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4DD-2778-4DE2-AE87-F7B137B36005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83E5-6616-473B-80F0-014931D233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133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4DD-2778-4DE2-AE87-F7B137B36005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83E5-6616-473B-80F0-014931D233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604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4DD-2778-4DE2-AE87-F7B137B36005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83E5-6616-473B-80F0-014931D233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028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4DD-2778-4DE2-AE87-F7B137B36005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83E5-6616-473B-80F0-014931D233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561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4DD-2778-4DE2-AE87-F7B137B36005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83E5-6616-473B-80F0-014931D233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114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4DD-2778-4DE2-AE87-F7B137B36005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83E5-6616-473B-80F0-014931D233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257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4DD-2778-4DE2-AE87-F7B137B36005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83E5-6616-473B-80F0-014931D233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968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4DD-2778-4DE2-AE87-F7B137B36005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83E5-6616-473B-80F0-014931D233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313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4DD-2778-4DE2-AE87-F7B137B36005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83E5-6616-473B-80F0-014931D233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393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4DD-2778-4DE2-AE87-F7B137B36005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83E5-6616-473B-80F0-014931D233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801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4DD-2778-4DE2-AE87-F7B137B36005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83E5-6616-473B-80F0-014931D233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60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FE4DD-2778-4DE2-AE87-F7B137B36005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D83E5-6616-473B-80F0-014931D233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995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5" t="6582" r="65361" b="9795"/>
          <a:stretch/>
        </p:blipFill>
        <p:spPr>
          <a:xfrm>
            <a:off x="0" y="1175376"/>
            <a:ext cx="1997612" cy="4672289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0864432" y="101048"/>
            <a:ext cx="1206695" cy="1521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/>
          <p:cNvSpPr/>
          <p:nvPr/>
        </p:nvSpPr>
        <p:spPr>
          <a:xfrm>
            <a:off x="10875808" y="535963"/>
            <a:ext cx="1243737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</a:t>
            </a:r>
            <a:r>
              <a:rPr lang="es-E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afiliación </a:t>
            </a:r>
          </a:p>
          <a:p>
            <a:pPr algn="ctr"/>
            <a:r>
              <a:rPr lang="es-E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s-E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nstitucional </a:t>
            </a:r>
          </a:p>
          <a:p>
            <a:pPr algn="ctr"/>
            <a:r>
              <a:rPr lang="es-ES" sz="1400" b="0" i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(Logo)</a:t>
            </a:r>
            <a:endParaRPr lang="es-ES" sz="1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0" y="5813178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/>
          <p:cNvPicPr preferRelativeResize="0"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2" b="16427"/>
          <a:stretch/>
        </p:blipFill>
        <p:spPr>
          <a:xfrm>
            <a:off x="4451259" y="5933768"/>
            <a:ext cx="1083745" cy="360000"/>
          </a:xfrm>
          <a:prstGeom prst="rect">
            <a:avLst/>
          </a:prstGeom>
        </p:spPr>
      </p:pic>
      <p:pic>
        <p:nvPicPr>
          <p:cNvPr id="6" name="Imagen 5"/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475" y="6374226"/>
            <a:ext cx="982113" cy="360000"/>
          </a:xfrm>
          <a:prstGeom prst="rect">
            <a:avLst/>
          </a:prstGeom>
        </p:spPr>
      </p:pic>
      <p:pic>
        <p:nvPicPr>
          <p:cNvPr id="7" name="Imagen 6"/>
          <p:cNvPicPr preferRelativeResize="0"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07" y="5961554"/>
            <a:ext cx="741030" cy="69956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01" y="6079656"/>
            <a:ext cx="1568080" cy="631029"/>
          </a:xfrm>
          <a:prstGeom prst="rect">
            <a:avLst/>
          </a:prstGeom>
        </p:spPr>
      </p:pic>
      <p:pic>
        <p:nvPicPr>
          <p:cNvPr id="14" name="Imagen 13"/>
          <p:cNvPicPr preferRelativeResize="0">
            <a:picLocks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51" b="31018"/>
          <a:stretch/>
        </p:blipFill>
        <p:spPr>
          <a:xfrm>
            <a:off x="1667698" y="6152248"/>
            <a:ext cx="978185" cy="360000"/>
          </a:xfrm>
          <a:prstGeom prst="rect">
            <a:avLst/>
          </a:prstGeom>
        </p:spPr>
      </p:pic>
      <p:pic>
        <p:nvPicPr>
          <p:cNvPr id="16" name="Imagen 15"/>
          <p:cNvPicPr preferRelativeResize="0"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43" y="6152248"/>
            <a:ext cx="1128236" cy="360000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3262865" y="1447195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5000" b="1" spc="-300" dirty="0">
                <a:latin typeface="Arial"/>
                <a:cs typeface="Arial"/>
              </a:rPr>
              <a:t>TITULO MAYUSCULA</a:t>
            </a:r>
          </a:p>
          <a:p>
            <a:pPr algn="ctr">
              <a:defRPr/>
            </a:pPr>
            <a:r>
              <a:rPr lang="es-ES" sz="5000" b="1" spc="-300" dirty="0">
                <a:latin typeface="Arial"/>
                <a:cs typeface="Arial"/>
              </a:rPr>
              <a:t>ARIAL 50 </a:t>
            </a:r>
          </a:p>
          <a:p>
            <a:pPr algn="ctr">
              <a:defRPr/>
            </a:pPr>
            <a:r>
              <a:rPr lang="es-ES" sz="5000" b="1" spc="-300" dirty="0">
                <a:latin typeface="Arial"/>
                <a:cs typeface="Arial"/>
              </a:rPr>
              <a:t>COLOR </a:t>
            </a:r>
            <a:r>
              <a:rPr lang="es-ES" sz="5000" b="1" spc="-300" dirty="0" smtClean="0">
                <a:latin typeface="Arial"/>
                <a:cs typeface="Arial"/>
              </a:rPr>
              <a:t>NEGRO</a:t>
            </a:r>
            <a:endParaRPr lang="es-ES" sz="5000" b="1" spc="-300" dirty="0">
              <a:latin typeface="Arial"/>
              <a:cs typeface="Arial"/>
            </a:endParaRPr>
          </a:p>
          <a:p>
            <a:pPr algn="ctr">
              <a:defRPr/>
            </a:pPr>
            <a:r>
              <a:rPr lang="es-ES" sz="5000" b="1" spc="-300" dirty="0">
                <a:latin typeface="Arial"/>
                <a:cs typeface="Arial"/>
              </a:rPr>
              <a:t>NEGRITA</a:t>
            </a:r>
          </a:p>
        </p:txBody>
      </p:sp>
      <p:pic>
        <p:nvPicPr>
          <p:cNvPr id="19" name="Imagen 18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465" y="5858897"/>
            <a:ext cx="1066800" cy="904875"/>
          </a:xfrm>
          <a:prstGeom prst="rect">
            <a:avLst/>
          </a:prstGeom>
        </p:spPr>
      </p:pic>
      <p:pic>
        <p:nvPicPr>
          <p:cNvPr id="20" name="Imagen 19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696" y="6004713"/>
            <a:ext cx="963934" cy="65507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443" y="101049"/>
            <a:ext cx="4048248" cy="104647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845" y="6054301"/>
            <a:ext cx="1486595" cy="60548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265" y="6054301"/>
            <a:ext cx="1214842" cy="62436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166" y="6136021"/>
            <a:ext cx="1012353" cy="366069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578" y="6054301"/>
            <a:ext cx="902854" cy="44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2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5" t="6582" r="65361" b="9795"/>
          <a:stretch/>
        </p:blipFill>
        <p:spPr>
          <a:xfrm>
            <a:off x="0" y="1175376"/>
            <a:ext cx="1997612" cy="4672289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0864432" y="101048"/>
            <a:ext cx="1206695" cy="1521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/>
          <p:cNvSpPr/>
          <p:nvPr/>
        </p:nvSpPr>
        <p:spPr>
          <a:xfrm>
            <a:off x="10875808" y="535963"/>
            <a:ext cx="1243737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</a:t>
            </a:r>
            <a:r>
              <a:rPr lang="es-E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afiliación </a:t>
            </a:r>
          </a:p>
          <a:p>
            <a:pPr algn="ctr"/>
            <a:r>
              <a:rPr lang="es-E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s-E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nstitucional </a:t>
            </a:r>
          </a:p>
          <a:p>
            <a:pPr algn="ctr"/>
            <a:r>
              <a:rPr lang="es-ES" sz="1400" b="0" i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(Logo)</a:t>
            </a:r>
            <a:endParaRPr lang="es-ES" sz="1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0" y="5813178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/>
          <p:cNvPicPr preferRelativeResize="0"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2" b="16427"/>
          <a:stretch/>
        </p:blipFill>
        <p:spPr>
          <a:xfrm>
            <a:off x="4451259" y="5933768"/>
            <a:ext cx="1083745" cy="360000"/>
          </a:xfrm>
          <a:prstGeom prst="rect">
            <a:avLst/>
          </a:prstGeom>
        </p:spPr>
      </p:pic>
      <p:pic>
        <p:nvPicPr>
          <p:cNvPr id="6" name="Imagen 5"/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475" y="6374226"/>
            <a:ext cx="982113" cy="360000"/>
          </a:xfrm>
          <a:prstGeom prst="rect">
            <a:avLst/>
          </a:prstGeom>
        </p:spPr>
      </p:pic>
      <p:pic>
        <p:nvPicPr>
          <p:cNvPr id="7" name="Imagen 6"/>
          <p:cNvPicPr preferRelativeResize="0"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07" y="5961554"/>
            <a:ext cx="741030" cy="69956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01" y="6079656"/>
            <a:ext cx="1568080" cy="631029"/>
          </a:xfrm>
          <a:prstGeom prst="rect">
            <a:avLst/>
          </a:prstGeom>
        </p:spPr>
      </p:pic>
      <p:pic>
        <p:nvPicPr>
          <p:cNvPr id="14" name="Imagen 13"/>
          <p:cNvPicPr preferRelativeResize="0">
            <a:picLocks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51" b="31018"/>
          <a:stretch/>
        </p:blipFill>
        <p:spPr>
          <a:xfrm>
            <a:off x="1667698" y="6152248"/>
            <a:ext cx="978185" cy="360000"/>
          </a:xfrm>
          <a:prstGeom prst="rect">
            <a:avLst/>
          </a:prstGeom>
        </p:spPr>
      </p:pic>
      <p:pic>
        <p:nvPicPr>
          <p:cNvPr id="16" name="Imagen 15"/>
          <p:cNvPicPr preferRelativeResize="0"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43" y="6152248"/>
            <a:ext cx="1128236" cy="360000"/>
          </a:xfrm>
          <a:prstGeom prst="rect">
            <a:avLst/>
          </a:prstGeom>
        </p:spPr>
      </p:pic>
      <p:pic>
        <p:nvPicPr>
          <p:cNvPr id="19" name="Imagen 18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465" y="5858897"/>
            <a:ext cx="1066800" cy="904875"/>
          </a:xfrm>
          <a:prstGeom prst="rect">
            <a:avLst/>
          </a:prstGeom>
        </p:spPr>
      </p:pic>
      <p:pic>
        <p:nvPicPr>
          <p:cNvPr id="20" name="Imagen 19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696" y="6004713"/>
            <a:ext cx="963934" cy="65507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443" y="101049"/>
            <a:ext cx="4048248" cy="104647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845" y="6054301"/>
            <a:ext cx="1486595" cy="60548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265" y="6054301"/>
            <a:ext cx="1214842" cy="62436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166" y="6136021"/>
            <a:ext cx="1012353" cy="366069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578" y="6054301"/>
            <a:ext cx="902854" cy="443257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2645883" y="1763356"/>
            <a:ext cx="7849121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s-ES" spc="-15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s-ES" sz="2400" spc="-15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2400" spc="-15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texto en tipografía ARIAL, tamaño 32, con espaciado estrecho, justificación completa, color azul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defRPr/>
            </a:pPr>
            <a:endParaRPr lang="es-ES" spc="-150" dirty="0"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s-ES" sz="2400" spc="-15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3600" spc="-150" dirty="0">
                <a:latin typeface="Arial" panose="020B0604020202020204" pitchFamily="34" charset="0"/>
                <a:cs typeface="Arial" panose="020B0604020202020204" pitchFamily="34" charset="0"/>
              </a:rPr>
              <a:t>El subtítulo en tipografía ARIAL, tamaño 40, centrado, color negro</a:t>
            </a:r>
            <a:endParaRPr lang="es-ES" sz="36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21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5" t="6582" r="65361" b="9795"/>
          <a:stretch/>
        </p:blipFill>
        <p:spPr>
          <a:xfrm>
            <a:off x="0" y="1175376"/>
            <a:ext cx="1997612" cy="4672289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0864432" y="101048"/>
            <a:ext cx="1206695" cy="1521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/>
          <p:cNvSpPr/>
          <p:nvPr/>
        </p:nvSpPr>
        <p:spPr>
          <a:xfrm>
            <a:off x="10875808" y="535963"/>
            <a:ext cx="1243737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</a:t>
            </a:r>
            <a:r>
              <a:rPr lang="es-E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afiliación </a:t>
            </a:r>
          </a:p>
          <a:p>
            <a:pPr algn="ctr"/>
            <a:r>
              <a:rPr lang="es-E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s-E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nstitucional </a:t>
            </a:r>
          </a:p>
          <a:p>
            <a:pPr algn="ctr"/>
            <a:r>
              <a:rPr lang="es-ES" sz="1400" b="0" i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(Logo)</a:t>
            </a:r>
            <a:endParaRPr lang="es-ES" sz="1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0" y="5813178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/>
          <p:cNvPicPr preferRelativeResize="0"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2" b="16427"/>
          <a:stretch/>
        </p:blipFill>
        <p:spPr>
          <a:xfrm>
            <a:off x="4451259" y="5933768"/>
            <a:ext cx="1083745" cy="360000"/>
          </a:xfrm>
          <a:prstGeom prst="rect">
            <a:avLst/>
          </a:prstGeom>
        </p:spPr>
      </p:pic>
      <p:pic>
        <p:nvPicPr>
          <p:cNvPr id="6" name="Imagen 5"/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475" y="6374226"/>
            <a:ext cx="982113" cy="360000"/>
          </a:xfrm>
          <a:prstGeom prst="rect">
            <a:avLst/>
          </a:prstGeom>
        </p:spPr>
      </p:pic>
      <p:pic>
        <p:nvPicPr>
          <p:cNvPr id="7" name="Imagen 6"/>
          <p:cNvPicPr preferRelativeResize="0"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07" y="5961554"/>
            <a:ext cx="741030" cy="69956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01" y="6079656"/>
            <a:ext cx="1568080" cy="631029"/>
          </a:xfrm>
          <a:prstGeom prst="rect">
            <a:avLst/>
          </a:prstGeom>
        </p:spPr>
      </p:pic>
      <p:pic>
        <p:nvPicPr>
          <p:cNvPr id="14" name="Imagen 13"/>
          <p:cNvPicPr preferRelativeResize="0">
            <a:picLocks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51" b="31018"/>
          <a:stretch/>
        </p:blipFill>
        <p:spPr>
          <a:xfrm>
            <a:off x="1667698" y="6152248"/>
            <a:ext cx="978185" cy="360000"/>
          </a:xfrm>
          <a:prstGeom prst="rect">
            <a:avLst/>
          </a:prstGeom>
        </p:spPr>
      </p:pic>
      <p:pic>
        <p:nvPicPr>
          <p:cNvPr id="16" name="Imagen 15"/>
          <p:cNvPicPr preferRelativeResize="0"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43" y="6152248"/>
            <a:ext cx="1128236" cy="360000"/>
          </a:xfrm>
          <a:prstGeom prst="rect">
            <a:avLst/>
          </a:prstGeom>
        </p:spPr>
      </p:pic>
      <p:pic>
        <p:nvPicPr>
          <p:cNvPr id="19" name="Imagen 18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465" y="5858897"/>
            <a:ext cx="1066800" cy="904875"/>
          </a:xfrm>
          <a:prstGeom prst="rect">
            <a:avLst/>
          </a:prstGeom>
        </p:spPr>
      </p:pic>
      <p:pic>
        <p:nvPicPr>
          <p:cNvPr id="20" name="Imagen 19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696" y="6004713"/>
            <a:ext cx="963934" cy="65507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443" y="101049"/>
            <a:ext cx="4048248" cy="104647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845" y="6054301"/>
            <a:ext cx="1486595" cy="60548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265" y="6054301"/>
            <a:ext cx="1214842" cy="62436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166" y="6136021"/>
            <a:ext cx="1012353" cy="366069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578" y="6054301"/>
            <a:ext cx="902854" cy="443257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2690904" y="2582263"/>
            <a:ext cx="7849121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s-ES" sz="2000" spc="-15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s-ES" sz="2800" spc="-15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Imágenes </a:t>
            </a:r>
            <a:r>
              <a:rPr lang="es-ES" sz="2800" spc="-15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buena resolución, legibles, sin saturar la diapositiva</a:t>
            </a:r>
            <a:endParaRPr lang="es-ES" sz="2800" spc="-15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4779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56</Words>
  <Application>Microsoft Office PowerPoint</Application>
  <PresentationFormat>Panorámica</PresentationFormat>
  <Paragraphs>17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Karen Bayona</dc:creator>
  <cp:lastModifiedBy>HP AIO</cp:lastModifiedBy>
  <cp:revision>24</cp:revision>
  <dcterms:created xsi:type="dcterms:W3CDTF">2020-09-25T15:16:38Z</dcterms:created>
  <dcterms:modified xsi:type="dcterms:W3CDTF">2022-07-12T15:19:41Z</dcterms:modified>
</cp:coreProperties>
</file>