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33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2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6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114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6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1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0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0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4DD-2778-4DE2-AE87-F7B137B36005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48"/>
            <a:ext cx="2520000" cy="1080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080790" y="6175271"/>
            <a:ext cx="1260000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8" y="6175271"/>
            <a:ext cx="1260000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5" y="5864750"/>
            <a:ext cx="972000" cy="828000"/>
          </a:xfrm>
          <a:prstGeom prst="rect">
            <a:avLst/>
          </a:prstGeom>
        </p:spPr>
      </p:pic>
      <p:pic>
        <p:nvPicPr>
          <p:cNvPr id="8" name="Imagen 7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0" y="5944899"/>
            <a:ext cx="972000" cy="828000"/>
          </a:xfrm>
          <a:prstGeom prst="rect">
            <a:avLst/>
          </a:prstGeom>
        </p:spPr>
      </p:pic>
      <p:pic>
        <p:nvPicPr>
          <p:cNvPr id="9" name="Imagen 8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27" y="6158570"/>
            <a:ext cx="1260000" cy="3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60" y="5901338"/>
            <a:ext cx="639634" cy="90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5904242"/>
            <a:ext cx="1930419" cy="868657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034045" y="6158570"/>
            <a:ext cx="1260000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44" y="6175271"/>
            <a:ext cx="1260000" cy="360000"/>
          </a:xfrm>
          <a:prstGeom prst="rect">
            <a:avLst/>
          </a:prstGeom>
        </p:spPr>
      </p:pic>
      <p:pic>
        <p:nvPicPr>
          <p:cNvPr id="17" name="Imagen 16"/>
          <p:cNvPicPr preferRelativeResize="0"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12150" r="10936" b="12301"/>
          <a:stretch/>
        </p:blipFill>
        <p:spPr>
          <a:xfrm>
            <a:off x="10128540" y="6158570"/>
            <a:ext cx="1260000" cy="3600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262865" y="144719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TITULO MAYUSCULA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ARIAL 50 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COLOR </a:t>
            </a:r>
            <a:r>
              <a:rPr lang="es-ES" sz="5000" b="1" spc="-300" dirty="0" smtClean="0">
                <a:latin typeface="Arial"/>
                <a:cs typeface="Arial"/>
              </a:rPr>
              <a:t>NEGRO</a:t>
            </a:r>
            <a:endParaRPr lang="es-ES" sz="5000" b="1" spc="-300" dirty="0">
              <a:latin typeface="Arial"/>
              <a:cs typeface="Arial"/>
            </a:endParaRP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NEGRITA</a:t>
            </a:r>
            <a:endParaRPr lang="es-ES" sz="5000" b="1" spc="-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7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48"/>
            <a:ext cx="2520000" cy="1080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080790" y="6175271"/>
            <a:ext cx="1260000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8" y="6175271"/>
            <a:ext cx="1260000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5" y="5864750"/>
            <a:ext cx="972000" cy="828000"/>
          </a:xfrm>
          <a:prstGeom prst="rect">
            <a:avLst/>
          </a:prstGeom>
        </p:spPr>
      </p:pic>
      <p:pic>
        <p:nvPicPr>
          <p:cNvPr id="8" name="Imagen 7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0" y="5944899"/>
            <a:ext cx="972000" cy="828000"/>
          </a:xfrm>
          <a:prstGeom prst="rect">
            <a:avLst/>
          </a:prstGeom>
        </p:spPr>
      </p:pic>
      <p:pic>
        <p:nvPicPr>
          <p:cNvPr id="9" name="Imagen 8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27" y="6158570"/>
            <a:ext cx="1260000" cy="3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60" y="5901338"/>
            <a:ext cx="639634" cy="90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5904242"/>
            <a:ext cx="1930419" cy="868657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034045" y="6158570"/>
            <a:ext cx="1260000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44" y="6175271"/>
            <a:ext cx="1260000" cy="360000"/>
          </a:xfrm>
          <a:prstGeom prst="rect">
            <a:avLst/>
          </a:prstGeom>
        </p:spPr>
      </p:pic>
      <p:pic>
        <p:nvPicPr>
          <p:cNvPr id="17" name="Imagen 16"/>
          <p:cNvPicPr preferRelativeResize="0"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12150" r="10936" b="12301"/>
          <a:stretch/>
        </p:blipFill>
        <p:spPr>
          <a:xfrm>
            <a:off x="10128540" y="6158570"/>
            <a:ext cx="1260000" cy="360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286481" y="1725388"/>
            <a:ext cx="8472059" cy="295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32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texto en tipografía ARIAL, tamaño 32, </a:t>
            </a:r>
            <a:r>
              <a:rPr lang="es-ES" sz="32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espaciado </a:t>
            </a:r>
            <a:r>
              <a:rPr lang="es-ES" sz="32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estrecho, justificación completa, color </a:t>
            </a:r>
            <a:r>
              <a:rPr lang="es-ES" sz="32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</a:t>
            </a:r>
            <a:endParaRPr lang="es-ES" sz="3200" spc="-1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endParaRPr lang="es-ES" spc="-150" dirty="0"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4000" spc="-150" dirty="0">
                <a:latin typeface="Arial" panose="020B0604020202020204" pitchFamily="34" charset="0"/>
                <a:cs typeface="Arial" panose="020B0604020202020204" pitchFamily="34" charset="0"/>
              </a:rPr>
              <a:t>El subtítulo en tipografía ARIAL, tamaño 40, centrado, color </a:t>
            </a:r>
            <a:r>
              <a:rPr lang="es-ES" sz="40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negro</a:t>
            </a:r>
            <a:endParaRPr lang="es-ES" sz="40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7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48"/>
            <a:ext cx="2520000" cy="1080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080790" y="6175271"/>
            <a:ext cx="1260000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8" y="6175271"/>
            <a:ext cx="1260000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5" y="5864750"/>
            <a:ext cx="972000" cy="828000"/>
          </a:xfrm>
          <a:prstGeom prst="rect">
            <a:avLst/>
          </a:prstGeom>
        </p:spPr>
      </p:pic>
      <p:pic>
        <p:nvPicPr>
          <p:cNvPr id="8" name="Imagen 7"/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0" y="5944899"/>
            <a:ext cx="972000" cy="828000"/>
          </a:xfrm>
          <a:prstGeom prst="rect">
            <a:avLst/>
          </a:prstGeom>
        </p:spPr>
      </p:pic>
      <p:pic>
        <p:nvPicPr>
          <p:cNvPr id="9" name="Imagen 8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27" y="6158570"/>
            <a:ext cx="1260000" cy="3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60" y="5901338"/>
            <a:ext cx="639634" cy="90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5904242"/>
            <a:ext cx="1930419" cy="868657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034045" y="6158570"/>
            <a:ext cx="1260000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44" y="6175271"/>
            <a:ext cx="1260000" cy="360000"/>
          </a:xfrm>
          <a:prstGeom prst="rect">
            <a:avLst/>
          </a:prstGeom>
        </p:spPr>
      </p:pic>
      <p:pic>
        <p:nvPicPr>
          <p:cNvPr id="17" name="Imagen 16"/>
          <p:cNvPicPr preferRelativeResize="0"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12150" r="10936" b="12301"/>
          <a:stretch/>
        </p:blipFill>
        <p:spPr>
          <a:xfrm>
            <a:off x="10128540" y="6158570"/>
            <a:ext cx="1260000" cy="360000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797051" y="2281595"/>
            <a:ext cx="7267942" cy="168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32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 con buena resolución, legibles, sin saturar la diapositiva</a:t>
            </a:r>
          </a:p>
        </p:txBody>
      </p:sp>
    </p:spTree>
    <p:extLst>
      <p:ext uri="{BB962C8B-B14F-4D97-AF65-F5344CB8AC3E}">
        <p14:creationId xmlns:p14="http://schemas.microsoft.com/office/powerpoint/2010/main" val="219019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67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Bayona</dc:creator>
  <cp:lastModifiedBy>Karen Bayona</cp:lastModifiedBy>
  <cp:revision>15</cp:revision>
  <dcterms:created xsi:type="dcterms:W3CDTF">2020-09-25T15:16:38Z</dcterms:created>
  <dcterms:modified xsi:type="dcterms:W3CDTF">2020-10-27T19:55:27Z</dcterms:modified>
</cp:coreProperties>
</file>