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33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04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2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561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14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257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96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13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9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80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60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E4DD-2778-4DE2-AE87-F7B137B36005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83E5-6616-473B-80F0-014931D2333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995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080790" y="6175271"/>
            <a:ext cx="1260000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8" y="6175271"/>
            <a:ext cx="1163239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5" y="5864750"/>
            <a:ext cx="972000" cy="82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60" y="5901338"/>
            <a:ext cx="639634" cy="90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5904242"/>
            <a:ext cx="1930419" cy="868657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034045" y="6158570"/>
            <a:ext cx="1260000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44" y="6175271"/>
            <a:ext cx="1260000" cy="360000"/>
          </a:xfrm>
          <a:prstGeom prst="rect">
            <a:avLst/>
          </a:prstGeom>
        </p:spPr>
      </p:pic>
      <p:pic>
        <p:nvPicPr>
          <p:cNvPr id="17" name="Imagen 16"/>
          <p:cNvPicPr preferRelativeResize="0"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2150" r="10936" b="12301"/>
          <a:stretch/>
        </p:blipFill>
        <p:spPr>
          <a:xfrm>
            <a:off x="10128540" y="6158570"/>
            <a:ext cx="1260000" cy="3600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262865" y="144719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TITULO MAYUSCULA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ARIAL 50 </a:t>
            </a: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COLOR </a:t>
            </a:r>
            <a:r>
              <a:rPr lang="es-ES" sz="5000" b="1" spc="-300" dirty="0" smtClean="0">
                <a:latin typeface="Arial"/>
                <a:cs typeface="Arial"/>
              </a:rPr>
              <a:t>NEGRO</a:t>
            </a:r>
            <a:endParaRPr lang="es-ES" sz="5000" b="1" spc="-300" dirty="0">
              <a:latin typeface="Arial"/>
              <a:cs typeface="Arial"/>
            </a:endParaRPr>
          </a:p>
          <a:p>
            <a:pPr algn="ctr">
              <a:defRPr/>
            </a:pPr>
            <a:r>
              <a:rPr lang="es-ES" sz="5000" b="1" spc="-300" dirty="0">
                <a:latin typeface="Arial"/>
                <a:cs typeface="Arial"/>
              </a:rPr>
              <a:t>NEGRITA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101048"/>
            <a:ext cx="2891481" cy="988326"/>
          </a:xfrm>
          <a:prstGeom prst="rect">
            <a:avLst/>
          </a:prstGeom>
        </p:spPr>
      </p:pic>
      <p:pic>
        <p:nvPicPr>
          <p:cNvPr id="19" name="Imagen 18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606" y="5904330"/>
            <a:ext cx="1066800" cy="904875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1" y="6037681"/>
            <a:ext cx="963934" cy="6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080790" y="6175271"/>
            <a:ext cx="1260000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8" y="6175271"/>
            <a:ext cx="1092997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5" y="5864750"/>
            <a:ext cx="972000" cy="82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60" y="5901338"/>
            <a:ext cx="639634" cy="90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5904242"/>
            <a:ext cx="1930419" cy="868657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034045" y="6158570"/>
            <a:ext cx="1260000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44" y="6175271"/>
            <a:ext cx="1260000" cy="360000"/>
          </a:xfrm>
          <a:prstGeom prst="rect">
            <a:avLst/>
          </a:prstGeom>
        </p:spPr>
      </p:pic>
      <p:pic>
        <p:nvPicPr>
          <p:cNvPr id="17" name="Imagen 16"/>
          <p:cNvPicPr preferRelativeResize="0"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2150" r="10936" b="12301"/>
          <a:stretch/>
        </p:blipFill>
        <p:spPr>
          <a:xfrm>
            <a:off x="10128540" y="6158570"/>
            <a:ext cx="1260000" cy="360000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2286481" y="1725388"/>
            <a:ext cx="8472059" cy="295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3200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texto en tipografía ARIAL, tamaño 32, con espaciado estrecho, justificación completa, color azul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defRPr/>
            </a:pPr>
            <a:endParaRPr lang="es-ES" spc="-150" dirty="0" smtClean="0">
              <a:cs typeface="Arial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4000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El subtítulo en tipografía ARIAL, tamaño 40, centrado, color negro</a:t>
            </a:r>
            <a:endParaRPr lang="es-ES" sz="40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101048"/>
            <a:ext cx="2891481" cy="988326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92" y="5868024"/>
            <a:ext cx="1066800" cy="904875"/>
          </a:xfrm>
          <a:prstGeom prst="rect">
            <a:avLst/>
          </a:prstGeom>
        </p:spPr>
      </p:pic>
      <p:pic>
        <p:nvPicPr>
          <p:cNvPr id="21" name="Imagen 20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45" y="5977522"/>
            <a:ext cx="1036199" cy="6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6582" r="65361" b="9795"/>
          <a:stretch/>
        </p:blipFill>
        <p:spPr>
          <a:xfrm>
            <a:off x="0" y="1175376"/>
            <a:ext cx="1997612" cy="4672289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0864432" y="101048"/>
            <a:ext cx="1206695" cy="1521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0875808" y="535963"/>
            <a:ext cx="1243737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afiliación </a:t>
            </a:r>
          </a:p>
          <a:p>
            <a:pPr algn="ctr"/>
            <a:r>
              <a:rPr lang="es-E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s-E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nstitucional </a:t>
            </a:r>
          </a:p>
          <a:p>
            <a:pPr algn="ctr"/>
            <a:r>
              <a:rPr lang="es-ES" sz="14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(Logo)</a:t>
            </a:r>
            <a:endParaRPr lang="es-ES" sz="1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0" y="581317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/>
          <p:cNvPicPr preferRelativeResize="0"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b="16427"/>
          <a:stretch/>
        </p:blipFill>
        <p:spPr>
          <a:xfrm>
            <a:off x="4080790" y="6175271"/>
            <a:ext cx="1260000" cy="360000"/>
          </a:xfrm>
          <a:prstGeom prst="rect">
            <a:avLst/>
          </a:prstGeom>
        </p:spPr>
      </p:pic>
      <p:pic>
        <p:nvPicPr>
          <p:cNvPr id="6" name="Imagen 5"/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48" y="6175271"/>
            <a:ext cx="1165262" cy="360000"/>
          </a:xfrm>
          <a:prstGeom prst="rect">
            <a:avLst/>
          </a:prstGeom>
        </p:spPr>
      </p:pic>
      <p:pic>
        <p:nvPicPr>
          <p:cNvPr id="7" name="Imagen 6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65" y="5864750"/>
            <a:ext cx="972000" cy="828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2560" y="5901338"/>
            <a:ext cx="639634" cy="90786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5904242"/>
            <a:ext cx="1930419" cy="868657"/>
          </a:xfrm>
          <a:prstGeom prst="rect">
            <a:avLst/>
          </a:prstGeom>
        </p:spPr>
      </p:pic>
      <p:pic>
        <p:nvPicPr>
          <p:cNvPr id="14" name="Imagen 13"/>
          <p:cNvPicPr preferRelativeResize="0">
            <a:picLocks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1" b="31018"/>
          <a:stretch/>
        </p:blipFill>
        <p:spPr>
          <a:xfrm>
            <a:off x="2034045" y="6158570"/>
            <a:ext cx="1260000" cy="360000"/>
          </a:xfrm>
          <a:prstGeom prst="rect">
            <a:avLst/>
          </a:prstGeom>
        </p:spPr>
      </p:pic>
      <p:pic>
        <p:nvPicPr>
          <p:cNvPr id="16" name="Imagen 15"/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44" y="6175271"/>
            <a:ext cx="1260000" cy="360000"/>
          </a:xfrm>
          <a:prstGeom prst="rect">
            <a:avLst/>
          </a:prstGeom>
        </p:spPr>
      </p:pic>
      <p:pic>
        <p:nvPicPr>
          <p:cNvPr id="17" name="Imagen 16"/>
          <p:cNvPicPr preferRelativeResize="0">
            <a:picLocks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 t="12150" r="10936" b="12301"/>
          <a:stretch/>
        </p:blipFill>
        <p:spPr>
          <a:xfrm>
            <a:off x="10128540" y="6158570"/>
            <a:ext cx="1260000" cy="360000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797051" y="2281595"/>
            <a:ext cx="7267942" cy="168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s-ES" sz="3200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Imágenes con buena resolución, legibles, sin saturar la diapositiva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0" y="101048"/>
            <a:ext cx="2891481" cy="988326"/>
          </a:xfrm>
          <a:prstGeom prst="rect">
            <a:avLst/>
          </a:prstGeom>
        </p:spPr>
      </p:pic>
      <p:pic>
        <p:nvPicPr>
          <p:cNvPr id="20" name="Imagen 1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26" y="5908003"/>
            <a:ext cx="1066800" cy="904875"/>
          </a:xfrm>
          <a:prstGeom prst="rect">
            <a:avLst/>
          </a:prstGeom>
        </p:spPr>
      </p:pic>
      <p:pic>
        <p:nvPicPr>
          <p:cNvPr id="21" name="Imagen 20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1" y="6001375"/>
            <a:ext cx="949914" cy="6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9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67</Words>
  <Application>Microsoft Office PowerPoint</Application>
  <PresentationFormat>Panorámica</PresentationFormat>
  <Paragraphs>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Karen Bayona</dc:creator>
  <cp:lastModifiedBy>HP AIO</cp:lastModifiedBy>
  <cp:revision>17</cp:revision>
  <dcterms:created xsi:type="dcterms:W3CDTF">2020-09-25T15:16:38Z</dcterms:created>
  <dcterms:modified xsi:type="dcterms:W3CDTF">2021-05-25T13:32:17Z</dcterms:modified>
</cp:coreProperties>
</file>