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3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6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14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1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0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0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4DD-2778-4DE2-AE87-F7B137B36005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7.jpeg"/><Relationship Id="rId4" Type="http://schemas.openxmlformats.org/officeDocument/2006/relationships/image" Target="../media/image10.jpe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7.jpeg"/><Relationship Id="rId4" Type="http://schemas.openxmlformats.org/officeDocument/2006/relationships/image" Target="../media/image10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5932505" y="6120651"/>
            <a:ext cx="1252262" cy="390728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67" y="6160715"/>
            <a:ext cx="955068" cy="432306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07" y="5972248"/>
            <a:ext cx="750364" cy="687535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8" y="6079074"/>
            <a:ext cx="1208620" cy="43317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262865" y="144719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TITULO MAYUSCULA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ARIAL 50 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COLOR </a:t>
            </a:r>
            <a:r>
              <a:rPr lang="es-ES" sz="5000" b="1" spc="-300" dirty="0" smtClean="0">
                <a:latin typeface="Arial"/>
                <a:cs typeface="Arial"/>
              </a:rPr>
              <a:t>NEGRO</a:t>
            </a:r>
            <a:endParaRPr lang="es-ES" sz="5000" b="1" spc="-300" dirty="0">
              <a:latin typeface="Arial"/>
              <a:cs typeface="Arial"/>
            </a:endParaRP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NEGRITA</a:t>
            </a:r>
          </a:p>
        </p:txBody>
      </p:sp>
      <p:pic>
        <p:nvPicPr>
          <p:cNvPr id="19" name="Imagen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48" y="5873806"/>
            <a:ext cx="1042795" cy="984194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6" y="5998709"/>
            <a:ext cx="1070398" cy="7563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" y="6008593"/>
            <a:ext cx="2159885" cy="74643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50" y="6079074"/>
            <a:ext cx="902854" cy="51394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" y="101048"/>
            <a:ext cx="4246902" cy="1074328"/>
          </a:xfrm>
          <a:prstGeom prst="rect">
            <a:avLst/>
          </a:prstGeom>
        </p:spPr>
      </p:pic>
      <p:pic>
        <p:nvPicPr>
          <p:cNvPr id="21" name="Imagen 20"/>
          <p:cNvPicPr preferRelativeResize="0"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243986" y="6079074"/>
            <a:ext cx="1226254" cy="4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243986" y="6079074"/>
            <a:ext cx="1226254" cy="494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645883" y="1763356"/>
            <a:ext cx="784912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4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en tipografía ARIAL, tamaño 32, con espaciado estrecho, justificación completa, color azul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endParaRPr lang="es-ES" spc="-150" dirty="0"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3600" spc="-150" dirty="0">
                <a:latin typeface="Arial" panose="020B0604020202020204" pitchFamily="34" charset="0"/>
                <a:cs typeface="Arial" panose="020B0604020202020204" pitchFamily="34" charset="0"/>
              </a:rPr>
              <a:t>El subtítulo en tipografía ARIAL, tamaño 40, centrado, color negro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" y="101048"/>
            <a:ext cx="4246902" cy="107432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" y="6008593"/>
            <a:ext cx="2161167" cy="746434"/>
          </a:xfrm>
          <a:prstGeom prst="rect">
            <a:avLst/>
          </a:prstGeom>
        </p:spPr>
      </p:pic>
      <p:pic>
        <p:nvPicPr>
          <p:cNvPr id="23" name="Imagen 22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07" y="5972248"/>
            <a:ext cx="750364" cy="687535"/>
          </a:xfrm>
          <a:prstGeom prst="rect">
            <a:avLst/>
          </a:prstGeom>
        </p:spPr>
      </p:pic>
      <p:pic>
        <p:nvPicPr>
          <p:cNvPr id="24" name="Imagen 23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8" y="6079074"/>
            <a:ext cx="1208620" cy="433174"/>
          </a:xfrm>
          <a:prstGeom prst="rect">
            <a:avLst/>
          </a:prstGeom>
        </p:spPr>
      </p:pic>
      <p:pic>
        <p:nvPicPr>
          <p:cNvPr id="25" name="Imagen 24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5932505" y="6120651"/>
            <a:ext cx="1252262" cy="390728"/>
          </a:xfrm>
          <a:prstGeom prst="rect">
            <a:avLst/>
          </a:prstGeom>
        </p:spPr>
      </p:pic>
      <p:pic>
        <p:nvPicPr>
          <p:cNvPr id="26" name="Imagen 2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48" y="5873806"/>
            <a:ext cx="1042795" cy="984194"/>
          </a:xfrm>
          <a:prstGeom prst="rect">
            <a:avLst/>
          </a:prstGeom>
        </p:spPr>
      </p:pic>
      <p:pic>
        <p:nvPicPr>
          <p:cNvPr id="27" name="Imagen 2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6" y="5998709"/>
            <a:ext cx="1070398" cy="756318"/>
          </a:xfrm>
          <a:prstGeom prst="rect">
            <a:avLst/>
          </a:prstGeom>
        </p:spPr>
      </p:pic>
      <p:pic>
        <p:nvPicPr>
          <p:cNvPr id="28" name="Imagen 27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67" y="6160715"/>
            <a:ext cx="955068" cy="43230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50" y="6079074"/>
            <a:ext cx="902854" cy="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07" y="5961554"/>
            <a:ext cx="741030" cy="69956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690904" y="2582263"/>
            <a:ext cx="78491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ES" sz="28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 </a:t>
            </a:r>
            <a:r>
              <a:rPr lang="es-ES" sz="28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buena resolución, legibles, sin saturar la diapositiva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" y="101048"/>
            <a:ext cx="4246902" cy="107432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5" y="6008593"/>
            <a:ext cx="2161167" cy="746434"/>
          </a:xfrm>
          <a:prstGeom prst="rect">
            <a:avLst/>
          </a:prstGeom>
        </p:spPr>
      </p:pic>
      <p:pic>
        <p:nvPicPr>
          <p:cNvPr id="23" name="Imagen 22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243986" y="6079074"/>
            <a:ext cx="1226254" cy="494341"/>
          </a:xfrm>
          <a:prstGeom prst="rect">
            <a:avLst/>
          </a:prstGeom>
        </p:spPr>
      </p:pic>
      <p:pic>
        <p:nvPicPr>
          <p:cNvPr id="24" name="Imagen 2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07" y="5972248"/>
            <a:ext cx="750364" cy="687535"/>
          </a:xfrm>
          <a:prstGeom prst="rect">
            <a:avLst/>
          </a:prstGeom>
        </p:spPr>
      </p:pic>
      <p:pic>
        <p:nvPicPr>
          <p:cNvPr id="25" name="Imagen 24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8" y="6079074"/>
            <a:ext cx="1208620" cy="433174"/>
          </a:xfrm>
          <a:prstGeom prst="rect">
            <a:avLst/>
          </a:prstGeom>
        </p:spPr>
      </p:pic>
      <p:pic>
        <p:nvPicPr>
          <p:cNvPr id="26" name="Imagen 25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5932505" y="6120651"/>
            <a:ext cx="1252262" cy="390728"/>
          </a:xfrm>
          <a:prstGeom prst="rect">
            <a:avLst/>
          </a:prstGeom>
        </p:spPr>
      </p:pic>
      <p:pic>
        <p:nvPicPr>
          <p:cNvPr id="27" name="Imagen 2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48" y="5873806"/>
            <a:ext cx="1042795" cy="984194"/>
          </a:xfrm>
          <a:prstGeom prst="rect">
            <a:avLst/>
          </a:prstGeom>
        </p:spPr>
      </p:pic>
      <p:pic>
        <p:nvPicPr>
          <p:cNvPr id="28" name="Imagen 27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6" y="5998709"/>
            <a:ext cx="1070398" cy="756318"/>
          </a:xfrm>
          <a:prstGeom prst="rect">
            <a:avLst/>
          </a:prstGeom>
        </p:spPr>
      </p:pic>
      <p:pic>
        <p:nvPicPr>
          <p:cNvPr id="29" name="Imagen 28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0" y="6155239"/>
            <a:ext cx="955068" cy="43230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50" y="6079074"/>
            <a:ext cx="902854" cy="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56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Bayona</dc:creator>
  <cp:lastModifiedBy>HP AIO</cp:lastModifiedBy>
  <cp:revision>25</cp:revision>
  <dcterms:created xsi:type="dcterms:W3CDTF">2020-09-25T15:16:38Z</dcterms:created>
  <dcterms:modified xsi:type="dcterms:W3CDTF">2023-08-09T16:29:18Z</dcterms:modified>
</cp:coreProperties>
</file>