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hyperlink" Target="http://libraryguides.vu.edu.au/ieeereferencing/gettingstarted" TargetMode="Externa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1.tif"/><Relationship Id="rId4"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Control de Trayectoria de un  Hexacoptero"/>
          <p:cNvSpPr txBox="1"/>
          <p:nvPr>
            <p:ph type="ctrTitle"/>
          </p:nvPr>
        </p:nvSpPr>
        <p:spPr>
          <a:xfrm>
            <a:off x="1270000" y="1955800"/>
            <a:ext cx="10464800" cy="3302000"/>
          </a:xfrm>
          <a:prstGeom prst="rect">
            <a:avLst/>
          </a:prstGeom>
        </p:spPr>
        <p:txBody>
          <a:bodyPr anchor="ctr"/>
          <a:lstStyle>
            <a:lvl1pPr algn="r" defTabSz="578358">
              <a:defRPr sz="7919">
                <a:solidFill>
                  <a:schemeClr val="accent1">
                    <a:hueOff val="114395"/>
                    <a:lumOff val="-24975"/>
                  </a:schemeClr>
                </a:solidFill>
              </a:defRPr>
            </a:lvl1pPr>
          </a:lstStyle>
          <a:p>
            <a:pPr/>
            <a:r>
              <a:t>Control de Trayectoria de un  Hexacoptero</a:t>
            </a:r>
          </a:p>
        </p:txBody>
      </p:sp>
      <p:sp>
        <p:nvSpPr>
          <p:cNvPr id="120" name="Autor: Pepito PÉREZ"/>
          <p:cNvSpPr txBox="1"/>
          <p:nvPr>
            <p:ph type="subTitle" sz="quarter" idx="1"/>
          </p:nvPr>
        </p:nvSpPr>
        <p:spPr>
          <a:xfrm>
            <a:off x="1270000" y="5511800"/>
            <a:ext cx="10464800" cy="1130300"/>
          </a:xfrm>
          <a:prstGeom prst="rect">
            <a:avLst/>
          </a:prstGeom>
        </p:spPr>
        <p:txBody>
          <a:bodyPr/>
          <a:lstStyle/>
          <a:p>
            <a:pPr algn="r"/>
            <a:r>
              <a:rPr b="1"/>
              <a:t>Autor:</a:t>
            </a:r>
            <a:r>
              <a:t> Pepito PÉREZ</a:t>
            </a:r>
          </a:p>
        </p:txBody>
      </p:sp>
      <p:pic>
        <p:nvPicPr>
          <p:cNvPr id="121" name="Logo Electrónica-01.png" descr="Logo Electrónica-01.png"/>
          <p:cNvPicPr>
            <a:picLocks noChangeAspect="1"/>
          </p:cNvPicPr>
          <p:nvPr/>
        </p:nvPicPr>
        <p:blipFill>
          <a:blip r:embed="rId2">
            <a:extLst/>
          </a:blip>
          <a:stretch>
            <a:fillRect/>
          </a:stretch>
        </p:blipFill>
        <p:spPr>
          <a:xfrm>
            <a:off x="9283587" y="88737"/>
            <a:ext cx="3542952" cy="1148523"/>
          </a:xfrm>
          <a:prstGeom prst="rect">
            <a:avLst/>
          </a:prstGeom>
          <a:ln w="12700">
            <a:miter lim="400000"/>
          </a:ln>
        </p:spPr>
      </p:pic>
      <p:sp>
        <p:nvSpPr>
          <p:cNvPr id="122" name="Director: Harold F MURCIA"/>
          <p:cNvSpPr txBox="1"/>
          <p:nvPr/>
        </p:nvSpPr>
        <p:spPr>
          <a:xfrm>
            <a:off x="1270000" y="6052804"/>
            <a:ext cx="10464800" cy="1130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r">
              <a:defRPr b="0" sz="3700"/>
            </a:pPr>
            <a:r>
              <a:rPr b="1"/>
              <a:t>Director:</a:t>
            </a:r>
            <a:r>
              <a:t> Harold F MURCIA</a:t>
            </a:r>
          </a:p>
        </p:txBody>
      </p:sp>
      <p:sp>
        <p:nvSpPr>
          <p:cNvPr id="123" name="Semillero de Investigación: SIRUI"/>
          <p:cNvSpPr txBox="1"/>
          <p:nvPr/>
        </p:nvSpPr>
        <p:spPr>
          <a:xfrm>
            <a:off x="1270000" y="7146442"/>
            <a:ext cx="10464800" cy="1130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r">
              <a:defRPr b="0" sz="3700"/>
            </a:pPr>
            <a:r>
              <a:rPr b="1"/>
              <a:t>Semillero de Investigación:</a:t>
            </a:r>
            <a:r>
              <a:t> SIRUI</a:t>
            </a:r>
          </a:p>
        </p:txBody>
      </p:sp>
      <p:sp>
        <p:nvSpPr>
          <p:cNvPr id="124" name="Fecha: 15 de Julio de 2019"/>
          <p:cNvSpPr txBox="1"/>
          <p:nvPr/>
        </p:nvSpPr>
        <p:spPr>
          <a:xfrm>
            <a:off x="1270000" y="7662726"/>
            <a:ext cx="10464800" cy="1130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r">
              <a:defRPr b="0" sz="3700"/>
            </a:pPr>
            <a:r>
              <a:rPr b="1"/>
              <a:t>Fecha: </a:t>
            </a:r>
            <a:r>
              <a:t>15 de Julio de 2019</a:t>
            </a:r>
          </a:p>
        </p:txBody>
      </p:sp>
      <p:sp>
        <p:nvSpPr>
          <p:cNvPr id="125" name="Rectangle"/>
          <p:cNvSpPr/>
          <p:nvPr/>
        </p:nvSpPr>
        <p:spPr>
          <a:xfrm>
            <a:off x="-7125" y="2598"/>
            <a:ext cx="8845690" cy="1193801"/>
          </a:xfrm>
          <a:prstGeom prst="rect">
            <a:avLst/>
          </a:prstGeom>
          <a:gradFill>
            <a:gsLst>
              <a:gs pos="0">
                <a:srgbClr val="003B62"/>
              </a:gs>
              <a:gs pos="32782">
                <a:srgbClr val="006EB1"/>
              </a:gs>
              <a:gs pos="57034">
                <a:schemeClr val="accent1"/>
              </a:gs>
              <a:gs pos="100000">
                <a:srgbClr val="FFFFFF"/>
              </a:gs>
            </a:gsLst>
          </a:gra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26" name="Rectangle"/>
          <p:cNvSpPr/>
          <p:nvPr/>
        </p:nvSpPr>
        <p:spPr>
          <a:xfrm flipH="1">
            <a:off x="-6818" y="9564070"/>
            <a:ext cx="13041316" cy="136282"/>
          </a:xfrm>
          <a:prstGeom prst="rect">
            <a:avLst/>
          </a:prstGeom>
          <a:solidFill>
            <a:schemeClr val="accent4">
              <a:hueOff val="-461056"/>
              <a:satOff val="4338"/>
              <a:lumOff val="-10225"/>
            </a:schemeClr>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27" name="Rectangle"/>
          <p:cNvSpPr/>
          <p:nvPr/>
        </p:nvSpPr>
        <p:spPr>
          <a:xfrm flipH="1">
            <a:off x="-18258" y="9272648"/>
            <a:ext cx="13041316" cy="136283"/>
          </a:xfrm>
          <a:prstGeom prst="rect">
            <a:avLst/>
          </a:prstGeom>
          <a:solidFill>
            <a:schemeClr val="accent1">
              <a:hueOff val="114395"/>
              <a:lumOff val="-24975"/>
            </a:schemeClr>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Recomendaciones"/>
          <p:cNvSpPr txBox="1"/>
          <p:nvPr>
            <p:ph type="ctrTitle"/>
          </p:nvPr>
        </p:nvSpPr>
        <p:spPr>
          <a:xfrm>
            <a:off x="88373" y="1245752"/>
            <a:ext cx="12828054" cy="1342907"/>
          </a:xfrm>
          <a:prstGeom prst="rect">
            <a:avLst/>
          </a:prstGeom>
        </p:spPr>
        <p:txBody>
          <a:bodyPr anchor="ctr"/>
          <a:lstStyle>
            <a:lvl1pPr>
              <a:defRPr sz="7000">
                <a:solidFill>
                  <a:schemeClr val="accent1">
                    <a:hueOff val="114395"/>
                    <a:lumOff val="-24975"/>
                  </a:schemeClr>
                </a:solidFill>
              </a:defRPr>
            </a:lvl1pPr>
          </a:lstStyle>
          <a:p>
            <a:pPr/>
            <a:r>
              <a:t>Recomendaciones</a:t>
            </a:r>
          </a:p>
        </p:txBody>
      </p:sp>
      <p:sp>
        <p:nvSpPr>
          <p:cNvPr id="226" name="Esta sección es el espacio para que los autores a partir de su experiencia en el desarrollo del proyecto, sugieran las recomendaciones o trabajo futuro para mejorar o dar continuidad al proyecto y sus resultados obtenidos. Se sugiere tener en cuenta:…"/>
          <p:cNvSpPr txBox="1"/>
          <p:nvPr/>
        </p:nvSpPr>
        <p:spPr>
          <a:xfrm>
            <a:off x="508243" y="3386480"/>
            <a:ext cx="11988314" cy="345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defTabSz="457200">
              <a:defRPr b="0" sz="2000">
                <a:solidFill>
                  <a:srgbClr val="5E5E5E"/>
                </a:solidFill>
                <a:latin typeface="Helvetica"/>
                <a:ea typeface="Helvetica"/>
                <a:cs typeface="Helvetica"/>
                <a:sym typeface="Helvetica"/>
              </a:defRPr>
            </a:pPr>
            <a:r>
              <a:t>Esta sección es el espacio para que los autores a partir de su experiencia en el desarrollo del proyecto, sugieran las recomendaciones o trabajo futuro para mejorar o dar continuidad al proyecto y sus resultados obtenidos. Se sugiere tener en cuenta:</a:t>
            </a:r>
          </a:p>
          <a:p>
            <a:pPr algn="just" defTabSz="457200">
              <a:defRPr b="0" sz="2000">
                <a:solidFill>
                  <a:srgbClr val="5E5E5E"/>
                </a:solidFill>
                <a:latin typeface="Helvetica"/>
                <a:ea typeface="Helvetica"/>
                <a:cs typeface="Helvetica"/>
                <a:sym typeface="Helvetica"/>
              </a:defRPr>
            </a:pPr>
          </a:p>
          <a:p>
            <a:pPr lvl="1" marL="791765" indent="-347265" algn="just" defTabSz="457200">
              <a:buSzPct val="145000"/>
              <a:buChar char="•"/>
              <a:defRPr b="0" sz="2000">
                <a:solidFill>
                  <a:srgbClr val="5E5E5E"/>
                </a:solidFill>
                <a:latin typeface="Helvetica"/>
                <a:ea typeface="Helvetica"/>
                <a:cs typeface="Helvetica"/>
                <a:sym typeface="Helvetica"/>
              </a:defRPr>
            </a:pPr>
            <a:r>
              <a:t>Presentar las recomendaciones de manera breve y clara. </a:t>
            </a:r>
          </a:p>
          <a:p>
            <a:pPr lvl="1" marL="791765" indent="-347265" algn="just" defTabSz="457200">
              <a:buSzPct val="145000"/>
              <a:buChar char="•"/>
              <a:defRPr b="0" sz="2000">
                <a:solidFill>
                  <a:srgbClr val="5E5E5E"/>
                </a:solidFill>
                <a:latin typeface="Helvetica"/>
                <a:ea typeface="Helvetica"/>
                <a:cs typeface="Helvetica"/>
                <a:sym typeface="Helvetica"/>
              </a:defRPr>
            </a:pPr>
            <a:r>
              <a:t>Separar las recomendaciones por viñetas, de manera que sean más fáciles de identificar para los asistentes a la socialización.</a:t>
            </a:r>
          </a:p>
          <a:p>
            <a:pPr lvl="1" marL="791765" indent="-347265" algn="just" defTabSz="457200">
              <a:buSzPct val="145000"/>
              <a:buChar char="•"/>
              <a:defRPr b="0" sz="2000">
                <a:solidFill>
                  <a:srgbClr val="5E5E5E"/>
                </a:solidFill>
                <a:latin typeface="Helvetica"/>
                <a:ea typeface="Helvetica"/>
                <a:cs typeface="Helvetica"/>
                <a:sym typeface="Helvetica"/>
              </a:defRPr>
            </a:pPr>
            <a:r>
              <a:t>Recuerde que todas las diapositivas del cuerpo de la presentación deben estar enumeradas.</a:t>
            </a:r>
          </a:p>
          <a:p>
            <a:pPr lvl="1" marL="791765" indent="-347265" algn="just" defTabSz="457200">
              <a:buSzPct val="145000"/>
              <a:buChar char="•"/>
              <a:defRPr b="0" sz="2000">
                <a:solidFill>
                  <a:srgbClr val="5E5E5E"/>
                </a:solidFill>
                <a:latin typeface="Helvetica"/>
                <a:ea typeface="Helvetica"/>
                <a:cs typeface="Helvetica"/>
                <a:sym typeface="Helvetica"/>
              </a:defRPr>
            </a:pPr>
            <a:r>
              <a:t>Se sugiere emplear un tiempo de 5 minutos aproximadamente en esta sección y máximo 1 diapositivas.  </a:t>
            </a:r>
          </a:p>
          <a:p>
            <a:pPr lvl="1" marL="791765" indent="-347265" algn="just" defTabSz="457200">
              <a:buSzPct val="145000"/>
              <a:buChar char="•"/>
              <a:defRPr b="0" sz="2000">
                <a:solidFill>
                  <a:srgbClr val="5E5E5E"/>
                </a:solidFill>
                <a:latin typeface="Helvetica"/>
                <a:ea typeface="Helvetica"/>
                <a:cs typeface="Helvetica"/>
                <a:sym typeface="Helvetica"/>
              </a:defRPr>
            </a:pPr>
            <a:r>
              <a:t>La fuente a emplear debe ser Arial mínimo de 25 puntos.</a:t>
            </a:r>
          </a:p>
        </p:txBody>
      </p:sp>
      <p:pic>
        <p:nvPicPr>
          <p:cNvPr id="227" name="Logo Electrónica-01.png" descr="Logo Electrónica-01.png"/>
          <p:cNvPicPr>
            <a:picLocks noChangeAspect="1"/>
          </p:cNvPicPr>
          <p:nvPr/>
        </p:nvPicPr>
        <p:blipFill>
          <a:blip r:embed="rId2">
            <a:extLst/>
          </a:blip>
          <a:stretch>
            <a:fillRect/>
          </a:stretch>
        </p:blipFill>
        <p:spPr>
          <a:xfrm>
            <a:off x="9462030" y="120614"/>
            <a:ext cx="3346288" cy="1084770"/>
          </a:xfrm>
          <a:prstGeom prst="rect">
            <a:avLst/>
          </a:prstGeom>
          <a:ln w="12700">
            <a:miter lim="400000"/>
          </a:ln>
        </p:spPr>
      </p:pic>
      <p:sp>
        <p:nvSpPr>
          <p:cNvPr id="228" name="Triangle"/>
          <p:cNvSpPr/>
          <p:nvPr/>
        </p:nvSpPr>
        <p:spPr>
          <a:xfrm flipH="1">
            <a:off x="11751311" y="8494604"/>
            <a:ext cx="12700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chemeClr val="accent4">
              <a:hueOff val="-461056"/>
              <a:satOff val="4338"/>
              <a:lumOff val="-10225"/>
            </a:schemeClr>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29" name="8"/>
          <p:cNvSpPr txBox="1"/>
          <p:nvPr/>
        </p:nvSpPr>
        <p:spPr>
          <a:xfrm>
            <a:off x="12445832" y="8943066"/>
            <a:ext cx="46736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vl1pPr>
          </a:lstStyle>
          <a:p>
            <a:pPr/>
            <a:r>
              <a:t>8</a:t>
            </a:r>
          </a:p>
        </p:txBody>
      </p:sp>
      <p:sp>
        <p:nvSpPr>
          <p:cNvPr id="230" name="Control de Trayectoria de un  Hexacoptero"/>
          <p:cNvSpPr/>
          <p:nvPr/>
        </p:nvSpPr>
        <p:spPr>
          <a:xfrm>
            <a:off x="-7125" y="2598"/>
            <a:ext cx="9422221" cy="1193801"/>
          </a:xfrm>
          <a:prstGeom prst="rect">
            <a:avLst/>
          </a:prstGeom>
          <a:gradFill>
            <a:gsLst>
              <a:gs pos="0">
                <a:srgbClr val="003B62"/>
              </a:gs>
              <a:gs pos="33885">
                <a:srgbClr val="006EB1"/>
              </a:gs>
              <a:gs pos="58952">
                <a:schemeClr val="accent1"/>
              </a:gs>
              <a:gs pos="100000">
                <a:srgbClr val="FFFFFF"/>
              </a:gs>
            </a:gsLst>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b="0" sz="3000">
                <a:solidFill>
                  <a:srgbClr val="FFFFFF"/>
                </a:solidFill>
                <a:latin typeface="+mn-lt"/>
                <a:ea typeface="+mn-ea"/>
                <a:cs typeface="+mn-cs"/>
                <a:sym typeface="Helvetica Neue Medium"/>
              </a:defRPr>
            </a:lvl1pPr>
          </a:lstStyle>
          <a:p>
            <a:pPr/>
            <a:r>
              <a:t> Control de Trayectoria de un  Hexacoptero</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Rectangle"/>
          <p:cNvSpPr/>
          <p:nvPr/>
        </p:nvSpPr>
        <p:spPr>
          <a:xfrm>
            <a:off x="-7125" y="-40270"/>
            <a:ext cx="7984651" cy="2085274"/>
          </a:xfrm>
          <a:prstGeom prst="rect">
            <a:avLst/>
          </a:prstGeom>
          <a:solidFill>
            <a:schemeClr val="accent4">
              <a:hueOff val="-461056"/>
              <a:satOff val="4338"/>
              <a:lumOff val="-10225"/>
            </a:schemeClr>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33" name="Referencias"/>
          <p:cNvSpPr txBox="1"/>
          <p:nvPr>
            <p:ph type="ctrTitle"/>
          </p:nvPr>
        </p:nvSpPr>
        <p:spPr>
          <a:xfrm>
            <a:off x="1270000" y="-1439"/>
            <a:ext cx="10464800" cy="2615498"/>
          </a:xfrm>
          <a:prstGeom prst="rect">
            <a:avLst/>
          </a:prstGeom>
        </p:spPr>
        <p:txBody>
          <a:bodyPr anchor="ctr"/>
          <a:lstStyle>
            <a:lvl1pPr algn="l">
              <a:defRPr b="1">
                <a:solidFill>
                  <a:schemeClr val="accent1">
                    <a:hueOff val="114395"/>
                    <a:lumOff val="-24975"/>
                  </a:schemeClr>
                </a:solidFill>
                <a:latin typeface="Helvetica Neue"/>
                <a:ea typeface="Helvetica Neue"/>
                <a:cs typeface="Helvetica Neue"/>
                <a:sym typeface="Helvetica Neue"/>
              </a:defRPr>
            </a:lvl1pPr>
          </a:lstStyle>
          <a:p>
            <a:pPr/>
            <a:r>
              <a:t>Referencias</a:t>
            </a:r>
          </a:p>
        </p:txBody>
      </p:sp>
      <p:pic>
        <p:nvPicPr>
          <p:cNvPr id="234" name="Logo Electrónica-01.png" descr="Logo Electrónica-01.png"/>
          <p:cNvPicPr>
            <a:picLocks noChangeAspect="1"/>
          </p:cNvPicPr>
          <p:nvPr/>
        </p:nvPicPr>
        <p:blipFill>
          <a:blip r:embed="rId2">
            <a:extLst/>
          </a:blip>
          <a:stretch>
            <a:fillRect/>
          </a:stretch>
        </p:blipFill>
        <p:spPr>
          <a:xfrm>
            <a:off x="9462030" y="247614"/>
            <a:ext cx="3346288" cy="1084770"/>
          </a:xfrm>
          <a:prstGeom prst="rect">
            <a:avLst/>
          </a:prstGeom>
          <a:ln w="12700">
            <a:miter lim="400000"/>
          </a:ln>
        </p:spPr>
      </p:pic>
      <p:sp>
        <p:nvSpPr>
          <p:cNvPr id="235" name="Esta sección corresponde al espacio donde se presentan las referencias utilizadas en la presentación en formato IEEE. Al respecto se sugiere utilizar entre 5 y 10 referencias numeradas a lo largo de la presentación.…"/>
          <p:cNvSpPr txBox="1"/>
          <p:nvPr/>
        </p:nvSpPr>
        <p:spPr>
          <a:xfrm>
            <a:off x="508243" y="2324100"/>
            <a:ext cx="11988314" cy="193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defTabSz="457200">
              <a:defRPr b="0" sz="2000">
                <a:solidFill>
                  <a:srgbClr val="5E5E5E"/>
                </a:solidFill>
                <a:latin typeface="Helvetica"/>
                <a:ea typeface="Helvetica"/>
                <a:cs typeface="Helvetica"/>
                <a:sym typeface="Helvetica"/>
              </a:defRPr>
            </a:pPr>
            <a:r>
              <a:t>Esta sección corresponde al espacio donde se presentan las referencias utilizadas en la presentación en formato </a:t>
            </a:r>
            <a:r>
              <a:rPr u="sng">
                <a:hlinkClick r:id="rId3" invalidUrl="" action="" tgtFrame="" tooltip="" history="1" highlightClick="0" endSnd="0"/>
              </a:rPr>
              <a:t>IEEE</a:t>
            </a:r>
            <a:r>
              <a:t>. Al respecto se sugiere utilizar entre 5 y 10 referencias numeradas a lo largo de la presentación.</a:t>
            </a:r>
          </a:p>
          <a:p>
            <a:pPr lvl="1" marL="791765" indent="-347265" algn="just" defTabSz="457200">
              <a:buSzPct val="145000"/>
              <a:buChar char="•"/>
              <a:defRPr b="0" sz="2000">
                <a:solidFill>
                  <a:srgbClr val="5E5E5E"/>
                </a:solidFill>
                <a:latin typeface="Helvetica"/>
                <a:ea typeface="Helvetica"/>
                <a:cs typeface="Helvetica"/>
                <a:sym typeface="Helvetica"/>
              </a:defRPr>
            </a:pPr>
            <a:r>
              <a:t>Se sugiere emplear un tiempo de 1 minuto aproximadamente en esta sección y máximo 1 diapositiva.  </a:t>
            </a:r>
          </a:p>
          <a:p>
            <a:pPr lvl="1" marL="791765" indent="-347265" algn="just" defTabSz="457200">
              <a:buSzPct val="145000"/>
              <a:buChar char="•"/>
              <a:defRPr b="0" sz="2000">
                <a:solidFill>
                  <a:srgbClr val="5E5E5E"/>
                </a:solidFill>
                <a:latin typeface="Helvetica"/>
                <a:ea typeface="Helvetica"/>
                <a:cs typeface="Helvetica"/>
                <a:sym typeface="Helvetica"/>
              </a:defRPr>
            </a:pPr>
            <a:r>
              <a:t>La fuente a emplear debe ser Times New Roman entre de 15 y 25 puntos:</a:t>
            </a:r>
          </a:p>
        </p:txBody>
      </p:sp>
      <p:grpSp>
        <p:nvGrpSpPr>
          <p:cNvPr id="241" name="Group"/>
          <p:cNvGrpSpPr/>
          <p:nvPr/>
        </p:nvGrpSpPr>
        <p:grpSpPr>
          <a:xfrm>
            <a:off x="660627" y="4804326"/>
            <a:ext cx="11960332" cy="4180211"/>
            <a:chOff x="0" y="0"/>
            <a:chExt cx="11960331" cy="4180209"/>
          </a:xfrm>
        </p:grpSpPr>
        <p:sp>
          <p:nvSpPr>
            <p:cNvPr id="236" name="Hernandez, A., Murcia, H., Copot, C., &amp; De Keyser, R. (2015). Towards the development of a smart flying sensor: illustration in the field of precision agriculture. Sensors, 15(7), 16688-16709.…"/>
            <p:cNvSpPr txBox="1"/>
            <p:nvPr/>
          </p:nvSpPr>
          <p:spPr>
            <a:xfrm>
              <a:off x="597474" y="0"/>
              <a:ext cx="11362858" cy="41802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gn="just" defTabSz="457200">
                <a:defRPr b="0" sz="2000">
                  <a:latin typeface="Times New Roman"/>
                  <a:ea typeface="Times New Roman"/>
                  <a:cs typeface="Times New Roman"/>
                  <a:sym typeface="Times New Roman"/>
                </a:defRPr>
              </a:pPr>
              <a:r>
                <a:t>Hernandez, A., Murcia, H., Copot, C., &amp; De Keyser, R. (2015). Towards the development of a smart flying sensor: illustration in the field of precision agriculture. Sensors, 15(7), 16688-16709.</a:t>
              </a:r>
            </a:p>
            <a:p>
              <a:pPr algn="just" defTabSz="457200">
                <a:defRPr b="0" sz="2000">
                  <a:latin typeface="Times New Roman"/>
                  <a:ea typeface="Times New Roman"/>
                  <a:cs typeface="Times New Roman"/>
                  <a:sym typeface="Times New Roman"/>
                </a:defRPr>
              </a:pPr>
            </a:p>
            <a:p>
              <a:pPr algn="just" defTabSz="457200">
                <a:defRPr b="0" sz="2000">
                  <a:latin typeface="Times New Roman"/>
                  <a:ea typeface="Times New Roman"/>
                  <a:cs typeface="Times New Roman"/>
                  <a:sym typeface="Times New Roman"/>
                </a:defRPr>
              </a:pPr>
              <a:r>
                <a:t>Lopez-Santos, O., Murcia, H. F., &amp; Barrero, J. M. (2012, November). Digital control of a single-phase boost rectifier with power factor correction using a dsPIC. In 2012 IEEE 4th Colombian workshop on Circuits and Systems (CWCAS) (pp. 1-7). IEEE.</a:t>
              </a:r>
            </a:p>
            <a:p>
              <a:pPr algn="just" defTabSz="457200">
                <a:defRPr b="0" sz="2000">
                  <a:latin typeface="Times New Roman"/>
                  <a:ea typeface="Times New Roman"/>
                  <a:cs typeface="Times New Roman"/>
                  <a:sym typeface="Times New Roman"/>
                </a:defRPr>
              </a:pPr>
            </a:p>
            <a:p>
              <a:pPr algn="just" defTabSz="457200">
                <a:defRPr b="0" sz="2000">
                  <a:latin typeface="Times New Roman"/>
                  <a:ea typeface="Times New Roman"/>
                  <a:cs typeface="Times New Roman"/>
                  <a:sym typeface="Times New Roman"/>
                </a:defRPr>
              </a:pPr>
              <a:r>
                <a:t>Gillijns, Steven, et al. "What is the ensemble Kalman filter and how well does it work?." 2006 American Control Conference. IEEE, 2006.</a:t>
              </a:r>
            </a:p>
            <a:p>
              <a:pPr algn="just" defTabSz="457200">
                <a:defRPr b="0" sz="2000">
                  <a:latin typeface="Times New Roman"/>
                  <a:ea typeface="Times New Roman"/>
                  <a:cs typeface="Times New Roman"/>
                  <a:sym typeface="Times New Roman"/>
                </a:defRPr>
              </a:pPr>
            </a:p>
            <a:p>
              <a:pPr algn="just" defTabSz="457200">
                <a:defRPr b="0" sz="2000">
                  <a:latin typeface="Times New Roman"/>
                  <a:ea typeface="Times New Roman"/>
                  <a:cs typeface="Times New Roman"/>
                  <a:sym typeface="Times New Roman"/>
                </a:defRPr>
              </a:pPr>
              <a:r>
                <a:t>Forero-Vargas, M. G., Sierra-Ballen, E. L., Alvarez-Borrego, J., Pech-Pacheco, J. L., Cristobal-Perez, G., Alcala, L., &amp; Desco, M. (2001, November). Automatic sputum color image segmentation for tuberculosis diagnosis. In Algorithms and Systems for Optical Information Processing V (Vol. 4471, pp. 251-262). International Society for Optics and Photonics.</a:t>
              </a:r>
            </a:p>
          </p:txBody>
        </p:sp>
        <p:sp>
          <p:nvSpPr>
            <p:cNvPr id="237" name="[1]"/>
            <p:cNvSpPr txBox="1"/>
            <p:nvPr/>
          </p:nvSpPr>
          <p:spPr>
            <a:xfrm>
              <a:off x="0" y="15747"/>
              <a:ext cx="410468" cy="3829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000">
                  <a:latin typeface="Times New Roman"/>
                  <a:ea typeface="Times New Roman"/>
                  <a:cs typeface="Times New Roman"/>
                  <a:sym typeface="Times New Roman"/>
                </a:defRPr>
              </a:lvl1pPr>
            </a:lstStyle>
            <a:p>
              <a:pPr/>
              <a:r>
                <a:t>[1]</a:t>
              </a:r>
            </a:p>
          </p:txBody>
        </p:sp>
        <p:sp>
          <p:nvSpPr>
            <p:cNvPr id="238" name="[2]"/>
            <p:cNvSpPr txBox="1"/>
            <p:nvPr/>
          </p:nvSpPr>
          <p:spPr>
            <a:xfrm>
              <a:off x="0" y="854902"/>
              <a:ext cx="410468" cy="3829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000">
                  <a:latin typeface="Times New Roman"/>
                  <a:ea typeface="Times New Roman"/>
                  <a:cs typeface="Times New Roman"/>
                  <a:sym typeface="Times New Roman"/>
                </a:defRPr>
              </a:lvl1pPr>
            </a:lstStyle>
            <a:p>
              <a:pPr/>
              <a:r>
                <a:t>[2]</a:t>
              </a:r>
            </a:p>
          </p:txBody>
        </p:sp>
        <p:sp>
          <p:nvSpPr>
            <p:cNvPr id="239" name="[3]"/>
            <p:cNvSpPr txBox="1"/>
            <p:nvPr/>
          </p:nvSpPr>
          <p:spPr>
            <a:xfrm>
              <a:off x="0" y="2037097"/>
              <a:ext cx="410468" cy="3829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000">
                  <a:latin typeface="Times New Roman"/>
                  <a:ea typeface="Times New Roman"/>
                  <a:cs typeface="Times New Roman"/>
                  <a:sym typeface="Times New Roman"/>
                </a:defRPr>
              </a:lvl1pPr>
            </a:lstStyle>
            <a:p>
              <a:pPr/>
              <a:r>
                <a:t>[3]</a:t>
              </a:r>
            </a:p>
          </p:txBody>
        </p:sp>
        <p:sp>
          <p:nvSpPr>
            <p:cNvPr id="240" name="[4]"/>
            <p:cNvSpPr txBox="1"/>
            <p:nvPr/>
          </p:nvSpPr>
          <p:spPr>
            <a:xfrm>
              <a:off x="0" y="2911182"/>
              <a:ext cx="410469" cy="3829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2000">
                  <a:latin typeface="Times New Roman"/>
                  <a:ea typeface="Times New Roman"/>
                  <a:cs typeface="Times New Roman"/>
                  <a:sym typeface="Times New Roman"/>
                </a:defRPr>
              </a:lvl1pPr>
            </a:lstStyle>
            <a:p>
              <a:pPr/>
              <a:r>
                <a:t>[4]</a:t>
              </a:r>
            </a:p>
          </p:txBody>
        </p:sp>
      </p:gr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Esta es una sección opcional, en la que los autores pueden presentar resultados o logros obtenidos adicionales, tales como: Asistencias a eventos locales como la muestra de Electrónica, salidas de campo, eventos regionales, participación en encuentros RedColsi, concursos y torneos, congresos, seminarios, así como también publicaciones producto del desarrollo del proyecto. Es recomendable incluir imágenes y fotografías descriptivas. Se sugiere emplear un tiempo de máximo de 2 minutos aproximadamente en esta sección y máximo 2 diapositivas."/>
          <p:cNvSpPr txBox="1"/>
          <p:nvPr/>
        </p:nvSpPr>
        <p:spPr>
          <a:xfrm>
            <a:off x="508243" y="4109025"/>
            <a:ext cx="11988314" cy="193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defTabSz="457200">
              <a:defRPr b="0" sz="2000">
                <a:solidFill>
                  <a:srgbClr val="5E5E5E"/>
                </a:solidFill>
                <a:latin typeface="Helvetica"/>
                <a:ea typeface="Helvetica"/>
                <a:cs typeface="Helvetica"/>
                <a:sym typeface="Helvetica"/>
              </a:defRPr>
            </a:pPr>
            <a:r>
              <a:t>Esta es una sección </a:t>
            </a:r>
            <a:r>
              <a:rPr i="1" u="sng"/>
              <a:t>opcional</a:t>
            </a:r>
            <a:r>
              <a:t>, en la que los autores pueden presentar resultados o logros obtenidos adicionales, tales como: Asistencias a eventos locales como la muestra de Electrónica, salidas de campo, eventos regionales, participación en encuentros RedColsi, concursos y torneos, congresos, seminarios, así como también publicaciones producto del desarrollo del proyecto. Es recomendable incluir imágenes y fotografías descriptivas. Se sugiere emplear un tiempo de máximo de 2 minutos aproximadamente en esta sección y máximo 2 diapositivas. </a:t>
            </a:r>
          </a:p>
        </p:txBody>
      </p:sp>
      <p:pic>
        <p:nvPicPr>
          <p:cNvPr id="244" name="Logo Electrónica-01.png" descr="Logo Electrónica-01.png"/>
          <p:cNvPicPr>
            <a:picLocks noChangeAspect="1"/>
          </p:cNvPicPr>
          <p:nvPr/>
        </p:nvPicPr>
        <p:blipFill>
          <a:blip r:embed="rId2">
            <a:extLst/>
          </a:blip>
          <a:stretch>
            <a:fillRect/>
          </a:stretch>
        </p:blipFill>
        <p:spPr>
          <a:xfrm>
            <a:off x="9462030" y="120614"/>
            <a:ext cx="3346288" cy="1084770"/>
          </a:xfrm>
          <a:prstGeom prst="rect">
            <a:avLst/>
          </a:prstGeom>
          <a:ln w="12700">
            <a:miter lim="400000"/>
          </a:ln>
        </p:spPr>
      </p:pic>
      <p:sp>
        <p:nvSpPr>
          <p:cNvPr id="245" name="Aportes"/>
          <p:cNvSpPr txBox="1"/>
          <p:nvPr>
            <p:ph type="ctrTitle"/>
          </p:nvPr>
        </p:nvSpPr>
        <p:spPr>
          <a:xfrm>
            <a:off x="88373" y="1245752"/>
            <a:ext cx="12828054" cy="1342907"/>
          </a:xfrm>
          <a:prstGeom prst="rect">
            <a:avLst/>
          </a:prstGeom>
        </p:spPr>
        <p:txBody>
          <a:bodyPr anchor="ctr"/>
          <a:lstStyle>
            <a:lvl1pPr>
              <a:defRPr sz="7000">
                <a:solidFill>
                  <a:schemeClr val="accent1">
                    <a:hueOff val="114395"/>
                    <a:lumOff val="-24975"/>
                  </a:schemeClr>
                </a:solidFill>
              </a:defRPr>
            </a:lvl1pPr>
          </a:lstStyle>
          <a:p>
            <a:pPr/>
            <a:r>
              <a:t>Aportes</a:t>
            </a:r>
          </a:p>
        </p:txBody>
      </p:sp>
      <p:sp>
        <p:nvSpPr>
          <p:cNvPr id="246" name="Control de Trayectoria de un  Hexacoptero"/>
          <p:cNvSpPr/>
          <p:nvPr/>
        </p:nvSpPr>
        <p:spPr>
          <a:xfrm>
            <a:off x="-7125" y="2598"/>
            <a:ext cx="9422221" cy="1193801"/>
          </a:xfrm>
          <a:prstGeom prst="rect">
            <a:avLst/>
          </a:prstGeom>
          <a:gradFill>
            <a:gsLst>
              <a:gs pos="0">
                <a:srgbClr val="003B62"/>
              </a:gs>
              <a:gs pos="33885">
                <a:srgbClr val="006EB1"/>
              </a:gs>
              <a:gs pos="58952">
                <a:schemeClr val="accent1"/>
              </a:gs>
              <a:gs pos="100000">
                <a:srgbClr val="FFFFFF"/>
              </a:gs>
            </a:gsLst>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b="0" sz="3000">
                <a:solidFill>
                  <a:srgbClr val="FFFFFF"/>
                </a:solidFill>
                <a:latin typeface="+mn-lt"/>
                <a:ea typeface="+mn-ea"/>
                <a:cs typeface="+mn-cs"/>
                <a:sym typeface="Helvetica Neue Medium"/>
              </a:defRPr>
            </a:lvl1pPr>
          </a:lstStyle>
          <a:p>
            <a:pPr/>
            <a:r>
              <a:t> Control de Trayectoria de un  Hexacoptero</a:t>
            </a:r>
          </a:p>
        </p:txBody>
      </p:sp>
      <p:sp>
        <p:nvSpPr>
          <p:cNvPr id="247" name="Rectangle"/>
          <p:cNvSpPr/>
          <p:nvPr/>
        </p:nvSpPr>
        <p:spPr>
          <a:xfrm flipH="1">
            <a:off x="-6818" y="9564070"/>
            <a:ext cx="13041316" cy="136282"/>
          </a:xfrm>
          <a:prstGeom prst="rect">
            <a:avLst/>
          </a:prstGeom>
          <a:solidFill>
            <a:schemeClr val="accent4">
              <a:hueOff val="-461056"/>
              <a:satOff val="4338"/>
              <a:lumOff val="-10225"/>
            </a:schemeClr>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48" name="Rectangle"/>
          <p:cNvSpPr/>
          <p:nvPr/>
        </p:nvSpPr>
        <p:spPr>
          <a:xfrm flipH="1">
            <a:off x="-18258" y="9272648"/>
            <a:ext cx="13041316" cy="136283"/>
          </a:xfrm>
          <a:prstGeom prst="rect">
            <a:avLst/>
          </a:prstGeom>
          <a:solidFill>
            <a:schemeClr val="accent1">
              <a:hueOff val="114395"/>
              <a:lumOff val="-24975"/>
            </a:schemeClr>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Preguntas y Respuestas"/>
          <p:cNvSpPr txBox="1"/>
          <p:nvPr>
            <p:ph type="ctrTitle"/>
          </p:nvPr>
        </p:nvSpPr>
        <p:spPr>
          <a:xfrm>
            <a:off x="88373" y="535111"/>
            <a:ext cx="12828054" cy="1342907"/>
          </a:xfrm>
          <a:prstGeom prst="rect">
            <a:avLst/>
          </a:prstGeom>
        </p:spPr>
        <p:txBody>
          <a:bodyPr anchor="ctr"/>
          <a:lstStyle>
            <a:lvl1pPr>
              <a:defRPr>
                <a:solidFill>
                  <a:schemeClr val="accent1">
                    <a:hueOff val="114395"/>
                    <a:lumOff val="-24975"/>
                  </a:schemeClr>
                </a:solidFill>
              </a:defRPr>
            </a:lvl1pPr>
          </a:lstStyle>
          <a:p>
            <a:pPr/>
            <a:r>
              <a:t>Preguntas y Respuestas</a:t>
            </a:r>
          </a:p>
        </p:txBody>
      </p:sp>
      <p:sp>
        <p:nvSpPr>
          <p:cNvPr id="251" name="Esta es una diapositiva libre, en la que usualmente los autores en su estilo agradecen la atención del publico y el jurado. Dando lugar a un espacio de preguntas y comentarios por parte de los asistentes y el jurado evaluador. El tiempo de esta sección generalmente es de 10 minutos dependiendo de la agenda del evento."/>
          <p:cNvSpPr txBox="1"/>
          <p:nvPr/>
        </p:nvSpPr>
        <p:spPr>
          <a:xfrm>
            <a:off x="1689727" y="2285999"/>
            <a:ext cx="10697500" cy="200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defTabSz="457200">
              <a:defRPr b="0" sz="2500">
                <a:solidFill>
                  <a:srgbClr val="5E5E5E"/>
                </a:solidFill>
                <a:latin typeface="Helvetica"/>
                <a:ea typeface="Helvetica"/>
                <a:cs typeface="Helvetica"/>
                <a:sym typeface="Helvetica"/>
              </a:defRPr>
            </a:lvl1pPr>
          </a:lstStyle>
          <a:p>
            <a:pPr/>
            <a:r>
              <a:t>Esta es una diapositiva libre, en la que usualmente los autores en su estilo agradecen la atención del publico y el jurado. Dando lugar a un espacio de preguntas y comentarios por parte de los asistentes y el jurado evaluador. El tiempo de esta sección generalmente es de 10 minutos dependiendo de la agenda del evento.</a:t>
            </a:r>
          </a:p>
        </p:txBody>
      </p:sp>
      <p:sp>
        <p:nvSpPr>
          <p:cNvPr id="252" name="Recomendaciones Generales:…"/>
          <p:cNvSpPr txBox="1"/>
          <p:nvPr/>
        </p:nvSpPr>
        <p:spPr>
          <a:xfrm>
            <a:off x="508243" y="4984464"/>
            <a:ext cx="11988314" cy="345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defTabSz="457200">
              <a:defRPr b="0" sz="2000">
                <a:solidFill>
                  <a:srgbClr val="5E5E5E"/>
                </a:solidFill>
                <a:latin typeface="Helvetica"/>
                <a:ea typeface="Helvetica"/>
                <a:cs typeface="Helvetica"/>
                <a:sym typeface="Helvetica"/>
              </a:defRPr>
            </a:pPr>
            <a:r>
              <a:t>Recomendaciones Generales: </a:t>
            </a:r>
          </a:p>
          <a:p>
            <a:pPr lvl="1" marL="791765" indent="-347265" algn="just" defTabSz="457200">
              <a:buSzPct val="145000"/>
              <a:buChar char="•"/>
              <a:defRPr b="0" sz="2000">
                <a:solidFill>
                  <a:srgbClr val="5E5E5E"/>
                </a:solidFill>
                <a:latin typeface="Helvetica"/>
                <a:ea typeface="Helvetica"/>
                <a:cs typeface="Helvetica"/>
                <a:sym typeface="Helvetica"/>
              </a:defRPr>
            </a:pPr>
            <a:r>
              <a:t>Tanto las figuras y tablas como las diapositivas entre planteamiento del problema y recomendaciones deben estar enumeradas. </a:t>
            </a:r>
          </a:p>
          <a:p>
            <a:pPr lvl="1" marL="791765" indent="-347265" algn="just" defTabSz="457200">
              <a:buSzPct val="145000"/>
              <a:buChar char="•"/>
              <a:defRPr b="0" sz="2000">
                <a:solidFill>
                  <a:srgbClr val="5E5E5E"/>
                </a:solidFill>
                <a:latin typeface="Helvetica"/>
                <a:ea typeface="Helvetica"/>
                <a:cs typeface="Helvetica"/>
                <a:sym typeface="Helvetica"/>
              </a:defRPr>
            </a:pPr>
            <a:r>
              <a:t>Es valido presentar videos cortos, siempre y cuando el tiempo total de todos los videos presentados no supere los 5 minutos. </a:t>
            </a:r>
          </a:p>
          <a:p>
            <a:pPr lvl="1" marL="791765" indent="-347265" algn="just" defTabSz="457200">
              <a:buSzPct val="145000"/>
              <a:buChar char="•"/>
              <a:defRPr b="0" sz="2000">
                <a:solidFill>
                  <a:srgbClr val="5E5E5E"/>
                </a:solidFill>
                <a:latin typeface="Helvetica"/>
                <a:ea typeface="Helvetica"/>
                <a:cs typeface="Helvetica"/>
                <a:sym typeface="Helvetica"/>
              </a:defRPr>
            </a:pPr>
            <a:r>
              <a:t>Las fuentes de texto, como las de las imágenes y tablas presentadas debe ser legible y clara. </a:t>
            </a:r>
          </a:p>
          <a:p>
            <a:pPr lvl="1" marL="791765" indent="-347265" algn="just" defTabSz="457200">
              <a:buSzPct val="145000"/>
              <a:buChar char="•"/>
              <a:defRPr b="0" sz="2000">
                <a:solidFill>
                  <a:srgbClr val="5E5E5E"/>
                </a:solidFill>
                <a:latin typeface="Helvetica"/>
                <a:ea typeface="Helvetica"/>
                <a:cs typeface="Helvetica"/>
                <a:sym typeface="Helvetica"/>
              </a:defRPr>
            </a:pPr>
            <a:r>
              <a:t>El formato sugerido para la presentación es PowerPoint.</a:t>
            </a:r>
          </a:p>
          <a:p>
            <a:pPr lvl="1" marL="791765" indent="-347265" algn="just" defTabSz="457200">
              <a:buSzPct val="145000"/>
              <a:buChar char="•"/>
              <a:defRPr b="0" sz="2000">
                <a:solidFill>
                  <a:srgbClr val="5E5E5E"/>
                </a:solidFill>
                <a:latin typeface="Helvetica"/>
                <a:ea typeface="Helvetica"/>
                <a:cs typeface="Helvetica"/>
                <a:sym typeface="Helvetica"/>
              </a:defRPr>
            </a:pPr>
            <a:r>
              <a:t>Las presentaciones deben estar listas y entregarse en formato digital antes del evento de socialización.</a:t>
            </a:r>
          </a:p>
          <a:p>
            <a:pPr lvl="1" marL="791765" indent="-347265" algn="just" defTabSz="457200">
              <a:buSzPct val="145000"/>
              <a:buChar char="•"/>
              <a:defRPr b="0" sz="2000">
                <a:solidFill>
                  <a:srgbClr val="5E5E5E"/>
                </a:solidFill>
                <a:latin typeface="Helvetica"/>
                <a:ea typeface="Helvetica"/>
                <a:cs typeface="Helvetica"/>
                <a:sym typeface="Helvetica"/>
              </a:defRPr>
            </a:pPr>
            <a:r>
              <a:t>Recuerde que este formato es una versión sugerida, sujeta a cambios por parte de los autores.</a:t>
            </a:r>
          </a:p>
          <a:p>
            <a:pPr lvl="1" marL="791765" indent="-347265" algn="just" defTabSz="457200">
              <a:buSzPct val="145000"/>
              <a:buChar char="•"/>
              <a:defRPr b="0" sz="2000">
                <a:solidFill>
                  <a:srgbClr val="5E5E5E"/>
                </a:solidFill>
                <a:latin typeface="Helvetica"/>
                <a:ea typeface="Helvetica"/>
                <a:cs typeface="Helvetica"/>
                <a:sym typeface="Helvetica"/>
              </a:defRPr>
            </a:pPr>
            <a:r>
              <a:t>Se sugiere revisar con el director la presentación con bastante antelación a la socialización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Rectangle"/>
          <p:cNvSpPr/>
          <p:nvPr/>
        </p:nvSpPr>
        <p:spPr>
          <a:xfrm>
            <a:off x="-7125" y="-40270"/>
            <a:ext cx="7984651" cy="2085274"/>
          </a:xfrm>
          <a:prstGeom prst="rect">
            <a:avLst/>
          </a:prstGeom>
          <a:solidFill>
            <a:schemeClr val="accent4">
              <a:hueOff val="-461056"/>
              <a:satOff val="4338"/>
              <a:lumOff val="-10225"/>
            </a:schemeClr>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30" name="Introducción"/>
          <p:cNvSpPr txBox="1"/>
          <p:nvPr>
            <p:ph type="ctrTitle"/>
          </p:nvPr>
        </p:nvSpPr>
        <p:spPr>
          <a:xfrm>
            <a:off x="1270000" y="-1439"/>
            <a:ext cx="10464800" cy="2615498"/>
          </a:xfrm>
          <a:prstGeom prst="rect">
            <a:avLst/>
          </a:prstGeom>
        </p:spPr>
        <p:txBody>
          <a:bodyPr anchor="ctr"/>
          <a:lstStyle>
            <a:lvl1pPr algn="l">
              <a:defRPr b="1">
                <a:solidFill>
                  <a:schemeClr val="accent1">
                    <a:hueOff val="114395"/>
                    <a:lumOff val="-24975"/>
                  </a:schemeClr>
                </a:solidFill>
                <a:latin typeface="Helvetica Neue"/>
                <a:ea typeface="Helvetica Neue"/>
                <a:cs typeface="Helvetica Neue"/>
                <a:sym typeface="Helvetica Neue"/>
              </a:defRPr>
            </a:lvl1pPr>
          </a:lstStyle>
          <a:p>
            <a:pPr/>
            <a:r>
              <a:t>Introducción</a:t>
            </a:r>
          </a:p>
        </p:txBody>
      </p:sp>
      <p:pic>
        <p:nvPicPr>
          <p:cNvPr id="131" name="Logo Electrónica-01.png" descr="Logo Electrónica-01.png"/>
          <p:cNvPicPr>
            <a:picLocks noChangeAspect="1"/>
          </p:cNvPicPr>
          <p:nvPr/>
        </p:nvPicPr>
        <p:blipFill>
          <a:blip r:embed="rId2">
            <a:extLst/>
          </a:blip>
          <a:stretch>
            <a:fillRect/>
          </a:stretch>
        </p:blipFill>
        <p:spPr>
          <a:xfrm>
            <a:off x="9462030" y="247614"/>
            <a:ext cx="3346288" cy="1084770"/>
          </a:xfrm>
          <a:prstGeom prst="rect">
            <a:avLst/>
          </a:prstGeom>
          <a:ln w="12700">
            <a:miter lim="400000"/>
          </a:ln>
        </p:spPr>
      </p:pic>
      <p:grpSp>
        <p:nvGrpSpPr>
          <p:cNvPr id="135" name="Group"/>
          <p:cNvGrpSpPr/>
          <p:nvPr/>
        </p:nvGrpSpPr>
        <p:grpSpPr>
          <a:xfrm>
            <a:off x="6911568" y="2694981"/>
            <a:ext cx="971424" cy="971180"/>
            <a:chOff x="40" y="-20"/>
            <a:chExt cx="971422" cy="971179"/>
          </a:xfrm>
        </p:grpSpPr>
        <p:pic>
          <p:nvPicPr>
            <p:cNvPr id="132" name="Image" descr="Image"/>
            <p:cNvPicPr>
              <a:picLocks noChangeAspect="1"/>
            </p:cNvPicPr>
            <p:nvPr/>
          </p:nvPicPr>
          <p:blipFill>
            <a:blip r:embed="rId3">
              <a:extLst/>
            </a:blip>
            <a:srcRect l="0" t="5" r="0" b="19"/>
            <a:stretch>
              <a:fillRect/>
            </a:stretch>
          </p:blipFill>
          <p:spPr>
            <a:xfrm>
              <a:off x="40" y="-21"/>
              <a:ext cx="971423" cy="971180"/>
            </a:xfrm>
            <a:custGeom>
              <a:avLst/>
              <a:gdLst/>
              <a:ahLst/>
              <a:cxnLst>
                <a:cxn ang="0">
                  <a:pos x="wd2" y="hd2"/>
                </a:cxn>
                <a:cxn ang="5400000">
                  <a:pos x="wd2" y="hd2"/>
                </a:cxn>
                <a:cxn ang="10800000">
                  <a:pos x="wd2" y="hd2"/>
                </a:cxn>
                <a:cxn ang="16200000">
                  <a:pos x="wd2" y="hd2"/>
                </a:cxn>
              </a:cxnLst>
              <a:rect l="0" t="0" r="r" b="b"/>
              <a:pathLst>
                <a:path w="21451" h="21590" fill="norm" stroke="1" extrusionOk="0">
                  <a:moveTo>
                    <a:pt x="6633" y="1"/>
                  </a:moveTo>
                  <a:cubicBezTo>
                    <a:pt x="6560" y="-1"/>
                    <a:pt x="6486" y="29"/>
                    <a:pt x="6432" y="89"/>
                  </a:cubicBezTo>
                  <a:cubicBezTo>
                    <a:pt x="6356" y="173"/>
                    <a:pt x="6347" y="273"/>
                    <a:pt x="6336" y="1218"/>
                  </a:cubicBezTo>
                  <a:cubicBezTo>
                    <a:pt x="6322" y="2312"/>
                    <a:pt x="6342" y="2457"/>
                    <a:pt x="6511" y="2524"/>
                  </a:cubicBezTo>
                  <a:cubicBezTo>
                    <a:pt x="6626" y="2570"/>
                    <a:pt x="6755" y="2548"/>
                    <a:pt x="6861" y="2454"/>
                  </a:cubicBezTo>
                  <a:cubicBezTo>
                    <a:pt x="6930" y="2393"/>
                    <a:pt x="6931" y="2274"/>
                    <a:pt x="6931" y="1289"/>
                  </a:cubicBezTo>
                  <a:cubicBezTo>
                    <a:pt x="6931" y="228"/>
                    <a:pt x="6935" y="196"/>
                    <a:pt x="6844" y="98"/>
                  </a:cubicBezTo>
                  <a:cubicBezTo>
                    <a:pt x="6785" y="35"/>
                    <a:pt x="6707" y="3"/>
                    <a:pt x="6633" y="1"/>
                  </a:cubicBezTo>
                  <a:close/>
                  <a:moveTo>
                    <a:pt x="8351" y="1"/>
                  </a:moveTo>
                  <a:cubicBezTo>
                    <a:pt x="8276" y="6"/>
                    <a:pt x="8204" y="45"/>
                    <a:pt x="8149" y="116"/>
                  </a:cubicBezTo>
                  <a:cubicBezTo>
                    <a:pt x="8064" y="224"/>
                    <a:pt x="8062" y="283"/>
                    <a:pt x="8062" y="1245"/>
                  </a:cubicBezTo>
                  <a:cubicBezTo>
                    <a:pt x="8062" y="1807"/>
                    <a:pt x="8082" y="2312"/>
                    <a:pt x="8106" y="2374"/>
                  </a:cubicBezTo>
                  <a:cubicBezTo>
                    <a:pt x="8129" y="2436"/>
                    <a:pt x="8192" y="2503"/>
                    <a:pt x="8246" y="2524"/>
                  </a:cubicBezTo>
                  <a:cubicBezTo>
                    <a:pt x="8370" y="2573"/>
                    <a:pt x="8543" y="2543"/>
                    <a:pt x="8614" y="2454"/>
                  </a:cubicBezTo>
                  <a:cubicBezTo>
                    <a:pt x="8654" y="2403"/>
                    <a:pt x="8666" y="2097"/>
                    <a:pt x="8666" y="1280"/>
                  </a:cubicBezTo>
                  <a:cubicBezTo>
                    <a:pt x="8666" y="202"/>
                    <a:pt x="8663" y="176"/>
                    <a:pt x="8570" y="89"/>
                  </a:cubicBezTo>
                  <a:cubicBezTo>
                    <a:pt x="8503" y="26"/>
                    <a:pt x="8426" y="-4"/>
                    <a:pt x="8351" y="1"/>
                  </a:cubicBezTo>
                  <a:close/>
                  <a:moveTo>
                    <a:pt x="9963" y="1"/>
                  </a:moveTo>
                  <a:cubicBezTo>
                    <a:pt x="9890" y="1"/>
                    <a:pt x="9823" y="31"/>
                    <a:pt x="9770" y="89"/>
                  </a:cubicBezTo>
                  <a:cubicBezTo>
                    <a:pt x="9695" y="173"/>
                    <a:pt x="9686" y="273"/>
                    <a:pt x="9674" y="1218"/>
                  </a:cubicBezTo>
                  <a:cubicBezTo>
                    <a:pt x="9660" y="2312"/>
                    <a:pt x="9681" y="2456"/>
                    <a:pt x="9849" y="2524"/>
                  </a:cubicBezTo>
                  <a:cubicBezTo>
                    <a:pt x="9903" y="2546"/>
                    <a:pt x="9975" y="2561"/>
                    <a:pt x="10007" y="2551"/>
                  </a:cubicBezTo>
                  <a:cubicBezTo>
                    <a:pt x="10039" y="2540"/>
                    <a:pt x="10074" y="2533"/>
                    <a:pt x="10095" y="2533"/>
                  </a:cubicBezTo>
                  <a:cubicBezTo>
                    <a:pt x="10115" y="2533"/>
                    <a:pt x="10162" y="2500"/>
                    <a:pt x="10200" y="2462"/>
                  </a:cubicBezTo>
                  <a:cubicBezTo>
                    <a:pt x="10258" y="2404"/>
                    <a:pt x="10270" y="2238"/>
                    <a:pt x="10270" y="1289"/>
                  </a:cubicBezTo>
                  <a:cubicBezTo>
                    <a:pt x="10270" y="206"/>
                    <a:pt x="10266" y="176"/>
                    <a:pt x="10173" y="89"/>
                  </a:cubicBezTo>
                  <a:cubicBezTo>
                    <a:pt x="10112" y="32"/>
                    <a:pt x="10037" y="0"/>
                    <a:pt x="9963" y="1"/>
                  </a:cubicBezTo>
                  <a:close/>
                  <a:moveTo>
                    <a:pt x="11689" y="1"/>
                  </a:moveTo>
                  <a:cubicBezTo>
                    <a:pt x="11616" y="3"/>
                    <a:pt x="11547" y="38"/>
                    <a:pt x="11505" y="98"/>
                  </a:cubicBezTo>
                  <a:cubicBezTo>
                    <a:pt x="11449" y="179"/>
                    <a:pt x="11444" y="369"/>
                    <a:pt x="11444" y="1289"/>
                  </a:cubicBezTo>
                  <a:cubicBezTo>
                    <a:pt x="11444" y="2437"/>
                    <a:pt x="11452" y="2506"/>
                    <a:pt x="11637" y="2542"/>
                  </a:cubicBezTo>
                  <a:cubicBezTo>
                    <a:pt x="11784" y="2571"/>
                    <a:pt x="11939" y="2503"/>
                    <a:pt x="11996" y="2392"/>
                  </a:cubicBezTo>
                  <a:cubicBezTo>
                    <a:pt x="12037" y="2313"/>
                    <a:pt x="12048" y="2015"/>
                    <a:pt x="12040" y="1227"/>
                  </a:cubicBezTo>
                  <a:lnTo>
                    <a:pt x="12022" y="169"/>
                  </a:lnTo>
                  <a:lnTo>
                    <a:pt x="11917" y="89"/>
                  </a:lnTo>
                  <a:cubicBezTo>
                    <a:pt x="11843" y="32"/>
                    <a:pt x="11763" y="-1"/>
                    <a:pt x="11689" y="1"/>
                  </a:cubicBezTo>
                  <a:close/>
                  <a:moveTo>
                    <a:pt x="15256" y="1"/>
                  </a:moveTo>
                  <a:cubicBezTo>
                    <a:pt x="15184" y="1"/>
                    <a:pt x="15118" y="38"/>
                    <a:pt x="15054" y="98"/>
                  </a:cubicBezTo>
                  <a:cubicBezTo>
                    <a:pt x="14955" y="192"/>
                    <a:pt x="14949" y="198"/>
                    <a:pt x="14949" y="1289"/>
                  </a:cubicBezTo>
                  <a:cubicBezTo>
                    <a:pt x="14949" y="2280"/>
                    <a:pt x="14959" y="2394"/>
                    <a:pt x="15028" y="2454"/>
                  </a:cubicBezTo>
                  <a:cubicBezTo>
                    <a:pt x="15070" y="2490"/>
                    <a:pt x="15132" y="2529"/>
                    <a:pt x="15168" y="2542"/>
                  </a:cubicBezTo>
                  <a:cubicBezTo>
                    <a:pt x="15254" y="2573"/>
                    <a:pt x="15385" y="2531"/>
                    <a:pt x="15466" y="2454"/>
                  </a:cubicBezTo>
                  <a:cubicBezTo>
                    <a:pt x="15521" y="2401"/>
                    <a:pt x="15536" y="2216"/>
                    <a:pt x="15536" y="1289"/>
                  </a:cubicBezTo>
                  <a:cubicBezTo>
                    <a:pt x="15536" y="262"/>
                    <a:pt x="15525" y="174"/>
                    <a:pt x="15449" y="89"/>
                  </a:cubicBezTo>
                  <a:cubicBezTo>
                    <a:pt x="15395" y="30"/>
                    <a:pt x="15327" y="0"/>
                    <a:pt x="15256" y="1"/>
                  </a:cubicBezTo>
                  <a:close/>
                  <a:moveTo>
                    <a:pt x="13424" y="19"/>
                  </a:moveTo>
                  <a:cubicBezTo>
                    <a:pt x="13340" y="45"/>
                    <a:pt x="13259" y="112"/>
                    <a:pt x="13214" y="230"/>
                  </a:cubicBezTo>
                  <a:cubicBezTo>
                    <a:pt x="13164" y="363"/>
                    <a:pt x="13165" y="2179"/>
                    <a:pt x="13214" y="2357"/>
                  </a:cubicBezTo>
                  <a:cubicBezTo>
                    <a:pt x="13231" y="2416"/>
                    <a:pt x="13287" y="2485"/>
                    <a:pt x="13346" y="2515"/>
                  </a:cubicBezTo>
                  <a:cubicBezTo>
                    <a:pt x="13455" y="2572"/>
                    <a:pt x="13627" y="2560"/>
                    <a:pt x="13722" y="2480"/>
                  </a:cubicBezTo>
                  <a:cubicBezTo>
                    <a:pt x="13763" y="2446"/>
                    <a:pt x="13784" y="2158"/>
                    <a:pt x="13784" y="1307"/>
                  </a:cubicBezTo>
                  <a:cubicBezTo>
                    <a:pt x="13784" y="203"/>
                    <a:pt x="13780" y="176"/>
                    <a:pt x="13687" y="89"/>
                  </a:cubicBezTo>
                  <a:cubicBezTo>
                    <a:pt x="13604" y="11"/>
                    <a:pt x="13509" y="-8"/>
                    <a:pt x="13424" y="19"/>
                  </a:cubicBezTo>
                  <a:close/>
                  <a:moveTo>
                    <a:pt x="10918" y="3442"/>
                  </a:moveTo>
                  <a:cubicBezTo>
                    <a:pt x="5606" y="3442"/>
                    <a:pt x="5381" y="3451"/>
                    <a:pt x="5153" y="3530"/>
                  </a:cubicBezTo>
                  <a:cubicBezTo>
                    <a:pt x="4796" y="3654"/>
                    <a:pt x="4671" y="3727"/>
                    <a:pt x="4390" y="3989"/>
                  </a:cubicBezTo>
                  <a:cubicBezTo>
                    <a:pt x="4056" y="4301"/>
                    <a:pt x="3859" y="4706"/>
                    <a:pt x="3803" y="5215"/>
                  </a:cubicBezTo>
                  <a:cubicBezTo>
                    <a:pt x="3781" y="5417"/>
                    <a:pt x="3770" y="7919"/>
                    <a:pt x="3777" y="10915"/>
                  </a:cubicBezTo>
                  <a:lnTo>
                    <a:pt x="3794" y="16252"/>
                  </a:lnTo>
                  <a:lnTo>
                    <a:pt x="3891" y="16508"/>
                  </a:lnTo>
                  <a:cubicBezTo>
                    <a:pt x="4154" y="17209"/>
                    <a:pt x="4703" y="17679"/>
                    <a:pt x="5398" y="17796"/>
                  </a:cubicBezTo>
                  <a:cubicBezTo>
                    <a:pt x="5516" y="17816"/>
                    <a:pt x="8013" y="17838"/>
                    <a:pt x="10945" y="17840"/>
                  </a:cubicBezTo>
                  <a:cubicBezTo>
                    <a:pt x="16712" y="17845"/>
                    <a:pt x="16594" y="17849"/>
                    <a:pt x="17061" y="17611"/>
                  </a:cubicBezTo>
                  <a:cubicBezTo>
                    <a:pt x="17492" y="17391"/>
                    <a:pt x="17854" y="16939"/>
                    <a:pt x="18016" y="16411"/>
                  </a:cubicBezTo>
                  <a:cubicBezTo>
                    <a:pt x="18085" y="16185"/>
                    <a:pt x="18095" y="15755"/>
                    <a:pt x="18095" y="10623"/>
                  </a:cubicBezTo>
                  <a:cubicBezTo>
                    <a:pt x="18095" y="5351"/>
                    <a:pt x="18083" y="5073"/>
                    <a:pt x="18007" y="4853"/>
                  </a:cubicBezTo>
                  <a:cubicBezTo>
                    <a:pt x="17766" y="4156"/>
                    <a:pt x="17320" y="3713"/>
                    <a:pt x="16640" y="3504"/>
                  </a:cubicBezTo>
                  <a:cubicBezTo>
                    <a:pt x="16484" y="3455"/>
                    <a:pt x="15441" y="3442"/>
                    <a:pt x="10918" y="3442"/>
                  </a:cubicBezTo>
                  <a:close/>
                  <a:moveTo>
                    <a:pt x="20101" y="5894"/>
                  </a:moveTo>
                  <a:cubicBezTo>
                    <a:pt x="19008" y="5908"/>
                    <a:pt x="18968" y="5918"/>
                    <a:pt x="18927" y="6133"/>
                  </a:cubicBezTo>
                  <a:cubicBezTo>
                    <a:pt x="18895" y="6301"/>
                    <a:pt x="18932" y="6408"/>
                    <a:pt x="19059" y="6477"/>
                  </a:cubicBezTo>
                  <a:cubicBezTo>
                    <a:pt x="19199" y="6554"/>
                    <a:pt x="21013" y="6568"/>
                    <a:pt x="21223" y="6494"/>
                  </a:cubicBezTo>
                  <a:cubicBezTo>
                    <a:pt x="21496" y="6399"/>
                    <a:pt x="21525" y="6093"/>
                    <a:pt x="21276" y="5965"/>
                  </a:cubicBezTo>
                  <a:cubicBezTo>
                    <a:pt x="21141" y="5896"/>
                    <a:pt x="21012" y="5883"/>
                    <a:pt x="20101" y="5894"/>
                  </a:cubicBezTo>
                  <a:close/>
                  <a:moveTo>
                    <a:pt x="2296" y="5912"/>
                  </a:moveTo>
                  <a:cubicBezTo>
                    <a:pt x="2067" y="5866"/>
                    <a:pt x="365" y="5881"/>
                    <a:pt x="237" y="5930"/>
                  </a:cubicBezTo>
                  <a:cubicBezTo>
                    <a:pt x="-63" y="6045"/>
                    <a:pt x="-75" y="6376"/>
                    <a:pt x="219" y="6494"/>
                  </a:cubicBezTo>
                  <a:cubicBezTo>
                    <a:pt x="393" y="6564"/>
                    <a:pt x="2186" y="6558"/>
                    <a:pt x="2357" y="6486"/>
                  </a:cubicBezTo>
                  <a:cubicBezTo>
                    <a:pt x="2628" y="6372"/>
                    <a:pt x="2587" y="5971"/>
                    <a:pt x="2296" y="5912"/>
                  </a:cubicBezTo>
                  <a:close/>
                  <a:moveTo>
                    <a:pt x="1288" y="7677"/>
                  </a:moveTo>
                  <a:cubicBezTo>
                    <a:pt x="234" y="7677"/>
                    <a:pt x="203" y="7682"/>
                    <a:pt x="105" y="7774"/>
                  </a:cubicBezTo>
                  <a:cubicBezTo>
                    <a:pt x="37" y="7838"/>
                    <a:pt x="-2" y="7918"/>
                    <a:pt x="0" y="7994"/>
                  </a:cubicBezTo>
                  <a:cubicBezTo>
                    <a:pt x="3" y="8070"/>
                    <a:pt x="42" y="8140"/>
                    <a:pt x="114" y="8197"/>
                  </a:cubicBezTo>
                  <a:cubicBezTo>
                    <a:pt x="222" y="8283"/>
                    <a:pt x="282" y="8285"/>
                    <a:pt x="1280" y="8285"/>
                  </a:cubicBezTo>
                  <a:cubicBezTo>
                    <a:pt x="2236" y="8285"/>
                    <a:pt x="2338" y="8279"/>
                    <a:pt x="2427" y="8206"/>
                  </a:cubicBezTo>
                  <a:cubicBezTo>
                    <a:pt x="2549" y="8107"/>
                    <a:pt x="2566" y="7889"/>
                    <a:pt x="2454" y="7765"/>
                  </a:cubicBezTo>
                  <a:cubicBezTo>
                    <a:pt x="2379" y="7681"/>
                    <a:pt x="2320" y="7677"/>
                    <a:pt x="1288" y="7677"/>
                  </a:cubicBezTo>
                  <a:close/>
                  <a:moveTo>
                    <a:pt x="19076" y="7677"/>
                  </a:moveTo>
                  <a:lnTo>
                    <a:pt x="18980" y="7791"/>
                  </a:lnTo>
                  <a:cubicBezTo>
                    <a:pt x="18872" y="7929"/>
                    <a:pt x="18894" y="8097"/>
                    <a:pt x="19032" y="8215"/>
                  </a:cubicBezTo>
                  <a:cubicBezTo>
                    <a:pt x="19112" y="8283"/>
                    <a:pt x="19234" y="8285"/>
                    <a:pt x="20172" y="8285"/>
                  </a:cubicBezTo>
                  <a:cubicBezTo>
                    <a:pt x="21169" y="8285"/>
                    <a:pt x="21229" y="8283"/>
                    <a:pt x="21337" y="8197"/>
                  </a:cubicBezTo>
                  <a:cubicBezTo>
                    <a:pt x="21478" y="8085"/>
                    <a:pt x="21484" y="7921"/>
                    <a:pt x="21354" y="7783"/>
                  </a:cubicBezTo>
                  <a:cubicBezTo>
                    <a:pt x="21261" y="7682"/>
                    <a:pt x="21251" y="7677"/>
                    <a:pt x="20163" y="7677"/>
                  </a:cubicBezTo>
                  <a:lnTo>
                    <a:pt x="19076" y="7677"/>
                  </a:lnTo>
                  <a:close/>
                  <a:moveTo>
                    <a:pt x="272" y="9459"/>
                  </a:moveTo>
                  <a:cubicBezTo>
                    <a:pt x="152" y="9463"/>
                    <a:pt x="-1" y="9630"/>
                    <a:pt x="0" y="9750"/>
                  </a:cubicBezTo>
                  <a:cubicBezTo>
                    <a:pt x="1" y="9852"/>
                    <a:pt x="122" y="10014"/>
                    <a:pt x="219" y="10050"/>
                  </a:cubicBezTo>
                  <a:cubicBezTo>
                    <a:pt x="337" y="10093"/>
                    <a:pt x="2242" y="10076"/>
                    <a:pt x="2357" y="10032"/>
                  </a:cubicBezTo>
                  <a:cubicBezTo>
                    <a:pt x="2571" y="9950"/>
                    <a:pt x="2598" y="9551"/>
                    <a:pt x="2392" y="9485"/>
                  </a:cubicBezTo>
                  <a:cubicBezTo>
                    <a:pt x="2334" y="9467"/>
                    <a:pt x="653" y="9446"/>
                    <a:pt x="272" y="9459"/>
                  </a:cubicBezTo>
                  <a:close/>
                  <a:moveTo>
                    <a:pt x="19041" y="9503"/>
                  </a:moveTo>
                  <a:cubicBezTo>
                    <a:pt x="18861" y="9600"/>
                    <a:pt x="18883" y="9952"/>
                    <a:pt x="19076" y="10032"/>
                  </a:cubicBezTo>
                  <a:cubicBezTo>
                    <a:pt x="19130" y="10055"/>
                    <a:pt x="19645" y="10073"/>
                    <a:pt x="20224" y="10068"/>
                  </a:cubicBezTo>
                  <a:lnTo>
                    <a:pt x="21284" y="10059"/>
                  </a:lnTo>
                  <a:lnTo>
                    <a:pt x="21363" y="9944"/>
                  </a:lnTo>
                  <a:cubicBezTo>
                    <a:pt x="21478" y="9794"/>
                    <a:pt x="21476" y="9618"/>
                    <a:pt x="21354" y="9538"/>
                  </a:cubicBezTo>
                  <a:cubicBezTo>
                    <a:pt x="21227" y="9455"/>
                    <a:pt x="19188" y="9424"/>
                    <a:pt x="19041" y="9503"/>
                  </a:cubicBezTo>
                  <a:close/>
                  <a:moveTo>
                    <a:pt x="1288" y="11215"/>
                  </a:moveTo>
                  <a:cubicBezTo>
                    <a:pt x="234" y="11215"/>
                    <a:pt x="203" y="11211"/>
                    <a:pt x="105" y="11303"/>
                  </a:cubicBezTo>
                  <a:cubicBezTo>
                    <a:pt x="37" y="11368"/>
                    <a:pt x="-2" y="11447"/>
                    <a:pt x="0" y="11523"/>
                  </a:cubicBezTo>
                  <a:cubicBezTo>
                    <a:pt x="3" y="11599"/>
                    <a:pt x="42" y="11678"/>
                    <a:pt x="114" y="11735"/>
                  </a:cubicBezTo>
                  <a:cubicBezTo>
                    <a:pt x="222" y="11821"/>
                    <a:pt x="282" y="11823"/>
                    <a:pt x="1280" y="11823"/>
                  </a:cubicBezTo>
                  <a:cubicBezTo>
                    <a:pt x="2236" y="11823"/>
                    <a:pt x="2338" y="11817"/>
                    <a:pt x="2427" y="11744"/>
                  </a:cubicBezTo>
                  <a:cubicBezTo>
                    <a:pt x="2549" y="11645"/>
                    <a:pt x="2566" y="11427"/>
                    <a:pt x="2454" y="11303"/>
                  </a:cubicBezTo>
                  <a:cubicBezTo>
                    <a:pt x="2379" y="11219"/>
                    <a:pt x="2320" y="11215"/>
                    <a:pt x="1288" y="11215"/>
                  </a:cubicBezTo>
                  <a:close/>
                  <a:moveTo>
                    <a:pt x="20172" y="11215"/>
                  </a:moveTo>
                  <a:cubicBezTo>
                    <a:pt x="19134" y="11215"/>
                    <a:pt x="19072" y="11219"/>
                    <a:pt x="18997" y="11303"/>
                  </a:cubicBezTo>
                  <a:cubicBezTo>
                    <a:pt x="18886" y="11427"/>
                    <a:pt x="18902" y="11645"/>
                    <a:pt x="19024" y="11744"/>
                  </a:cubicBezTo>
                  <a:cubicBezTo>
                    <a:pt x="19113" y="11817"/>
                    <a:pt x="19215" y="11823"/>
                    <a:pt x="20172" y="11823"/>
                  </a:cubicBezTo>
                  <a:cubicBezTo>
                    <a:pt x="21169" y="11823"/>
                    <a:pt x="21229" y="11821"/>
                    <a:pt x="21337" y="11735"/>
                  </a:cubicBezTo>
                  <a:cubicBezTo>
                    <a:pt x="21478" y="11623"/>
                    <a:pt x="21484" y="11450"/>
                    <a:pt x="21354" y="11312"/>
                  </a:cubicBezTo>
                  <a:cubicBezTo>
                    <a:pt x="21261" y="11211"/>
                    <a:pt x="21256" y="11215"/>
                    <a:pt x="20172" y="11215"/>
                  </a:cubicBezTo>
                  <a:close/>
                  <a:moveTo>
                    <a:pt x="1280" y="12829"/>
                  </a:moveTo>
                  <a:cubicBezTo>
                    <a:pt x="282" y="12829"/>
                    <a:pt x="222" y="12831"/>
                    <a:pt x="114" y="12917"/>
                  </a:cubicBezTo>
                  <a:cubicBezTo>
                    <a:pt x="44" y="12973"/>
                    <a:pt x="4" y="13038"/>
                    <a:pt x="0" y="13111"/>
                  </a:cubicBezTo>
                  <a:cubicBezTo>
                    <a:pt x="-3" y="13185"/>
                    <a:pt x="32" y="13263"/>
                    <a:pt x="97" y="13332"/>
                  </a:cubicBezTo>
                  <a:cubicBezTo>
                    <a:pt x="190" y="13432"/>
                    <a:pt x="196" y="13438"/>
                    <a:pt x="1280" y="13438"/>
                  </a:cubicBezTo>
                  <a:cubicBezTo>
                    <a:pt x="2317" y="13438"/>
                    <a:pt x="2379" y="13433"/>
                    <a:pt x="2454" y="13350"/>
                  </a:cubicBezTo>
                  <a:cubicBezTo>
                    <a:pt x="2566" y="13225"/>
                    <a:pt x="2549" y="13008"/>
                    <a:pt x="2427" y="12908"/>
                  </a:cubicBezTo>
                  <a:cubicBezTo>
                    <a:pt x="2338" y="12835"/>
                    <a:pt x="2236" y="12829"/>
                    <a:pt x="1280" y="12829"/>
                  </a:cubicBezTo>
                  <a:close/>
                  <a:moveTo>
                    <a:pt x="20172" y="12829"/>
                  </a:moveTo>
                  <a:cubicBezTo>
                    <a:pt x="19215" y="12829"/>
                    <a:pt x="19113" y="12835"/>
                    <a:pt x="19024" y="12908"/>
                  </a:cubicBezTo>
                  <a:cubicBezTo>
                    <a:pt x="18902" y="13008"/>
                    <a:pt x="18886" y="13225"/>
                    <a:pt x="18997" y="13350"/>
                  </a:cubicBezTo>
                  <a:cubicBezTo>
                    <a:pt x="19072" y="13433"/>
                    <a:pt x="19131" y="13438"/>
                    <a:pt x="20163" y="13438"/>
                  </a:cubicBezTo>
                  <a:cubicBezTo>
                    <a:pt x="21217" y="13438"/>
                    <a:pt x="21248" y="13433"/>
                    <a:pt x="21346" y="13341"/>
                  </a:cubicBezTo>
                  <a:cubicBezTo>
                    <a:pt x="21414" y="13276"/>
                    <a:pt x="21453" y="13196"/>
                    <a:pt x="21451" y="13120"/>
                  </a:cubicBezTo>
                  <a:cubicBezTo>
                    <a:pt x="21448" y="13044"/>
                    <a:pt x="21409" y="12975"/>
                    <a:pt x="21337" y="12917"/>
                  </a:cubicBezTo>
                  <a:cubicBezTo>
                    <a:pt x="21229" y="12831"/>
                    <a:pt x="21169" y="12829"/>
                    <a:pt x="20172" y="12829"/>
                  </a:cubicBezTo>
                  <a:close/>
                  <a:moveTo>
                    <a:pt x="1280" y="14567"/>
                  </a:moveTo>
                  <a:cubicBezTo>
                    <a:pt x="282" y="14567"/>
                    <a:pt x="222" y="14578"/>
                    <a:pt x="114" y="14664"/>
                  </a:cubicBezTo>
                  <a:cubicBezTo>
                    <a:pt x="37" y="14725"/>
                    <a:pt x="0" y="14799"/>
                    <a:pt x="0" y="14876"/>
                  </a:cubicBezTo>
                  <a:cubicBezTo>
                    <a:pt x="0" y="14953"/>
                    <a:pt x="37" y="15027"/>
                    <a:pt x="114" y="15088"/>
                  </a:cubicBezTo>
                  <a:cubicBezTo>
                    <a:pt x="223" y="15174"/>
                    <a:pt x="283" y="15177"/>
                    <a:pt x="1297" y="15176"/>
                  </a:cubicBezTo>
                  <a:cubicBezTo>
                    <a:pt x="2494" y="15174"/>
                    <a:pt x="2516" y="15171"/>
                    <a:pt x="2524" y="14894"/>
                  </a:cubicBezTo>
                  <a:cubicBezTo>
                    <a:pt x="2527" y="14774"/>
                    <a:pt x="2502" y="14716"/>
                    <a:pt x="2427" y="14655"/>
                  </a:cubicBezTo>
                  <a:cubicBezTo>
                    <a:pt x="2336" y="14581"/>
                    <a:pt x="2242" y="14567"/>
                    <a:pt x="1280" y="14567"/>
                  </a:cubicBezTo>
                  <a:close/>
                  <a:moveTo>
                    <a:pt x="20172" y="14567"/>
                  </a:moveTo>
                  <a:cubicBezTo>
                    <a:pt x="19215" y="14567"/>
                    <a:pt x="19113" y="14573"/>
                    <a:pt x="19024" y="14647"/>
                  </a:cubicBezTo>
                  <a:cubicBezTo>
                    <a:pt x="18902" y="14746"/>
                    <a:pt x="18886" y="14972"/>
                    <a:pt x="18997" y="15097"/>
                  </a:cubicBezTo>
                  <a:cubicBezTo>
                    <a:pt x="19072" y="15180"/>
                    <a:pt x="19136" y="15185"/>
                    <a:pt x="20154" y="15185"/>
                  </a:cubicBezTo>
                  <a:cubicBezTo>
                    <a:pt x="21172" y="15185"/>
                    <a:pt x="21228" y="15174"/>
                    <a:pt x="21337" y="15088"/>
                  </a:cubicBezTo>
                  <a:cubicBezTo>
                    <a:pt x="21413" y="15028"/>
                    <a:pt x="21451" y="14959"/>
                    <a:pt x="21451" y="14876"/>
                  </a:cubicBezTo>
                  <a:cubicBezTo>
                    <a:pt x="21451" y="14793"/>
                    <a:pt x="21413" y="14724"/>
                    <a:pt x="21337" y="14664"/>
                  </a:cubicBezTo>
                  <a:cubicBezTo>
                    <a:pt x="21229" y="14578"/>
                    <a:pt x="21169" y="14567"/>
                    <a:pt x="20172" y="14567"/>
                  </a:cubicBezTo>
                  <a:close/>
                  <a:moveTo>
                    <a:pt x="6590" y="19040"/>
                  </a:moveTo>
                  <a:cubicBezTo>
                    <a:pt x="6350" y="19099"/>
                    <a:pt x="6353" y="19104"/>
                    <a:pt x="6353" y="20302"/>
                  </a:cubicBezTo>
                  <a:cubicBezTo>
                    <a:pt x="6353" y="21329"/>
                    <a:pt x="6355" y="21417"/>
                    <a:pt x="6432" y="21502"/>
                  </a:cubicBezTo>
                  <a:cubicBezTo>
                    <a:pt x="6484" y="21560"/>
                    <a:pt x="6551" y="21589"/>
                    <a:pt x="6625" y="21590"/>
                  </a:cubicBezTo>
                  <a:cubicBezTo>
                    <a:pt x="6698" y="21591"/>
                    <a:pt x="6774" y="21559"/>
                    <a:pt x="6835" y="21502"/>
                  </a:cubicBezTo>
                  <a:cubicBezTo>
                    <a:pt x="6928" y="21415"/>
                    <a:pt x="6931" y="21394"/>
                    <a:pt x="6931" y="20311"/>
                  </a:cubicBezTo>
                  <a:lnTo>
                    <a:pt x="6931" y="19199"/>
                  </a:lnTo>
                  <a:lnTo>
                    <a:pt x="6817" y="19111"/>
                  </a:lnTo>
                  <a:cubicBezTo>
                    <a:pt x="6735" y="19046"/>
                    <a:pt x="6667" y="19021"/>
                    <a:pt x="6590" y="19040"/>
                  </a:cubicBezTo>
                  <a:close/>
                  <a:moveTo>
                    <a:pt x="10060" y="19040"/>
                  </a:moveTo>
                  <a:cubicBezTo>
                    <a:pt x="9933" y="19000"/>
                    <a:pt x="9749" y="19096"/>
                    <a:pt x="9700" y="19226"/>
                  </a:cubicBezTo>
                  <a:cubicBezTo>
                    <a:pt x="9673" y="19298"/>
                    <a:pt x="9666" y="19735"/>
                    <a:pt x="9674" y="20372"/>
                  </a:cubicBezTo>
                  <a:cubicBezTo>
                    <a:pt x="9686" y="21318"/>
                    <a:pt x="9695" y="21418"/>
                    <a:pt x="9770" y="21502"/>
                  </a:cubicBezTo>
                  <a:cubicBezTo>
                    <a:pt x="9823" y="21560"/>
                    <a:pt x="9890" y="21589"/>
                    <a:pt x="9963" y="21590"/>
                  </a:cubicBezTo>
                  <a:cubicBezTo>
                    <a:pt x="10037" y="21590"/>
                    <a:pt x="10112" y="21559"/>
                    <a:pt x="10173" y="21502"/>
                  </a:cubicBezTo>
                  <a:cubicBezTo>
                    <a:pt x="10266" y="21415"/>
                    <a:pt x="10270" y="21394"/>
                    <a:pt x="10270" y="20311"/>
                  </a:cubicBezTo>
                  <a:cubicBezTo>
                    <a:pt x="10270" y="19135"/>
                    <a:pt x="10267" y="19106"/>
                    <a:pt x="10060" y="19040"/>
                  </a:cubicBezTo>
                  <a:close/>
                  <a:moveTo>
                    <a:pt x="15282" y="19040"/>
                  </a:moveTo>
                  <a:cubicBezTo>
                    <a:pt x="15210" y="19031"/>
                    <a:pt x="15132" y="19056"/>
                    <a:pt x="15063" y="19111"/>
                  </a:cubicBezTo>
                  <a:lnTo>
                    <a:pt x="14949" y="19199"/>
                  </a:lnTo>
                  <a:lnTo>
                    <a:pt x="14949" y="20293"/>
                  </a:lnTo>
                  <a:cubicBezTo>
                    <a:pt x="14949" y="21358"/>
                    <a:pt x="14954" y="21395"/>
                    <a:pt x="15045" y="21493"/>
                  </a:cubicBezTo>
                  <a:cubicBezTo>
                    <a:pt x="15104" y="21556"/>
                    <a:pt x="15173" y="21588"/>
                    <a:pt x="15247" y="21590"/>
                  </a:cubicBezTo>
                  <a:cubicBezTo>
                    <a:pt x="15321" y="21592"/>
                    <a:pt x="15394" y="21562"/>
                    <a:pt x="15449" y="21502"/>
                  </a:cubicBezTo>
                  <a:cubicBezTo>
                    <a:pt x="15524" y="21418"/>
                    <a:pt x="15533" y="21317"/>
                    <a:pt x="15545" y="20328"/>
                  </a:cubicBezTo>
                  <a:cubicBezTo>
                    <a:pt x="15557" y="19342"/>
                    <a:pt x="15555" y="19249"/>
                    <a:pt x="15484" y="19164"/>
                  </a:cubicBezTo>
                  <a:cubicBezTo>
                    <a:pt x="15424" y="19093"/>
                    <a:pt x="15354" y="19049"/>
                    <a:pt x="15282" y="19040"/>
                  </a:cubicBezTo>
                  <a:close/>
                  <a:moveTo>
                    <a:pt x="8386" y="19049"/>
                  </a:moveTo>
                  <a:cubicBezTo>
                    <a:pt x="8082" y="19049"/>
                    <a:pt x="8079" y="19058"/>
                    <a:pt x="8079" y="20302"/>
                  </a:cubicBezTo>
                  <a:cubicBezTo>
                    <a:pt x="8079" y="21329"/>
                    <a:pt x="8090" y="21417"/>
                    <a:pt x="8167" y="21502"/>
                  </a:cubicBezTo>
                  <a:cubicBezTo>
                    <a:pt x="8219" y="21560"/>
                    <a:pt x="8286" y="21589"/>
                    <a:pt x="8360" y="21590"/>
                  </a:cubicBezTo>
                  <a:cubicBezTo>
                    <a:pt x="8433" y="21591"/>
                    <a:pt x="8509" y="21559"/>
                    <a:pt x="8570" y="21502"/>
                  </a:cubicBezTo>
                  <a:cubicBezTo>
                    <a:pt x="8663" y="21415"/>
                    <a:pt x="8666" y="21389"/>
                    <a:pt x="8666" y="20311"/>
                  </a:cubicBezTo>
                  <a:cubicBezTo>
                    <a:pt x="8666" y="19072"/>
                    <a:pt x="8657" y="19049"/>
                    <a:pt x="8386" y="19049"/>
                  </a:cubicBezTo>
                  <a:close/>
                  <a:moveTo>
                    <a:pt x="11716" y="19049"/>
                  </a:moveTo>
                  <a:cubicBezTo>
                    <a:pt x="11445" y="19049"/>
                    <a:pt x="11444" y="19072"/>
                    <a:pt x="11444" y="20302"/>
                  </a:cubicBezTo>
                  <a:cubicBezTo>
                    <a:pt x="11444" y="21222"/>
                    <a:pt x="11449" y="21411"/>
                    <a:pt x="11505" y="21493"/>
                  </a:cubicBezTo>
                  <a:cubicBezTo>
                    <a:pt x="11547" y="21553"/>
                    <a:pt x="11616" y="21588"/>
                    <a:pt x="11689" y="21590"/>
                  </a:cubicBezTo>
                  <a:cubicBezTo>
                    <a:pt x="11763" y="21592"/>
                    <a:pt x="11843" y="21568"/>
                    <a:pt x="11917" y="21511"/>
                  </a:cubicBezTo>
                  <a:lnTo>
                    <a:pt x="12022" y="21422"/>
                  </a:lnTo>
                  <a:lnTo>
                    <a:pt x="12022" y="20311"/>
                  </a:lnTo>
                  <a:cubicBezTo>
                    <a:pt x="12022" y="19059"/>
                    <a:pt x="12020" y="19049"/>
                    <a:pt x="11716" y="19049"/>
                  </a:cubicBezTo>
                  <a:close/>
                  <a:moveTo>
                    <a:pt x="13503" y="19049"/>
                  </a:moveTo>
                  <a:cubicBezTo>
                    <a:pt x="13199" y="19049"/>
                    <a:pt x="13197" y="19059"/>
                    <a:pt x="13197" y="20311"/>
                  </a:cubicBezTo>
                  <a:lnTo>
                    <a:pt x="13197" y="21422"/>
                  </a:lnTo>
                  <a:lnTo>
                    <a:pt x="13302" y="21511"/>
                  </a:lnTo>
                  <a:cubicBezTo>
                    <a:pt x="13376" y="21568"/>
                    <a:pt x="13456" y="21592"/>
                    <a:pt x="13530" y="21590"/>
                  </a:cubicBezTo>
                  <a:cubicBezTo>
                    <a:pt x="13603" y="21588"/>
                    <a:pt x="13672" y="21553"/>
                    <a:pt x="13714" y="21493"/>
                  </a:cubicBezTo>
                  <a:cubicBezTo>
                    <a:pt x="13770" y="21411"/>
                    <a:pt x="13784" y="21222"/>
                    <a:pt x="13784" y="20302"/>
                  </a:cubicBezTo>
                  <a:cubicBezTo>
                    <a:pt x="13784" y="19072"/>
                    <a:pt x="13774" y="19049"/>
                    <a:pt x="13503" y="19049"/>
                  </a:cubicBezTo>
                  <a:close/>
                </a:path>
              </a:pathLst>
            </a:custGeom>
            <a:ln w="12700" cap="flat">
              <a:noFill/>
              <a:miter lim="400000"/>
            </a:ln>
            <a:effectLst/>
          </p:spPr>
        </p:pic>
        <p:sp>
          <p:nvSpPr>
            <p:cNvPr id="133" name="Rounded Rectangle"/>
            <p:cNvSpPr/>
            <p:nvPr/>
          </p:nvSpPr>
          <p:spPr>
            <a:xfrm>
              <a:off x="169451" y="152251"/>
              <a:ext cx="647694" cy="653569"/>
            </a:xfrm>
            <a:prstGeom prst="roundRect">
              <a:avLst>
                <a:gd name="adj" fmla="val 14146"/>
              </a:avLst>
            </a:prstGeom>
            <a:solidFill>
              <a:srgbClr val="000000"/>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34" name="Circle"/>
            <p:cNvSpPr/>
            <p:nvPr/>
          </p:nvSpPr>
          <p:spPr>
            <a:xfrm>
              <a:off x="225580" y="201904"/>
              <a:ext cx="46554" cy="46554"/>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sp>
        <p:nvSpPr>
          <p:cNvPr id="136" name="1"/>
          <p:cNvSpPr txBox="1"/>
          <p:nvPr/>
        </p:nvSpPr>
        <p:spPr>
          <a:xfrm>
            <a:off x="7119891" y="2900378"/>
            <a:ext cx="554738" cy="5604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solidFill>
                  <a:srgbClr val="FFFFFF"/>
                </a:solidFill>
              </a:defRPr>
            </a:lvl1pPr>
          </a:lstStyle>
          <a:p>
            <a:pPr/>
            <a:r>
              <a:t>1</a:t>
            </a:r>
          </a:p>
        </p:txBody>
      </p:sp>
      <p:grpSp>
        <p:nvGrpSpPr>
          <p:cNvPr id="140" name="Group"/>
          <p:cNvGrpSpPr/>
          <p:nvPr/>
        </p:nvGrpSpPr>
        <p:grpSpPr>
          <a:xfrm>
            <a:off x="6911568" y="3970639"/>
            <a:ext cx="971424" cy="971180"/>
            <a:chOff x="40" y="-20"/>
            <a:chExt cx="971422" cy="971179"/>
          </a:xfrm>
        </p:grpSpPr>
        <p:pic>
          <p:nvPicPr>
            <p:cNvPr id="137" name="Image" descr="Image"/>
            <p:cNvPicPr>
              <a:picLocks noChangeAspect="1"/>
            </p:cNvPicPr>
            <p:nvPr/>
          </p:nvPicPr>
          <p:blipFill>
            <a:blip r:embed="rId3">
              <a:extLst/>
            </a:blip>
            <a:srcRect l="0" t="5" r="0" b="19"/>
            <a:stretch>
              <a:fillRect/>
            </a:stretch>
          </p:blipFill>
          <p:spPr>
            <a:xfrm>
              <a:off x="40" y="-21"/>
              <a:ext cx="971423" cy="971180"/>
            </a:xfrm>
            <a:custGeom>
              <a:avLst/>
              <a:gdLst/>
              <a:ahLst/>
              <a:cxnLst>
                <a:cxn ang="0">
                  <a:pos x="wd2" y="hd2"/>
                </a:cxn>
                <a:cxn ang="5400000">
                  <a:pos x="wd2" y="hd2"/>
                </a:cxn>
                <a:cxn ang="10800000">
                  <a:pos x="wd2" y="hd2"/>
                </a:cxn>
                <a:cxn ang="16200000">
                  <a:pos x="wd2" y="hd2"/>
                </a:cxn>
              </a:cxnLst>
              <a:rect l="0" t="0" r="r" b="b"/>
              <a:pathLst>
                <a:path w="21451" h="21590" fill="norm" stroke="1" extrusionOk="0">
                  <a:moveTo>
                    <a:pt x="6633" y="1"/>
                  </a:moveTo>
                  <a:cubicBezTo>
                    <a:pt x="6560" y="-1"/>
                    <a:pt x="6486" y="29"/>
                    <a:pt x="6432" y="89"/>
                  </a:cubicBezTo>
                  <a:cubicBezTo>
                    <a:pt x="6356" y="173"/>
                    <a:pt x="6347" y="273"/>
                    <a:pt x="6336" y="1218"/>
                  </a:cubicBezTo>
                  <a:cubicBezTo>
                    <a:pt x="6322" y="2312"/>
                    <a:pt x="6342" y="2457"/>
                    <a:pt x="6511" y="2524"/>
                  </a:cubicBezTo>
                  <a:cubicBezTo>
                    <a:pt x="6626" y="2570"/>
                    <a:pt x="6755" y="2548"/>
                    <a:pt x="6861" y="2454"/>
                  </a:cubicBezTo>
                  <a:cubicBezTo>
                    <a:pt x="6930" y="2393"/>
                    <a:pt x="6931" y="2274"/>
                    <a:pt x="6931" y="1289"/>
                  </a:cubicBezTo>
                  <a:cubicBezTo>
                    <a:pt x="6931" y="228"/>
                    <a:pt x="6935" y="196"/>
                    <a:pt x="6844" y="98"/>
                  </a:cubicBezTo>
                  <a:cubicBezTo>
                    <a:pt x="6785" y="35"/>
                    <a:pt x="6707" y="3"/>
                    <a:pt x="6633" y="1"/>
                  </a:cubicBezTo>
                  <a:close/>
                  <a:moveTo>
                    <a:pt x="8351" y="1"/>
                  </a:moveTo>
                  <a:cubicBezTo>
                    <a:pt x="8276" y="6"/>
                    <a:pt x="8204" y="45"/>
                    <a:pt x="8149" y="116"/>
                  </a:cubicBezTo>
                  <a:cubicBezTo>
                    <a:pt x="8064" y="224"/>
                    <a:pt x="8062" y="283"/>
                    <a:pt x="8062" y="1245"/>
                  </a:cubicBezTo>
                  <a:cubicBezTo>
                    <a:pt x="8062" y="1807"/>
                    <a:pt x="8082" y="2312"/>
                    <a:pt x="8106" y="2374"/>
                  </a:cubicBezTo>
                  <a:cubicBezTo>
                    <a:pt x="8129" y="2436"/>
                    <a:pt x="8192" y="2503"/>
                    <a:pt x="8246" y="2524"/>
                  </a:cubicBezTo>
                  <a:cubicBezTo>
                    <a:pt x="8370" y="2573"/>
                    <a:pt x="8543" y="2543"/>
                    <a:pt x="8614" y="2454"/>
                  </a:cubicBezTo>
                  <a:cubicBezTo>
                    <a:pt x="8654" y="2403"/>
                    <a:pt x="8666" y="2097"/>
                    <a:pt x="8666" y="1280"/>
                  </a:cubicBezTo>
                  <a:cubicBezTo>
                    <a:pt x="8666" y="202"/>
                    <a:pt x="8663" y="176"/>
                    <a:pt x="8570" y="89"/>
                  </a:cubicBezTo>
                  <a:cubicBezTo>
                    <a:pt x="8503" y="26"/>
                    <a:pt x="8426" y="-4"/>
                    <a:pt x="8351" y="1"/>
                  </a:cubicBezTo>
                  <a:close/>
                  <a:moveTo>
                    <a:pt x="9963" y="1"/>
                  </a:moveTo>
                  <a:cubicBezTo>
                    <a:pt x="9890" y="1"/>
                    <a:pt x="9823" y="31"/>
                    <a:pt x="9770" y="89"/>
                  </a:cubicBezTo>
                  <a:cubicBezTo>
                    <a:pt x="9695" y="173"/>
                    <a:pt x="9686" y="273"/>
                    <a:pt x="9674" y="1218"/>
                  </a:cubicBezTo>
                  <a:cubicBezTo>
                    <a:pt x="9660" y="2312"/>
                    <a:pt x="9681" y="2456"/>
                    <a:pt x="9849" y="2524"/>
                  </a:cubicBezTo>
                  <a:cubicBezTo>
                    <a:pt x="9903" y="2546"/>
                    <a:pt x="9975" y="2561"/>
                    <a:pt x="10007" y="2551"/>
                  </a:cubicBezTo>
                  <a:cubicBezTo>
                    <a:pt x="10039" y="2540"/>
                    <a:pt x="10074" y="2533"/>
                    <a:pt x="10095" y="2533"/>
                  </a:cubicBezTo>
                  <a:cubicBezTo>
                    <a:pt x="10115" y="2533"/>
                    <a:pt x="10162" y="2500"/>
                    <a:pt x="10200" y="2462"/>
                  </a:cubicBezTo>
                  <a:cubicBezTo>
                    <a:pt x="10258" y="2404"/>
                    <a:pt x="10270" y="2238"/>
                    <a:pt x="10270" y="1289"/>
                  </a:cubicBezTo>
                  <a:cubicBezTo>
                    <a:pt x="10270" y="206"/>
                    <a:pt x="10266" y="176"/>
                    <a:pt x="10173" y="89"/>
                  </a:cubicBezTo>
                  <a:cubicBezTo>
                    <a:pt x="10112" y="32"/>
                    <a:pt x="10037" y="0"/>
                    <a:pt x="9963" y="1"/>
                  </a:cubicBezTo>
                  <a:close/>
                  <a:moveTo>
                    <a:pt x="11689" y="1"/>
                  </a:moveTo>
                  <a:cubicBezTo>
                    <a:pt x="11616" y="3"/>
                    <a:pt x="11547" y="38"/>
                    <a:pt x="11505" y="98"/>
                  </a:cubicBezTo>
                  <a:cubicBezTo>
                    <a:pt x="11449" y="179"/>
                    <a:pt x="11444" y="369"/>
                    <a:pt x="11444" y="1289"/>
                  </a:cubicBezTo>
                  <a:cubicBezTo>
                    <a:pt x="11444" y="2437"/>
                    <a:pt x="11452" y="2506"/>
                    <a:pt x="11637" y="2542"/>
                  </a:cubicBezTo>
                  <a:cubicBezTo>
                    <a:pt x="11784" y="2571"/>
                    <a:pt x="11939" y="2503"/>
                    <a:pt x="11996" y="2392"/>
                  </a:cubicBezTo>
                  <a:cubicBezTo>
                    <a:pt x="12037" y="2313"/>
                    <a:pt x="12048" y="2015"/>
                    <a:pt x="12040" y="1227"/>
                  </a:cubicBezTo>
                  <a:lnTo>
                    <a:pt x="12022" y="169"/>
                  </a:lnTo>
                  <a:lnTo>
                    <a:pt x="11917" y="89"/>
                  </a:lnTo>
                  <a:cubicBezTo>
                    <a:pt x="11843" y="32"/>
                    <a:pt x="11763" y="-1"/>
                    <a:pt x="11689" y="1"/>
                  </a:cubicBezTo>
                  <a:close/>
                  <a:moveTo>
                    <a:pt x="15256" y="1"/>
                  </a:moveTo>
                  <a:cubicBezTo>
                    <a:pt x="15184" y="1"/>
                    <a:pt x="15118" y="38"/>
                    <a:pt x="15054" y="98"/>
                  </a:cubicBezTo>
                  <a:cubicBezTo>
                    <a:pt x="14955" y="192"/>
                    <a:pt x="14949" y="198"/>
                    <a:pt x="14949" y="1289"/>
                  </a:cubicBezTo>
                  <a:cubicBezTo>
                    <a:pt x="14949" y="2280"/>
                    <a:pt x="14959" y="2394"/>
                    <a:pt x="15028" y="2454"/>
                  </a:cubicBezTo>
                  <a:cubicBezTo>
                    <a:pt x="15070" y="2490"/>
                    <a:pt x="15132" y="2529"/>
                    <a:pt x="15168" y="2542"/>
                  </a:cubicBezTo>
                  <a:cubicBezTo>
                    <a:pt x="15254" y="2573"/>
                    <a:pt x="15385" y="2531"/>
                    <a:pt x="15466" y="2454"/>
                  </a:cubicBezTo>
                  <a:cubicBezTo>
                    <a:pt x="15521" y="2401"/>
                    <a:pt x="15536" y="2216"/>
                    <a:pt x="15536" y="1289"/>
                  </a:cubicBezTo>
                  <a:cubicBezTo>
                    <a:pt x="15536" y="262"/>
                    <a:pt x="15525" y="174"/>
                    <a:pt x="15449" y="89"/>
                  </a:cubicBezTo>
                  <a:cubicBezTo>
                    <a:pt x="15395" y="30"/>
                    <a:pt x="15327" y="0"/>
                    <a:pt x="15256" y="1"/>
                  </a:cubicBezTo>
                  <a:close/>
                  <a:moveTo>
                    <a:pt x="13424" y="19"/>
                  </a:moveTo>
                  <a:cubicBezTo>
                    <a:pt x="13340" y="45"/>
                    <a:pt x="13259" y="112"/>
                    <a:pt x="13214" y="230"/>
                  </a:cubicBezTo>
                  <a:cubicBezTo>
                    <a:pt x="13164" y="363"/>
                    <a:pt x="13165" y="2179"/>
                    <a:pt x="13214" y="2357"/>
                  </a:cubicBezTo>
                  <a:cubicBezTo>
                    <a:pt x="13231" y="2416"/>
                    <a:pt x="13287" y="2485"/>
                    <a:pt x="13346" y="2515"/>
                  </a:cubicBezTo>
                  <a:cubicBezTo>
                    <a:pt x="13455" y="2572"/>
                    <a:pt x="13627" y="2560"/>
                    <a:pt x="13722" y="2480"/>
                  </a:cubicBezTo>
                  <a:cubicBezTo>
                    <a:pt x="13763" y="2446"/>
                    <a:pt x="13784" y="2158"/>
                    <a:pt x="13784" y="1307"/>
                  </a:cubicBezTo>
                  <a:cubicBezTo>
                    <a:pt x="13784" y="203"/>
                    <a:pt x="13780" y="176"/>
                    <a:pt x="13687" y="89"/>
                  </a:cubicBezTo>
                  <a:cubicBezTo>
                    <a:pt x="13604" y="11"/>
                    <a:pt x="13509" y="-8"/>
                    <a:pt x="13424" y="19"/>
                  </a:cubicBezTo>
                  <a:close/>
                  <a:moveTo>
                    <a:pt x="10918" y="3442"/>
                  </a:moveTo>
                  <a:cubicBezTo>
                    <a:pt x="5606" y="3442"/>
                    <a:pt x="5381" y="3451"/>
                    <a:pt x="5153" y="3530"/>
                  </a:cubicBezTo>
                  <a:cubicBezTo>
                    <a:pt x="4796" y="3654"/>
                    <a:pt x="4671" y="3727"/>
                    <a:pt x="4390" y="3989"/>
                  </a:cubicBezTo>
                  <a:cubicBezTo>
                    <a:pt x="4056" y="4301"/>
                    <a:pt x="3859" y="4706"/>
                    <a:pt x="3803" y="5215"/>
                  </a:cubicBezTo>
                  <a:cubicBezTo>
                    <a:pt x="3781" y="5417"/>
                    <a:pt x="3770" y="7919"/>
                    <a:pt x="3777" y="10915"/>
                  </a:cubicBezTo>
                  <a:lnTo>
                    <a:pt x="3794" y="16252"/>
                  </a:lnTo>
                  <a:lnTo>
                    <a:pt x="3891" y="16508"/>
                  </a:lnTo>
                  <a:cubicBezTo>
                    <a:pt x="4154" y="17209"/>
                    <a:pt x="4703" y="17679"/>
                    <a:pt x="5398" y="17796"/>
                  </a:cubicBezTo>
                  <a:cubicBezTo>
                    <a:pt x="5516" y="17816"/>
                    <a:pt x="8013" y="17838"/>
                    <a:pt x="10945" y="17840"/>
                  </a:cubicBezTo>
                  <a:cubicBezTo>
                    <a:pt x="16712" y="17845"/>
                    <a:pt x="16594" y="17849"/>
                    <a:pt x="17061" y="17611"/>
                  </a:cubicBezTo>
                  <a:cubicBezTo>
                    <a:pt x="17492" y="17391"/>
                    <a:pt x="17854" y="16939"/>
                    <a:pt x="18016" y="16411"/>
                  </a:cubicBezTo>
                  <a:cubicBezTo>
                    <a:pt x="18085" y="16185"/>
                    <a:pt x="18095" y="15755"/>
                    <a:pt x="18095" y="10623"/>
                  </a:cubicBezTo>
                  <a:cubicBezTo>
                    <a:pt x="18095" y="5351"/>
                    <a:pt x="18083" y="5073"/>
                    <a:pt x="18007" y="4853"/>
                  </a:cubicBezTo>
                  <a:cubicBezTo>
                    <a:pt x="17766" y="4156"/>
                    <a:pt x="17320" y="3713"/>
                    <a:pt x="16640" y="3504"/>
                  </a:cubicBezTo>
                  <a:cubicBezTo>
                    <a:pt x="16484" y="3455"/>
                    <a:pt x="15441" y="3442"/>
                    <a:pt x="10918" y="3442"/>
                  </a:cubicBezTo>
                  <a:close/>
                  <a:moveTo>
                    <a:pt x="20101" y="5894"/>
                  </a:moveTo>
                  <a:cubicBezTo>
                    <a:pt x="19008" y="5908"/>
                    <a:pt x="18968" y="5918"/>
                    <a:pt x="18927" y="6133"/>
                  </a:cubicBezTo>
                  <a:cubicBezTo>
                    <a:pt x="18895" y="6301"/>
                    <a:pt x="18932" y="6408"/>
                    <a:pt x="19059" y="6477"/>
                  </a:cubicBezTo>
                  <a:cubicBezTo>
                    <a:pt x="19199" y="6554"/>
                    <a:pt x="21013" y="6568"/>
                    <a:pt x="21223" y="6494"/>
                  </a:cubicBezTo>
                  <a:cubicBezTo>
                    <a:pt x="21496" y="6399"/>
                    <a:pt x="21525" y="6093"/>
                    <a:pt x="21276" y="5965"/>
                  </a:cubicBezTo>
                  <a:cubicBezTo>
                    <a:pt x="21141" y="5896"/>
                    <a:pt x="21012" y="5883"/>
                    <a:pt x="20101" y="5894"/>
                  </a:cubicBezTo>
                  <a:close/>
                  <a:moveTo>
                    <a:pt x="2296" y="5912"/>
                  </a:moveTo>
                  <a:cubicBezTo>
                    <a:pt x="2067" y="5866"/>
                    <a:pt x="365" y="5881"/>
                    <a:pt x="237" y="5930"/>
                  </a:cubicBezTo>
                  <a:cubicBezTo>
                    <a:pt x="-63" y="6045"/>
                    <a:pt x="-75" y="6376"/>
                    <a:pt x="219" y="6494"/>
                  </a:cubicBezTo>
                  <a:cubicBezTo>
                    <a:pt x="393" y="6564"/>
                    <a:pt x="2186" y="6558"/>
                    <a:pt x="2357" y="6486"/>
                  </a:cubicBezTo>
                  <a:cubicBezTo>
                    <a:pt x="2628" y="6372"/>
                    <a:pt x="2587" y="5971"/>
                    <a:pt x="2296" y="5912"/>
                  </a:cubicBezTo>
                  <a:close/>
                  <a:moveTo>
                    <a:pt x="1288" y="7677"/>
                  </a:moveTo>
                  <a:cubicBezTo>
                    <a:pt x="234" y="7677"/>
                    <a:pt x="203" y="7682"/>
                    <a:pt x="105" y="7774"/>
                  </a:cubicBezTo>
                  <a:cubicBezTo>
                    <a:pt x="37" y="7838"/>
                    <a:pt x="-2" y="7918"/>
                    <a:pt x="0" y="7994"/>
                  </a:cubicBezTo>
                  <a:cubicBezTo>
                    <a:pt x="3" y="8070"/>
                    <a:pt x="42" y="8140"/>
                    <a:pt x="114" y="8197"/>
                  </a:cubicBezTo>
                  <a:cubicBezTo>
                    <a:pt x="222" y="8283"/>
                    <a:pt x="282" y="8285"/>
                    <a:pt x="1280" y="8285"/>
                  </a:cubicBezTo>
                  <a:cubicBezTo>
                    <a:pt x="2236" y="8285"/>
                    <a:pt x="2338" y="8279"/>
                    <a:pt x="2427" y="8206"/>
                  </a:cubicBezTo>
                  <a:cubicBezTo>
                    <a:pt x="2549" y="8107"/>
                    <a:pt x="2566" y="7889"/>
                    <a:pt x="2454" y="7765"/>
                  </a:cubicBezTo>
                  <a:cubicBezTo>
                    <a:pt x="2379" y="7681"/>
                    <a:pt x="2320" y="7677"/>
                    <a:pt x="1288" y="7677"/>
                  </a:cubicBezTo>
                  <a:close/>
                  <a:moveTo>
                    <a:pt x="19076" y="7677"/>
                  </a:moveTo>
                  <a:lnTo>
                    <a:pt x="18980" y="7791"/>
                  </a:lnTo>
                  <a:cubicBezTo>
                    <a:pt x="18872" y="7929"/>
                    <a:pt x="18894" y="8097"/>
                    <a:pt x="19032" y="8215"/>
                  </a:cubicBezTo>
                  <a:cubicBezTo>
                    <a:pt x="19112" y="8283"/>
                    <a:pt x="19234" y="8285"/>
                    <a:pt x="20172" y="8285"/>
                  </a:cubicBezTo>
                  <a:cubicBezTo>
                    <a:pt x="21169" y="8285"/>
                    <a:pt x="21229" y="8283"/>
                    <a:pt x="21337" y="8197"/>
                  </a:cubicBezTo>
                  <a:cubicBezTo>
                    <a:pt x="21478" y="8085"/>
                    <a:pt x="21484" y="7921"/>
                    <a:pt x="21354" y="7783"/>
                  </a:cubicBezTo>
                  <a:cubicBezTo>
                    <a:pt x="21261" y="7682"/>
                    <a:pt x="21251" y="7677"/>
                    <a:pt x="20163" y="7677"/>
                  </a:cubicBezTo>
                  <a:lnTo>
                    <a:pt x="19076" y="7677"/>
                  </a:lnTo>
                  <a:close/>
                  <a:moveTo>
                    <a:pt x="272" y="9459"/>
                  </a:moveTo>
                  <a:cubicBezTo>
                    <a:pt x="152" y="9463"/>
                    <a:pt x="-1" y="9630"/>
                    <a:pt x="0" y="9750"/>
                  </a:cubicBezTo>
                  <a:cubicBezTo>
                    <a:pt x="1" y="9852"/>
                    <a:pt x="122" y="10014"/>
                    <a:pt x="219" y="10050"/>
                  </a:cubicBezTo>
                  <a:cubicBezTo>
                    <a:pt x="337" y="10093"/>
                    <a:pt x="2242" y="10076"/>
                    <a:pt x="2357" y="10032"/>
                  </a:cubicBezTo>
                  <a:cubicBezTo>
                    <a:pt x="2571" y="9950"/>
                    <a:pt x="2598" y="9551"/>
                    <a:pt x="2392" y="9485"/>
                  </a:cubicBezTo>
                  <a:cubicBezTo>
                    <a:pt x="2334" y="9467"/>
                    <a:pt x="653" y="9446"/>
                    <a:pt x="272" y="9459"/>
                  </a:cubicBezTo>
                  <a:close/>
                  <a:moveTo>
                    <a:pt x="19041" y="9503"/>
                  </a:moveTo>
                  <a:cubicBezTo>
                    <a:pt x="18861" y="9600"/>
                    <a:pt x="18883" y="9952"/>
                    <a:pt x="19076" y="10032"/>
                  </a:cubicBezTo>
                  <a:cubicBezTo>
                    <a:pt x="19130" y="10055"/>
                    <a:pt x="19645" y="10073"/>
                    <a:pt x="20224" y="10068"/>
                  </a:cubicBezTo>
                  <a:lnTo>
                    <a:pt x="21284" y="10059"/>
                  </a:lnTo>
                  <a:lnTo>
                    <a:pt x="21363" y="9944"/>
                  </a:lnTo>
                  <a:cubicBezTo>
                    <a:pt x="21478" y="9794"/>
                    <a:pt x="21476" y="9618"/>
                    <a:pt x="21354" y="9538"/>
                  </a:cubicBezTo>
                  <a:cubicBezTo>
                    <a:pt x="21227" y="9455"/>
                    <a:pt x="19188" y="9424"/>
                    <a:pt x="19041" y="9503"/>
                  </a:cubicBezTo>
                  <a:close/>
                  <a:moveTo>
                    <a:pt x="1288" y="11215"/>
                  </a:moveTo>
                  <a:cubicBezTo>
                    <a:pt x="234" y="11215"/>
                    <a:pt x="203" y="11211"/>
                    <a:pt x="105" y="11303"/>
                  </a:cubicBezTo>
                  <a:cubicBezTo>
                    <a:pt x="37" y="11368"/>
                    <a:pt x="-2" y="11447"/>
                    <a:pt x="0" y="11523"/>
                  </a:cubicBezTo>
                  <a:cubicBezTo>
                    <a:pt x="3" y="11599"/>
                    <a:pt x="42" y="11678"/>
                    <a:pt x="114" y="11735"/>
                  </a:cubicBezTo>
                  <a:cubicBezTo>
                    <a:pt x="222" y="11821"/>
                    <a:pt x="282" y="11823"/>
                    <a:pt x="1280" y="11823"/>
                  </a:cubicBezTo>
                  <a:cubicBezTo>
                    <a:pt x="2236" y="11823"/>
                    <a:pt x="2338" y="11817"/>
                    <a:pt x="2427" y="11744"/>
                  </a:cubicBezTo>
                  <a:cubicBezTo>
                    <a:pt x="2549" y="11645"/>
                    <a:pt x="2566" y="11427"/>
                    <a:pt x="2454" y="11303"/>
                  </a:cubicBezTo>
                  <a:cubicBezTo>
                    <a:pt x="2379" y="11219"/>
                    <a:pt x="2320" y="11215"/>
                    <a:pt x="1288" y="11215"/>
                  </a:cubicBezTo>
                  <a:close/>
                  <a:moveTo>
                    <a:pt x="20172" y="11215"/>
                  </a:moveTo>
                  <a:cubicBezTo>
                    <a:pt x="19134" y="11215"/>
                    <a:pt x="19072" y="11219"/>
                    <a:pt x="18997" y="11303"/>
                  </a:cubicBezTo>
                  <a:cubicBezTo>
                    <a:pt x="18886" y="11427"/>
                    <a:pt x="18902" y="11645"/>
                    <a:pt x="19024" y="11744"/>
                  </a:cubicBezTo>
                  <a:cubicBezTo>
                    <a:pt x="19113" y="11817"/>
                    <a:pt x="19215" y="11823"/>
                    <a:pt x="20172" y="11823"/>
                  </a:cubicBezTo>
                  <a:cubicBezTo>
                    <a:pt x="21169" y="11823"/>
                    <a:pt x="21229" y="11821"/>
                    <a:pt x="21337" y="11735"/>
                  </a:cubicBezTo>
                  <a:cubicBezTo>
                    <a:pt x="21478" y="11623"/>
                    <a:pt x="21484" y="11450"/>
                    <a:pt x="21354" y="11312"/>
                  </a:cubicBezTo>
                  <a:cubicBezTo>
                    <a:pt x="21261" y="11211"/>
                    <a:pt x="21256" y="11215"/>
                    <a:pt x="20172" y="11215"/>
                  </a:cubicBezTo>
                  <a:close/>
                  <a:moveTo>
                    <a:pt x="1280" y="12829"/>
                  </a:moveTo>
                  <a:cubicBezTo>
                    <a:pt x="282" y="12829"/>
                    <a:pt x="222" y="12831"/>
                    <a:pt x="114" y="12917"/>
                  </a:cubicBezTo>
                  <a:cubicBezTo>
                    <a:pt x="44" y="12973"/>
                    <a:pt x="4" y="13038"/>
                    <a:pt x="0" y="13111"/>
                  </a:cubicBezTo>
                  <a:cubicBezTo>
                    <a:pt x="-3" y="13185"/>
                    <a:pt x="32" y="13263"/>
                    <a:pt x="97" y="13332"/>
                  </a:cubicBezTo>
                  <a:cubicBezTo>
                    <a:pt x="190" y="13432"/>
                    <a:pt x="196" y="13438"/>
                    <a:pt x="1280" y="13438"/>
                  </a:cubicBezTo>
                  <a:cubicBezTo>
                    <a:pt x="2317" y="13438"/>
                    <a:pt x="2379" y="13433"/>
                    <a:pt x="2454" y="13350"/>
                  </a:cubicBezTo>
                  <a:cubicBezTo>
                    <a:pt x="2566" y="13225"/>
                    <a:pt x="2549" y="13008"/>
                    <a:pt x="2427" y="12908"/>
                  </a:cubicBezTo>
                  <a:cubicBezTo>
                    <a:pt x="2338" y="12835"/>
                    <a:pt x="2236" y="12829"/>
                    <a:pt x="1280" y="12829"/>
                  </a:cubicBezTo>
                  <a:close/>
                  <a:moveTo>
                    <a:pt x="20172" y="12829"/>
                  </a:moveTo>
                  <a:cubicBezTo>
                    <a:pt x="19215" y="12829"/>
                    <a:pt x="19113" y="12835"/>
                    <a:pt x="19024" y="12908"/>
                  </a:cubicBezTo>
                  <a:cubicBezTo>
                    <a:pt x="18902" y="13008"/>
                    <a:pt x="18886" y="13225"/>
                    <a:pt x="18997" y="13350"/>
                  </a:cubicBezTo>
                  <a:cubicBezTo>
                    <a:pt x="19072" y="13433"/>
                    <a:pt x="19131" y="13438"/>
                    <a:pt x="20163" y="13438"/>
                  </a:cubicBezTo>
                  <a:cubicBezTo>
                    <a:pt x="21217" y="13438"/>
                    <a:pt x="21248" y="13433"/>
                    <a:pt x="21346" y="13341"/>
                  </a:cubicBezTo>
                  <a:cubicBezTo>
                    <a:pt x="21414" y="13276"/>
                    <a:pt x="21453" y="13196"/>
                    <a:pt x="21451" y="13120"/>
                  </a:cubicBezTo>
                  <a:cubicBezTo>
                    <a:pt x="21448" y="13044"/>
                    <a:pt x="21409" y="12975"/>
                    <a:pt x="21337" y="12917"/>
                  </a:cubicBezTo>
                  <a:cubicBezTo>
                    <a:pt x="21229" y="12831"/>
                    <a:pt x="21169" y="12829"/>
                    <a:pt x="20172" y="12829"/>
                  </a:cubicBezTo>
                  <a:close/>
                  <a:moveTo>
                    <a:pt x="1280" y="14567"/>
                  </a:moveTo>
                  <a:cubicBezTo>
                    <a:pt x="282" y="14567"/>
                    <a:pt x="222" y="14578"/>
                    <a:pt x="114" y="14664"/>
                  </a:cubicBezTo>
                  <a:cubicBezTo>
                    <a:pt x="37" y="14725"/>
                    <a:pt x="0" y="14799"/>
                    <a:pt x="0" y="14876"/>
                  </a:cubicBezTo>
                  <a:cubicBezTo>
                    <a:pt x="0" y="14953"/>
                    <a:pt x="37" y="15027"/>
                    <a:pt x="114" y="15088"/>
                  </a:cubicBezTo>
                  <a:cubicBezTo>
                    <a:pt x="223" y="15174"/>
                    <a:pt x="283" y="15177"/>
                    <a:pt x="1297" y="15176"/>
                  </a:cubicBezTo>
                  <a:cubicBezTo>
                    <a:pt x="2494" y="15174"/>
                    <a:pt x="2516" y="15171"/>
                    <a:pt x="2524" y="14894"/>
                  </a:cubicBezTo>
                  <a:cubicBezTo>
                    <a:pt x="2527" y="14774"/>
                    <a:pt x="2502" y="14716"/>
                    <a:pt x="2427" y="14655"/>
                  </a:cubicBezTo>
                  <a:cubicBezTo>
                    <a:pt x="2336" y="14581"/>
                    <a:pt x="2242" y="14567"/>
                    <a:pt x="1280" y="14567"/>
                  </a:cubicBezTo>
                  <a:close/>
                  <a:moveTo>
                    <a:pt x="20172" y="14567"/>
                  </a:moveTo>
                  <a:cubicBezTo>
                    <a:pt x="19215" y="14567"/>
                    <a:pt x="19113" y="14573"/>
                    <a:pt x="19024" y="14647"/>
                  </a:cubicBezTo>
                  <a:cubicBezTo>
                    <a:pt x="18902" y="14746"/>
                    <a:pt x="18886" y="14972"/>
                    <a:pt x="18997" y="15097"/>
                  </a:cubicBezTo>
                  <a:cubicBezTo>
                    <a:pt x="19072" y="15180"/>
                    <a:pt x="19136" y="15185"/>
                    <a:pt x="20154" y="15185"/>
                  </a:cubicBezTo>
                  <a:cubicBezTo>
                    <a:pt x="21172" y="15185"/>
                    <a:pt x="21228" y="15174"/>
                    <a:pt x="21337" y="15088"/>
                  </a:cubicBezTo>
                  <a:cubicBezTo>
                    <a:pt x="21413" y="15028"/>
                    <a:pt x="21451" y="14959"/>
                    <a:pt x="21451" y="14876"/>
                  </a:cubicBezTo>
                  <a:cubicBezTo>
                    <a:pt x="21451" y="14793"/>
                    <a:pt x="21413" y="14724"/>
                    <a:pt x="21337" y="14664"/>
                  </a:cubicBezTo>
                  <a:cubicBezTo>
                    <a:pt x="21229" y="14578"/>
                    <a:pt x="21169" y="14567"/>
                    <a:pt x="20172" y="14567"/>
                  </a:cubicBezTo>
                  <a:close/>
                  <a:moveTo>
                    <a:pt x="6590" y="19040"/>
                  </a:moveTo>
                  <a:cubicBezTo>
                    <a:pt x="6350" y="19099"/>
                    <a:pt x="6353" y="19104"/>
                    <a:pt x="6353" y="20302"/>
                  </a:cubicBezTo>
                  <a:cubicBezTo>
                    <a:pt x="6353" y="21329"/>
                    <a:pt x="6355" y="21417"/>
                    <a:pt x="6432" y="21502"/>
                  </a:cubicBezTo>
                  <a:cubicBezTo>
                    <a:pt x="6484" y="21560"/>
                    <a:pt x="6551" y="21589"/>
                    <a:pt x="6625" y="21590"/>
                  </a:cubicBezTo>
                  <a:cubicBezTo>
                    <a:pt x="6698" y="21591"/>
                    <a:pt x="6774" y="21559"/>
                    <a:pt x="6835" y="21502"/>
                  </a:cubicBezTo>
                  <a:cubicBezTo>
                    <a:pt x="6928" y="21415"/>
                    <a:pt x="6931" y="21394"/>
                    <a:pt x="6931" y="20311"/>
                  </a:cubicBezTo>
                  <a:lnTo>
                    <a:pt x="6931" y="19199"/>
                  </a:lnTo>
                  <a:lnTo>
                    <a:pt x="6817" y="19111"/>
                  </a:lnTo>
                  <a:cubicBezTo>
                    <a:pt x="6735" y="19046"/>
                    <a:pt x="6667" y="19021"/>
                    <a:pt x="6590" y="19040"/>
                  </a:cubicBezTo>
                  <a:close/>
                  <a:moveTo>
                    <a:pt x="10060" y="19040"/>
                  </a:moveTo>
                  <a:cubicBezTo>
                    <a:pt x="9933" y="19000"/>
                    <a:pt x="9749" y="19096"/>
                    <a:pt x="9700" y="19226"/>
                  </a:cubicBezTo>
                  <a:cubicBezTo>
                    <a:pt x="9673" y="19298"/>
                    <a:pt x="9666" y="19735"/>
                    <a:pt x="9674" y="20372"/>
                  </a:cubicBezTo>
                  <a:cubicBezTo>
                    <a:pt x="9686" y="21318"/>
                    <a:pt x="9695" y="21418"/>
                    <a:pt x="9770" y="21502"/>
                  </a:cubicBezTo>
                  <a:cubicBezTo>
                    <a:pt x="9823" y="21560"/>
                    <a:pt x="9890" y="21589"/>
                    <a:pt x="9963" y="21590"/>
                  </a:cubicBezTo>
                  <a:cubicBezTo>
                    <a:pt x="10037" y="21590"/>
                    <a:pt x="10112" y="21559"/>
                    <a:pt x="10173" y="21502"/>
                  </a:cubicBezTo>
                  <a:cubicBezTo>
                    <a:pt x="10266" y="21415"/>
                    <a:pt x="10270" y="21394"/>
                    <a:pt x="10270" y="20311"/>
                  </a:cubicBezTo>
                  <a:cubicBezTo>
                    <a:pt x="10270" y="19135"/>
                    <a:pt x="10267" y="19106"/>
                    <a:pt x="10060" y="19040"/>
                  </a:cubicBezTo>
                  <a:close/>
                  <a:moveTo>
                    <a:pt x="15282" y="19040"/>
                  </a:moveTo>
                  <a:cubicBezTo>
                    <a:pt x="15210" y="19031"/>
                    <a:pt x="15132" y="19056"/>
                    <a:pt x="15063" y="19111"/>
                  </a:cubicBezTo>
                  <a:lnTo>
                    <a:pt x="14949" y="19199"/>
                  </a:lnTo>
                  <a:lnTo>
                    <a:pt x="14949" y="20293"/>
                  </a:lnTo>
                  <a:cubicBezTo>
                    <a:pt x="14949" y="21358"/>
                    <a:pt x="14954" y="21395"/>
                    <a:pt x="15045" y="21493"/>
                  </a:cubicBezTo>
                  <a:cubicBezTo>
                    <a:pt x="15104" y="21556"/>
                    <a:pt x="15173" y="21588"/>
                    <a:pt x="15247" y="21590"/>
                  </a:cubicBezTo>
                  <a:cubicBezTo>
                    <a:pt x="15321" y="21592"/>
                    <a:pt x="15394" y="21562"/>
                    <a:pt x="15449" y="21502"/>
                  </a:cubicBezTo>
                  <a:cubicBezTo>
                    <a:pt x="15524" y="21418"/>
                    <a:pt x="15533" y="21317"/>
                    <a:pt x="15545" y="20328"/>
                  </a:cubicBezTo>
                  <a:cubicBezTo>
                    <a:pt x="15557" y="19342"/>
                    <a:pt x="15555" y="19249"/>
                    <a:pt x="15484" y="19164"/>
                  </a:cubicBezTo>
                  <a:cubicBezTo>
                    <a:pt x="15424" y="19093"/>
                    <a:pt x="15354" y="19049"/>
                    <a:pt x="15282" y="19040"/>
                  </a:cubicBezTo>
                  <a:close/>
                  <a:moveTo>
                    <a:pt x="8386" y="19049"/>
                  </a:moveTo>
                  <a:cubicBezTo>
                    <a:pt x="8082" y="19049"/>
                    <a:pt x="8079" y="19058"/>
                    <a:pt x="8079" y="20302"/>
                  </a:cubicBezTo>
                  <a:cubicBezTo>
                    <a:pt x="8079" y="21329"/>
                    <a:pt x="8090" y="21417"/>
                    <a:pt x="8167" y="21502"/>
                  </a:cubicBezTo>
                  <a:cubicBezTo>
                    <a:pt x="8219" y="21560"/>
                    <a:pt x="8286" y="21589"/>
                    <a:pt x="8360" y="21590"/>
                  </a:cubicBezTo>
                  <a:cubicBezTo>
                    <a:pt x="8433" y="21591"/>
                    <a:pt x="8509" y="21559"/>
                    <a:pt x="8570" y="21502"/>
                  </a:cubicBezTo>
                  <a:cubicBezTo>
                    <a:pt x="8663" y="21415"/>
                    <a:pt x="8666" y="21389"/>
                    <a:pt x="8666" y="20311"/>
                  </a:cubicBezTo>
                  <a:cubicBezTo>
                    <a:pt x="8666" y="19072"/>
                    <a:pt x="8657" y="19049"/>
                    <a:pt x="8386" y="19049"/>
                  </a:cubicBezTo>
                  <a:close/>
                  <a:moveTo>
                    <a:pt x="11716" y="19049"/>
                  </a:moveTo>
                  <a:cubicBezTo>
                    <a:pt x="11445" y="19049"/>
                    <a:pt x="11444" y="19072"/>
                    <a:pt x="11444" y="20302"/>
                  </a:cubicBezTo>
                  <a:cubicBezTo>
                    <a:pt x="11444" y="21222"/>
                    <a:pt x="11449" y="21411"/>
                    <a:pt x="11505" y="21493"/>
                  </a:cubicBezTo>
                  <a:cubicBezTo>
                    <a:pt x="11547" y="21553"/>
                    <a:pt x="11616" y="21588"/>
                    <a:pt x="11689" y="21590"/>
                  </a:cubicBezTo>
                  <a:cubicBezTo>
                    <a:pt x="11763" y="21592"/>
                    <a:pt x="11843" y="21568"/>
                    <a:pt x="11917" y="21511"/>
                  </a:cubicBezTo>
                  <a:lnTo>
                    <a:pt x="12022" y="21422"/>
                  </a:lnTo>
                  <a:lnTo>
                    <a:pt x="12022" y="20311"/>
                  </a:lnTo>
                  <a:cubicBezTo>
                    <a:pt x="12022" y="19059"/>
                    <a:pt x="12020" y="19049"/>
                    <a:pt x="11716" y="19049"/>
                  </a:cubicBezTo>
                  <a:close/>
                  <a:moveTo>
                    <a:pt x="13503" y="19049"/>
                  </a:moveTo>
                  <a:cubicBezTo>
                    <a:pt x="13199" y="19049"/>
                    <a:pt x="13197" y="19059"/>
                    <a:pt x="13197" y="20311"/>
                  </a:cubicBezTo>
                  <a:lnTo>
                    <a:pt x="13197" y="21422"/>
                  </a:lnTo>
                  <a:lnTo>
                    <a:pt x="13302" y="21511"/>
                  </a:lnTo>
                  <a:cubicBezTo>
                    <a:pt x="13376" y="21568"/>
                    <a:pt x="13456" y="21592"/>
                    <a:pt x="13530" y="21590"/>
                  </a:cubicBezTo>
                  <a:cubicBezTo>
                    <a:pt x="13603" y="21588"/>
                    <a:pt x="13672" y="21553"/>
                    <a:pt x="13714" y="21493"/>
                  </a:cubicBezTo>
                  <a:cubicBezTo>
                    <a:pt x="13770" y="21411"/>
                    <a:pt x="13784" y="21222"/>
                    <a:pt x="13784" y="20302"/>
                  </a:cubicBezTo>
                  <a:cubicBezTo>
                    <a:pt x="13784" y="19072"/>
                    <a:pt x="13774" y="19049"/>
                    <a:pt x="13503" y="19049"/>
                  </a:cubicBezTo>
                  <a:close/>
                </a:path>
              </a:pathLst>
            </a:custGeom>
            <a:ln w="12700" cap="flat">
              <a:noFill/>
              <a:miter lim="400000"/>
            </a:ln>
            <a:effectLst/>
          </p:spPr>
        </p:pic>
        <p:sp>
          <p:nvSpPr>
            <p:cNvPr id="138" name="Rounded Rectangle"/>
            <p:cNvSpPr/>
            <p:nvPr/>
          </p:nvSpPr>
          <p:spPr>
            <a:xfrm>
              <a:off x="169451" y="152251"/>
              <a:ext cx="647694" cy="653569"/>
            </a:xfrm>
            <a:prstGeom prst="roundRect">
              <a:avLst>
                <a:gd name="adj" fmla="val 14146"/>
              </a:avLst>
            </a:prstGeom>
            <a:solidFill>
              <a:srgbClr val="000000"/>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39" name="Circle"/>
            <p:cNvSpPr/>
            <p:nvPr/>
          </p:nvSpPr>
          <p:spPr>
            <a:xfrm>
              <a:off x="225580" y="201904"/>
              <a:ext cx="46554" cy="46554"/>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sp>
        <p:nvSpPr>
          <p:cNvPr id="141" name="2"/>
          <p:cNvSpPr txBox="1"/>
          <p:nvPr/>
        </p:nvSpPr>
        <p:spPr>
          <a:xfrm>
            <a:off x="7094491" y="4176037"/>
            <a:ext cx="605538" cy="5604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solidFill>
                  <a:srgbClr val="FFFFFF"/>
                </a:solidFill>
              </a:defRPr>
            </a:lvl1pPr>
          </a:lstStyle>
          <a:p>
            <a:pPr/>
            <a:r>
              <a:t>2</a:t>
            </a:r>
          </a:p>
        </p:txBody>
      </p:sp>
      <p:grpSp>
        <p:nvGrpSpPr>
          <p:cNvPr id="145" name="Group"/>
          <p:cNvGrpSpPr/>
          <p:nvPr/>
        </p:nvGrpSpPr>
        <p:grpSpPr>
          <a:xfrm>
            <a:off x="6911568" y="5246297"/>
            <a:ext cx="971424" cy="971180"/>
            <a:chOff x="40" y="-20"/>
            <a:chExt cx="971422" cy="971179"/>
          </a:xfrm>
        </p:grpSpPr>
        <p:pic>
          <p:nvPicPr>
            <p:cNvPr id="142" name="Image" descr="Image"/>
            <p:cNvPicPr>
              <a:picLocks noChangeAspect="1"/>
            </p:cNvPicPr>
            <p:nvPr/>
          </p:nvPicPr>
          <p:blipFill>
            <a:blip r:embed="rId3">
              <a:extLst/>
            </a:blip>
            <a:srcRect l="0" t="5" r="0" b="19"/>
            <a:stretch>
              <a:fillRect/>
            </a:stretch>
          </p:blipFill>
          <p:spPr>
            <a:xfrm>
              <a:off x="40" y="-21"/>
              <a:ext cx="971423" cy="971180"/>
            </a:xfrm>
            <a:custGeom>
              <a:avLst/>
              <a:gdLst/>
              <a:ahLst/>
              <a:cxnLst>
                <a:cxn ang="0">
                  <a:pos x="wd2" y="hd2"/>
                </a:cxn>
                <a:cxn ang="5400000">
                  <a:pos x="wd2" y="hd2"/>
                </a:cxn>
                <a:cxn ang="10800000">
                  <a:pos x="wd2" y="hd2"/>
                </a:cxn>
                <a:cxn ang="16200000">
                  <a:pos x="wd2" y="hd2"/>
                </a:cxn>
              </a:cxnLst>
              <a:rect l="0" t="0" r="r" b="b"/>
              <a:pathLst>
                <a:path w="21451" h="21590" fill="norm" stroke="1" extrusionOk="0">
                  <a:moveTo>
                    <a:pt x="6633" y="1"/>
                  </a:moveTo>
                  <a:cubicBezTo>
                    <a:pt x="6560" y="-1"/>
                    <a:pt x="6486" y="29"/>
                    <a:pt x="6432" y="89"/>
                  </a:cubicBezTo>
                  <a:cubicBezTo>
                    <a:pt x="6356" y="173"/>
                    <a:pt x="6347" y="273"/>
                    <a:pt x="6336" y="1218"/>
                  </a:cubicBezTo>
                  <a:cubicBezTo>
                    <a:pt x="6322" y="2312"/>
                    <a:pt x="6342" y="2457"/>
                    <a:pt x="6511" y="2524"/>
                  </a:cubicBezTo>
                  <a:cubicBezTo>
                    <a:pt x="6626" y="2570"/>
                    <a:pt x="6755" y="2548"/>
                    <a:pt x="6861" y="2454"/>
                  </a:cubicBezTo>
                  <a:cubicBezTo>
                    <a:pt x="6930" y="2393"/>
                    <a:pt x="6931" y="2274"/>
                    <a:pt x="6931" y="1289"/>
                  </a:cubicBezTo>
                  <a:cubicBezTo>
                    <a:pt x="6931" y="228"/>
                    <a:pt x="6935" y="196"/>
                    <a:pt x="6844" y="98"/>
                  </a:cubicBezTo>
                  <a:cubicBezTo>
                    <a:pt x="6785" y="35"/>
                    <a:pt x="6707" y="3"/>
                    <a:pt x="6633" y="1"/>
                  </a:cubicBezTo>
                  <a:close/>
                  <a:moveTo>
                    <a:pt x="8351" y="1"/>
                  </a:moveTo>
                  <a:cubicBezTo>
                    <a:pt x="8276" y="6"/>
                    <a:pt x="8204" y="45"/>
                    <a:pt x="8149" y="116"/>
                  </a:cubicBezTo>
                  <a:cubicBezTo>
                    <a:pt x="8064" y="224"/>
                    <a:pt x="8062" y="283"/>
                    <a:pt x="8062" y="1245"/>
                  </a:cubicBezTo>
                  <a:cubicBezTo>
                    <a:pt x="8062" y="1807"/>
                    <a:pt x="8082" y="2312"/>
                    <a:pt x="8106" y="2374"/>
                  </a:cubicBezTo>
                  <a:cubicBezTo>
                    <a:pt x="8129" y="2436"/>
                    <a:pt x="8192" y="2503"/>
                    <a:pt x="8246" y="2524"/>
                  </a:cubicBezTo>
                  <a:cubicBezTo>
                    <a:pt x="8370" y="2573"/>
                    <a:pt x="8543" y="2543"/>
                    <a:pt x="8614" y="2454"/>
                  </a:cubicBezTo>
                  <a:cubicBezTo>
                    <a:pt x="8654" y="2403"/>
                    <a:pt x="8666" y="2097"/>
                    <a:pt x="8666" y="1280"/>
                  </a:cubicBezTo>
                  <a:cubicBezTo>
                    <a:pt x="8666" y="202"/>
                    <a:pt x="8663" y="176"/>
                    <a:pt x="8570" y="89"/>
                  </a:cubicBezTo>
                  <a:cubicBezTo>
                    <a:pt x="8503" y="26"/>
                    <a:pt x="8426" y="-4"/>
                    <a:pt x="8351" y="1"/>
                  </a:cubicBezTo>
                  <a:close/>
                  <a:moveTo>
                    <a:pt x="9963" y="1"/>
                  </a:moveTo>
                  <a:cubicBezTo>
                    <a:pt x="9890" y="1"/>
                    <a:pt x="9823" y="31"/>
                    <a:pt x="9770" y="89"/>
                  </a:cubicBezTo>
                  <a:cubicBezTo>
                    <a:pt x="9695" y="173"/>
                    <a:pt x="9686" y="273"/>
                    <a:pt x="9674" y="1218"/>
                  </a:cubicBezTo>
                  <a:cubicBezTo>
                    <a:pt x="9660" y="2312"/>
                    <a:pt x="9681" y="2456"/>
                    <a:pt x="9849" y="2524"/>
                  </a:cubicBezTo>
                  <a:cubicBezTo>
                    <a:pt x="9903" y="2546"/>
                    <a:pt x="9975" y="2561"/>
                    <a:pt x="10007" y="2551"/>
                  </a:cubicBezTo>
                  <a:cubicBezTo>
                    <a:pt x="10039" y="2540"/>
                    <a:pt x="10074" y="2533"/>
                    <a:pt x="10095" y="2533"/>
                  </a:cubicBezTo>
                  <a:cubicBezTo>
                    <a:pt x="10115" y="2533"/>
                    <a:pt x="10162" y="2500"/>
                    <a:pt x="10200" y="2462"/>
                  </a:cubicBezTo>
                  <a:cubicBezTo>
                    <a:pt x="10258" y="2404"/>
                    <a:pt x="10270" y="2238"/>
                    <a:pt x="10270" y="1289"/>
                  </a:cubicBezTo>
                  <a:cubicBezTo>
                    <a:pt x="10270" y="206"/>
                    <a:pt x="10266" y="176"/>
                    <a:pt x="10173" y="89"/>
                  </a:cubicBezTo>
                  <a:cubicBezTo>
                    <a:pt x="10112" y="32"/>
                    <a:pt x="10037" y="0"/>
                    <a:pt x="9963" y="1"/>
                  </a:cubicBezTo>
                  <a:close/>
                  <a:moveTo>
                    <a:pt x="11689" y="1"/>
                  </a:moveTo>
                  <a:cubicBezTo>
                    <a:pt x="11616" y="3"/>
                    <a:pt x="11547" y="38"/>
                    <a:pt x="11505" y="98"/>
                  </a:cubicBezTo>
                  <a:cubicBezTo>
                    <a:pt x="11449" y="179"/>
                    <a:pt x="11444" y="369"/>
                    <a:pt x="11444" y="1289"/>
                  </a:cubicBezTo>
                  <a:cubicBezTo>
                    <a:pt x="11444" y="2437"/>
                    <a:pt x="11452" y="2506"/>
                    <a:pt x="11637" y="2542"/>
                  </a:cubicBezTo>
                  <a:cubicBezTo>
                    <a:pt x="11784" y="2571"/>
                    <a:pt x="11939" y="2503"/>
                    <a:pt x="11996" y="2392"/>
                  </a:cubicBezTo>
                  <a:cubicBezTo>
                    <a:pt x="12037" y="2313"/>
                    <a:pt x="12048" y="2015"/>
                    <a:pt x="12040" y="1227"/>
                  </a:cubicBezTo>
                  <a:lnTo>
                    <a:pt x="12022" y="169"/>
                  </a:lnTo>
                  <a:lnTo>
                    <a:pt x="11917" y="89"/>
                  </a:lnTo>
                  <a:cubicBezTo>
                    <a:pt x="11843" y="32"/>
                    <a:pt x="11763" y="-1"/>
                    <a:pt x="11689" y="1"/>
                  </a:cubicBezTo>
                  <a:close/>
                  <a:moveTo>
                    <a:pt x="15256" y="1"/>
                  </a:moveTo>
                  <a:cubicBezTo>
                    <a:pt x="15184" y="1"/>
                    <a:pt x="15118" y="38"/>
                    <a:pt x="15054" y="98"/>
                  </a:cubicBezTo>
                  <a:cubicBezTo>
                    <a:pt x="14955" y="192"/>
                    <a:pt x="14949" y="198"/>
                    <a:pt x="14949" y="1289"/>
                  </a:cubicBezTo>
                  <a:cubicBezTo>
                    <a:pt x="14949" y="2280"/>
                    <a:pt x="14959" y="2394"/>
                    <a:pt x="15028" y="2454"/>
                  </a:cubicBezTo>
                  <a:cubicBezTo>
                    <a:pt x="15070" y="2490"/>
                    <a:pt x="15132" y="2529"/>
                    <a:pt x="15168" y="2542"/>
                  </a:cubicBezTo>
                  <a:cubicBezTo>
                    <a:pt x="15254" y="2573"/>
                    <a:pt x="15385" y="2531"/>
                    <a:pt x="15466" y="2454"/>
                  </a:cubicBezTo>
                  <a:cubicBezTo>
                    <a:pt x="15521" y="2401"/>
                    <a:pt x="15536" y="2216"/>
                    <a:pt x="15536" y="1289"/>
                  </a:cubicBezTo>
                  <a:cubicBezTo>
                    <a:pt x="15536" y="262"/>
                    <a:pt x="15525" y="174"/>
                    <a:pt x="15449" y="89"/>
                  </a:cubicBezTo>
                  <a:cubicBezTo>
                    <a:pt x="15395" y="30"/>
                    <a:pt x="15327" y="0"/>
                    <a:pt x="15256" y="1"/>
                  </a:cubicBezTo>
                  <a:close/>
                  <a:moveTo>
                    <a:pt x="13424" y="19"/>
                  </a:moveTo>
                  <a:cubicBezTo>
                    <a:pt x="13340" y="45"/>
                    <a:pt x="13259" y="112"/>
                    <a:pt x="13214" y="230"/>
                  </a:cubicBezTo>
                  <a:cubicBezTo>
                    <a:pt x="13164" y="363"/>
                    <a:pt x="13165" y="2179"/>
                    <a:pt x="13214" y="2357"/>
                  </a:cubicBezTo>
                  <a:cubicBezTo>
                    <a:pt x="13231" y="2416"/>
                    <a:pt x="13287" y="2485"/>
                    <a:pt x="13346" y="2515"/>
                  </a:cubicBezTo>
                  <a:cubicBezTo>
                    <a:pt x="13455" y="2572"/>
                    <a:pt x="13627" y="2560"/>
                    <a:pt x="13722" y="2480"/>
                  </a:cubicBezTo>
                  <a:cubicBezTo>
                    <a:pt x="13763" y="2446"/>
                    <a:pt x="13784" y="2158"/>
                    <a:pt x="13784" y="1307"/>
                  </a:cubicBezTo>
                  <a:cubicBezTo>
                    <a:pt x="13784" y="203"/>
                    <a:pt x="13780" y="176"/>
                    <a:pt x="13687" y="89"/>
                  </a:cubicBezTo>
                  <a:cubicBezTo>
                    <a:pt x="13604" y="11"/>
                    <a:pt x="13509" y="-8"/>
                    <a:pt x="13424" y="19"/>
                  </a:cubicBezTo>
                  <a:close/>
                  <a:moveTo>
                    <a:pt x="10918" y="3442"/>
                  </a:moveTo>
                  <a:cubicBezTo>
                    <a:pt x="5606" y="3442"/>
                    <a:pt x="5381" y="3451"/>
                    <a:pt x="5153" y="3530"/>
                  </a:cubicBezTo>
                  <a:cubicBezTo>
                    <a:pt x="4796" y="3654"/>
                    <a:pt x="4671" y="3727"/>
                    <a:pt x="4390" y="3989"/>
                  </a:cubicBezTo>
                  <a:cubicBezTo>
                    <a:pt x="4056" y="4301"/>
                    <a:pt x="3859" y="4706"/>
                    <a:pt x="3803" y="5215"/>
                  </a:cubicBezTo>
                  <a:cubicBezTo>
                    <a:pt x="3781" y="5417"/>
                    <a:pt x="3770" y="7919"/>
                    <a:pt x="3777" y="10915"/>
                  </a:cubicBezTo>
                  <a:lnTo>
                    <a:pt x="3794" y="16252"/>
                  </a:lnTo>
                  <a:lnTo>
                    <a:pt x="3891" y="16508"/>
                  </a:lnTo>
                  <a:cubicBezTo>
                    <a:pt x="4154" y="17209"/>
                    <a:pt x="4703" y="17679"/>
                    <a:pt x="5398" y="17796"/>
                  </a:cubicBezTo>
                  <a:cubicBezTo>
                    <a:pt x="5516" y="17816"/>
                    <a:pt x="8013" y="17838"/>
                    <a:pt x="10945" y="17840"/>
                  </a:cubicBezTo>
                  <a:cubicBezTo>
                    <a:pt x="16712" y="17845"/>
                    <a:pt x="16594" y="17849"/>
                    <a:pt x="17061" y="17611"/>
                  </a:cubicBezTo>
                  <a:cubicBezTo>
                    <a:pt x="17492" y="17391"/>
                    <a:pt x="17854" y="16939"/>
                    <a:pt x="18016" y="16411"/>
                  </a:cubicBezTo>
                  <a:cubicBezTo>
                    <a:pt x="18085" y="16185"/>
                    <a:pt x="18095" y="15755"/>
                    <a:pt x="18095" y="10623"/>
                  </a:cubicBezTo>
                  <a:cubicBezTo>
                    <a:pt x="18095" y="5351"/>
                    <a:pt x="18083" y="5073"/>
                    <a:pt x="18007" y="4853"/>
                  </a:cubicBezTo>
                  <a:cubicBezTo>
                    <a:pt x="17766" y="4156"/>
                    <a:pt x="17320" y="3713"/>
                    <a:pt x="16640" y="3504"/>
                  </a:cubicBezTo>
                  <a:cubicBezTo>
                    <a:pt x="16484" y="3455"/>
                    <a:pt x="15441" y="3442"/>
                    <a:pt x="10918" y="3442"/>
                  </a:cubicBezTo>
                  <a:close/>
                  <a:moveTo>
                    <a:pt x="20101" y="5894"/>
                  </a:moveTo>
                  <a:cubicBezTo>
                    <a:pt x="19008" y="5908"/>
                    <a:pt x="18968" y="5918"/>
                    <a:pt x="18927" y="6133"/>
                  </a:cubicBezTo>
                  <a:cubicBezTo>
                    <a:pt x="18895" y="6301"/>
                    <a:pt x="18932" y="6408"/>
                    <a:pt x="19059" y="6477"/>
                  </a:cubicBezTo>
                  <a:cubicBezTo>
                    <a:pt x="19199" y="6554"/>
                    <a:pt x="21013" y="6568"/>
                    <a:pt x="21223" y="6494"/>
                  </a:cubicBezTo>
                  <a:cubicBezTo>
                    <a:pt x="21496" y="6399"/>
                    <a:pt x="21525" y="6093"/>
                    <a:pt x="21276" y="5965"/>
                  </a:cubicBezTo>
                  <a:cubicBezTo>
                    <a:pt x="21141" y="5896"/>
                    <a:pt x="21012" y="5883"/>
                    <a:pt x="20101" y="5894"/>
                  </a:cubicBezTo>
                  <a:close/>
                  <a:moveTo>
                    <a:pt x="2296" y="5912"/>
                  </a:moveTo>
                  <a:cubicBezTo>
                    <a:pt x="2067" y="5866"/>
                    <a:pt x="365" y="5881"/>
                    <a:pt x="237" y="5930"/>
                  </a:cubicBezTo>
                  <a:cubicBezTo>
                    <a:pt x="-63" y="6045"/>
                    <a:pt x="-75" y="6376"/>
                    <a:pt x="219" y="6494"/>
                  </a:cubicBezTo>
                  <a:cubicBezTo>
                    <a:pt x="393" y="6564"/>
                    <a:pt x="2186" y="6558"/>
                    <a:pt x="2357" y="6486"/>
                  </a:cubicBezTo>
                  <a:cubicBezTo>
                    <a:pt x="2628" y="6372"/>
                    <a:pt x="2587" y="5971"/>
                    <a:pt x="2296" y="5912"/>
                  </a:cubicBezTo>
                  <a:close/>
                  <a:moveTo>
                    <a:pt x="1288" y="7677"/>
                  </a:moveTo>
                  <a:cubicBezTo>
                    <a:pt x="234" y="7677"/>
                    <a:pt x="203" y="7682"/>
                    <a:pt x="105" y="7774"/>
                  </a:cubicBezTo>
                  <a:cubicBezTo>
                    <a:pt x="37" y="7838"/>
                    <a:pt x="-2" y="7918"/>
                    <a:pt x="0" y="7994"/>
                  </a:cubicBezTo>
                  <a:cubicBezTo>
                    <a:pt x="3" y="8070"/>
                    <a:pt x="42" y="8140"/>
                    <a:pt x="114" y="8197"/>
                  </a:cubicBezTo>
                  <a:cubicBezTo>
                    <a:pt x="222" y="8283"/>
                    <a:pt x="282" y="8285"/>
                    <a:pt x="1280" y="8285"/>
                  </a:cubicBezTo>
                  <a:cubicBezTo>
                    <a:pt x="2236" y="8285"/>
                    <a:pt x="2338" y="8279"/>
                    <a:pt x="2427" y="8206"/>
                  </a:cubicBezTo>
                  <a:cubicBezTo>
                    <a:pt x="2549" y="8107"/>
                    <a:pt x="2566" y="7889"/>
                    <a:pt x="2454" y="7765"/>
                  </a:cubicBezTo>
                  <a:cubicBezTo>
                    <a:pt x="2379" y="7681"/>
                    <a:pt x="2320" y="7677"/>
                    <a:pt x="1288" y="7677"/>
                  </a:cubicBezTo>
                  <a:close/>
                  <a:moveTo>
                    <a:pt x="19076" y="7677"/>
                  </a:moveTo>
                  <a:lnTo>
                    <a:pt x="18980" y="7791"/>
                  </a:lnTo>
                  <a:cubicBezTo>
                    <a:pt x="18872" y="7929"/>
                    <a:pt x="18894" y="8097"/>
                    <a:pt x="19032" y="8215"/>
                  </a:cubicBezTo>
                  <a:cubicBezTo>
                    <a:pt x="19112" y="8283"/>
                    <a:pt x="19234" y="8285"/>
                    <a:pt x="20172" y="8285"/>
                  </a:cubicBezTo>
                  <a:cubicBezTo>
                    <a:pt x="21169" y="8285"/>
                    <a:pt x="21229" y="8283"/>
                    <a:pt x="21337" y="8197"/>
                  </a:cubicBezTo>
                  <a:cubicBezTo>
                    <a:pt x="21478" y="8085"/>
                    <a:pt x="21484" y="7921"/>
                    <a:pt x="21354" y="7783"/>
                  </a:cubicBezTo>
                  <a:cubicBezTo>
                    <a:pt x="21261" y="7682"/>
                    <a:pt x="21251" y="7677"/>
                    <a:pt x="20163" y="7677"/>
                  </a:cubicBezTo>
                  <a:lnTo>
                    <a:pt x="19076" y="7677"/>
                  </a:lnTo>
                  <a:close/>
                  <a:moveTo>
                    <a:pt x="272" y="9459"/>
                  </a:moveTo>
                  <a:cubicBezTo>
                    <a:pt x="152" y="9463"/>
                    <a:pt x="-1" y="9630"/>
                    <a:pt x="0" y="9750"/>
                  </a:cubicBezTo>
                  <a:cubicBezTo>
                    <a:pt x="1" y="9852"/>
                    <a:pt x="122" y="10014"/>
                    <a:pt x="219" y="10050"/>
                  </a:cubicBezTo>
                  <a:cubicBezTo>
                    <a:pt x="337" y="10093"/>
                    <a:pt x="2242" y="10076"/>
                    <a:pt x="2357" y="10032"/>
                  </a:cubicBezTo>
                  <a:cubicBezTo>
                    <a:pt x="2571" y="9950"/>
                    <a:pt x="2598" y="9551"/>
                    <a:pt x="2392" y="9485"/>
                  </a:cubicBezTo>
                  <a:cubicBezTo>
                    <a:pt x="2334" y="9467"/>
                    <a:pt x="653" y="9446"/>
                    <a:pt x="272" y="9459"/>
                  </a:cubicBezTo>
                  <a:close/>
                  <a:moveTo>
                    <a:pt x="19041" y="9503"/>
                  </a:moveTo>
                  <a:cubicBezTo>
                    <a:pt x="18861" y="9600"/>
                    <a:pt x="18883" y="9952"/>
                    <a:pt x="19076" y="10032"/>
                  </a:cubicBezTo>
                  <a:cubicBezTo>
                    <a:pt x="19130" y="10055"/>
                    <a:pt x="19645" y="10073"/>
                    <a:pt x="20224" y="10068"/>
                  </a:cubicBezTo>
                  <a:lnTo>
                    <a:pt x="21284" y="10059"/>
                  </a:lnTo>
                  <a:lnTo>
                    <a:pt x="21363" y="9944"/>
                  </a:lnTo>
                  <a:cubicBezTo>
                    <a:pt x="21478" y="9794"/>
                    <a:pt x="21476" y="9618"/>
                    <a:pt x="21354" y="9538"/>
                  </a:cubicBezTo>
                  <a:cubicBezTo>
                    <a:pt x="21227" y="9455"/>
                    <a:pt x="19188" y="9424"/>
                    <a:pt x="19041" y="9503"/>
                  </a:cubicBezTo>
                  <a:close/>
                  <a:moveTo>
                    <a:pt x="1288" y="11215"/>
                  </a:moveTo>
                  <a:cubicBezTo>
                    <a:pt x="234" y="11215"/>
                    <a:pt x="203" y="11211"/>
                    <a:pt x="105" y="11303"/>
                  </a:cubicBezTo>
                  <a:cubicBezTo>
                    <a:pt x="37" y="11368"/>
                    <a:pt x="-2" y="11447"/>
                    <a:pt x="0" y="11523"/>
                  </a:cubicBezTo>
                  <a:cubicBezTo>
                    <a:pt x="3" y="11599"/>
                    <a:pt x="42" y="11678"/>
                    <a:pt x="114" y="11735"/>
                  </a:cubicBezTo>
                  <a:cubicBezTo>
                    <a:pt x="222" y="11821"/>
                    <a:pt x="282" y="11823"/>
                    <a:pt x="1280" y="11823"/>
                  </a:cubicBezTo>
                  <a:cubicBezTo>
                    <a:pt x="2236" y="11823"/>
                    <a:pt x="2338" y="11817"/>
                    <a:pt x="2427" y="11744"/>
                  </a:cubicBezTo>
                  <a:cubicBezTo>
                    <a:pt x="2549" y="11645"/>
                    <a:pt x="2566" y="11427"/>
                    <a:pt x="2454" y="11303"/>
                  </a:cubicBezTo>
                  <a:cubicBezTo>
                    <a:pt x="2379" y="11219"/>
                    <a:pt x="2320" y="11215"/>
                    <a:pt x="1288" y="11215"/>
                  </a:cubicBezTo>
                  <a:close/>
                  <a:moveTo>
                    <a:pt x="20172" y="11215"/>
                  </a:moveTo>
                  <a:cubicBezTo>
                    <a:pt x="19134" y="11215"/>
                    <a:pt x="19072" y="11219"/>
                    <a:pt x="18997" y="11303"/>
                  </a:cubicBezTo>
                  <a:cubicBezTo>
                    <a:pt x="18886" y="11427"/>
                    <a:pt x="18902" y="11645"/>
                    <a:pt x="19024" y="11744"/>
                  </a:cubicBezTo>
                  <a:cubicBezTo>
                    <a:pt x="19113" y="11817"/>
                    <a:pt x="19215" y="11823"/>
                    <a:pt x="20172" y="11823"/>
                  </a:cubicBezTo>
                  <a:cubicBezTo>
                    <a:pt x="21169" y="11823"/>
                    <a:pt x="21229" y="11821"/>
                    <a:pt x="21337" y="11735"/>
                  </a:cubicBezTo>
                  <a:cubicBezTo>
                    <a:pt x="21478" y="11623"/>
                    <a:pt x="21484" y="11450"/>
                    <a:pt x="21354" y="11312"/>
                  </a:cubicBezTo>
                  <a:cubicBezTo>
                    <a:pt x="21261" y="11211"/>
                    <a:pt x="21256" y="11215"/>
                    <a:pt x="20172" y="11215"/>
                  </a:cubicBezTo>
                  <a:close/>
                  <a:moveTo>
                    <a:pt x="1280" y="12829"/>
                  </a:moveTo>
                  <a:cubicBezTo>
                    <a:pt x="282" y="12829"/>
                    <a:pt x="222" y="12831"/>
                    <a:pt x="114" y="12917"/>
                  </a:cubicBezTo>
                  <a:cubicBezTo>
                    <a:pt x="44" y="12973"/>
                    <a:pt x="4" y="13038"/>
                    <a:pt x="0" y="13111"/>
                  </a:cubicBezTo>
                  <a:cubicBezTo>
                    <a:pt x="-3" y="13185"/>
                    <a:pt x="32" y="13263"/>
                    <a:pt x="97" y="13332"/>
                  </a:cubicBezTo>
                  <a:cubicBezTo>
                    <a:pt x="190" y="13432"/>
                    <a:pt x="196" y="13438"/>
                    <a:pt x="1280" y="13438"/>
                  </a:cubicBezTo>
                  <a:cubicBezTo>
                    <a:pt x="2317" y="13438"/>
                    <a:pt x="2379" y="13433"/>
                    <a:pt x="2454" y="13350"/>
                  </a:cubicBezTo>
                  <a:cubicBezTo>
                    <a:pt x="2566" y="13225"/>
                    <a:pt x="2549" y="13008"/>
                    <a:pt x="2427" y="12908"/>
                  </a:cubicBezTo>
                  <a:cubicBezTo>
                    <a:pt x="2338" y="12835"/>
                    <a:pt x="2236" y="12829"/>
                    <a:pt x="1280" y="12829"/>
                  </a:cubicBezTo>
                  <a:close/>
                  <a:moveTo>
                    <a:pt x="20172" y="12829"/>
                  </a:moveTo>
                  <a:cubicBezTo>
                    <a:pt x="19215" y="12829"/>
                    <a:pt x="19113" y="12835"/>
                    <a:pt x="19024" y="12908"/>
                  </a:cubicBezTo>
                  <a:cubicBezTo>
                    <a:pt x="18902" y="13008"/>
                    <a:pt x="18886" y="13225"/>
                    <a:pt x="18997" y="13350"/>
                  </a:cubicBezTo>
                  <a:cubicBezTo>
                    <a:pt x="19072" y="13433"/>
                    <a:pt x="19131" y="13438"/>
                    <a:pt x="20163" y="13438"/>
                  </a:cubicBezTo>
                  <a:cubicBezTo>
                    <a:pt x="21217" y="13438"/>
                    <a:pt x="21248" y="13433"/>
                    <a:pt x="21346" y="13341"/>
                  </a:cubicBezTo>
                  <a:cubicBezTo>
                    <a:pt x="21414" y="13276"/>
                    <a:pt x="21453" y="13196"/>
                    <a:pt x="21451" y="13120"/>
                  </a:cubicBezTo>
                  <a:cubicBezTo>
                    <a:pt x="21448" y="13044"/>
                    <a:pt x="21409" y="12975"/>
                    <a:pt x="21337" y="12917"/>
                  </a:cubicBezTo>
                  <a:cubicBezTo>
                    <a:pt x="21229" y="12831"/>
                    <a:pt x="21169" y="12829"/>
                    <a:pt x="20172" y="12829"/>
                  </a:cubicBezTo>
                  <a:close/>
                  <a:moveTo>
                    <a:pt x="1280" y="14567"/>
                  </a:moveTo>
                  <a:cubicBezTo>
                    <a:pt x="282" y="14567"/>
                    <a:pt x="222" y="14578"/>
                    <a:pt x="114" y="14664"/>
                  </a:cubicBezTo>
                  <a:cubicBezTo>
                    <a:pt x="37" y="14725"/>
                    <a:pt x="0" y="14799"/>
                    <a:pt x="0" y="14876"/>
                  </a:cubicBezTo>
                  <a:cubicBezTo>
                    <a:pt x="0" y="14953"/>
                    <a:pt x="37" y="15027"/>
                    <a:pt x="114" y="15088"/>
                  </a:cubicBezTo>
                  <a:cubicBezTo>
                    <a:pt x="223" y="15174"/>
                    <a:pt x="283" y="15177"/>
                    <a:pt x="1297" y="15176"/>
                  </a:cubicBezTo>
                  <a:cubicBezTo>
                    <a:pt x="2494" y="15174"/>
                    <a:pt x="2516" y="15171"/>
                    <a:pt x="2524" y="14894"/>
                  </a:cubicBezTo>
                  <a:cubicBezTo>
                    <a:pt x="2527" y="14774"/>
                    <a:pt x="2502" y="14716"/>
                    <a:pt x="2427" y="14655"/>
                  </a:cubicBezTo>
                  <a:cubicBezTo>
                    <a:pt x="2336" y="14581"/>
                    <a:pt x="2242" y="14567"/>
                    <a:pt x="1280" y="14567"/>
                  </a:cubicBezTo>
                  <a:close/>
                  <a:moveTo>
                    <a:pt x="20172" y="14567"/>
                  </a:moveTo>
                  <a:cubicBezTo>
                    <a:pt x="19215" y="14567"/>
                    <a:pt x="19113" y="14573"/>
                    <a:pt x="19024" y="14647"/>
                  </a:cubicBezTo>
                  <a:cubicBezTo>
                    <a:pt x="18902" y="14746"/>
                    <a:pt x="18886" y="14972"/>
                    <a:pt x="18997" y="15097"/>
                  </a:cubicBezTo>
                  <a:cubicBezTo>
                    <a:pt x="19072" y="15180"/>
                    <a:pt x="19136" y="15185"/>
                    <a:pt x="20154" y="15185"/>
                  </a:cubicBezTo>
                  <a:cubicBezTo>
                    <a:pt x="21172" y="15185"/>
                    <a:pt x="21228" y="15174"/>
                    <a:pt x="21337" y="15088"/>
                  </a:cubicBezTo>
                  <a:cubicBezTo>
                    <a:pt x="21413" y="15028"/>
                    <a:pt x="21451" y="14959"/>
                    <a:pt x="21451" y="14876"/>
                  </a:cubicBezTo>
                  <a:cubicBezTo>
                    <a:pt x="21451" y="14793"/>
                    <a:pt x="21413" y="14724"/>
                    <a:pt x="21337" y="14664"/>
                  </a:cubicBezTo>
                  <a:cubicBezTo>
                    <a:pt x="21229" y="14578"/>
                    <a:pt x="21169" y="14567"/>
                    <a:pt x="20172" y="14567"/>
                  </a:cubicBezTo>
                  <a:close/>
                  <a:moveTo>
                    <a:pt x="6590" y="19040"/>
                  </a:moveTo>
                  <a:cubicBezTo>
                    <a:pt x="6350" y="19099"/>
                    <a:pt x="6353" y="19104"/>
                    <a:pt x="6353" y="20302"/>
                  </a:cubicBezTo>
                  <a:cubicBezTo>
                    <a:pt x="6353" y="21329"/>
                    <a:pt x="6355" y="21417"/>
                    <a:pt x="6432" y="21502"/>
                  </a:cubicBezTo>
                  <a:cubicBezTo>
                    <a:pt x="6484" y="21560"/>
                    <a:pt x="6551" y="21589"/>
                    <a:pt x="6625" y="21590"/>
                  </a:cubicBezTo>
                  <a:cubicBezTo>
                    <a:pt x="6698" y="21591"/>
                    <a:pt x="6774" y="21559"/>
                    <a:pt x="6835" y="21502"/>
                  </a:cubicBezTo>
                  <a:cubicBezTo>
                    <a:pt x="6928" y="21415"/>
                    <a:pt x="6931" y="21394"/>
                    <a:pt x="6931" y="20311"/>
                  </a:cubicBezTo>
                  <a:lnTo>
                    <a:pt x="6931" y="19199"/>
                  </a:lnTo>
                  <a:lnTo>
                    <a:pt x="6817" y="19111"/>
                  </a:lnTo>
                  <a:cubicBezTo>
                    <a:pt x="6735" y="19046"/>
                    <a:pt x="6667" y="19021"/>
                    <a:pt x="6590" y="19040"/>
                  </a:cubicBezTo>
                  <a:close/>
                  <a:moveTo>
                    <a:pt x="10060" y="19040"/>
                  </a:moveTo>
                  <a:cubicBezTo>
                    <a:pt x="9933" y="19000"/>
                    <a:pt x="9749" y="19096"/>
                    <a:pt x="9700" y="19226"/>
                  </a:cubicBezTo>
                  <a:cubicBezTo>
                    <a:pt x="9673" y="19298"/>
                    <a:pt x="9666" y="19735"/>
                    <a:pt x="9674" y="20372"/>
                  </a:cubicBezTo>
                  <a:cubicBezTo>
                    <a:pt x="9686" y="21318"/>
                    <a:pt x="9695" y="21418"/>
                    <a:pt x="9770" y="21502"/>
                  </a:cubicBezTo>
                  <a:cubicBezTo>
                    <a:pt x="9823" y="21560"/>
                    <a:pt x="9890" y="21589"/>
                    <a:pt x="9963" y="21590"/>
                  </a:cubicBezTo>
                  <a:cubicBezTo>
                    <a:pt x="10037" y="21590"/>
                    <a:pt x="10112" y="21559"/>
                    <a:pt x="10173" y="21502"/>
                  </a:cubicBezTo>
                  <a:cubicBezTo>
                    <a:pt x="10266" y="21415"/>
                    <a:pt x="10270" y="21394"/>
                    <a:pt x="10270" y="20311"/>
                  </a:cubicBezTo>
                  <a:cubicBezTo>
                    <a:pt x="10270" y="19135"/>
                    <a:pt x="10267" y="19106"/>
                    <a:pt x="10060" y="19040"/>
                  </a:cubicBezTo>
                  <a:close/>
                  <a:moveTo>
                    <a:pt x="15282" y="19040"/>
                  </a:moveTo>
                  <a:cubicBezTo>
                    <a:pt x="15210" y="19031"/>
                    <a:pt x="15132" y="19056"/>
                    <a:pt x="15063" y="19111"/>
                  </a:cubicBezTo>
                  <a:lnTo>
                    <a:pt x="14949" y="19199"/>
                  </a:lnTo>
                  <a:lnTo>
                    <a:pt x="14949" y="20293"/>
                  </a:lnTo>
                  <a:cubicBezTo>
                    <a:pt x="14949" y="21358"/>
                    <a:pt x="14954" y="21395"/>
                    <a:pt x="15045" y="21493"/>
                  </a:cubicBezTo>
                  <a:cubicBezTo>
                    <a:pt x="15104" y="21556"/>
                    <a:pt x="15173" y="21588"/>
                    <a:pt x="15247" y="21590"/>
                  </a:cubicBezTo>
                  <a:cubicBezTo>
                    <a:pt x="15321" y="21592"/>
                    <a:pt x="15394" y="21562"/>
                    <a:pt x="15449" y="21502"/>
                  </a:cubicBezTo>
                  <a:cubicBezTo>
                    <a:pt x="15524" y="21418"/>
                    <a:pt x="15533" y="21317"/>
                    <a:pt x="15545" y="20328"/>
                  </a:cubicBezTo>
                  <a:cubicBezTo>
                    <a:pt x="15557" y="19342"/>
                    <a:pt x="15555" y="19249"/>
                    <a:pt x="15484" y="19164"/>
                  </a:cubicBezTo>
                  <a:cubicBezTo>
                    <a:pt x="15424" y="19093"/>
                    <a:pt x="15354" y="19049"/>
                    <a:pt x="15282" y="19040"/>
                  </a:cubicBezTo>
                  <a:close/>
                  <a:moveTo>
                    <a:pt x="8386" y="19049"/>
                  </a:moveTo>
                  <a:cubicBezTo>
                    <a:pt x="8082" y="19049"/>
                    <a:pt x="8079" y="19058"/>
                    <a:pt x="8079" y="20302"/>
                  </a:cubicBezTo>
                  <a:cubicBezTo>
                    <a:pt x="8079" y="21329"/>
                    <a:pt x="8090" y="21417"/>
                    <a:pt x="8167" y="21502"/>
                  </a:cubicBezTo>
                  <a:cubicBezTo>
                    <a:pt x="8219" y="21560"/>
                    <a:pt x="8286" y="21589"/>
                    <a:pt x="8360" y="21590"/>
                  </a:cubicBezTo>
                  <a:cubicBezTo>
                    <a:pt x="8433" y="21591"/>
                    <a:pt x="8509" y="21559"/>
                    <a:pt x="8570" y="21502"/>
                  </a:cubicBezTo>
                  <a:cubicBezTo>
                    <a:pt x="8663" y="21415"/>
                    <a:pt x="8666" y="21389"/>
                    <a:pt x="8666" y="20311"/>
                  </a:cubicBezTo>
                  <a:cubicBezTo>
                    <a:pt x="8666" y="19072"/>
                    <a:pt x="8657" y="19049"/>
                    <a:pt x="8386" y="19049"/>
                  </a:cubicBezTo>
                  <a:close/>
                  <a:moveTo>
                    <a:pt x="11716" y="19049"/>
                  </a:moveTo>
                  <a:cubicBezTo>
                    <a:pt x="11445" y="19049"/>
                    <a:pt x="11444" y="19072"/>
                    <a:pt x="11444" y="20302"/>
                  </a:cubicBezTo>
                  <a:cubicBezTo>
                    <a:pt x="11444" y="21222"/>
                    <a:pt x="11449" y="21411"/>
                    <a:pt x="11505" y="21493"/>
                  </a:cubicBezTo>
                  <a:cubicBezTo>
                    <a:pt x="11547" y="21553"/>
                    <a:pt x="11616" y="21588"/>
                    <a:pt x="11689" y="21590"/>
                  </a:cubicBezTo>
                  <a:cubicBezTo>
                    <a:pt x="11763" y="21592"/>
                    <a:pt x="11843" y="21568"/>
                    <a:pt x="11917" y="21511"/>
                  </a:cubicBezTo>
                  <a:lnTo>
                    <a:pt x="12022" y="21422"/>
                  </a:lnTo>
                  <a:lnTo>
                    <a:pt x="12022" y="20311"/>
                  </a:lnTo>
                  <a:cubicBezTo>
                    <a:pt x="12022" y="19059"/>
                    <a:pt x="12020" y="19049"/>
                    <a:pt x="11716" y="19049"/>
                  </a:cubicBezTo>
                  <a:close/>
                  <a:moveTo>
                    <a:pt x="13503" y="19049"/>
                  </a:moveTo>
                  <a:cubicBezTo>
                    <a:pt x="13199" y="19049"/>
                    <a:pt x="13197" y="19059"/>
                    <a:pt x="13197" y="20311"/>
                  </a:cubicBezTo>
                  <a:lnTo>
                    <a:pt x="13197" y="21422"/>
                  </a:lnTo>
                  <a:lnTo>
                    <a:pt x="13302" y="21511"/>
                  </a:lnTo>
                  <a:cubicBezTo>
                    <a:pt x="13376" y="21568"/>
                    <a:pt x="13456" y="21592"/>
                    <a:pt x="13530" y="21590"/>
                  </a:cubicBezTo>
                  <a:cubicBezTo>
                    <a:pt x="13603" y="21588"/>
                    <a:pt x="13672" y="21553"/>
                    <a:pt x="13714" y="21493"/>
                  </a:cubicBezTo>
                  <a:cubicBezTo>
                    <a:pt x="13770" y="21411"/>
                    <a:pt x="13784" y="21222"/>
                    <a:pt x="13784" y="20302"/>
                  </a:cubicBezTo>
                  <a:cubicBezTo>
                    <a:pt x="13784" y="19072"/>
                    <a:pt x="13774" y="19049"/>
                    <a:pt x="13503" y="19049"/>
                  </a:cubicBezTo>
                  <a:close/>
                </a:path>
              </a:pathLst>
            </a:custGeom>
            <a:ln w="12700" cap="flat">
              <a:noFill/>
              <a:miter lim="400000"/>
            </a:ln>
            <a:effectLst/>
          </p:spPr>
        </p:pic>
        <p:sp>
          <p:nvSpPr>
            <p:cNvPr id="143" name="Rounded Rectangle"/>
            <p:cNvSpPr/>
            <p:nvPr/>
          </p:nvSpPr>
          <p:spPr>
            <a:xfrm>
              <a:off x="169451" y="152251"/>
              <a:ext cx="647694" cy="653569"/>
            </a:xfrm>
            <a:prstGeom prst="roundRect">
              <a:avLst>
                <a:gd name="adj" fmla="val 14146"/>
              </a:avLst>
            </a:prstGeom>
            <a:solidFill>
              <a:srgbClr val="000000"/>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44" name="Circle"/>
            <p:cNvSpPr/>
            <p:nvPr/>
          </p:nvSpPr>
          <p:spPr>
            <a:xfrm>
              <a:off x="225580" y="201904"/>
              <a:ext cx="46554" cy="46554"/>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sp>
        <p:nvSpPr>
          <p:cNvPr id="146" name="3"/>
          <p:cNvSpPr txBox="1"/>
          <p:nvPr/>
        </p:nvSpPr>
        <p:spPr>
          <a:xfrm>
            <a:off x="7145291" y="5451695"/>
            <a:ext cx="554738" cy="5604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solidFill>
                  <a:srgbClr val="FFFFFF"/>
                </a:solidFill>
              </a:defRPr>
            </a:lvl1pPr>
          </a:lstStyle>
          <a:p>
            <a:pPr/>
            <a:r>
              <a:t>3</a:t>
            </a:r>
          </a:p>
        </p:txBody>
      </p:sp>
      <p:grpSp>
        <p:nvGrpSpPr>
          <p:cNvPr id="150" name="Group"/>
          <p:cNvGrpSpPr/>
          <p:nvPr/>
        </p:nvGrpSpPr>
        <p:grpSpPr>
          <a:xfrm>
            <a:off x="6911568" y="6521955"/>
            <a:ext cx="971424" cy="971180"/>
            <a:chOff x="40" y="-20"/>
            <a:chExt cx="971422" cy="971179"/>
          </a:xfrm>
        </p:grpSpPr>
        <p:pic>
          <p:nvPicPr>
            <p:cNvPr id="147" name="Image" descr="Image"/>
            <p:cNvPicPr>
              <a:picLocks noChangeAspect="1"/>
            </p:cNvPicPr>
            <p:nvPr/>
          </p:nvPicPr>
          <p:blipFill>
            <a:blip r:embed="rId3">
              <a:extLst/>
            </a:blip>
            <a:srcRect l="0" t="5" r="0" b="19"/>
            <a:stretch>
              <a:fillRect/>
            </a:stretch>
          </p:blipFill>
          <p:spPr>
            <a:xfrm>
              <a:off x="40" y="-21"/>
              <a:ext cx="971423" cy="971180"/>
            </a:xfrm>
            <a:custGeom>
              <a:avLst/>
              <a:gdLst/>
              <a:ahLst/>
              <a:cxnLst>
                <a:cxn ang="0">
                  <a:pos x="wd2" y="hd2"/>
                </a:cxn>
                <a:cxn ang="5400000">
                  <a:pos x="wd2" y="hd2"/>
                </a:cxn>
                <a:cxn ang="10800000">
                  <a:pos x="wd2" y="hd2"/>
                </a:cxn>
                <a:cxn ang="16200000">
                  <a:pos x="wd2" y="hd2"/>
                </a:cxn>
              </a:cxnLst>
              <a:rect l="0" t="0" r="r" b="b"/>
              <a:pathLst>
                <a:path w="21451" h="21590" fill="norm" stroke="1" extrusionOk="0">
                  <a:moveTo>
                    <a:pt x="6633" y="1"/>
                  </a:moveTo>
                  <a:cubicBezTo>
                    <a:pt x="6560" y="-1"/>
                    <a:pt x="6486" y="29"/>
                    <a:pt x="6432" y="89"/>
                  </a:cubicBezTo>
                  <a:cubicBezTo>
                    <a:pt x="6356" y="173"/>
                    <a:pt x="6347" y="273"/>
                    <a:pt x="6336" y="1218"/>
                  </a:cubicBezTo>
                  <a:cubicBezTo>
                    <a:pt x="6322" y="2312"/>
                    <a:pt x="6342" y="2457"/>
                    <a:pt x="6511" y="2524"/>
                  </a:cubicBezTo>
                  <a:cubicBezTo>
                    <a:pt x="6626" y="2570"/>
                    <a:pt x="6755" y="2548"/>
                    <a:pt x="6861" y="2454"/>
                  </a:cubicBezTo>
                  <a:cubicBezTo>
                    <a:pt x="6930" y="2393"/>
                    <a:pt x="6931" y="2274"/>
                    <a:pt x="6931" y="1289"/>
                  </a:cubicBezTo>
                  <a:cubicBezTo>
                    <a:pt x="6931" y="228"/>
                    <a:pt x="6935" y="196"/>
                    <a:pt x="6844" y="98"/>
                  </a:cubicBezTo>
                  <a:cubicBezTo>
                    <a:pt x="6785" y="35"/>
                    <a:pt x="6707" y="3"/>
                    <a:pt x="6633" y="1"/>
                  </a:cubicBezTo>
                  <a:close/>
                  <a:moveTo>
                    <a:pt x="8351" y="1"/>
                  </a:moveTo>
                  <a:cubicBezTo>
                    <a:pt x="8276" y="6"/>
                    <a:pt x="8204" y="45"/>
                    <a:pt x="8149" y="116"/>
                  </a:cubicBezTo>
                  <a:cubicBezTo>
                    <a:pt x="8064" y="224"/>
                    <a:pt x="8062" y="283"/>
                    <a:pt x="8062" y="1245"/>
                  </a:cubicBezTo>
                  <a:cubicBezTo>
                    <a:pt x="8062" y="1807"/>
                    <a:pt x="8082" y="2312"/>
                    <a:pt x="8106" y="2374"/>
                  </a:cubicBezTo>
                  <a:cubicBezTo>
                    <a:pt x="8129" y="2436"/>
                    <a:pt x="8192" y="2503"/>
                    <a:pt x="8246" y="2524"/>
                  </a:cubicBezTo>
                  <a:cubicBezTo>
                    <a:pt x="8370" y="2573"/>
                    <a:pt x="8543" y="2543"/>
                    <a:pt x="8614" y="2454"/>
                  </a:cubicBezTo>
                  <a:cubicBezTo>
                    <a:pt x="8654" y="2403"/>
                    <a:pt x="8666" y="2097"/>
                    <a:pt x="8666" y="1280"/>
                  </a:cubicBezTo>
                  <a:cubicBezTo>
                    <a:pt x="8666" y="202"/>
                    <a:pt x="8663" y="176"/>
                    <a:pt x="8570" y="89"/>
                  </a:cubicBezTo>
                  <a:cubicBezTo>
                    <a:pt x="8503" y="26"/>
                    <a:pt x="8426" y="-4"/>
                    <a:pt x="8351" y="1"/>
                  </a:cubicBezTo>
                  <a:close/>
                  <a:moveTo>
                    <a:pt x="9963" y="1"/>
                  </a:moveTo>
                  <a:cubicBezTo>
                    <a:pt x="9890" y="1"/>
                    <a:pt x="9823" y="31"/>
                    <a:pt x="9770" y="89"/>
                  </a:cubicBezTo>
                  <a:cubicBezTo>
                    <a:pt x="9695" y="173"/>
                    <a:pt x="9686" y="273"/>
                    <a:pt x="9674" y="1218"/>
                  </a:cubicBezTo>
                  <a:cubicBezTo>
                    <a:pt x="9660" y="2312"/>
                    <a:pt x="9681" y="2456"/>
                    <a:pt x="9849" y="2524"/>
                  </a:cubicBezTo>
                  <a:cubicBezTo>
                    <a:pt x="9903" y="2546"/>
                    <a:pt x="9975" y="2561"/>
                    <a:pt x="10007" y="2551"/>
                  </a:cubicBezTo>
                  <a:cubicBezTo>
                    <a:pt x="10039" y="2540"/>
                    <a:pt x="10074" y="2533"/>
                    <a:pt x="10095" y="2533"/>
                  </a:cubicBezTo>
                  <a:cubicBezTo>
                    <a:pt x="10115" y="2533"/>
                    <a:pt x="10162" y="2500"/>
                    <a:pt x="10200" y="2462"/>
                  </a:cubicBezTo>
                  <a:cubicBezTo>
                    <a:pt x="10258" y="2404"/>
                    <a:pt x="10270" y="2238"/>
                    <a:pt x="10270" y="1289"/>
                  </a:cubicBezTo>
                  <a:cubicBezTo>
                    <a:pt x="10270" y="206"/>
                    <a:pt x="10266" y="176"/>
                    <a:pt x="10173" y="89"/>
                  </a:cubicBezTo>
                  <a:cubicBezTo>
                    <a:pt x="10112" y="32"/>
                    <a:pt x="10037" y="0"/>
                    <a:pt x="9963" y="1"/>
                  </a:cubicBezTo>
                  <a:close/>
                  <a:moveTo>
                    <a:pt x="11689" y="1"/>
                  </a:moveTo>
                  <a:cubicBezTo>
                    <a:pt x="11616" y="3"/>
                    <a:pt x="11547" y="38"/>
                    <a:pt x="11505" y="98"/>
                  </a:cubicBezTo>
                  <a:cubicBezTo>
                    <a:pt x="11449" y="179"/>
                    <a:pt x="11444" y="369"/>
                    <a:pt x="11444" y="1289"/>
                  </a:cubicBezTo>
                  <a:cubicBezTo>
                    <a:pt x="11444" y="2437"/>
                    <a:pt x="11452" y="2506"/>
                    <a:pt x="11637" y="2542"/>
                  </a:cubicBezTo>
                  <a:cubicBezTo>
                    <a:pt x="11784" y="2571"/>
                    <a:pt x="11939" y="2503"/>
                    <a:pt x="11996" y="2392"/>
                  </a:cubicBezTo>
                  <a:cubicBezTo>
                    <a:pt x="12037" y="2313"/>
                    <a:pt x="12048" y="2015"/>
                    <a:pt x="12040" y="1227"/>
                  </a:cubicBezTo>
                  <a:lnTo>
                    <a:pt x="12022" y="169"/>
                  </a:lnTo>
                  <a:lnTo>
                    <a:pt x="11917" y="89"/>
                  </a:lnTo>
                  <a:cubicBezTo>
                    <a:pt x="11843" y="32"/>
                    <a:pt x="11763" y="-1"/>
                    <a:pt x="11689" y="1"/>
                  </a:cubicBezTo>
                  <a:close/>
                  <a:moveTo>
                    <a:pt x="15256" y="1"/>
                  </a:moveTo>
                  <a:cubicBezTo>
                    <a:pt x="15184" y="1"/>
                    <a:pt x="15118" y="38"/>
                    <a:pt x="15054" y="98"/>
                  </a:cubicBezTo>
                  <a:cubicBezTo>
                    <a:pt x="14955" y="192"/>
                    <a:pt x="14949" y="198"/>
                    <a:pt x="14949" y="1289"/>
                  </a:cubicBezTo>
                  <a:cubicBezTo>
                    <a:pt x="14949" y="2280"/>
                    <a:pt x="14959" y="2394"/>
                    <a:pt x="15028" y="2454"/>
                  </a:cubicBezTo>
                  <a:cubicBezTo>
                    <a:pt x="15070" y="2490"/>
                    <a:pt x="15132" y="2529"/>
                    <a:pt x="15168" y="2542"/>
                  </a:cubicBezTo>
                  <a:cubicBezTo>
                    <a:pt x="15254" y="2573"/>
                    <a:pt x="15385" y="2531"/>
                    <a:pt x="15466" y="2454"/>
                  </a:cubicBezTo>
                  <a:cubicBezTo>
                    <a:pt x="15521" y="2401"/>
                    <a:pt x="15536" y="2216"/>
                    <a:pt x="15536" y="1289"/>
                  </a:cubicBezTo>
                  <a:cubicBezTo>
                    <a:pt x="15536" y="262"/>
                    <a:pt x="15525" y="174"/>
                    <a:pt x="15449" y="89"/>
                  </a:cubicBezTo>
                  <a:cubicBezTo>
                    <a:pt x="15395" y="30"/>
                    <a:pt x="15327" y="0"/>
                    <a:pt x="15256" y="1"/>
                  </a:cubicBezTo>
                  <a:close/>
                  <a:moveTo>
                    <a:pt x="13424" y="19"/>
                  </a:moveTo>
                  <a:cubicBezTo>
                    <a:pt x="13340" y="45"/>
                    <a:pt x="13259" y="112"/>
                    <a:pt x="13214" y="230"/>
                  </a:cubicBezTo>
                  <a:cubicBezTo>
                    <a:pt x="13164" y="363"/>
                    <a:pt x="13165" y="2179"/>
                    <a:pt x="13214" y="2357"/>
                  </a:cubicBezTo>
                  <a:cubicBezTo>
                    <a:pt x="13231" y="2416"/>
                    <a:pt x="13287" y="2485"/>
                    <a:pt x="13346" y="2515"/>
                  </a:cubicBezTo>
                  <a:cubicBezTo>
                    <a:pt x="13455" y="2572"/>
                    <a:pt x="13627" y="2560"/>
                    <a:pt x="13722" y="2480"/>
                  </a:cubicBezTo>
                  <a:cubicBezTo>
                    <a:pt x="13763" y="2446"/>
                    <a:pt x="13784" y="2158"/>
                    <a:pt x="13784" y="1307"/>
                  </a:cubicBezTo>
                  <a:cubicBezTo>
                    <a:pt x="13784" y="203"/>
                    <a:pt x="13780" y="176"/>
                    <a:pt x="13687" y="89"/>
                  </a:cubicBezTo>
                  <a:cubicBezTo>
                    <a:pt x="13604" y="11"/>
                    <a:pt x="13509" y="-8"/>
                    <a:pt x="13424" y="19"/>
                  </a:cubicBezTo>
                  <a:close/>
                  <a:moveTo>
                    <a:pt x="10918" y="3442"/>
                  </a:moveTo>
                  <a:cubicBezTo>
                    <a:pt x="5606" y="3442"/>
                    <a:pt x="5381" y="3451"/>
                    <a:pt x="5153" y="3530"/>
                  </a:cubicBezTo>
                  <a:cubicBezTo>
                    <a:pt x="4796" y="3654"/>
                    <a:pt x="4671" y="3727"/>
                    <a:pt x="4390" y="3989"/>
                  </a:cubicBezTo>
                  <a:cubicBezTo>
                    <a:pt x="4056" y="4301"/>
                    <a:pt x="3859" y="4706"/>
                    <a:pt x="3803" y="5215"/>
                  </a:cubicBezTo>
                  <a:cubicBezTo>
                    <a:pt x="3781" y="5417"/>
                    <a:pt x="3770" y="7919"/>
                    <a:pt x="3777" y="10915"/>
                  </a:cubicBezTo>
                  <a:lnTo>
                    <a:pt x="3794" y="16252"/>
                  </a:lnTo>
                  <a:lnTo>
                    <a:pt x="3891" y="16508"/>
                  </a:lnTo>
                  <a:cubicBezTo>
                    <a:pt x="4154" y="17209"/>
                    <a:pt x="4703" y="17679"/>
                    <a:pt x="5398" y="17796"/>
                  </a:cubicBezTo>
                  <a:cubicBezTo>
                    <a:pt x="5516" y="17816"/>
                    <a:pt x="8013" y="17838"/>
                    <a:pt x="10945" y="17840"/>
                  </a:cubicBezTo>
                  <a:cubicBezTo>
                    <a:pt x="16712" y="17845"/>
                    <a:pt x="16594" y="17849"/>
                    <a:pt x="17061" y="17611"/>
                  </a:cubicBezTo>
                  <a:cubicBezTo>
                    <a:pt x="17492" y="17391"/>
                    <a:pt x="17854" y="16939"/>
                    <a:pt x="18016" y="16411"/>
                  </a:cubicBezTo>
                  <a:cubicBezTo>
                    <a:pt x="18085" y="16185"/>
                    <a:pt x="18095" y="15755"/>
                    <a:pt x="18095" y="10623"/>
                  </a:cubicBezTo>
                  <a:cubicBezTo>
                    <a:pt x="18095" y="5351"/>
                    <a:pt x="18083" y="5073"/>
                    <a:pt x="18007" y="4853"/>
                  </a:cubicBezTo>
                  <a:cubicBezTo>
                    <a:pt x="17766" y="4156"/>
                    <a:pt x="17320" y="3713"/>
                    <a:pt x="16640" y="3504"/>
                  </a:cubicBezTo>
                  <a:cubicBezTo>
                    <a:pt x="16484" y="3455"/>
                    <a:pt x="15441" y="3442"/>
                    <a:pt x="10918" y="3442"/>
                  </a:cubicBezTo>
                  <a:close/>
                  <a:moveTo>
                    <a:pt x="20101" y="5894"/>
                  </a:moveTo>
                  <a:cubicBezTo>
                    <a:pt x="19008" y="5908"/>
                    <a:pt x="18968" y="5918"/>
                    <a:pt x="18927" y="6133"/>
                  </a:cubicBezTo>
                  <a:cubicBezTo>
                    <a:pt x="18895" y="6301"/>
                    <a:pt x="18932" y="6408"/>
                    <a:pt x="19059" y="6477"/>
                  </a:cubicBezTo>
                  <a:cubicBezTo>
                    <a:pt x="19199" y="6554"/>
                    <a:pt x="21013" y="6568"/>
                    <a:pt x="21223" y="6494"/>
                  </a:cubicBezTo>
                  <a:cubicBezTo>
                    <a:pt x="21496" y="6399"/>
                    <a:pt x="21525" y="6093"/>
                    <a:pt x="21276" y="5965"/>
                  </a:cubicBezTo>
                  <a:cubicBezTo>
                    <a:pt x="21141" y="5896"/>
                    <a:pt x="21012" y="5883"/>
                    <a:pt x="20101" y="5894"/>
                  </a:cubicBezTo>
                  <a:close/>
                  <a:moveTo>
                    <a:pt x="2296" y="5912"/>
                  </a:moveTo>
                  <a:cubicBezTo>
                    <a:pt x="2067" y="5866"/>
                    <a:pt x="365" y="5881"/>
                    <a:pt x="237" y="5930"/>
                  </a:cubicBezTo>
                  <a:cubicBezTo>
                    <a:pt x="-63" y="6045"/>
                    <a:pt x="-75" y="6376"/>
                    <a:pt x="219" y="6494"/>
                  </a:cubicBezTo>
                  <a:cubicBezTo>
                    <a:pt x="393" y="6564"/>
                    <a:pt x="2186" y="6558"/>
                    <a:pt x="2357" y="6486"/>
                  </a:cubicBezTo>
                  <a:cubicBezTo>
                    <a:pt x="2628" y="6372"/>
                    <a:pt x="2587" y="5971"/>
                    <a:pt x="2296" y="5912"/>
                  </a:cubicBezTo>
                  <a:close/>
                  <a:moveTo>
                    <a:pt x="1288" y="7677"/>
                  </a:moveTo>
                  <a:cubicBezTo>
                    <a:pt x="234" y="7677"/>
                    <a:pt x="203" y="7682"/>
                    <a:pt x="105" y="7774"/>
                  </a:cubicBezTo>
                  <a:cubicBezTo>
                    <a:pt x="37" y="7838"/>
                    <a:pt x="-2" y="7918"/>
                    <a:pt x="0" y="7994"/>
                  </a:cubicBezTo>
                  <a:cubicBezTo>
                    <a:pt x="3" y="8070"/>
                    <a:pt x="42" y="8140"/>
                    <a:pt x="114" y="8197"/>
                  </a:cubicBezTo>
                  <a:cubicBezTo>
                    <a:pt x="222" y="8283"/>
                    <a:pt x="282" y="8285"/>
                    <a:pt x="1280" y="8285"/>
                  </a:cubicBezTo>
                  <a:cubicBezTo>
                    <a:pt x="2236" y="8285"/>
                    <a:pt x="2338" y="8279"/>
                    <a:pt x="2427" y="8206"/>
                  </a:cubicBezTo>
                  <a:cubicBezTo>
                    <a:pt x="2549" y="8107"/>
                    <a:pt x="2566" y="7889"/>
                    <a:pt x="2454" y="7765"/>
                  </a:cubicBezTo>
                  <a:cubicBezTo>
                    <a:pt x="2379" y="7681"/>
                    <a:pt x="2320" y="7677"/>
                    <a:pt x="1288" y="7677"/>
                  </a:cubicBezTo>
                  <a:close/>
                  <a:moveTo>
                    <a:pt x="19076" y="7677"/>
                  </a:moveTo>
                  <a:lnTo>
                    <a:pt x="18980" y="7791"/>
                  </a:lnTo>
                  <a:cubicBezTo>
                    <a:pt x="18872" y="7929"/>
                    <a:pt x="18894" y="8097"/>
                    <a:pt x="19032" y="8215"/>
                  </a:cubicBezTo>
                  <a:cubicBezTo>
                    <a:pt x="19112" y="8283"/>
                    <a:pt x="19234" y="8285"/>
                    <a:pt x="20172" y="8285"/>
                  </a:cubicBezTo>
                  <a:cubicBezTo>
                    <a:pt x="21169" y="8285"/>
                    <a:pt x="21229" y="8283"/>
                    <a:pt x="21337" y="8197"/>
                  </a:cubicBezTo>
                  <a:cubicBezTo>
                    <a:pt x="21478" y="8085"/>
                    <a:pt x="21484" y="7921"/>
                    <a:pt x="21354" y="7783"/>
                  </a:cubicBezTo>
                  <a:cubicBezTo>
                    <a:pt x="21261" y="7682"/>
                    <a:pt x="21251" y="7677"/>
                    <a:pt x="20163" y="7677"/>
                  </a:cubicBezTo>
                  <a:lnTo>
                    <a:pt x="19076" y="7677"/>
                  </a:lnTo>
                  <a:close/>
                  <a:moveTo>
                    <a:pt x="272" y="9459"/>
                  </a:moveTo>
                  <a:cubicBezTo>
                    <a:pt x="152" y="9463"/>
                    <a:pt x="-1" y="9630"/>
                    <a:pt x="0" y="9750"/>
                  </a:cubicBezTo>
                  <a:cubicBezTo>
                    <a:pt x="1" y="9852"/>
                    <a:pt x="122" y="10014"/>
                    <a:pt x="219" y="10050"/>
                  </a:cubicBezTo>
                  <a:cubicBezTo>
                    <a:pt x="337" y="10093"/>
                    <a:pt x="2242" y="10076"/>
                    <a:pt x="2357" y="10032"/>
                  </a:cubicBezTo>
                  <a:cubicBezTo>
                    <a:pt x="2571" y="9950"/>
                    <a:pt x="2598" y="9551"/>
                    <a:pt x="2392" y="9485"/>
                  </a:cubicBezTo>
                  <a:cubicBezTo>
                    <a:pt x="2334" y="9467"/>
                    <a:pt x="653" y="9446"/>
                    <a:pt x="272" y="9459"/>
                  </a:cubicBezTo>
                  <a:close/>
                  <a:moveTo>
                    <a:pt x="19041" y="9503"/>
                  </a:moveTo>
                  <a:cubicBezTo>
                    <a:pt x="18861" y="9600"/>
                    <a:pt x="18883" y="9952"/>
                    <a:pt x="19076" y="10032"/>
                  </a:cubicBezTo>
                  <a:cubicBezTo>
                    <a:pt x="19130" y="10055"/>
                    <a:pt x="19645" y="10073"/>
                    <a:pt x="20224" y="10068"/>
                  </a:cubicBezTo>
                  <a:lnTo>
                    <a:pt x="21284" y="10059"/>
                  </a:lnTo>
                  <a:lnTo>
                    <a:pt x="21363" y="9944"/>
                  </a:lnTo>
                  <a:cubicBezTo>
                    <a:pt x="21478" y="9794"/>
                    <a:pt x="21476" y="9618"/>
                    <a:pt x="21354" y="9538"/>
                  </a:cubicBezTo>
                  <a:cubicBezTo>
                    <a:pt x="21227" y="9455"/>
                    <a:pt x="19188" y="9424"/>
                    <a:pt x="19041" y="9503"/>
                  </a:cubicBezTo>
                  <a:close/>
                  <a:moveTo>
                    <a:pt x="1288" y="11215"/>
                  </a:moveTo>
                  <a:cubicBezTo>
                    <a:pt x="234" y="11215"/>
                    <a:pt x="203" y="11211"/>
                    <a:pt x="105" y="11303"/>
                  </a:cubicBezTo>
                  <a:cubicBezTo>
                    <a:pt x="37" y="11368"/>
                    <a:pt x="-2" y="11447"/>
                    <a:pt x="0" y="11523"/>
                  </a:cubicBezTo>
                  <a:cubicBezTo>
                    <a:pt x="3" y="11599"/>
                    <a:pt x="42" y="11678"/>
                    <a:pt x="114" y="11735"/>
                  </a:cubicBezTo>
                  <a:cubicBezTo>
                    <a:pt x="222" y="11821"/>
                    <a:pt x="282" y="11823"/>
                    <a:pt x="1280" y="11823"/>
                  </a:cubicBezTo>
                  <a:cubicBezTo>
                    <a:pt x="2236" y="11823"/>
                    <a:pt x="2338" y="11817"/>
                    <a:pt x="2427" y="11744"/>
                  </a:cubicBezTo>
                  <a:cubicBezTo>
                    <a:pt x="2549" y="11645"/>
                    <a:pt x="2566" y="11427"/>
                    <a:pt x="2454" y="11303"/>
                  </a:cubicBezTo>
                  <a:cubicBezTo>
                    <a:pt x="2379" y="11219"/>
                    <a:pt x="2320" y="11215"/>
                    <a:pt x="1288" y="11215"/>
                  </a:cubicBezTo>
                  <a:close/>
                  <a:moveTo>
                    <a:pt x="20172" y="11215"/>
                  </a:moveTo>
                  <a:cubicBezTo>
                    <a:pt x="19134" y="11215"/>
                    <a:pt x="19072" y="11219"/>
                    <a:pt x="18997" y="11303"/>
                  </a:cubicBezTo>
                  <a:cubicBezTo>
                    <a:pt x="18886" y="11427"/>
                    <a:pt x="18902" y="11645"/>
                    <a:pt x="19024" y="11744"/>
                  </a:cubicBezTo>
                  <a:cubicBezTo>
                    <a:pt x="19113" y="11817"/>
                    <a:pt x="19215" y="11823"/>
                    <a:pt x="20172" y="11823"/>
                  </a:cubicBezTo>
                  <a:cubicBezTo>
                    <a:pt x="21169" y="11823"/>
                    <a:pt x="21229" y="11821"/>
                    <a:pt x="21337" y="11735"/>
                  </a:cubicBezTo>
                  <a:cubicBezTo>
                    <a:pt x="21478" y="11623"/>
                    <a:pt x="21484" y="11450"/>
                    <a:pt x="21354" y="11312"/>
                  </a:cubicBezTo>
                  <a:cubicBezTo>
                    <a:pt x="21261" y="11211"/>
                    <a:pt x="21256" y="11215"/>
                    <a:pt x="20172" y="11215"/>
                  </a:cubicBezTo>
                  <a:close/>
                  <a:moveTo>
                    <a:pt x="1280" y="12829"/>
                  </a:moveTo>
                  <a:cubicBezTo>
                    <a:pt x="282" y="12829"/>
                    <a:pt x="222" y="12831"/>
                    <a:pt x="114" y="12917"/>
                  </a:cubicBezTo>
                  <a:cubicBezTo>
                    <a:pt x="44" y="12973"/>
                    <a:pt x="4" y="13038"/>
                    <a:pt x="0" y="13111"/>
                  </a:cubicBezTo>
                  <a:cubicBezTo>
                    <a:pt x="-3" y="13185"/>
                    <a:pt x="32" y="13263"/>
                    <a:pt x="97" y="13332"/>
                  </a:cubicBezTo>
                  <a:cubicBezTo>
                    <a:pt x="190" y="13432"/>
                    <a:pt x="196" y="13438"/>
                    <a:pt x="1280" y="13438"/>
                  </a:cubicBezTo>
                  <a:cubicBezTo>
                    <a:pt x="2317" y="13438"/>
                    <a:pt x="2379" y="13433"/>
                    <a:pt x="2454" y="13350"/>
                  </a:cubicBezTo>
                  <a:cubicBezTo>
                    <a:pt x="2566" y="13225"/>
                    <a:pt x="2549" y="13008"/>
                    <a:pt x="2427" y="12908"/>
                  </a:cubicBezTo>
                  <a:cubicBezTo>
                    <a:pt x="2338" y="12835"/>
                    <a:pt x="2236" y="12829"/>
                    <a:pt x="1280" y="12829"/>
                  </a:cubicBezTo>
                  <a:close/>
                  <a:moveTo>
                    <a:pt x="20172" y="12829"/>
                  </a:moveTo>
                  <a:cubicBezTo>
                    <a:pt x="19215" y="12829"/>
                    <a:pt x="19113" y="12835"/>
                    <a:pt x="19024" y="12908"/>
                  </a:cubicBezTo>
                  <a:cubicBezTo>
                    <a:pt x="18902" y="13008"/>
                    <a:pt x="18886" y="13225"/>
                    <a:pt x="18997" y="13350"/>
                  </a:cubicBezTo>
                  <a:cubicBezTo>
                    <a:pt x="19072" y="13433"/>
                    <a:pt x="19131" y="13438"/>
                    <a:pt x="20163" y="13438"/>
                  </a:cubicBezTo>
                  <a:cubicBezTo>
                    <a:pt x="21217" y="13438"/>
                    <a:pt x="21248" y="13433"/>
                    <a:pt x="21346" y="13341"/>
                  </a:cubicBezTo>
                  <a:cubicBezTo>
                    <a:pt x="21414" y="13276"/>
                    <a:pt x="21453" y="13196"/>
                    <a:pt x="21451" y="13120"/>
                  </a:cubicBezTo>
                  <a:cubicBezTo>
                    <a:pt x="21448" y="13044"/>
                    <a:pt x="21409" y="12975"/>
                    <a:pt x="21337" y="12917"/>
                  </a:cubicBezTo>
                  <a:cubicBezTo>
                    <a:pt x="21229" y="12831"/>
                    <a:pt x="21169" y="12829"/>
                    <a:pt x="20172" y="12829"/>
                  </a:cubicBezTo>
                  <a:close/>
                  <a:moveTo>
                    <a:pt x="1280" y="14567"/>
                  </a:moveTo>
                  <a:cubicBezTo>
                    <a:pt x="282" y="14567"/>
                    <a:pt x="222" y="14578"/>
                    <a:pt x="114" y="14664"/>
                  </a:cubicBezTo>
                  <a:cubicBezTo>
                    <a:pt x="37" y="14725"/>
                    <a:pt x="0" y="14799"/>
                    <a:pt x="0" y="14876"/>
                  </a:cubicBezTo>
                  <a:cubicBezTo>
                    <a:pt x="0" y="14953"/>
                    <a:pt x="37" y="15027"/>
                    <a:pt x="114" y="15088"/>
                  </a:cubicBezTo>
                  <a:cubicBezTo>
                    <a:pt x="223" y="15174"/>
                    <a:pt x="283" y="15177"/>
                    <a:pt x="1297" y="15176"/>
                  </a:cubicBezTo>
                  <a:cubicBezTo>
                    <a:pt x="2494" y="15174"/>
                    <a:pt x="2516" y="15171"/>
                    <a:pt x="2524" y="14894"/>
                  </a:cubicBezTo>
                  <a:cubicBezTo>
                    <a:pt x="2527" y="14774"/>
                    <a:pt x="2502" y="14716"/>
                    <a:pt x="2427" y="14655"/>
                  </a:cubicBezTo>
                  <a:cubicBezTo>
                    <a:pt x="2336" y="14581"/>
                    <a:pt x="2242" y="14567"/>
                    <a:pt x="1280" y="14567"/>
                  </a:cubicBezTo>
                  <a:close/>
                  <a:moveTo>
                    <a:pt x="20172" y="14567"/>
                  </a:moveTo>
                  <a:cubicBezTo>
                    <a:pt x="19215" y="14567"/>
                    <a:pt x="19113" y="14573"/>
                    <a:pt x="19024" y="14647"/>
                  </a:cubicBezTo>
                  <a:cubicBezTo>
                    <a:pt x="18902" y="14746"/>
                    <a:pt x="18886" y="14972"/>
                    <a:pt x="18997" y="15097"/>
                  </a:cubicBezTo>
                  <a:cubicBezTo>
                    <a:pt x="19072" y="15180"/>
                    <a:pt x="19136" y="15185"/>
                    <a:pt x="20154" y="15185"/>
                  </a:cubicBezTo>
                  <a:cubicBezTo>
                    <a:pt x="21172" y="15185"/>
                    <a:pt x="21228" y="15174"/>
                    <a:pt x="21337" y="15088"/>
                  </a:cubicBezTo>
                  <a:cubicBezTo>
                    <a:pt x="21413" y="15028"/>
                    <a:pt x="21451" y="14959"/>
                    <a:pt x="21451" y="14876"/>
                  </a:cubicBezTo>
                  <a:cubicBezTo>
                    <a:pt x="21451" y="14793"/>
                    <a:pt x="21413" y="14724"/>
                    <a:pt x="21337" y="14664"/>
                  </a:cubicBezTo>
                  <a:cubicBezTo>
                    <a:pt x="21229" y="14578"/>
                    <a:pt x="21169" y="14567"/>
                    <a:pt x="20172" y="14567"/>
                  </a:cubicBezTo>
                  <a:close/>
                  <a:moveTo>
                    <a:pt x="6590" y="19040"/>
                  </a:moveTo>
                  <a:cubicBezTo>
                    <a:pt x="6350" y="19099"/>
                    <a:pt x="6353" y="19104"/>
                    <a:pt x="6353" y="20302"/>
                  </a:cubicBezTo>
                  <a:cubicBezTo>
                    <a:pt x="6353" y="21329"/>
                    <a:pt x="6355" y="21417"/>
                    <a:pt x="6432" y="21502"/>
                  </a:cubicBezTo>
                  <a:cubicBezTo>
                    <a:pt x="6484" y="21560"/>
                    <a:pt x="6551" y="21589"/>
                    <a:pt x="6625" y="21590"/>
                  </a:cubicBezTo>
                  <a:cubicBezTo>
                    <a:pt x="6698" y="21591"/>
                    <a:pt x="6774" y="21559"/>
                    <a:pt x="6835" y="21502"/>
                  </a:cubicBezTo>
                  <a:cubicBezTo>
                    <a:pt x="6928" y="21415"/>
                    <a:pt x="6931" y="21394"/>
                    <a:pt x="6931" y="20311"/>
                  </a:cubicBezTo>
                  <a:lnTo>
                    <a:pt x="6931" y="19199"/>
                  </a:lnTo>
                  <a:lnTo>
                    <a:pt x="6817" y="19111"/>
                  </a:lnTo>
                  <a:cubicBezTo>
                    <a:pt x="6735" y="19046"/>
                    <a:pt x="6667" y="19021"/>
                    <a:pt x="6590" y="19040"/>
                  </a:cubicBezTo>
                  <a:close/>
                  <a:moveTo>
                    <a:pt x="10060" y="19040"/>
                  </a:moveTo>
                  <a:cubicBezTo>
                    <a:pt x="9933" y="19000"/>
                    <a:pt x="9749" y="19096"/>
                    <a:pt x="9700" y="19226"/>
                  </a:cubicBezTo>
                  <a:cubicBezTo>
                    <a:pt x="9673" y="19298"/>
                    <a:pt x="9666" y="19735"/>
                    <a:pt x="9674" y="20372"/>
                  </a:cubicBezTo>
                  <a:cubicBezTo>
                    <a:pt x="9686" y="21318"/>
                    <a:pt x="9695" y="21418"/>
                    <a:pt x="9770" y="21502"/>
                  </a:cubicBezTo>
                  <a:cubicBezTo>
                    <a:pt x="9823" y="21560"/>
                    <a:pt x="9890" y="21589"/>
                    <a:pt x="9963" y="21590"/>
                  </a:cubicBezTo>
                  <a:cubicBezTo>
                    <a:pt x="10037" y="21590"/>
                    <a:pt x="10112" y="21559"/>
                    <a:pt x="10173" y="21502"/>
                  </a:cubicBezTo>
                  <a:cubicBezTo>
                    <a:pt x="10266" y="21415"/>
                    <a:pt x="10270" y="21394"/>
                    <a:pt x="10270" y="20311"/>
                  </a:cubicBezTo>
                  <a:cubicBezTo>
                    <a:pt x="10270" y="19135"/>
                    <a:pt x="10267" y="19106"/>
                    <a:pt x="10060" y="19040"/>
                  </a:cubicBezTo>
                  <a:close/>
                  <a:moveTo>
                    <a:pt x="15282" y="19040"/>
                  </a:moveTo>
                  <a:cubicBezTo>
                    <a:pt x="15210" y="19031"/>
                    <a:pt x="15132" y="19056"/>
                    <a:pt x="15063" y="19111"/>
                  </a:cubicBezTo>
                  <a:lnTo>
                    <a:pt x="14949" y="19199"/>
                  </a:lnTo>
                  <a:lnTo>
                    <a:pt x="14949" y="20293"/>
                  </a:lnTo>
                  <a:cubicBezTo>
                    <a:pt x="14949" y="21358"/>
                    <a:pt x="14954" y="21395"/>
                    <a:pt x="15045" y="21493"/>
                  </a:cubicBezTo>
                  <a:cubicBezTo>
                    <a:pt x="15104" y="21556"/>
                    <a:pt x="15173" y="21588"/>
                    <a:pt x="15247" y="21590"/>
                  </a:cubicBezTo>
                  <a:cubicBezTo>
                    <a:pt x="15321" y="21592"/>
                    <a:pt x="15394" y="21562"/>
                    <a:pt x="15449" y="21502"/>
                  </a:cubicBezTo>
                  <a:cubicBezTo>
                    <a:pt x="15524" y="21418"/>
                    <a:pt x="15533" y="21317"/>
                    <a:pt x="15545" y="20328"/>
                  </a:cubicBezTo>
                  <a:cubicBezTo>
                    <a:pt x="15557" y="19342"/>
                    <a:pt x="15555" y="19249"/>
                    <a:pt x="15484" y="19164"/>
                  </a:cubicBezTo>
                  <a:cubicBezTo>
                    <a:pt x="15424" y="19093"/>
                    <a:pt x="15354" y="19049"/>
                    <a:pt x="15282" y="19040"/>
                  </a:cubicBezTo>
                  <a:close/>
                  <a:moveTo>
                    <a:pt x="8386" y="19049"/>
                  </a:moveTo>
                  <a:cubicBezTo>
                    <a:pt x="8082" y="19049"/>
                    <a:pt x="8079" y="19058"/>
                    <a:pt x="8079" y="20302"/>
                  </a:cubicBezTo>
                  <a:cubicBezTo>
                    <a:pt x="8079" y="21329"/>
                    <a:pt x="8090" y="21417"/>
                    <a:pt x="8167" y="21502"/>
                  </a:cubicBezTo>
                  <a:cubicBezTo>
                    <a:pt x="8219" y="21560"/>
                    <a:pt x="8286" y="21589"/>
                    <a:pt x="8360" y="21590"/>
                  </a:cubicBezTo>
                  <a:cubicBezTo>
                    <a:pt x="8433" y="21591"/>
                    <a:pt x="8509" y="21559"/>
                    <a:pt x="8570" y="21502"/>
                  </a:cubicBezTo>
                  <a:cubicBezTo>
                    <a:pt x="8663" y="21415"/>
                    <a:pt x="8666" y="21389"/>
                    <a:pt x="8666" y="20311"/>
                  </a:cubicBezTo>
                  <a:cubicBezTo>
                    <a:pt x="8666" y="19072"/>
                    <a:pt x="8657" y="19049"/>
                    <a:pt x="8386" y="19049"/>
                  </a:cubicBezTo>
                  <a:close/>
                  <a:moveTo>
                    <a:pt x="11716" y="19049"/>
                  </a:moveTo>
                  <a:cubicBezTo>
                    <a:pt x="11445" y="19049"/>
                    <a:pt x="11444" y="19072"/>
                    <a:pt x="11444" y="20302"/>
                  </a:cubicBezTo>
                  <a:cubicBezTo>
                    <a:pt x="11444" y="21222"/>
                    <a:pt x="11449" y="21411"/>
                    <a:pt x="11505" y="21493"/>
                  </a:cubicBezTo>
                  <a:cubicBezTo>
                    <a:pt x="11547" y="21553"/>
                    <a:pt x="11616" y="21588"/>
                    <a:pt x="11689" y="21590"/>
                  </a:cubicBezTo>
                  <a:cubicBezTo>
                    <a:pt x="11763" y="21592"/>
                    <a:pt x="11843" y="21568"/>
                    <a:pt x="11917" y="21511"/>
                  </a:cubicBezTo>
                  <a:lnTo>
                    <a:pt x="12022" y="21422"/>
                  </a:lnTo>
                  <a:lnTo>
                    <a:pt x="12022" y="20311"/>
                  </a:lnTo>
                  <a:cubicBezTo>
                    <a:pt x="12022" y="19059"/>
                    <a:pt x="12020" y="19049"/>
                    <a:pt x="11716" y="19049"/>
                  </a:cubicBezTo>
                  <a:close/>
                  <a:moveTo>
                    <a:pt x="13503" y="19049"/>
                  </a:moveTo>
                  <a:cubicBezTo>
                    <a:pt x="13199" y="19049"/>
                    <a:pt x="13197" y="19059"/>
                    <a:pt x="13197" y="20311"/>
                  </a:cubicBezTo>
                  <a:lnTo>
                    <a:pt x="13197" y="21422"/>
                  </a:lnTo>
                  <a:lnTo>
                    <a:pt x="13302" y="21511"/>
                  </a:lnTo>
                  <a:cubicBezTo>
                    <a:pt x="13376" y="21568"/>
                    <a:pt x="13456" y="21592"/>
                    <a:pt x="13530" y="21590"/>
                  </a:cubicBezTo>
                  <a:cubicBezTo>
                    <a:pt x="13603" y="21588"/>
                    <a:pt x="13672" y="21553"/>
                    <a:pt x="13714" y="21493"/>
                  </a:cubicBezTo>
                  <a:cubicBezTo>
                    <a:pt x="13770" y="21411"/>
                    <a:pt x="13784" y="21222"/>
                    <a:pt x="13784" y="20302"/>
                  </a:cubicBezTo>
                  <a:cubicBezTo>
                    <a:pt x="13784" y="19072"/>
                    <a:pt x="13774" y="19049"/>
                    <a:pt x="13503" y="19049"/>
                  </a:cubicBezTo>
                  <a:close/>
                </a:path>
              </a:pathLst>
            </a:custGeom>
            <a:ln w="12700" cap="flat">
              <a:noFill/>
              <a:miter lim="400000"/>
            </a:ln>
            <a:effectLst/>
          </p:spPr>
        </p:pic>
        <p:sp>
          <p:nvSpPr>
            <p:cNvPr id="148" name="Rounded Rectangle"/>
            <p:cNvSpPr/>
            <p:nvPr/>
          </p:nvSpPr>
          <p:spPr>
            <a:xfrm>
              <a:off x="169451" y="152251"/>
              <a:ext cx="647694" cy="653569"/>
            </a:xfrm>
            <a:prstGeom prst="roundRect">
              <a:avLst>
                <a:gd name="adj" fmla="val 14146"/>
              </a:avLst>
            </a:prstGeom>
            <a:solidFill>
              <a:srgbClr val="000000"/>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49" name="Circle"/>
            <p:cNvSpPr/>
            <p:nvPr/>
          </p:nvSpPr>
          <p:spPr>
            <a:xfrm>
              <a:off x="225580" y="201904"/>
              <a:ext cx="46554" cy="46554"/>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sp>
        <p:nvSpPr>
          <p:cNvPr id="151" name="4"/>
          <p:cNvSpPr txBox="1"/>
          <p:nvPr/>
        </p:nvSpPr>
        <p:spPr>
          <a:xfrm>
            <a:off x="7145291" y="6727353"/>
            <a:ext cx="554738" cy="5604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solidFill>
                  <a:srgbClr val="FFFFFF"/>
                </a:solidFill>
              </a:defRPr>
            </a:lvl1pPr>
          </a:lstStyle>
          <a:p>
            <a:pPr/>
            <a:r>
              <a:t>4</a:t>
            </a:r>
          </a:p>
        </p:txBody>
      </p:sp>
      <p:sp>
        <p:nvSpPr>
          <p:cNvPr id="152" name="Planteamiento del Problema"/>
          <p:cNvSpPr txBox="1"/>
          <p:nvPr/>
        </p:nvSpPr>
        <p:spPr>
          <a:xfrm>
            <a:off x="8140700" y="2950073"/>
            <a:ext cx="421599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Planteamiento del Problema</a:t>
            </a:r>
          </a:p>
        </p:txBody>
      </p:sp>
      <p:sp>
        <p:nvSpPr>
          <p:cNvPr id="153" name="Objetivos"/>
          <p:cNvSpPr txBox="1"/>
          <p:nvPr/>
        </p:nvSpPr>
        <p:spPr>
          <a:xfrm>
            <a:off x="8140700" y="4225731"/>
            <a:ext cx="4214249" cy="46106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stStyle>
          <a:p>
            <a:pPr/>
            <a:r>
              <a:t>Objetivos</a:t>
            </a:r>
          </a:p>
        </p:txBody>
      </p:sp>
      <p:sp>
        <p:nvSpPr>
          <p:cNvPr id="154" name="Metodología"/>
          <p:cNvSpPr txBox="1"/>
          <p:nvPr/>
        </p:nvSpPr>
        <p:spPr>
          <a:xfrm>
            <a:off x="8140700" y="5501389"/>
            <a:ext cx="193639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Metodología</a:t>
            </a:r>
          </a:p>
        </p:txBody>
      </p:sp>
      <p:sp>
        <p:nvSpPr>
          <p:cNvPr id="155" name="Resultados"/>
          <p:cNvSpPr txBox="1"/>
          <p:nvPr/>
        </p:nvSpPr>
        <p:spPr>
          <a:xfrm>
            <a:off x="8140699" y="6777047"/>
            <a:ext cx="175077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Resultados</a:t>
            </a:r>
          </a:p>
        </p:txBody>
      </p:sp>
      <p:grpSp>
        <p:nvGrpSpPr>
          <p:cNvPr id="159" name="Group"/>
          <p:cNvGrpSpPr/>
          <p:nvPr/>
        </p:nvGrpSpPr>
        <p:grpSpPr>
          <a:xfrm>
            <a:off x="6911568" y="7797613"/>
            <a:ext cx="971424" cy="971180"/>
            <a:chOff x="40" y="-20"/>
            <a:chExt cx="971422" cy="971179"/>
          </a:xfrm>
        </p:grpSpPr>
        <p:pic>
          <p:nvPicPr>
            <p:cNvPr id="156" name="Image" descr="Image"/>
            <p:cNvPicPr>
              <a:picLocks noChangeAspect="1"/>
            </p:cNvPicPr>
            <p:nvPr/>
          </p:nvPicPr>
          <p:blipFill>
            <a:blip r:embed="rId3">
              <a:extLst/>
            </a:blip>
            <a:srcRect l="0" t="5" r="0" b="19"/>
            <a:stretch>
              <a:fillRect/>
            </a:stretch>
          </p:blipFill>
          <p:spPr>
            <a:xfrm>
              <a:off x="40" y="-21"/>
              <a:ext cx="971423" cy="971180"/>
            </a:xfrm>
            <a:custGeom>
              <a:avLst/>
              <a:gdLst/>
              <a:ahLst/>
              <a:cxnLst>
                <a:cxn ang="0">
                  <a:pos x="wd2" y="hd2"/>
                </a:cxn>
                <a:cxn ang="5400000">
                  <a:pos x="wd2" y="hd2"/>
                </a:cxn>
                <a:cxn ang="10800000">
                  <a:pos x="wd2" y="hd2"/>
                </a:cxn>
                <a:cxn ang="16200000">
                  <a:pos x="wd2" y="hd2"/>
                </a:cxn>
              </a:cxnLst>
              <a:rect l="0" t="0" r="r" b="b"/>
              <a:pathLst>
                <a:path w="21451" h="21590" fill="norm" stroke="1" extrusionOk="0">
                  <a:moveTo>
                    <a:pt x="6633" y="1"/>
                  </a:moveTo>
                  <a:cubicBezTo>
                    <a:pt x="6560" y="-1"/>
                    <a:pt x="6486" y="29"/>
                    <a:pt x="6432" y="89"/>
                  </a:cubicBezTo>
                  <a:cubicBezTo>
                    <a:pt x="6356" y="173"/>
                    <a:pt x="6347" y="273"/>
                    <a:pt x="6336" y="1218"/>
                  </a:cubicBezTo>
                  <a:cubicBezTo>
                    <a:pt x="6322" y="2312"/>
                    <a:pt x="6342" y="2457"/>
                    <a:pt x="6511" y="2524"/>
                  </a:cubicBezTo>
                  <a:cubicBezTo>
                    <a:pt x="6626" y="2570"/>
                    <a:pt x="6755" y="2548"/>
                    <a:pt x="6861" y="2454"/>
                  </a:cubicBezTo>
                  <a:cubicBezTo>
                    <a:pt x="6930" y="2393"/>
                    <a:pt x="6931" y="2274"/>
                    <a:pt x="6931" y="1289"/>
                  </a:cubicBezTo>
                  <a:cubicBezTo>
                    <a:pt x="6931" y="228"/>
                    <a:pt x="6935" y="196"/>
                    <a:pt x="6844" y="98"/>
                  </a:cubicBezTo>
                  <a:cubicBezTo>
                    <a:pt x="6785" y="35"/>
                    <a:pt x="6707" y="3"/>
                    <a:pt x="6633" y="1"/>
                  </a:cubicBezTo>
                  <a:close/>
                  <a:moveTo>
                    <a:pt x="8351" y="1"/>
                  </a:moveTo>
                  <a:cubicBezTo>
                    <a:pt x="8276" y="6"/>
                    <a:pt x="8204" y="45"/>
                    <a:pt x="8149" y="116"/>
                  </a:cubicBezTo>
                  <a:cubicBezTo>
                    <a:pt x="8064" y="224"/>
                    <a:pt x="8062" y="283"/>
                    <a:pt x="8062" y="1245"/>
                  </a:cubicBezTo>
                  <a:cubicBezTo>
                    <a:pt x="8062" y="1807"/>
                    <a:pt x="8082" y="2312"/>
                    <a:pt x="8106" y="2374"/>
                  </a:cubicBezTo>
                  <a:cubicBezTo>
                    <a:pt x="8129" y="2436"/>
                    <a:pt x="8192" y="2503"/>
                    <a:pt x="8246" y="2524"/>
                  </a:cubicBezTo>
                  <a:cubicBezTo>
                    <a:pt x="8370" y="2573"/>
                    <a:pt x="8543" y="2543"/>
                    <a:pt x="8614" y="2454"/>
                  </a:cubicBezTo>
                  <a:cubicBezTo>
                    <a:pt x="8654" y="2403"/>
                    <a:pt x="8666" y="2097"/>
                    <a:pt x="8666" y="1280"/>
                  </a:cubicBezTo>
                  <a:cubicBezTo>
                    <a:pt x="8666" y="202"/>
                    <a:pt x="8663" y="176"/>
                    <a:pt x="8570" y="89"/>
                  </a:cubicBezTo>
                  <a:cubicBezTo>
                    <a:pt x="8503" y="26"/>
                    <a:pt x="8426" y="-4"/>
                    <a:pt x="8351" y="1"/>
                  </a:cubicBezTo>
                  <a:close/>
                  <a:moveTo>
                    <a:pt x="9963" y="1"/>
                  </a:moveTo>
                  <a:cubicBezTo>
                    <a:pt x="9890" y="1"/>
                    <a:pt x="9823" y="31"/>
                    <a:pt x="9770" y="89"/>
                  </a:cubicBezTo>
                  <a:cubicBezTo>
                    <a:pt x="9695" y="173"/>
                    <a:pt x="9686" y="273"/>
                    <a:pt x="9674" y="1218"/>
                  </a:cubicBezTo>
                  <a:cubicBezTo>
                    <a:pt x="9660" y="2312"/>
                    <a:pt x="9681" y="2456"/>
                    <a:pt x="9849" y="2524"/>
                  </a:cubicBezTo>
                  <a:cubicBezTo>
                    <a:pt x="9903" y="2546"/>
                    <a:pt x="9975" y="2561"/>
                    <a:pt x="10007" y="2551"/>
                  </a:cubicBezTo>
                  <a:cubicBezTo>
                    <a:pt x="10039" y="2540"/>
                    <a:pt x="10074" y="2533"/>
                    <a:pt x="10095" y="2533"/>
                  </a:cubicBezTo>
                  <a:cubicBezTo>
                    <a:pt x="10115" y="2533"/>
                    <a:pt x="10162" y="2500"/>
                    <a:pt x="10200" y="2462"/>
                  </a:cubicBezTo>
                  <a:cubicBezTo>
                    <a:pt x="10258" y="2404"/>
                    <a:pt x="10270" y="2238"/>
                    <a:pt x="10270" y="1289"/>
                  </a:cubicBezTo>
                  <a:cubicBezTo>
                    <a:pt x="10270" y="206"/>
                    <a:pt x="10266" y="176"/>
                    <a:pt x="10173" y="89"/>
                  </a:cubicBezTo>
                  <a:cubicBezTo>
                    <a:pt x="10112" y="32"/>
                    <a:pt x="10037" y="0"/>
                    <a:pt x="9963" y="1"/>
                  </a:cubicBezTo>
                  <a:close/>
                  <a:moveTo>
                    <a:pt x="11689" y="1"/>
                  </a:moveTo>
                  <a:cubicBezTo>
                    <a:pt x="11616" y="3"/>
                    <a:pt x="11547" y="38"/>
                    <a:pt x="11505" y="98"/>
                  </a:cubicBezTo>
                  <a:cubicBezTo>
                    <a:pt x="11449" y="179"/>
                    <a:pt x="11444" y="369"/>
                    <a:pt x="11444" y="1289"/>
                  </a:cubicBezTo>
                  <a:cubicBezTo>
                    <a:pt x="11444" y="2437"/>
                    <a:pt x="11452" y="2506"/>
                    <a:pt x="11637" y="2542"/>
                  </a:cubicBezTo>
                  <a:cubicBezTo>
                    <a:pt x="11784" y="2571"/>
                    <a:pt x="11939" y="2503"/>
                    <a:pt x="11996" y="2392"/>
                  </a:cubicBezTo>
                  <a:cubicBezTo>
                    <a:pt x="12037" y="2313"/>
                    <a:pt x="12048" y="2015"/>
                    <a:pt x="12040" y="1227"/>
                  </a:cubicBezTo>
                  <a:lnTo>
                    <a:pt x="12022" y="169"/>
                  </a:lnTo>
                  <a:lnTo>
                    <a:pt x="11917" y="89"/>
                  </a:lnTo>
                  <a:cubicBezTo>
                    <a:pt x="11843" y="32"/>
                    <a:pt x="11763" y="-1"/>
                    <a:pt x="11689" y="1"/>
                  </a:cubicBezTo>
                  <a:close/>
                  <a:moveTo>
                    <a:pt x="15256" y="1"/>
                  </a:moveTo>
                  <a:cubicBezTo>
                    <a:pt x="15184" y="1"/>
                    <a:pt x="15118" y="38"/>
                    <a:pt x="15054" y="98"/>
                  </a:cubicBezTo>
                  <a:cubicBezTo>
                    <a:pt x="14955" y="192"/>
                    <a:pt x="14949" y="198"/>
                    <a:pt x="14949" y="1289"/>
                  </a:cubicBezTo>
                  <a:cubicBezTo>
                    <a:pt x="14949" y="2280"/>
                    <a:pt x="14959" y="2394"/>
                    <a:pt x="15028" y="2454"/>
                  </a:cubicBezTo>
                  <a:cubicBezTo>
                    <a:pt x="15070" y="2490"/>
                    <a:pt x="15132" y="2529"/>
                    <a:pt x="15168" y="2542"/>
                  </a:cubicBezTo>
                  <a:cubicBezTo>
                    <a:pt x="15254" y="2573"/>
                    <a:pt x="15385" y="2531"/>
                    <a:pt x="15466" y="2454"/>
                  </a:cubicBezTo>
                  <a:cubicBezTo>
                    <a:pt x="15521" y="2401"/>
                    <a:pt x="15536" y="2216"/>
                    <a:pt x="15536" y="1289"/>
                  </a:cubicBezTo>
                  <a:cubicBezTo>
                    <a:pt x="15536" y="262"/>
                    <a:pt x="15525" y="174"/>
                    <a:pt x="15449" y="89"/>
                  </a:cubicBezTo>
                  <a:cubicBezTo>
                    <a:pt x="15395" y="30"/>
                    <a:pt x="15327" y="0"/>
                    <a:pt x="15256" y="1"/>
                  </a:cubicBezTo>
                  <a:close/>
                  <a:moveTo>
                    <a:pt x="13424" y="19"/>
                  </a:moveTo>
                  <a:cubicBezTo>
                    <a:pt x="13340" y="45"/>
                    <a:pt x="13259" y="112"/>
                    <a:pt x="13214" y="230"/>
                  </a:cubicBezTo>
                  <a:cubicBezTo>
                    <a:pt x="13164" y="363"/>
                    <a:pt x="13165" y="2179"/>
                    <a:pt x="13214" y="2357"/>
                  </a:cubicBezTo>
                  <a:cubicBezTo>
                    <a:pt x="13231" y="2416"/>
                    <a:pt x="13287" y="2485"/>
                    <a:pt x="13346" y="2515"/>
                  </a:cubicBezTo>
                  <a:cubicBezTo>
                    <a:pt x="13455" y="2572"/>
                    <a:pt x="13627" y="2560"/>
                    <a:pt x="13722" y="2480"/>
                  </a:cubicBezTo>
                  <a:cubicBezTo>
                    <a:pt x="13763" y="2446"/>
                    <a:pt x="13784" y="2158"/>
                    <a:pt x="13784" y="1307"/>
                  </a:cubicBezTo>
                  <a:cubicBezTo>
                    <a:pt x="13784" y="203"/>
                    <a:pt x="13780" y="176"/>
                    <a:pt x="13687" y="89"/>
                  </a:cubicBezTo>
                  <a:cubicBezTo>
                    <a:pt x="13604" y="11"/>
                    <a:pt x="13509" y="-8"/>
                    <a:pt x="13424" y="19"/>
                  </a:cubicBezTo>
                  <a:close/>
                  <a:moveTo>
                    <a:pt x="10918" y="3442"/>
                  </a:moveTo>
                  <a:cubicBezTo>
                    <a:pt x="5606" y="3442"/>
                    <a:pt x="5381" y="3451"/>
                    <a:pt x="5153" y="3530"/>
                  </a:cubicBezTo>
                  <a:cubicBezTo>
                    <a:pt x="4796" y="3654"/>
                    <a:pt x="4671" y="3727"/>
                    <a:pt x="4390" y="3989"/>
                  </a:cubicBezTo>
                  <a:cubicBezTo>
                    <a:pt x="4056" y="4301"/>
                    <a:pt x="3859" y="4706"/>
                    <a:pt x="3803" y="5215"/>
                  </a:cubicBezTo>
                  <a:cubicBezTo>
                    <a:pt x="3781" y="5417"/>
                    <a:pt x="3770" y="7919"/>
                    <a:pt x="3777" y="10915"/>
                  </a:cubicBezTo>
                  <a:lnTo>
                    <a:pt x="3794" y="16252"/>
                  </a:lnTo>
                  <a:lnTo>
                    <a:pt x="3891" y="16508"/>
                  </a:lnTo>
                  <a:cubicBezTo>
                    <a:pt x="4154" y="17209"/>
                    <a:pt x="4703" y="17679"/>
                    <a:pt x="5398" y="17796"/>
                  </a:cubicBezTo>
                  <a:cubicBezTo>
                    <a:pt x="5516" y="17816"/>
                    <a:pt x="8013" y="17838"/>
                    <a:pt x="10945" y="17840"/>
                  </a:cubicBezTo>
                  <a:cubicBezTo>
                    <a:pt x="16712" y="17845"/>
                    <a:pt x="16594" y="17849"/>
                    <a:pt x="17061" y="17611"/>
                  </a:cubicBezTo>
                  <a:cubicBezTo>
                    <a:pt x="17492" y="17391"/>
                    <a:pt x="17854" y="16939"/>
                    <a:pt x="18016" y="16411"/>
                  </a:cubicBezTo>
                  <a:cubicBezTo>
                    <a:pt x="18085" y="16185"/>
                    <a:pt x="18095" y="15755"/>
                    <a:pt x="18095" y="10623"/>
                  </a:cubicBezTo>
                  <a:cubicBezTo>
                    <a:pt x="18095" y="5351"/>
                    <a:pt x="18083" y="5073"/>
                    <a:pt x="18007" y="4853"/>
                  </a:cubicBezTo>
                  <a:cubicBezTo>
                    <a:pt x="17766" y="4156"/>
                    <a:pt x="17320" y="3713"/>
                    <a:pt x="16640" y="3504"/>
                  </a:cubicBezTo>
                  <a:cubicBezTo>
                    <a:pt x="16484" y="3455"/>
                    <a:pt x="15441" y="3442"/>
                    <a:pt x="10918" y="3442"/>
                  </a:cubicBezTo>
                  <a:close/>
                  <a:moveTo>
                    <a:pt x="20101" y="5894"/>
                  </a:moveTo>
                  <a:cubicBezTo>
                    <a:pt x="19008" y="5908"/>
                    <a:pt x="18968" y="5918"/>
                    <a:pt x="18927" y="6133"/>
                  </a:cubicBezTo>
                  <a:cubicBezTo>
                    <a:pt x="18895" y="6301"/>
                    <a:pt x="18932" y="6408"/>
                    <a:pt x="19059" y="6477"/>
                  </a:cubicBezTo>
                  <a:cubicBezTo>
                    <a:pt x="19199" y="6554"/>
                    <a:pt x="21013" y="6568"/>
                    <a:pt x="21223" y="6494"/>
                  </a:cubicBezTo>
                  <a:cubicBezTo>
                    <a:pt x="21496" y="6399"/>
                    <a:pt x="21525" y="6093"/>
                    <a:pt x="21276" y="5965"/>
                  </a:cubicBezTo>
                  <a:cubicBezTo>
                    <a:pt x="21141" y="5896"/>
                    <a:pt x="21012" y="5883"/>
                    <a:pt x="20101" y="5894"/>
                  </a:cubicBezTo>
                  <a:close/>
                  <a:moveTo>
                    <a:pt x="2296" y="5912"/>
                  </a:moveTo>
                  <a:cubicBezTo>
                    <a:pt x="2067" y="5866"/>
                    <a:pt x="365" y="5881"/>
                    <a:pt x="237" y="5930"/>
                  </a:cubicBezTo>
                  <a:cubicBezTo>
                    <a:pt x="-63" y="6045"/>
                    <a:pt x="-75" y="6376"/>
                    <a:pt x="219" y="6494"/>
                  </a:cubicBezTo>
                  <a:cubicBezTo>
                    <a:pt x="393" y="6564"/>
                    <a:pt x="2186" y="6558"/>
                    <a:pt x="2357" y="6486"/>
                  </a:cubicBezTo>
                  <a:cubicBezTo>
                    <a:pt x="2628" y="6372"/>
                    <a:pt x="2587" y="5971"/>
                    <a:pt x="2296" y="5912"/>
                  </a:cubicBezTo>
                  <a:close/>
                  <a:moveTo>
                    <a:pt x="1288" y="7677"/>
                  </a:moveTo>
                  <a:cubicBezTo>
                    <a:pt x="234" y="7677"/>
                    <a:pt x="203" y="7682"/>
                    <a:pt x="105" y="7774"/>
                  </a:cubicBezTo>
                  <a:cubicBezTo>
                    <a:pt x="37" y="7838"/>
                    <a:pt x="-2" y="7918"/>
                    <a:pt x="0" y="7994"/>
                  </a:cubicBezTo>
                  <a:cubicBezTo>
                    <a:pt x="3" y="8070"/>
                    <a:pt x="42" y="8140"/>
                    <a:pt x="114" y="8197"/>
                  </a:cubicBezTo>
                  <a:cubicBezTo>
                    <a:pt x="222" y="8283"/>
                    <a:pt x="282" y="8285"/>
                    <a:pt x="1280" y="8285"/>
                  </a:cubicBezTo>
                  <a:cubicBezTo>
                    <a:pt x="2236" y="8285"/>
                    <a:pt x="2338" y="8279"/>
                    <a:pt x="2427" y="8206"/>
                  </a:cubicBezTo>
                  <a:cubicBezTo>
                    <a:pt x="2549" y="8107"/>
                    <a:pt x="2566" y="7889"/>
                    <a:pt x="2454" y="7765"/>
                  </a:cubicBezTo>
                  <a:cubicBezTo>
                    <a:pt x="2379" y="7681"/>
                    <a:pt x="2320" y="7677"/>
                    <a:pt x="1288" y="7677"/>
                  </a:cubicBezTo>
                  <a:close/>
                  <a:moveTo>
                    <a:pt x="19076" y="7677"/>
                  </a:moveTo>
                  <a:lnTo>
                    <a:pt x="18980" y="7791"/>
                  </a:lnTo>
                  <a:cubicBezTo>
                    <a:pt x="18872" y="7929"/>
                    <a:pt x="18894" y="8097"/>
                    <a:pt x="19032" y="8215"/>
                  </a:cubicBezTo>
                  <a:cubicBezTo>
                    <a:pt x="19112" y="8283"/>
                    <a:pt x="19234" y="8285"/>
                    <a:pt x="20172" y="8285"/>
                  </a:cubicBezTo>
                  <a:cubicBezTo>
                    <a:pt x="21169" y="8285"/>
                    <a:pt x="21229" y="8283"/>
                    <a:pt x="21337" y="8197"/>
                  </a:cubicBezTo>
                  <a:cubicBezTo>
                    <a:pt x="21478" y="8085"/>
                    <a:pt x="21484" y="7921"/>
                    <a:pt x="21354" y="7783"/>
                  </a:cubicBezTo>
                  <a:cubicBezTo>
                    <a:pt x="21261" y="7682"/>
                    <a:pt x="21251" y="7677"/>
                    <a:pt x="20163" y="7677"/>
                  </a:cubicBezTo>
                  <a:lnTo>
                    <a:pt x="19076" y="7677"/>
                  </a:lnTo>
                  <a:close/>
                  <a:moveTo>
                    <a:pt x="272" y="9459"/>
                  </a:moveTo>
                  <a:cubicBezTo>
                    <a:pt x="152" y="9463"/>
                    <a:pt x="-1" y="9630"/>
                    <a:pt x="0" y="9750"/>
                  </a:cubicBezTo>
                  <a:cubicBezTo>
                    <a:pt x="1" y="9852"/>
                    <a:pt x="122" y="10014"/>
                    <a:pt x="219" y="10050"/>
                  </a:cubicBezTo>
                  <a:cubicBezTo>
                    <a:pt x="337" y="10093"/>
                    <a:pt x="2242" y="10076"/>
                    <a:pt x="2357" y="10032"/>
                  </a:cubicBezTo>
                  <a:cubicBezTo>
                    <a:pt x="2571" y="9950"/>
                    <a:pt x="2598" y="9551"/>
                    <a:pt x="2392" y="9485"/>
                  </a:cubicBezTo>
                  <a:cubicBezTo>
                    <a:pt x="2334" y="9467"/>
                    <a:pt x="653" y="9446"/>
                    <a:pt x="272" y="9459"/>
                  </a:cubicBezTo>
                  <a:close/>
                  <a:moveTo>
                    <a:pt x="19041" y="9503"/>
                  </a:moveTo>
                  <a:cubicBezTo>
                    <a:pt x="18861" y="9600"/>
                    <a:pt x="18883" y="9952"/>
                    <a:pt x="19076" y="10032"/>
                  </a:cubicBezTo>
                  <a:cubicBezTo>
                    <a:pt x="19130" y="10055"/>
                    <a:pt x="19645" y="10073"/>
                    <a:pt x="20224" y="10068"/>
                  </a:cubicBezTo>
                  <a:lnTo>
                    <a:pt x="21284" y="10059"/>
                  </a:lnTo>
                  <a:lnTo>
                    <a:pt x="21363" y="9944"/>
                  </a:lnTo>
                  <a:cubicBezTo>
                    <a:pt x="21478" y="9794"/>
                    <a:pt x="21476" y="9618"/>
                    <a:pt x="21354" y="9538"/>
                  </a:cubicBezTo>
                  <a:cubicBezTo>
                    <a:pt x="21227" y="9455"/>
                    <a:pt x="19188" y="9424"/>
                    <a:pt x="19041" y="9503"/>
                  </a:cubicBezTo>
                  <a:close/>
                  <a:moveTo>
                    <a:pt x="1288" y="11215"/>
                  </a:moveTo>
                  <a:cubicBezTo>
                    <a:pt x="234" y="11215"/>
                    <a:pt x="203" y="11211"/>
                    <a:pt x="105" y="11303"/>
                  </a:cubicBezTo>
                  <a:cubicBezTo>
                    <a:pt x="37" y="11368"/>
                    <a:pt x="-2" y="11447"/>
                    <a:pt x="0" y="11523"/>
                  </a:cubicBezTo>
                  <a:cubicBezTo>
                    <a:pt x="3" y="11599"/>
                    <a:pt x="42" y="11678"/>
                    <a:pt x="114" y="11735"/>
                  </a:cubicBezTo>
                  <a:cubicBezTo>
                    <a:pt x="222" y="11821"/>
                    <a:pt x="282" y="11823"/>
                    <a:pt x="1280" y="11823"/>
                  </a:cubicBezTo>
                  <a:cubicBezTo>
                    <a:pt x="2236" y="11823"/>
                    <a:pt x="2338" y="11817"/>
                    <a:pt x="2427" y="11744"/>
                  </a:cubicBezTo>
                  <a:cubicBezTo>
                    <a:pt x="2549" y="11645"/>
                    <a:pt x="2566" y="11427"/>
                    <a:pt x="2454" y="11303"/>
                  </a:cubicBezTo>
                  <a:cubicBezTo>
                    <a:pt x="2379" y="11219"/>
                    <a:pt x="2320" y="11215"/>
                    <a:pt x="1288" y="11215"/>
                  </a:cubicBezTo>
                  <a:close/>
                  <a:moveTo>
                    <a:pt x="20172" y="11215"/>
                  </a:moveTo>
                  <a:cubicBezTo>
                    <a:pt x="19134" y="11215"/>
                    <a:pt x="19072" y="11219"/>
                    <a:pt x="18997" y="11303"/>
                  </a:cubicBezTo>
                  <a:cubicBezTo>
                    <a:pt x="18886" y="11427"/>
                    <a:pt x="18902" y="11645"/>
                    <a:pt x="19024" y="11744"/>
                  </a:cubicBezTo>
                  <a:cubicBezTo>
                    <a:pt x="19113" y="11817"/>
                    <a:pt x="19215" y="11823"/>
                    <a:pt x="20172" y="11823"/>
                  </a:cubicBezTo>
                  <a:cubicBezTo>
                    <a:pt x="21169" y="11823"/>
                    <a:pt x="21229" y="11821"/>
                    <a:pt x="21337" y="11735"/>
                  </a:cubicBezTo>
                  <a:cubicBezTo>
                    <a:pt x="21478" y="11623"/>
                    <a:pt x="21484" y="11450"/>
                    <a:pt x="21354" y="11312"/>
                  </a:cubicBezTo>
                  <a:cubicBezTo>
                    <a:pt x="21261" y="11211"/>
                    <a:pt x="21256" y="11215"/>
                    <a:pt x="20172" y="11215"/>
                  </a:cubicBezTo>
                  <a:close/>
                  <a:moveTo>
                    <a:pt x="1280" y="12829"/>
                  </a:moveTo>
                  <a:cubicBezTo>
                    <a:pt x="282" y="12829"/>
                    <a:pt x="222" y="12831"/>
                    <a:pt x="114" y="12917"/>
                  </a:cubicBezTo>
                  <a:cubicBezTo>
                    <a:pt x="44" y="12973"/>
                    <a:pt x="4" y="13038"/>
                    <a:pt x="0" y="13111"/>
                  </a:cubicBezTo>
                  <a:cubicBezTo>
                    <a:pt x="-3" y="13185"/>
                    <a:pt x="32" y="13263"/>
                    <a:pt x="97" y="13332"/>
                  </a:cubicBezTo>
                  <a:cubicBezTo>
                    <a:pt x="190" y="13432"/>
                    <a:pt x="196" y="13438"/>
                    <a:pt x="1280" y="13438"/>
                  </a:cubicBezTo>
                  <a:cubicBezTo>
                    <a:pt x="2317" y="13438"/>
                    <a:pt x="2379" y="13433"/>
                    <a:pt x="2454" y="13350"/>
                  </a:cubicBezTo>
                  <a:cubicBezTo>
                    <a:pt x="2566" y="13225"/>
                    <a:pt x="2549" y="13008"/>
                    <a:pt x="2427" y="12908"/>
                  </a:cubicBezTo>
                  <a:cubicBezTo>
                    <a:pt x="2338" y="12835"/>
                    <a:pt x="2236" y="12829"/>
                    <a:pt x="1280" y="12829"/>
                  </a:cubicBezTo>
                  <a:close/>
                  <a:moveTo>
                    <a:pt x="20172" y="12829"/>
                  </a:moveTo>
                  <a:cubicBezTo>
                    <a:pt x="19215" y="12829"/>
                    <a:pt x="19113" y="12835"/>
                    <a:pt x="19024" y="12908"/>
                  </a:cubicBezTo>
                  <a:cubicBezTo>
                    <a:pt x="18902" y="13008"/>
                    <a:pt x="18886" y="13225"/>
                    <a:pt x="18997" y="13350"/>
                  </a:cubicBezTo>
                  <a:cubicBezTo>
                    <a:pt x="19072" y="13433"/>
                    <a:pt x="19131" y="13438"/>
                    <a:pt x="20163" y="13438"/>
                  </a:cubicBezTo>
                  <a:cubicBezTo>
                    <a:pt x="21217" y="13438"/>
                    <a:pt x="21248" y="13433"/>
                    <a:pt x="21346" y="13341"/>
                  </a:cubicBezTo>
                  <a:cubicBezTo>
                    <a:pt x="21414" y="13276"/>
                    <a:pt x="21453" y="13196"/>
                    <a:pt x="21451" y="13120"/>
                  </a:cubicBezTo>
                  <a:cubicBezTo>
                    <a:pt x="21448" y="13044"/>
                    <a:pt x="21409" y="12975"/>
                    <a:pt x="21337" y="12917"/>
                  </a:cubicBezTo>
                  <a:cubicBezTo>
                    <a:pt x="21229" y="12831"/>
                    <a:pt x="21169" y="12829"/>
                    <a:pt x="20172" y="12829"/>
                  </a:cubicBezTo>
                  <a:close/>
                  <a:moveTo>
                    <a:pt x="1280" y="14567"/>
                  </a:moveTo>
                  <a:cubicBezTo>
                    <a:pt x="282" y="14567"/>
                    <a:pt x="222" y="14578"/>
                    <a:pt x="114" y="14664"/>
                  </a:cubicBezTo>
                  <a:cubicBezTo>
                    <a:pt x="37" y="14725"/>
                    <a:pt x="0" y="14799"/>
                    <a:pt x="0" y="14876"/>
                  </a:cubicBezTo>
                  <a:cubicBezTo>
                    <a:pt x="0" y="14953"/>
                    <a:pt x="37" y="15027"/>
                    <a:pt x="114" y="15088"/>
                  </a:cubicBezTo>
                  <a:cubicBezTo>
                    <a:pt x="223" y="15174"/>
                    <a:pt x="283" y="15177"/>
                    <a:pt x="1297" y="15176"/>
                  </a:cubicBezTo>
                  <a:cubicBezTo>
                    <a:pt x="2494" y="15174"/>
                    <a:pt x="2516" y="15171"/>
                    <a:pt x="2524" y="14894"/>
                  </a:cubicBezTo>
                  <a:cubicBezTo>
                    <a:pt x="2527" y="14774"/>
                    <a:pt x="2502" y="14716"/>
                    <a:pt x="2427" y="14655"/>
                  </a:cubicBezTo>
                  <a:cubicBezTo>
                    <a:pt x="2336" y="14581"/>
                    <a:pt x="2242" y="14567"/>
                    <a:pt x="1280" y="14567"/>
                  </a:cubicBezTo>
                  <a:close/>
                  <a:moveTo>
                    <a:pt x="20172" y="14567"/>
                  </a:moveTo>
                  <a:cubicBezTo>
                    <a:pt x="19215" y="14567"/>
                    <a:pt x="19113" y="14573"/>
                    <a:pt x="19024" y="14647"/>
                  </a:cubicBezTo>
                  <a:cubicBezTo>
                    <a:pt x="18902" y="14746"/>
                    <a:pt x="18886" y="14972"/>
                    <a:pt x="18997" y="15097"/>
                  </a:cubicBezTo>
                  <a:cubicBezTo>
                    <a:pt x="19072" y="15180"/>
                    <a:pt x="19136" y="15185"/>
                    <a:pt x="20154" y="15185"/>
                  </a:cubicBezTo>
                  <a:cubicBezTo>
                    <a:pt x="21172" y="15185"/>
                    <a:pt x="21228" y="15174"/>
                    <a:pt x="21337" y="15088"/>
                  </a:cubicBezTo>
                  <a:cubicBezTo>
                    <a:pt x="21413" y="15028"/>
                    <a:pt x="21451" y="14959"/>
                    <a:pt x="21451" y="14876"/>
                  </a:cubicBezTo>
                  <a:cubicBezTo>
                    <a:pt x="21451" y="14793"/>
                    <a:pt x="21413" y="14724"/>
                    <a:pt x="21337" y="14664"/>
                  </a:cubicBezTo>
                  <a:cubicBezTo>
                    <a:pt x="21229" y="14578"/>
                    <a:pt x="21169" y="14567"/>
                    <a:pt x="20172" y="14567"/>
                  </a:cubicBezTo>
                  <a:close/>
                  <a:moveTo>
                    <a:pt x="6590" y="19040"/>
                  </a:moveTo>
                  <a:cubicBezTo>
                    <a:pt x="6350" y="19099"/>
                    <a:pt x="6353" y="19104"/>
                    <a:pt x="6353" y="20302"/>
                  </a:cubicBezTo>
                  <a:cubicBezTo>
                    <a:pt x="6353" y="21329"/>
                    <a:pt x="6355" y="21417"/>
                    <a:pt x="6432" y="21502"/>
                  </a:cubicBezTo>
                  <a:cubicBezTo>
                    <a:pt x="6484" y="21560"/>
                    <a:pt x="6551" y="21589"/>
                    <a:pt x="6625" y="21590"/>
                  </a:cubicBezTo>
                  <a:cubicBezTo>
                    <a:pt x="6698" y="21591"/>
                    <a:pt x="6774" y="21559"/>
                    <a:pt x="6835" y="21502"/>
                  </a:cubicBezTo>
                  <a:cubicBezTo>
                    <a:pt x="6928" y="21415"/>
                    <a:pt x="6931" y="21394"/>
                    <a:pt x="6931" y="20311"/>
                  </a:cubicBezTo>
                  <a:lnTo>
                    <a:pt x="6931" y="19199"/>
                  </a:lnTo>
                  <a:lnTo>
                    <a:pt x="6817" y="19111"/>
                  </a:lnTo>
                  <a:cubicBezTo>
                    <a:pt x="6735" y="19046"/>
                    <a:pt x="6667" y="19021"/>
                    <a:pt x="6590" y="19040"/>
                  </a:cubicBezTo>
                  <a:close/>
                  <a:moveTo>
                    <a:pt x="10060" y="19040"/>
                  </a:moveTo>
                  <a:cubicBezTo>
                    <a:pt x="9933" y="19000"/>
                    <a:pt x="9749" y="19096"/>
                    <a:pt x="9700" y="19226"/>
                  </a:cubicBezTo>
                  <a:cubicBezTo>
                    <a:pt x="9673" y="19298"/>
                    <a:pt x="9666" y="19735"/>
                    <a:pt x="9674" y="20372"/>
                  </a:cubicBezTo>
                  <a:cubicBezTo>
                    <a:pt x="9686" y="21318"/>
                    <a:pt x="9695" y="21418"/>
                    <a:pt x="9770" y="21502"/>
                  </a:cubicBezTo>
                  <a:cubicBezTo>
                    <a:pt x="9823" y="21560"/>
                    <a:pt x="9890" y="21589"/>
                    <a:pt x="9963" y="21590"/>
                  </a:cubicBezTo>
                  <a:cubicBezTo>
                    <a:pt x="10037" y="21590"/>
                    <a:pt x="10112" y="21559"/>
                    <a:pt x="10173" y="21502"/>
                  </a:cubicBezTo>
                  <a:cubicBezTo>
                    <a:pt x="10266" y="21415"/>
                    <a:pt x="10270" y="21394"/>
                    <a:pt x="10270" y="20311"/>
                  </a:cubicBezTo>
                  <a:cubicBezTo>
                    <a:pt x="10270" y="19135"/>
                    <a:pt x="10267" y="19106"/>
                    <a:pt x="10060" y="19040"/>
                  </a:cubicBezTo>
                  <a:close/>
                  <a:moveTo>
                    <a:pt x="15282" y="19040"/>
                  </a:moveTo>
                  <a:cubicBezTo>
                    <a:pt x="15210" y="19031"/>
                    <a:pt x="15132" y="19056"/>
                    <a:pt x="15063" y="19111"/>
                  </a:cubicBezTo>
                  <a:lnTo>
                    <a:pt x="14949" y="19199"/>
                  </a:lnTo>
                  <a:lnTo>
                    <a:pt x="14949" y="20293"/>
                  </a:lnTo>
                  <a:cubicBezTo>
                    <a:pt x="14949" y="21358"/>
                    <a:pt x="14954" y="21395"/>
                    <a:pt x="15045" y="21493"/>
                  </a:cubicBezTo>
                  <a:cubicBezTo>
                    <a:pt x="15104" y="21556"/>
                    <a:pt x="15173" y="21588"/>
                    <a:pt x="15247" y="21590"/>
                  </a:cubicBezTo>
                  <a:cubicBezTo>
                    <a:pt x="15321" y="21592"/>
                    <a:pt x="15394" y="21562"/>
                    <a:pt x="15449" y="21502"/>
                  </a:cubicBezTo>
                  <a:cubicBezTo>
                    <a:pt x="15524" y="21418"/>
                    <a:pt x="15533" y="21317"/>
                    <a:pt x="15545" y="20328"/>
                  </a:cubicBezTo>
                  <a:cubicBezTo>
                    <a:pt x="15557" y="19342"/>
                    <a:pt x="15555" y="19249"/>
                    <a:pt x="15484" y="19164"/>
                  </a:cubicBezTo>
                  <a:cubicBezTo>
                    <a:pt x="15424" y="19093"/>
                    <a:pt x="15354" y="19049"/>
                    <a:pt x="15282" y="19040"/>
                  </a:cubicBezTo>
                  <a:close/>
                  <a:moveTo>
                    <a:pt x="8386" y="19049"/>
                  </a:moveTo>
                  <a:cubicBezTo>
                    <a:pt x="8082" y="19049"/>
                    <a:pt x="8079" y="19058"/>
                    <a:pt x="8079" y="20302"/>
                  </a:cubicBezTo>
                  <a:cubicBezTo>
                    <a:pt x="8079" y="21329"/>
                    <a:pt x="8090" y="21417"/>
                    <a:pt x="8167" y="21502"/>
                  </a:cubicBezTo>
                  <a:cubicBezTo>
                    <a:pt x="8219" y="21560"/>
                    <a:pt x="8286" y="21589"/>
                    <a:pt x="8360" y="21590"/>
                  </a:cubicBezTo>
                  <a:cubicBezTo>
                    <a:pt x="8433" y="21591"/>
                    <a:pt x="8509" y="21559"/>
                    <a:pt x="8570" y="21502"/>
                  </a:cubicBezTo>
                  <a:cubicBezTo>
                    <a:pt x="8663" y="21415"/>
                    <a:pt x="8666" y="21389"/>
                    <a:pt x="8666" y="20311"/>
                  </a:cubicBezTo>
                  <a:cubicBezTo>
                    <a:pt x="8666" y="19072"/>
                    <a:pt x="8657" y="19049"/>
                    <a:pt x="8386" y="19049"/>
                  </a:cubicBezTo>
                  <a:close/>
                  <a:moveTo>
                    <a:pt x="11716" y="19049"/>
                  </a:moveTo>
                  <a:cubicBezTo>
                    <a:pt x="11445" y="19049"/>
                    <a:pt x="11444" y="19072"/>
                    <a:pt x="11444" y="20302"/>
                  </a:cubicBezTo>
                  <a:cubicBezTo>
                    <a:pt x="11444" y="21222"/>
                    <a:pt x="11449" y="21411"/>
                    <a:pt x="11505" y="21493"/>
                  </a:cubicBezTo>
                  <a:cubicBezTo>
                    <a:pt x="11547" y="21553"/>
                    <a:pt x="11616" y="21588"/>
                    <a:pt x="11689" y="21590"/>
                  </a:cubicBezTo>
                  <a:cubicBezTo>
                    <a:pt x="11763" y="21592"/>
                    <a:pt x="11843" y="21568"/>
                    <a:pt x="11917" y="21511"/>
                  </a:cubicBezTo>
                  <a:lnTo>
                    <a:pt x="12022" y="21422"/>
                  </a:lnTo>
                  <a:lnTo>
                    <a:pt x="12022" y="20311"/>
                  </a:lnTo>
                  <a:cubicBezTo>
                    <a:pt x="12022" y="19059"/>
                    <a:pt x="12020" y="19049"/>
                    <a:pt x="11716" y="19049"/>
                  </a:cubicBezTo>
                  <a:close/>
                  <a:moveTo>
                    <a:pt x="13503" y="19049"/>
                  </a:moveTo>
                  <a:cubicBezTo>
                    <a:pt x="13199" y="19049"/>
                    <a:pt x="13197" y="19059"/>
                    <a:pt x="13197" y="20311"/>
                  </a:cubicBezTo>
                  <a:lnTo>
                    <a:pt x="13197" y="21422"/>
                  </a:lnTo>
                  <a:lnTo>
                    <a:pt x="13302" y="21511"/>
                  </a:lnTo>
                  <a:cubicBezTo>
                    <a:pt x="13376" y="21568"/>
                    <a:pt x="13456" y="21592"/>
                    <a:pt x="13530" y="21590"/>
                  </a:cubicBezTo>
                  <a:cubicBezTo>
                    <a:pt x="13603" y="21588"/>
                    <a:pt x="13672" y="21553"/>
                    <a:pt x="13714" y="21493"/>
                  </a:cubicBezTo>
                  <a:cubicBezTo>
                    <a:pt x="13770" y="21411"/>
                    <a:pt x="13784" y="21222"/>
                    <a:pt x="13784" y="20302"/>
                  </a:cubicBezTo>
                  <a:cubicBezTo>
                    <a:pt x="13784" y="19072"/>
                    <a:pt x="13774" y="19049"/>
                    <a:pt x="13503" y="19049"/>
                  </a:cubicBezTo>
                  <a:close/>
                </a:path>
              </a:pathLst>
            </a:custGeom>
            <a:ln w="12700" cap="flat">
              <a:noFill/>
              <a:miter lim="400000"/>
            </a:ln>
            <a:effectLst/>
          </p:spPr>
        </p:pic>
        <p:sp>
          <p:nvSpPr>
            <p:cNvPr id="157" name="Rounded Rectangle"/>
            <p:cNvSpPr/>
            <p:nvPr/>
          </p:nvSpPr>
          <p:spPr>
            <a:xfrm>
              <a:off x="169451" y="152251"/>
              <a:ext cx="647694" cy="653569"/>
            </a:xfrm>
            <a:prstGeom prst="roundRect">
              <a:avLst>
                <a:gd name="adj" fmla="val 14146"/>
              </a:avLst>
            </a:prstGeom>
            <a:solidFill>
              <a:srgbClr val="000000"/>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sp>
          <p:nvSpPr>
            <p:cNvPr id="158" name="Circle"/>
            <p:cNvSpPr/>
            <p:nvPr/>
          </p:nvSpPr>
          <p:spPr>
            <a:xfrm>
              <a:off x="225580" y="201904"/>
              <a:ext cx="46554" cy="46554"/>
            </a:xfrm>
            <a:prstGeom prst="ellipse">
              <a:avLst/>
            </a:prstGeom>
            <a:solidFill>
              <a:srgbClr val="FFFFFF"/>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grpSp>
      <p:sp>
        <p:nvSpPr>
          <p:cNvPr id="160" name="5"/>
          <p:cNvSpPr txBox="1"/>
          <p:nvPr/>
        </p:nvSpPr>
        <p:spPr>
          <a:xfrm>
            <a:off x="7145292" y="8003011"/>
            <a:ext cx="554737" cy="5604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000">
                <a:solidFill>
                  <a:srgbClr val="FFFFFF"/>
                </a:solidFill>
              </a:defRPr>
            </a:lvl1pPr>
          </a:lstStyle>
          <a:p>
            <a:pPr/>
            <a:r>
              <a:t>5</a:t>
            </a:r>
          </a:p>
        </p:txBody>
      </p:sp>
      <p:sp>
        <p:nvSpPr>
          <p:cNvPr id="161" name="Conclusiones y Trabajo Futuro"/>
          <p:cNvSpPr txBox="1"/>
          <p:nvPr/>
        </p:nvSpPr>
        <p:spPr>
          <a:xfrm>
            <a:off x="8140700" y="8050082"/>
            <a:ext cx="4559300" cy="4610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Conclusiones y Trabajo Futuro</a:t>
            </a:r>
          </a:p>
        </p:txBody>
      </p:sp>
      <p:pic>
        <p:nvPicPr>
          <p:cNvPr id="162" name="Line" descr="Line"/>
          <p:cNvPicPr>
            <a:picLocks noChangeAspect="0"/>
          </p:cNvPicPr>
          <p:nvPr/>
        </p:nvPicPr>
        <p:blipFill>
          <a:blip r:embed="rId4">
            <a:extLst/>
          </a:blip>
          <a:stretch>
            <a:fillRect/>
          </a:stretch>
        </p:blipFill>
        <p:spPr>
          <a:xfrm rot="16200000">
            <a:off x="3354062" y="5833702"/>
            <a:ext cx="6701117" cy="127001"/>
          </a:xfrm>
          <a:prstGeom prst="rect">
            <a:avLst/>
          </a:prstGeom>
        </p:spPr>
      </p:pic>
      <p:sp>
        <p:nvSpPr>
          <p:cNvPr id="164" name="AQUÍ SU IMÁGEN.…"/>
          <p:cNvSpPr/>
          <p:nvPr/>
        </p:nvSpPr>
        <p:spPr>
          <a:xfrm>
            <a:off x="212462" y="2609103"/>
            <a:ext cx="6213128" cy="3874994"/>
          </a:xfrm>
          <a:prstGeom prst="rect">
            <a:avLst/>
          </a:prstGeom>
          <a:solidFill>
            <a:srgbClr val="5E5E5E"/>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b="0" sz="4600">
                <a:solidFill>
                  <a:srgbClr val="FFFFFF"/>
                </a:solidFill>
                <a:latin typeface="+mn-lt"/>
                <a:ea typeface="+mn-ea"/>
                <a:cs typeface="+mn-cs"/>
                <a:sym typeface="Helvetica Neue Medium"/>
              </a:defRPr>
            </a:pPr>
            <a:r>
              <a:t>AQUÍ SU IMÁGEN.</a:t>
            </a:r>
          </a:p>
          <a:p>
            <a:pPr>
              <a:defRPr b="0" sz="2000">
                <a:solidFill>
                  <a:srgbClr val="FFFFFF"/>
                </a:solidFill>
                <a:latin typeface="+mn-lt"/>
                <a:ea typeface="+mn-ea"/>
                <a:cs typeface="+mn-cs"/>
                <a:sym typeface="Helvetica Neue Medium"/>
              </a:defRPr>
            </a:pPr>
          </a:p>
          <a:p>
            <a:pPr>
              <a:defRPr b="0" sz="1500">
                <a:solidFill>
                  <a:srgbClr val="FFFFFF"/>
                </a:solidFill>
                <a:latin typeface="+mn-lt"/>
                <a:ea typeface="+mn-ea"/>
                <a:cs typeface="+mn-cs"/>
                <a:sym typeface="Helvetica Neue Medium"/>
              </a:defRPr>
            </a:pPr>
            <a:r>
              <a:t>Se sugiere incluir una imagen descriptiva como complemento a la presentación de la introducción, de manera que ayude a contextualizar a los asistentes,</a:t>
            </a:r>
          </a:p>
        </p:txBody>
      </p:sp>
      <p:sp>
        <p:nvSpPr>
          <p:cNvPr id="165" name="Con un texto ajustado a 25 puntos en letra Arial, presente una breve descripción (40 apalabras aproximadamente) que complemente la imagen y la introducción de su presentación. Seguidamente en la parte derecha indique el orden de su presentación."/>
          <p:cNvSpPr txBox="1"/>
          <p:nvPr/>
        </p:nvSpPr>
        <p:spPr>
          <a:xfrm>
            <a:off x="199259" y="6570116"/>
            <a:ext cx="6277131" cy="276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defTabSz="457200">
              <a:defRPr b="0" sz="2500">
                <a:solidFill>
                  <a:srgbClr val="5E5E5E"/>
                </a:solidFill>
                <a:latin typeface="Helvetica"/>
                <a:ea typeface="Helvetica"/>
                <a:cs typeface="Helvetica"/>
                <a:sym typeface="Helvetica"/>
              </a:defRPr>
            </a:lvl1pPr>
          </a:lstStyle>
          <a:p>
            <a:pPr/>
            <a:r>
              <a:t>Con un texto ajustado a 25 puntos en letra Arial, presente una breve descripción (40 apalabras aproximadamente) que complemente la imagen y la introducción de su presentación. Seguidamente en la parte derecha indique el orden de su presentación.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Planteamiento del Problema"/>
          <p:cNvSpPr txBox="1"/>
          <p:nvPr>
            <p:ph type="ctrTitle"/>
          </p:nvPr>
        </p:nvSpPr>
        <p:spPr>
          <a:xfrm>
            <a:off x="88373" y="1245752"/>
            <a:ext cx="12828054" cy="1342907"/>
          </a:xfrm>
          <a:prstGeom prst="rect">
            <a:avLst/>
          </a:prstGeom>
        </p:spPr>
        <p:txBody>
          <a:bodyPr anchor="ctr"/>
          <a:lstStyle>
            <a:lvl1pPr>
              <a:defRPr sz="7000">
                <a:solidFill>
                  <a:schemeClr val="accent1">
                    <a:hueOff val="114395"/>
                    <a:lumOff val="-24975"/>
                  </a:schemeClr>
                </a:solidFill>
              </a:defRPr>
            </a:lvl1pPr>
          </a:lstStyle>
          <a:p>
            <a:pPr/>
            <a:r>
              <a:t>Planteamiento del Problema</a:t>
            </a:r>
          </a:p>
        </p:txBody>
      </p:sp>
      <p:pic>
        <p:nvPicPr>
          <p:cNvPr id="168" name="Logo Electrónica-01.png" descr="Logo Electrónica-01.png"/>
          <p:cNvPicPr>
            <a:picLocks noChangeAspect="1"/>
          </p:cNvPicPr>
          <p:nvPr/>
        </p:nvPicPr>
        <p:blipFill>
          <a:blip r:embed="rId2">
            <a:extLst/>
          </a:blip>
          <a:stretch>
            <a:fillRect/>
          </a:stretch>
        </p:blipFill>
        <p:spPr>
          <a:xfrm>
            <a:off x="9462030" y="120614"/>
            <a:ext cx="3346288" cy="1084770"/>
          </a:xfrm>
          <a:prstGeom prst="rect">
            <a:avLst/>
          </a:prstGeom>
          <a:ln w="12700">
            <a:miter lim="400000"/>
          </a:ln>
        </p:spPr>
      </p:pic>
      <p:sp>
        <p:nvSpPr>
          <p:cNvPr id="169" name="Presente en esta sección el planteamiento del problema tratado en su proyecto desde la perspectiva general hasta la específica. Tenga en cuenta las siguientes recomendaciones para eta sección:…"/>
          <p:cNvSpPr txBox="1"/>
          <p:nvPr/>
        </p:nvSpPr>
        <p:spPr>
          <a:xfrm>
            <a:off x="508243" y="2780194"/>
            <a:ext cx="11988314" cy="619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defTabSz="457200">
              <a:defRPr b="0" sz="2500">
                <a:solidFill>
                  <a:srgbClr val="5E5E5E"/>
                </a:solidFill>
                <a:latin typeface="Helvetica"/>
                <a:ea typeface="Helvetica"/>
                <a:cs typeface="Helvetica"/>
                <a:sym typeface="Helvetica"/>
              </a:defRPr>
            </a:pPr>
            <a:r>
              <a:t>Presente en esta sección el planteamiento del problema tratado en su proyecto desde la perspectiva general hasta la específica. Tenga en cuenta las siguientes recomendaciones para eta sección:</a:t>
            </a:r>
          </a:p>
          <a:p>
            <a:pPr algn="just" defTabSz="457200">
              <a:defRPr b="0" sz="2500">
                <a:solidFill>
                  <a:srgbClr val="5E5E5E"/>
                </a:solidFill>
                <a:latin typeface="Helvetica"/>
                <a:ea typeface="Helvetica"/>
                <a:cs typeface="Helvetica"/>
                <a:sym typeface="Helvetica"/>
              </a:defRPr>
            </a:pPr>
          </a:p>
          <a:p>
            <a:pPr lvl="1" marL="791765" indent="-347265" algn="just" defTabSz="457200">
              <a:buSzPct val="145000"/>
              <a:buChar char="•"/>
              <a:defRPr b="0" sz="2500">
                <a:solidFill>
                  <a:srgbClr val="5E5E5E"/>
                </a:solidFill>
                <a:latin typeface="Helvetica"/>
                <a:ea typeface="Helvetica"/>
                <a:cs typeface="Helvetica"/>
                <a:sym typeface="Helvetica"/>
              </a:defRPr>
            </a:pPr>
            <a:r>
              <a:t>Recuerde incluir las principales referencias utilizando el estándar IEEE</a:t>
            </a:r>
          </a:p>
          <a:p>
            <a:pPr lvl="1" marL="791765" indent="-347265" algn="just" defTabSz="457200">
              <a:buSzPct val="145000"/>
              <a:buChar char="•"/>
              <a:defRPr sz="2500" u="sng">
                <a:solidFill>
                  <a:srgbClr val="5E5E5E"/>
                </a:solidFill>
                <a:latin typeface="Helvetica"/>
                <a:ea typeface="Helvetica"/>
                <a:cs typeface="Helvetica"/>
                <a:sym typeface="Helvetica"/>
              </a:defRPr>
            </a:pPr>
            <a:r>
              <a:t>Debe concluir esta sección presentando la pregunta de investigación del proyecto.</a:t>
            </a:r>
          </a:p>
          <a:p>
            <a:pPr lvl="1" marL="791765" indent="-347265" algn="just" defTabSz="457200">
              <a:buSzPct val="145000"/>
              <a:buChar char="•"/>
              <a:defRPr b="0" sz="2500">
                <a:solidFill>
                  <a:srgbClr val="5E5E5E"/>
                </a:solidFill>
                <a:latin typeface="Helvetica"/>
                <a:ea typeface="Helvetica"/>
                <a:cs typeface="Helvetica"/>
                <a:sym typeface="Helvetica"/>
              </a:defRPr>
            </a:pPr>
            <a:r>
              <a:t>Puede utilizar imágenes, tablas, y videos cortos (t&lt;2min).</a:t>
            </a:r>
          </a:p>
          <a:p>
            <a:pPr lvl="1" marL="791765" indent="-347265" algn="just" defTabSz="457200">
              <a:buSzPct val="145000"/>
              <a:buChar char="•"/>
              <a:defRPr b="0" sz="2500">
                <a:solidFill>
                  <a:srgbClr val="5E5E5E"/>
                </a:solidFill>
                <a:latin typeface="Helvetica"/>
                <a:ea typeface="Helvetica"/>
                <a:cs typeface="Helvetica"/>
                <a:sym typeface="Helvetica"/>
              </a:defRPr>
            </a:pPr>
            <a:r>
              <a:t>Las figuras y tablas deben estar enumeradas. </a:t>
            </a:r>
          </a:p>
          <a:p>
            <a:pPr lvl="1" marL="791765" indent="-347265" algn="just" defTabSz="457200">
              <a:buSzPct val="145000"/>
              <a:buChar char="•"/>
              <a:defRPr b="0" sz="2500">
                <a:solidFill>
                  <a:srgbClr val="5E5E5E"/>
                </a:solidFill>
                <a:latin typeface="Helvetica"/>
                <a:ea typeface="Helvetica"/>
                <a:cs typeface="Helvetica"/>
                <a:sym typeface="Helvetica"/>
              </a:defRPr>
            </a:pPr>
            <a:r>
              <a:t>Recuerde que todas las diapositivas del cuerpo de la presentación deben estar enumeradas.</a:t>
            </a:r>
          </a:p>
          <a:p>
            <a:pPr lvl="1" marL="791765" indent="-347265" algn="just" defTabSz="457200">
              <a:buSzPct val="145000"/>
              <a:buChar char="•"/>
              <a:defRPr b="0" sz="2500">
                <a:solidFill>
                  <a:srgbClr val="5E5E5E"/>
                </a:solidFill>
                <a:latin typeface="Helvetica"/>
                <a:ea typeface="Helvetica"/>
                <a:cs typeface="Helvetica"/>
                <a:sym typeface="Helvetica"/>
              </a:defRPr>
            </a:pPr>
            <a:r>
              <a:t>Se sugiere emplear un tiempo de 5 minutos aproximadamente en esta sección y máximo 3 diapositivas.  </a:t>
            </a:r>
          </a:p>
          <a:p>
            <a:pPr lvl="1" marL="791765" indent="-347265" algn="just" defTabSz="457200">
              <a:buSzPct val="145000"/>
              <a:buChar char="•"/>
              <a:defRPr b="0" sz="2500">
                <a:solidFill>
                  <a:srgbClr val="5E5E5E"/>
                </a:solidFill>
                <a:latin typeface="Helvetica"/>
                <a:ea typeface="Helvetica"/>
                <a:cs typeface="Helvetica"/>
                <a:sym typeface="Helvetica"/>
              </a:defRPr>
            </a:pPr>
            <a:r>
              <a:t>La fuente a emplear debe ser Arial mínimo de 30 puntos.</a:t>
            </a:r>
          </a:p>
          <a:p>
            <a:pPr lvl="1" marL="791765" indent="-347265" algn="just" defTabSz="457200">
              <a:buSzPct val="145000"/>
              <a:buChar char="•"/>
              <a:defRPr b="0" sz="2500">
                <a:solidFill>
                  <a:srgbClr val="5E5E5E"/>
                </a:solidFill>
                <a:latin typeface="Helvetica"/>
                <a:ea typeface="Helvetica"/>
                <a:cs typeface="Helvetica"/>
                <a:sym typeface="Helvetica"/>
              </a:defRPr>
            </a:pPr>
            <a:r>
              <a:t>La proporción Imagen/texto debe ser mayor a 80% </a:t>
            </a:r>
          </a:p>
        </p:txBody>
      </p:sp>
      <p:sp>
        <p:nvSpPr>
          <p:cNvPr id="170" name="Triangle"/>
          <p:cNvSpPr/>
          <p:nvPr/>
        </p:nvSpPr>
        <p:spPr>
          <a:xfrm flipH="1">
            <a:off x="11751311" y="8494604"/>
            <a:ext cx="12700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chemeClr val="accent4">
              <a:hueOff val="-461056"/>
              <a:satOff val="4338"/>
              <a:lumOff val="-10225"/>
            </a:schemeClr>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71" name="1"/>
          <p:cNvSpPr txBox="1"/>
          <p:nvPr/>
        </p:nvSpPr>
        <p:spPr>
          <a:xfrm>
            <a:off x="12445832" y="8943066"/>
            <a:ext cx="46736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vl1pPr>
          </a:lstStyle>
          <a:p>
            <a:pPr/>
            <a:r>
              <a:t>1</a:t>
            </a:r>
          </a:p>
        </p:txBody>
      </p:sp>
      <p:sp>
        <p:nvSpPr>
          <p:cNvPr id="172" name="Control de Trayectoria de un  Hexacoptero"/>
          <p:cNvSpPr/>
          <p:nvPr/>
        </p:nvSpPr>
        <p:spPr>
          <a:xfrm>
            <a:off x="-7125" y="2598"/>
            <a:ext cx="9422221" cy="1193801"/>
          </a:xfrm>
          <a:prstGeom prst="rect">
            <a:avLst/>
          </a:prstGeom>
          <a:gradFill>
            <a:gsLst>
              <a:gs pos="0">
                <a:srgbClr val="003B62"/>
              </a:gs>
              <a:gs pos="33885">
                <a:srgbClr val="006EB1"/>
              </a:gs>
              <a:gs pos="58952">
                <a:schemeClr val="accent1"/>
              </a:gs>
              <a:gs pos="100000">
                <a:srgbClr val="FFFFFF"/>
              </a:gs>
            </a:gsLst>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b="0" sz="3000">
                <a:solidFill>
                  <a:srgbClr val="FFFFFF"/>
                </a:solidFill>
                <a:latin typeface="+mn-lt"/>
                <a:ea typeface="+mn-ea"/>
                <a:cs typeface="+mn-cs"/>
                <a:sym typeface="Helvetica Neue Medium"/>
              </a:defRPr>
            </a:lvl1pPr>
          </a:lstStyle>
          <a:p>
            <a:pPr/>
            <a:r>
              <a:t> Control de Trayectoria de un  Hexacoptero</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Objetivos"/>
          <p:cNvSpPr txBox="1"/>
          <p:nvPr>
            <p:ph type="ctrTitle"/>
          </p:nvPr>
        </p:nvSpPr>
        <p:spPr>
          <a:xfrm>
            <a:off x="88373" y="1245752"/>
            <a:ext cx="12828054" cy="1342907"/>
          </a:xfrm>
          <a:prstGeom prst="rect">
            <a:avLst/>
          </a:prstGeom>
        </p:spPr>
        <p:txBody>
          <a:bodyPr anchor="ctr"/>
          <a:lstStyle>
            <a:lvl1pPr>
              <a:defRPr sz="7000">
                <a:solidFill>
                  <a:schemeClr val="accent1">
                    <a:hueOff val="114395"/>
                    <a:lumOff val="-24975"/>
                  </a:schemeClr>
                </a:solidFill>
              </a:defRPr>
            </a:lvl1pPr>
          </a:lstStyle>
          <a:p>
            <a:pPr/>
            <a:r>
              <a:t>Objetivos</a:t>
            </a:r>
          </a:p>
        </p:txBody>
      </p:sp>
      <p:sp>
        <p:nvSpPr>
          <p:cNvPr id="175" name="Presente en esta sección los objetivos General y Específicos de su proyecto. Si su proyecto incluye varios autores, indique los objetivos correspondientes a cada autor. Tenga"/>
          <p:cNvSpPr txBox="1"/>
          <p:nvPr/>
        </p:nvSpPr>
        <p:spPr>
          <a:xfrm>
            <a:off x="4169631" y="3600184"/>
            <a:ext cx="8534240"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defTabSz="457200">
              <a:defRPr b="0" sz="2500">
                <a:solidFill>
                  <a:srgbClr val="5E5E5E"/>
                </a:solidFill>
                <a:latin typeface="Helvetica"/>
                <a:ea typeface="Helvetica"/>
                <a:cs typeface="Helvetica"/>
                <a:sym typeface="Helvetica"/>
              </a:defRPr>
            </a:lvl1pPr>
          </a:lstStyle>
          <a:p>
            <a:pPr/>
            <a:r>
              <a:t>Presente en esta sección los objetivos General y Específicos de su proyecto. Si su proyecto incluye varios autores, indique los objetivos correspondientes a cada autor. Tenga</a:t>
            </a:r>
          </a:p>
        </p:txBody>
      </p:sp>
      <p:sp>
        <p:nvSpPr>
          <p:cNvPr id="176" name="Objetivo General"/>
          <p:cNvSpPr txBox="1"/>
          <p:nvPr/>
        </p:nvSpPr>
        <p:spPr>
          <a:xfrm>
            <a:off x="3898900" y="2541647"/>
            <a:ext cx="7620000" cy="134290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a:defRPr sz="5000"/>
            </a:lvl1pPr>
          </a:lstStyle>
          <a:p>
            <a:pPr/>
            <a:r>
              <a:t>Objetivo General</a:t>
            </a:r>
          </a:p>
        </p:txBody>
      </p:sp>
      <p:sp>
        <p:nvSpPr>
          <p:cNvPr id="177" name="Recuerde que todas las diapositivas del cuerpo de la presentación deben estar enumeradas.…"/>
          <p:cNvSpPr txBox="1"/>
          <p:nvPr/>
        </p:nvSpPr>
        <p:spPr>
          <a:xfrm>
            <a:off x="4216400" y="6385845"/>
            <a:ext cx="8440703" cy="2768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347265" indent="-347265" algn="just" defTabSz="457200">
              <a:buSzPct val="145000"/>
              <a:buChar char="•"/>
              <a:defRPr b="0" sz="2500">
                <a:solidFill>
                  <a:srgbClr val="5E5E5E"/>
                </a:solidFill>
                <a:latin typeface="Helvetica"/>
                <a:ea typeface="Helvetica"/>
                <a:cs typeface="Helvetica"/>
                <a:sym typeface="Helvetica"/>
              </a:defRPr>
            </a:pPr>
            <a:r>
              <a:t>Recuerde que todas las diapositivas del cuerpo de la presentación deben estar enumeradas.</a:t>
            </a:r>
          </a:p>
          <a:p>
            <a:pPr marL="347265" indent="-347265" algn="just" defTabSz="457200">
              <a:buSzPct val="145000"/>
              <a:buChar char="•"/>
              <a:defRPr b="0" sz="2500">
                <a:solidFill>
                  <a:srgbClr val="5E5E5E"/>
                </a:solidFill>
                <a:latin typeface="Helvetica"/>
                <a:ea typeface="Helvetica"/>
                <a:cs typeface="Helvetica"/>
                <a:sym typeface="Helvetica"/>
              </a:defRPr>
            </a:pPr>
            <a:r>
              <a:t>Se sugiere emplear un tiempo de 2 minutos aproximadamente en esta sección y únicamente 1 diapositiva.</a:t>
            </a:r>
          </a:p>
          <a:p>
            <a:pPr marL="347265" indent="-347265" algn="just" defTabSz="457200">
              <a:buSzPct val="145000"/>
              <a:buChar char="•"/>
              <a:defRPr b="0" sz="2500">
                <a:solidFill>
                  <a:srgbClr val="5E5E5E"/>
                </a:solidFill>
                <a:latin typeface="Helvetica"/>
                <a:ea typeface="Helvetica"/>
                <a:cs typeface="Helvetica"/>
                <a:sym typeface="Helvetica"/>
              </a:defRPr>
            </a:pPr>
            <a:r>
              <a:t>La fuente a emplear debe ser Arial mínimo de 25 puntos.</a:t>
            </a:r>
          </a:p>
        </p:txBody>
      </p:sp>
      <p:sp>
        <p:nvSpPr>
          <p:cNvPr id="178" name="Objetivos Específicos"/>
          <p:cNvSpPr txBox="1"/>
          <p:nvPr/>
        </p:nvSpPr>
        <p:spPr>
          <a:xfrm>
            <a:off x="3898900" y="5328996"/>
            <a:ext cx="8534239" cy="134290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a:defRPr sz="5000"/>
            </a:lvl1pPr>
          </a:lstStyle>
          <a:p>
            <a:pPr/>
            <a:r>
              <a:t>Objetivos Específicos</a:t>
            </a:r>
          </a:p>
        </p:txBody>
      </p:sp>
      <p:pic>
        <p:nvPicPr>
          <p:cNvPr id="179" name="Line" descr="Line"/>
          <p:cNvPicPr>
            <a:picLocks noChangeAspect="0"/>
          </p:cNvPicPr>
          <p:nvPr/>
        </p:nvPicPr>
        <p:blipFill>
          <a:blip r:embed="rId2">
            <a:extLst/>
          </a:blip>
          <a:stretch>
            <a:fillRect/>
          </a:stretch>
        </p:blipFill>
        <p:spPr>
          <a:xfrm rot="16200000">
            <a:off x="454624" y="5936949"/>
            <a:ext cx="6701117" cy="127001"/>
          </a:xfrm>
          <a:prstGeom prst="rect">
            <a:avLst/>
          </a:prstGeom>
        </p:spPr>
      </p:pic>
      <p:grpSp>
        <p:nvGrpSpPr>
          <p:cNvPr id="184" name="Group"/>
          <p:cNvGrpSpPr/>
          <p:nvPr/>
        </p:nvGrpSpPr>
        <p:grpSpPr>
          <a:xfrm>
            <a:off x="288554" y="3183791"/>
            <a:ext cx="2857501" cy="3959959"/>
            <a:chOff x="0" y="0"/>
            <a:chExt cx="2857500" cy="3959958"/>
          </a:xfrm>
        </p:grpSpPr>
        <p:pic>
          <p:nvPicPr>
            <p:cNvPr id="181" name="Image" descr="Image"/>
            <p:cNvPicPr>
              <a:picLocks noChangeAspect="1"/>
            </p:cNvPicPr>
            <p:nvPr/>
          </p:nvPicPr>
          <p:blipFill>
            <a:blip r:embed="rId3">
              <a:extLst/>
            </a:blip>
            <a:srcRect l="0" t="0" r="0" b="0"/>
            <a:stretch>
              <a:fillRect/>
            </a:stretch>
          </p:blipFill>
          <p:spPr>
            <a:xfrm>
              <a:off x="0" y="1102458"/>
              <a:ext cx="2857500" cy="2857501"/>
            </a:xfrm>
            <a:prstGeom prst="rect">
              <a:avLst/>
            </a:prstGeom>
            <a:ln w="12700" cap="flat">
              <a:noFill/>
              <a:miter lim="400000"/>
            </a:ln>
            <a:effectLst/>
          </p:spPr>
        </p:pic>
        <p:sp>
          <p:nvSpPr>
            <p:cNvPr id="182" name="Flag"/>
            <p:cNvSpPr/>
            <p:nvPr/>
          </p:nvSpPr>
          <p:spPr>
            <a:xfrm>
              <a:off x="972510" y="0"/>
              <a:ext cx="1088068" cy="141035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85" y="0"/>
                  </a:moveTo>
                  <a:cubicBezTo>
                    <a:pt x="616" y="0"/>
                    <a:pt x="0" y="475"/>
                    <a:pt x="0" y="1069"/>
                  </a:cubicBezTo>
                  <a:cubicBezTo>
                    <a:pt x="0" y="1490"/>
                    <a:pt x="321" y="1855"/>
                    <a:pt x="782" y="2028"/>
                  </a:cubicBezTo>
                  <a:lnTo>
                    <a:pt x="782" y="21600"/>
                  </a:lnTo>
                  <a:lnTo>
                    <a:pt x="1993" y="21600"/>
                  </a:lnTo>
                  <a:lnTo>
                    <a:pt x="1993" y="2023"/>
                  </a:lnTo>
                  <a:cubicBezTo>
                    <a:pt x="2454" y="1850"/>
                    <a:pt x="2769" y="1490"/>
                    <a:pt x="2769" y="1069"/>
                  </a:cubicBezTo>
                  <a:cubicBezTo>
                    <a:pt x="2769" y="481"/>
                    <a:pt x="2155" y="0"/>
                    <a:pt x="1385" y="0"/>
                  </a:cubicBezTo>
                  <a:close/>
                  <a:moveTo>
                    <a:pt x="6999" y="2126"/>
                  </a:moveTo>
                  <a:cubicBezTo>
                    <a:pt x="4468" y="2126"/>
                    <a:pt x="2565" y="2616"/>
                    <a:pt x="2565" y="2616"/>
                  </a:cubicBezTo>
                  <a:lnTo>
                    <a:pt x="2565" y="13368"/>
                  </a:lnTo>
                  <a:cubicBezTo>
                    <a:pt x="2565" y="13368"/>
                    <a:pt x="4468" y="12878"/>
                    <a:pt x="6999" y="12878"/>
                  </a:cubicBezTo>
                  <a:cubicBezTo>
                    <a:pt x="9530" y="12878"/>
                    <a:pt x="12210" y="14253"/>
                    <a:pt x="14916" y="14253"/>
                  </a:cubicBezTo>
                  <a:cubicBezTo>
                    <a:pt x="17622" y="14253"/>
                    <a:pt x="21600" y="13368"/>
                    <a:pt x="21600" y="13368"/>
                  </a:cubicBezTo>
                  <a:lnTo>
                    <a:pt x="21600" y="2616"/>
                  </a:lnTo>
                  <a:cubicBezTo>
                    <a:pt x="21600" y="2616"/>
                    <a:pt x="17615" y="3501"/>
                    <a:pt x="14916" y="3501"/>
                  </a:cubicBezTo>
                  <a:cubicBezTo>
                    <a:pt x="12217" y="3501"/>
                    <a:pt x="9530" y="2126"/>
                    <a:pt x="6999" y="2126"/>
                  </a:cubicBezTo>
                  <a:close/>
                </a:path>
              </a:pathLst>
            </a:custGeom>
            <a:solidFill>
              <a:srgbClr val="D6D5D5"/>
            </a:solidFill>
            <a:ln w="12700" cap="flat">
              <a:noFill/>
              <a:miter lim="400000"/>
            </a:ln>
            <a:effectLst/>
          </p:spPr>
          <p:txBody>
            <a:bodyPr wrap="square" lIns="50800" tIns="50800" rIns="50800" bIns="50800" numCol="1" anchor="ctr">
              <a:noAutofit/>
            </a:bodyPr>
            <a:lstStyle/>
            <a:p>
              <a:pPr>
                <a:defRPr b="0" sz="2200">
                  <a:solidFill>
                    <a:srgbClr val="FFFFFF"/>
                  </a:solidFill>
                  <a:latin typeface="+mn-lt"/>
                  <a:ea typeface="+mn-ea"/>
                  <a:cs typeface="+mn-cs"/>
                  <a:sym typeface="Helvetica Neue Medium"/>
                </a:defRPr>
              </a:pPr>
            </a:p>
          </p:txBody>
        </p:sp>
        <p:pic>
          <p:nvPicPr>
            <p:cNvPr id="183" name="Image" descr="Image"/>
            <p:cNvPicPr>
              <a:picLocks noChangeAspect="1"/>
            </p:cNvPicPr>
            <p:nvPr/>
          </p:nvPicPr>
          <p:blipFill>
            <a:blip r:embed="rId4">
              <a:extLst/>
            </a:blip>
            <a:srcRect l="0" t="0" r="31" b="39"/>
            <a:stretch>
              <a:fillRect/>
            </a:stretch>
          </p:blipFill>
          <p:spPr>
            <a:xfrm>
              <a:off x="1353927" y="292382"/>
              <a:ext cx="502841" cy="4873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791" y="0"/>
                  </a:moveTo>
                  <a:cubicBezTo>
                    <a:pt x="9359" y="0"/>
                    <a:pt x="8013" y="1412"/>
                    <a:pt x="8013" y="2920"/>
                  </a:cubicBezTo>
                  <a:cubicBezTo>
                    <a:pt x="8013" y="4100"/>
                    <a:pt x="8854" y="5297"/>
                    <a:pt x="9905" y="5629"/>
                  </a:cubicBezTo>
                  <a:cubicBezTo>
                    <a:pt x="10697" y="5879"/>
                    <a:pt x="10752" y="5894"/>
                    <a:pt x="11507" y="5699"/>
                  </a:cubicBezTo>
                  <a:cubicBezTo>
                    <a:pt x="12659" y="5402"/>
                    <a:pt x="13585" y="4167"/>
                    <a:pt x="13587" y="2920"/>
                  </a:cubicBezTo>
                  <a:cubicBezTo>
                    <a:pt x="13590" y="1475"/>
                    <a:pt x="12178" y="0"/>
                    <a:pt x="10791" y="0"/>
                  </a:cubicBezTo>
                  <a:close/>
                  <a:moveTo>
                    <a:pt x="6683" y="4433"/>
                  </a:moveTo>
                  <a:lnTo>
                    <a:pt x="5575" y="6702"/>
                  </a:lnTo>
                  <a:cubicBezTo>
                    <a:pt x="4965" y="7950"/>
                    <a:pt x="4052" y="9796"/>
                    <a:pt x="3546" y="10800"/>
                  </a:cubicBezTo>
                  <a:cubicBezTo>
                    <a:pt x="3040" y="11804"/>
                    <a:pt x="2033" y="13817"/>
                    <a:pt x="1313" y="15285"/>
                  </a:cubicBezTo>
                  <a:lnTo>
                    <a:pt x="0" y="17959"/>
                  </a:lnTo>
                  <a:lnTo>
                    <a:pt x="0" y="19788"/>
                  </a:lnTo>
                  <a:lnTo>
                    <a:pt x="0" y="21600"/>
                  </a:lnTo>
                  <a:lnTo>
                    <a:pt x="10809" y="21600"/>
                  </a:lnTo>
                  <a:lnTo>
                    <a:pt x="21600" y="21600"/>
                  </a:lnTo>
                  <a:lnTo>
                    <a:pt x="21600" y="19630"/>
                  </a:lnTo>
                  <a:cubicBezTo>
                    <a:pt x="21600" y="18153"/>
                    <a:pt x="21552" y="17596"/>
                    <a:pt x="21412" y="17431"/>
                  </a:cubicBezTo>
                  <a:cubicBezTo>
                    <a:pt x="21310" y="17310"/>
                    <a:pt x="19837" y="14375"/>
                    <a:pt x="18139" y="10906"/>
                  </a:cubicBezTo>
                  <a:cubicBezTo>
                    <a:pt x="16442" y="7436"/>
                    <a:pt x="15011" y="4576"/>
                    <a:pt x="14951" y="4538"/>
                  </a:cubicBezTo>
                  <a:cubicBezTo>
                    <a:pt x="14891" y="4500"/>
                    <a:pt x="14807" y="4606"/>
                    <a:pt x="14764" y="4784"/>
                  </a:cubicBezTo>
                  <a:cubicBezTo>
                    <a:pt x="14720" y="4963"/>
                    <a:pt x="14423" y="5411"/>
                    <a:pt x="14116" y="5769"/>
                  </a:cubicBezTo>
                  <a:lnTo>
                    <a:pt x="13570" y="6420"/>
                  </a:lnTo>
                  <a:lnTo>
                    <a:pt x="13758" y="7212"/>
                  </a:lnTo>
                  <a:cubicBezTo>
                    <a:pt x="13868" y="7652"/>
                    <a:pt x="14439" y="9814"/>
                    <a:pt x="15019" y="12014"/>
                  </a:cubicBezTo>
                  <a:lnTo>
                    <a:pt x="16076" y="16024"/>
                  </a:lnTo>
                  <a:lnTo>
                    <a:pt x="15838" y="16657"/>
                  </a:lnTo>
                  <a:cubicBezTo>
                    <a:pt x="15680" y="17081"/>
                    <a:pt x="15432" y="17414"/>
                    <a:pt x="15105" y="17642"/>
                  </a:cubicBezTo>
                  <a:lnTo>
                    <a:pt x="14610" y="17977"/>
                  </a:lnTo>
                  <a:lnTo>
                    <a:pt x="10826" y="17977"/>
                  </a:lnTo>
                  <a:cubicBezTo>
                    <a:pt x="7248" y="17977"/>
                    <a:pt x="7003" y="17963"/>
                    <a:pt x="6581" y="17695"/>
                  </a:cubicBezTo>
                  <a:cubicBezTo>
                    <a:pt x="6156" y="17426"/>
                    <a:pt x="5572" y="16456"/>
                    <a:pt x="5575" y="16024"/>
                  </a:cubicBezTo>
                  <a:cubicBezTo>
                    <a:pt x="5575" y="15914"/>
                    <a:pt x="6148" y="13737"/>
                    <a:pt x="6853" y="11187"/>
                  </a:cubicBezTo>
                  <a:lnTo>
                    <a:pt x="8132" y="6543"/>
                  </a:lnTo>
                  <a:lnTo>
                    <a:pt x="7672" y="6033"/>
                  </a:lnTo>
                  <a:cubicBezTo>
                    <a:pt x="7414" y="5746"/>
                    <a:pt x="7083" y="5257"/>
                    <a:pt x="6939" y="4960"/>
                  </a:cubicBezTo>
                  <a:lnTo>
                    <a:pt x="6683" y="4433"/>
                  </a:lnTo>
                  <a:close/>
                  <a:moveTo>
                    <a:pt x="10791" y="7317"/>
                  </a:moveTo>
                  <a:cubicBezTo>
                    <a:pt x="9365" y="7317"/>
                    <a:pt x="9246" y="7340"/>
                    <a:pt x="9189" y="7599"/>
                  </a:cubicBezTo>
                  <a:cubicBezTo>
                    <a:pt x="7365" y="15816"/>
                    <a:pt x="7357" y="15865"/>
                    <a:pt x="8285" y="16341"/>
                  </a:cubicBezTo>
                  <a:cubicBezTo>
                    <a:pt x="8674" y="16540"/>
                    <a:pt x="9134" y="16587"/>
                    <a:pt x="10774" y="16587"/>
                  </a:cubicBezTo>
                  <a:cubicBezTo>
                    <a:pt x="14386" y="16587"/>
                    <a:pt x="14353" y="16661"/>
                    <a:pt x="13178" y="11240"/>
                  </a:cubicBezTo>
                  <a:lnTo>
                    <a:pt x="12326" y="7317"/>
                  </a:lnTo>
                  <a:lnTo>
                    <a:pt x="10791" y="7317"/>
                  </a:lnTo>
                  <a:close/>
                </a:path>
              </a:pathLst>
            </a:custGeom>
            <a:ln w="12700" cap="flat">
              <a:noFill/>
              <a:miter lim="400000"/>
            </a:ln>
            <a:effectLst/>
          </p:spPr>
        </p:pic>
      </p:grpSp>
      <p:pic>
        <p:nvPicPr>
          <p:cNvPr id="185" name="Logo Electrónica-01.png" descr="Logo Electrónica-01.png"/>
          <p:cNvPicPr>
            <a:picLocks noChangeAspect="1"/>
          </p:cNvPicPr>
          <p:nvPr/>
        </p:nvPicPr>
        <p:blipFill>
          <a:blip r:embed="rId5">
            <a:extLst/>
          </a:blip>
          <a:stretch>
            <a:fillRect/>
          </a:stretch>
        </p:blipFill>
        <p:spPr>
          <a:xfrm>
            <a:off x="9462030" y="120614"/>
            <a:ext cx="3346288" cy="1084770"/>
          </a:xfrm>
          <a:prstGeom prst="rect">
            <a:avLst/>
          </a:prstGeom>
          <a:ln w="12700">
            <a:miter lim="400000"/>
          </a:ln>
        </p:spPr>
      </p:pic>
      <p:sp>
        <p:nvSpPr>
          <p:cNvPr id="186" name="Triangle"/>
          <p:cNvSpPr/>
          <p:nvPr/>
        </p:nvSpPr>
        <p:spPr>
          <a:xfrm flipH="1">
            <a:off x="11751311" y="8494604"/>
            <a:ext cx="12700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chemeClr val="accent4">
              <a:hueOff val="-461056"/>
              <a:satOff val="4338"/>
              <a:lumOff val="-10225"/>
            </a:schemeClr>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87" name="2"/>
          <p:cNvSpPr txBox="1"/>
          <p:nvPr/>
        </p:nvSpPr>
        <p:spPr>
          <a:xfrm>
            <a:off x="12445832" y="8943066"/>
            <a:ext cx="46736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vl1pPr>
          </a:lstStyle>
          <a:p>
            <a:pPr/>
            <a:r>
              <a:t>2</a:t>
            </a:r>
          </a:p>
        </p:txBody>
      </p:sp>
      <p:sp>
        <p:nvSpPr>
          <p:cNvPr id="188" name="Control de Trayectoria de un  Hexacoptero"/>
          <p:cNvSpPr/>
          <p:nvPr/>
        </p:nvSpPr>
        <p:spPr>
          <a:xfrm>
            <a:off x="-7125" y="2598"/>
            <a:ext cx="9422221" cy="1193801"/>
          </a:xfrm>
          <a:prstGeom prst="rect">
            <a:avLst/>
          </a:prstGeom>
          <a:gradFill>
            <a:gsLst>
              <a:gs pos="0">
                <a:srgbClr val="003B62"/>
              </a:gs>
              <a:gs pos="33885">
                <a:srgbClr val="006EB1"/>
              </a:gs>
              <a:gs pos="58952">
                <a:schemeClr val="accent1"/>
              </a:gs>
              <a:gs pos="100000">
                <a:srgbClr val="FFFFFF"/>
              </a:gs>
            </a:gsLst>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b="0" sz="3000">
                <a:solidFill>
                  <a:srgbClr val="FFFFFF"/>
                </a:solidFill>
                <a:latin typeface="+mn-lt"/>
                <a:ea typeface="+mn-ea"/>
                <a:cs typeface="+mn-cs"/>
                <a:sym typeface="Helvetica Neue Medium"/>
              </a:defRPr>
            </a:lvl1pPr>
          </a:lstStyle>
          <a:p>
            <a:pPr/>
            <a:r>
              <a:t> Control de Trayectoria de un  Hexacoptero</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Trabajo Relacionado"/>
          <p:cNvSpPr txBox="1"/>
          <p:nvPr>
            <p:ph type="ctrTitle"/>
          </p:nvPr>
        </p:nvSpPr>
        <p:spPr>
          <a:xfrm>
            <a:off x="88373" y="1245752"/>
            <a:ext cx="12828054" cy="1342907"/>
          </a:xfrm>
          <a:prstGeom prst="rect">
            <a:avLst/>
          </a:prstGeom>
        </p:spPr>
        <p:txBody>
          <a:bodyPr anchor="ctr"/>
          <a:lstStyle>
            <a:lvl1pPr>
              <a:defRPr sz="7000">
                <a:solidFill>
                  <a:schemeClr val="accent1">
                    <a:hueOff val="114395"/>
                    <a:lumOff val="-24975"/>
                  </a:schemeClr>
                </a:solidFill>
              </a:defRPr>
            </a:lvl1pPr>
          </a:lstStyle>
          <a:p>
            <a:pPr/>
            <a:r>
              <a:t>Trabajo Relacionado</a:t>
            </a:r>
          </a:p>
        </p:txBody>
      </p:sp>
      <p:pic>
        <p:nvPicPr>
          <p:cNvPr id="191" name="Logo Electrónica-01.png" descr="Logo Electrónica-01.png"/>
          <p:cNvPicPr>
            <a:picLocks noChangeAspect="1"/>
          </p:cNvPicPr>
          <p:nvPr/>
        </p:nvPicPr>
        <p:blipFill>
          <a:blip r:embed="rId2">
            <a:extLst/>
          </a:blip>
          <a:stretch>
            <a:fillRect/>
          </a:stretch>
        </p:blipFill>
        <p:spPr>
          <a:xfrm>
            <a:off x="9462030" y="120614"/>
            <a:ext cx="3346288" cy="1084770"/>
          </a:xfrm>
          <a:prstGeom prst="rect">
            <a:avLst/>
          </a:prstGeom>
          <a:ln w="12700">
            <a:miter lim="400000"/>
          </a:ln>
        </p:spPr>
      </p:pic>
      <p:sp>
        <p:nvSpPr>
          <p:cNvPr id="192" name="Esta es una sección opcional, en la que los autores pueden presentar los principales aportes encontrados en la revisión del estado del arte con relación al problema a tratar. Puede incluirse un contexto regional, nacional  e internacional en caso de que la búsqueda de información lo permita. Además, se sugiere hacer uso de tablas resumen que presenten de manera clara los aportes de cada fuente, así como la información de la misma. Se sugiere emplear un tiempo de máximo de 3 minutos aproximadamente en esta sección y máximo 3 diapositivas."/>
          <p:cNvSpPr txBox="1"/>
          <p:nvPr/>
        </p:nvSpPr>
        <p:spPr>
          <a:xfrm>
            <a:off x="508243" y="3835400"/>
            <a:ext cx="11988314" cy="3530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defTabSz="457200">
              <a:defRPr b="0" sz="2500">
                <a:solidFill>
                  <a:srgbClr val="5E5E5E"/>
                </a:solidFill>
                <a:latin typeface="Helvetica"/>
                <a:ea typeface="Helvetica"/>
                <a:cs typeface="Helvetica"/>
                <a:sym typeface="Helvetica"/>
              </a:defRPr>
            </a:pPr>
            <a:r>
              <a:t>Esta es una sección </a:t>
            </a:r>
            <a:r>
              <a:rPr i="1" u="sng"/>
              <a:t>opcional</a:t>
            </a:r>
            <a:r>
              <a:t>, en la que los autores pueden presentar los principales aportes encontrados en la revisión del estado del arte con relación al problema a tratar. Puede incluirse un contexto regional, nacional  e internacional en caso de que la búsqueda de información lo permita. Además, se sugiere hacer uso de tablas resumen que presenten de manera clara los aportes de cada fuente, así como la información de la misma. Se sugiere emplear un tiempo de máximo de 3 minutos aproximadamente en esta sección y máximo 3 diapositivas.</a:t>
            </a:r>
          </a:p>
          <a:p>
            <a:pPr algn="just" defTabSz="457200">
              <a:defRPr b="0" sz="2500">
                <a:solidFill>
                  <a:srgbClr val="5E5E5E"/>
                </a:solidFill>
                <a:latin typeface="Helvetica"/>
                <a:ea typeface="Helvetica"/>
                <a:cs typeface="Helvetica"/>
                <a:sym typeface="Helvetica"/>
              </a:defRPr>
            </a:pPr>
          </a:p>
        </p:txBody>
      </p:sp>
      <p:sp>
        <p:nvSpPr>
          <p:cNvPr id="193" name="Triangle"/>
          <p:cNvSpPr/>
          <p:nvPr/>
        </p:nvSpPr>
        <p:spPr>
          <a:xfrm flipH="1">
            <a:off x="11751311" y="8494604"/>
            <a:ext cx="12700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chemeClr val="accent4">
              <a:hueOff val="-461056"/>
              <a:satOff val="4338"/>
              <a:lumOff val="-10225"/>
            </a:schemeClr>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94" name="3"/>
          <p:cNvSpPr txBox="1"/>
          <p:nvPr/>
        </p:nvSpPr>
        <p:spPr>
          <a:xfrm>
            <a:off x="12445832" y="8943066"/>
            <a:ext cx="46736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vl1pPr>
          </a:lstStyle>
          <a:p>
            <a:pPr/>
            <a:r>
              <a:t>3</a:t>
            </a:r>
          </a:p>
        </p:txBody>
      </p:sp>
      <p:sp>
        <p:nvSpPr>
          <p:cNvPr id="195" name="Control de Trayectoria de un  Hexacoptero"/>
          <p:cNvSpPr/>
          <p:nvPr/>
        </p:nvSpPr>
        <p:spPr>
          <a:xfrm>
            <a:off x="-7125" y="2598"/>
            <a:ext cx="9422221" cy="1193801"/>
          </a:xfrm>
          <a:prstGeom prst="rect">
            <a:avLst/>
          </a:prstGeom>
          <a:gradFill>
            <a:gsLst>
              <a:gs pos="0">
                <a:srgbClr val="003B62"/>
              </a:gs>
              <a:gs pos="33885">
                <a:srgbClr val="006EB1"/>
              </a:gs>
              <a:gs pos="58952">
                <a:schemeClr val="accent1"/>
              </a:gs>
              <a:gs pos="100000">
                <a:srgbClr val="FFFFFF"/>
              </a:gs>
            </a:gsLst>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b="0" sz="3000">
                <a:solidFill>
                  <a:srgbClr val="FFFFFF"/>
                </a:solidFill>
                <a:latin typeface="+mn-lt"/>
                <a:ea typeface="+mn-ea"/>
                <a:cs typeface="+mn-cs"/>
                <a:sym typeface="Helvetica Neue Medium"/>
              </a:defRPr>
            </a:lvl1pPr>
          </a:lstStyle>
          <a:p>
            <a:pPr/>
            <a:r>
              <a:t> Control de Trayectoria de un  Hexacoptero</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Metodología"/>
          <p:cNvSpPr txBox="1"/>
          <p:nvPr>
            <p:ph type="ctrTitle"/>
          </p:nvPr>
        </p:nvSpPr>
        <p:spPr>
          <a:xfrm>
            <a:off x="88373" y="1245752"/>
            <a:ext cx="12828054" cy="1342907"/>
          </a:xfrm>
          <a:prstGeom prst="rect">
            <a:avLst/>
          </a:prstGeom>
        </p:spPr>
        <p:txBody>
          <a:bodyPr anchor="ctr"/>
          <a:lstStyle>
            <a:lvl1pPr>
              <a:defRPr sz="7000">
                <a:solidFill>
                  <a:schemeClr val="accent1">
                    <a:hueOff val="114395"/>
                    <a:lumOff val="-24975"/>
                  </a:schemeClr>
                </a:solidFill>
              </a:defRPr>
            </a:lvl1pPr>
          </a:lstStyle>
          <a:p>
            <a:pPr/>
            <a:r>
              <a:t>Metodología</a:t>
            </a:r>
          </a:p>
        </p:txBody>
      </p:sp>
      <p:sp>
        <p:nvSpPr>
          <p:cNvPr id="198" name="Presente en esta sección la secuencia metodológica utilizada para dar respuesta a la pregunta de investigación y alcanzar cada uno de los objetivos. Tenga en cuenta las siguientes recomendaciones para eta sección:…"/>
          <p:cNvSpPr txBox="1"/>
          <p:nvPr/>
        </p:nvSpPr>
        <p:spPr>
          <a:xfrm>
            <a:off x="508243" y="2411894"/>
            <a:ext cx="11988314" cy="680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defTabSz="457200">
              <a:defRPr b="0" sz="2000">
                <a:solidFill>
                  <a:srgbClr val="5E5E5E"/>
                </a:solidFill>
                <a:latin typeface="Helvetica"/>
                <a:ea typeface="Helvetica"/>
                <a:cs typeface="Helvetica"/>
                <a:sym typeface="Helvetica"/>
              </a:defRPr>
            </a:pPr>
            <a:r>
              <a:t>Presente en esta sección la secuencia metodológica utilizada para dar respuesta a la pregunta de investigación y alcanzar cada uno de los objetivos. Tenga en cuenta las siguientes recomendaciones para eta sección:</a:t>
            </a:r>
          </a:p>
          <a:p>
            <a:pPr algn="just" defTabSz="457200">
              <a:defRPr b="0" sz="2000" u="sng">
                <a:solidFill>
                  <a:srgbClr val="5E5E5E"/>
                </a:solidFill>
                <a:latin typeface="Helvetica"/>
                <a:ea typeface="Helvetica"/>
                <a:cs typeface="Helvetica"/>
                <a:sym typeface="Helvetica"/>
              </a:defRPr>
            </a:pPr>
          </a:p>
          <a:p>
            <a:pPr lvl="1" marL="791765" indent="-347265" algn="just" defTabSz="457200">
              <a:buSzPct val="145000"/>
              <a:buChar char="•"/>
              <a:defRPr b="0" sz="2000">
                <a:solidFill>
                  <a:srgbClr val="5E5E5E"/>
                </a:solidFill>
                <a:latin typeface="Helvetica"/>
                <a:ea typeface="Helvetica"/>
                <a:cs typeface="Helvetica"/>
                <a:sym typeface="Helvetica"/>
              </a:defRPr>
            </a:pPr>
            <a:r>
              <a:t>Es conveniente presentar la metodología del proyecto de manera clara y descriptiva. De manera que el jurado y los asistentes entiendan tanto  la secuencia de pasos como sus detalles desde la definición del problema hasta los resultados finales; así como también las alternativas de solución contempladas.</a:t>
            </a:r>
          </a:p>
          <a:p>
            <a:pPr lvl="1" marL="791765" indent="-347265" algn="just" defTabSz="457200">
              <a:buSzPct val="145000"/>
              <a:buChar char="•"/>
              <a:defRPr b="0" sz="2000">
                <a:solidFill>
                  <a:srgbClr val="5E5E5E"/>
                </a:solidFill>
                <a:latin typeface="Helvetica"/>
                <a:ea typeface="Helvetica"/>
                <a:cs typeface="Helvetica"/>
                <a:sym typeface="Helvetica"/>
              </a:defRPr>
            </a:pPr>
            <a:r>
              <a:t>Se sugiere nombrar todos los elementos utilizados por los autores para el alcance de los resultados: Esto incluye nombrar equipos y herramientas, estándares técnicos, técnicas de ingeniería, etc.</a:t>
            </a:r>
          </a:p>
          <a:p>
            <a:pPr lvl="1" marL="791765" indent="-347265" algn="just" defTabSz="457200">
              <a:buSzPct val="145000"/>
              <a:buChar char="•"/>
              <a:defRPr b="0" sz="2000">
                <a:solidFill>
                  <a:srgbClr val="5E5E5E"/>
                </a:solidFill>
                <a:latin typeface="Helvetica"/>
                <a:ea typeface="Helvetica"/>
                <a:cs typeface="Helvetica"/>
                <a:sym typeface="Helvetica"/>
              </a:defRPr>
            </a:pPr>
            <a:r>
              <a:t>Se sugiere mencionar los elementos e indices contemplados por los autores para evaluar los objetivos, por ejemplo: indices utilizados en el proyecto para comparar técnicas, tiempos de ejecución de software, indices de desempeño, etc.</a:t>
            </a:r>
          </a:p>
          <a:p>
            <a:pPr lvl="1" marL="791765" indent="-347265" algn="just" defTabSz="457200">
              <a:buSzPct val="145000"/>
              <a:buChar char="•"/>
              <a:defRPr b="0" sz="2000">
                <a:solidFill>
                  <a:srgbClr val="5E5E5E"/>
                </a:solidFill>
                <a:latin typeface="Helvetica"/>
                <a:ea typeface="Helvetica"/>
                <a:cs typeface="Helvetica"/>
                <a:sym typeface="Helvetica"/>
              </a:defRPr>
            </a:pPr>
            <a:r>
              <a:t>Puede utilizar diagramas, imágenes, tablas, y videos cortos (t&lt;1min).</a:t>
            </a:r>
          </a:p>
          <a:p>
            <a:pPr lvl="1" marL="791765" indent="-347265" algn="just" defTabSz="457200">
              <a:buSzPct val="145000"/>
              <a:buChar char="•"/>
              <a:defRPr b="0" sz="2000">
                <a:solidFill>
                  <a:srgbClr val="5E5E5E"/>
                </a:solidFill>
                <a:latin typeface="Helvetica"/>
                <a:ea typeface="Helvetica"/>
                <a:cs typeface="Helvetica"/>
                <a:sym typeface="Helvetica"/>
              </a:defRPr>
            </a:pPr>
            <a:r>
              <a:t>Las figuras y tablas deben estar enumeradas. </a:t>
            </a:r>
          </a:p>
          <a:p>
            <a:pPr lvl="1" marL="791765" indent="-347265" algn="just" defTabSz="457200">
              <a:buSzPct val="145000"/>
              <a:buChar char="•"/>
              <a:defRPr b="0" sz="2000">
                <a:solidFill>
                  <a:srgbClr val="5E5E5E"/>
                </a:solidFill>
                <a:latin typeface="Helvetica"/>
                <a:ea typeface="Helvetica"/>
                <a:cs typeface="Helvetica"/>
                <a:sym typeface="Helvetica"/>
              </a:defRPr>
            </a:pPr>
            <a:r>
              <a:t>Recuerde que todas las diapositivas del cuerpo de la presentación deben estar enumeradas.</a:t>
            </a:r>
          </a:p>
          <a:p>
            <a:pPr lvl="1" marL="791765" indent="-347265" algn="just" defTabSz="457200">
              <a:buSzPct val="145000"/>
              <a:buChar char="•"/>
              <a:defRPr b="0" sz="2000">
                <a:solidFill>
                  <a:srgbClr val="5E5E5E"/>
                </a:solidFill>
                <a:latin typeface="Helvetica"/>
                <a:ea typeface="Helvetica"/>
                <a:cs typeface="Helvetica"/>
                <a:sym typeface="Helvetica"/>
              </a:defRPr>
            </a:pPr>
            <a:r>
              <a:t>Se sugiere emplear un tiempo de 5 minutos aproximadamente en esta sección y máximo 3 diapositivas.  </a:t>
            </a:r>
          </a:p>
          <a:p>
            <a:pPr lvl="1" marL="791765" indent="-347265" algn="just" defTabSz="457200">
              <a:buSzPct val="145000"/>
              <a:buChar char="•"/>
              <a:defRPr b="0" sz="2000">
                <a:solidFill>
                  <a:srgbClr val="5E5E5E"/>
                </a:solidFill>
                <a:latin typeface="Helvetica"/>
                <a:ea typeface="Helvetica"/>
                <a:cs typeface="Helvetica"/>
                <a:sym typeface="Helvetica"/>
              </a:defRPr>
            </a:pPr>
            <a:r>
              <a:t>La fuente a emplear debe ser Arial mínimo de 25 puntos.</a:t>
            </a:r>
          </a:p>
          <a:p>
            <a:pPr lvl="1" marL="791765" indent="-347265" algn="just" defTabSz="457200">
              <a:buSzPct val="145000"/>
              <a:buChar char="•"/>
              <a:defRPr b="0" sz="2000">
                <a:solidFill>
                  <a:srgbClr val="5E5E5E"/>
                </a:solidFill>
                <a:latin typeface="Helvetica"/>
                <a:ea typeface="Helvetica"/>
                <a:cs typeface="Helvetica"/>
                <a:sym typeface="Helvetica"/>
              </a:defRPr>
            </a:pPr>
            <a:r>
              <a:t>La proporción Imagen/texto debe ser mayor a 80% </a:t>
            </a:r>
          </a:p>
        </p:txBody>
      </p:sp>
      <p:pic>
        <p:nvPicPr>
          <p:cNvPr id="199" name="Logo Electrónica-01.png" descr="Logo Electrónica-01.png"/>
          <p:cNvPicPr>
            <a:picLocks noChangeAspect="1"/>
          </p:cNvPicPr>
          <p:nvPr/>
        </p:nvPicPr>
        <p:blipFill>
          <a:blip r:embed="rId2">
            <a:extLst/>
          </a:blip>
          <a:stretch>
            <a:fillRect/>
          </a:stretch>
        </p:blipFill>
        <p:spPr>
          <a:xfrm>
            <a:off x="9462030" y="120614"/>
            <a:ext cx="3346288" cy="1084770"/>
          </a:xfrm>
          <a:prstGeom prst="rect">
            <a:avLst/>
          </a:prstGeom>
          <a:ln w="12700">
            <a:miter lim="400000"/>
          </a:ln>
        </p:spPr>
      </p:pic>
      <p:sp>
        <p:nvSpPr>
          <p:cNvPr id="200" name="Triangle"/>
          <p:cNvSpPr/>
          <p:nvPr/>
        </p:nvSpPr>
        <p:spPr>
          <a:xfrm flipH="1">
            <a:off x="11751311" y="8494604"/>
            <a:ext cx="12700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chemeClr val="accent4">
              <a:hueOff val="-461056"/>
              <a:satOff val="4338"/>
              <a:lumOff val="-10225"/>
            </a:schemeClr>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01" name="4"/>
          <p:cNvSpPr txBox="1"/>
          <p:nvPr/>
        </p:nvSpPr>
        <p:spPr>
          <a:xfrm>
            <a:off x="12445832" y="8943066"/>
            <a:ext cx="46736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vl1pPr>
          </a:lstStyle>
          <a:p>
            <a:pPr/>
            <a:r>
              <a:t>4</a:t>
            </a:r>
          </a:p>
        </p:txBody>
      </p:sp>
      <p:sp>
        <p:nvSpPr>
          <p:cNvPr id="202" name="Control de Trayectoria de un  Hexacoptero"/>
          <p:cNvSpPr/>
          <p:nvPr/>
        </p:nvSpPr>
        <p:spPr>
          <a:xfrm>
            <a:off x="-7125" y="2598"/>
            <a:ext cx="9422221" cy="1193801"/>
          </a:xfrm>
          <a:prstGeom prst="rect">
            <a:avLst/>
          </a:prstGeom>
          <a:gradFill>
            <a:gsLst>
              <a:gs pos="0">
                <a:srgbClr val="003B62"/>
              </a:gs>
              <a:gs pos="33885">
                <a:srgbClr val="006EB1"/>
              </a:gs>
              <a:gs pos="58952">
                <a:schemeClr val="accent1"/>
              </a:gs>
              <a:gs pos="100000">
                <a:srgbClr val="FFFFFF"/>
              </a:gs>
            </a:gsLst>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b="0" sz="3000">
                <a:solidFill>
                  <a:srgbClr val="FFFFFF"/>
                </a:solidFill>
                <a:latin typeface="+mn-lt"/>
                <a:ea typeface="+mn-ea"/>
                <a:cs typeface="+mn-cs"/>
                <a:sym typeface="Helvetica Neue Medium"/>
              </a:defRPr>
            </a:lvl1pPr>
          </a:lstStyle>
          <a:p>
            <a:pPr/>
            <a:r>
              <a:t> Control de Trayectoria de un  Hexacoptero</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Desarrollo"/>
          <p:cNvSpPr txBox="1"/>
          <p:nvPr>
            <p:ph type="ctrTitle"/>
          </p:nvPr>
        </p:nvSpPr>
        <p:spPr>
          <a:xfrm>
            <a:off x="88373" y="1245752"/>
            <a:ext cx="12828054" cy="1342907"/>
          </a:xfrm>
          <a:prstGeom prst="rect">
            <a:avLst/>
          </a:prstGeom>
        </p:spPr>
        <p:txBody>
          <a:bodyPr anchor="ctr"/>
          <a:lstStyle>
            <a:lvl1pPr>
              <a:defRPr sz="7000">
                <a:solidFill>
                  <a:schemeClr val="accent1">
                    <a:hueOff val="114395"/>
                    <a:lumOff val="-24975"/>
                  </a:schemeClr>
                </a:solidFill>
              </a:defRPr>
            </a:lvl1pPr>
          </a:lstStyle>
          <a:p>
            <a:pPr/>
            <a:r>
              <a:t>Desarrollo</a:t>
            </a:r>
          </a:p>
        </p:txBody>
      </p:sp>
      <p:sp>
        <p:nvSpPr>
          <p:cNvPr id="205" name="Esta es una sección opcional, en la que los autores pueden presentar elementos que consideren importantes previos a los resultados, por ejemplo: Alternativas de selección y selección de las mejores alternativas, etapas de diseño y/o implementación, etc.…"/>
          <p:cNvSpPr txBox="1"/>
          <p:nvPr/>
        </p:nvSpPr>
        <p:spPr>
          <a:xfrm>
            <a:off x="508243" y="3568699"/>
            <a:ext cx="11988314" cy="4064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defTabSz="457200">
              <a:defRPr b="0" sz="2000">
                <a:solidFill>
                  <a:srgbClr val="5E5E5E"/>
                </a:solidFill>
                <a:latin typeface="Helvetica"/>
                <a:ea typeface="Helvetica"/>
                <a:cs typeface="Helvetica"/>
                <a:sym typeface="Helvetica"/>
              </a:defRPr>
            </a:pPr>
            <a:r>
              <a:t>Esta es una sección </a:t>
            </a:r>
            <a:r>
              <a:rPr i="1" u="sng"/>
              <a:t>opcional</a:t>
            </a:r>
            <a:r>
              <a:t>, en la que los autores pueden presentar elementos que consideren importantes previos a los resultados, por ejemplo: Alternativas de selección y selección de las mejores alternativas, etapas de diseño y/o implementación, etc.</a:t>
            </a:r>
          </a:p>
          <a:p>
            <a:pPr algn="just" defTabSz="457200">
              <a:defRPr b="0" sz="2000" u="sng">
                <a:solidFill>
                  <a:srgbClr val="5E5E5E"/>
                </a:solidFill>
                <a:latin typeface="Helvetica"/>
                <a:ea typeface="Helvetica"/>
                <a:cs typeface="Helvetica"/>
                <a:sym typeface="Helvetica"/>
              </a:defRPr>
            </a:pPr>
          </a:p>
          <a:p>
            <a:pPr lvl="1" marL="791765" indent="-347265" algn="just" defTabSz="457200">
              <a:buSzPct val="145000"/>
              <a:buChar char="•"/>
              <a:defRPr b="0" sz="2000">
                <a:solidFill>
                  <a:srgbClr val="5E5E5E"/>
                </a:solidFill>
                <a:latin typeface="Helvetica"/>
                <a:ea typeface="Helvetica"/>
                <a:cs typeface="Helvetica"/>
                <a:sym typeface="Helvetica"/>
              </a:defRPr>
            </a:pPr>
            <a:r>
              <a:t>Si se decide presentar esta sección debe incluirse en la diapositiva inicial de contenido.</a:t>
            </a:r>
          </a:p>
          <a:p>
            <a:pPr lvl="1" marL="791765" indent="-347265" algn="just" defTabSz="457200">
              <a:buSzPct val="145000"/>
              <a:buChar char="•"/>
              <a:defRPr b="0" sz="2000">
                <a:solidFill>
                  <a:srgbClr val="5E5E5E"/>
                </a:solidFill>
                <a:latin typeface="Helvetica"/>
                <a:ea typeface="Helvetica"/>
                <a:cs typeface="Helvetica"/>
                <a:sym typeface="Helvetica"/>
              </a:defRPr>
            </a:pPr>
            <a:r>
              <a:t>Puede utilizar diagramas, imágenes, tablas, y videos cortos (t&lt;2min).</a:t>
            </a:r>
          </a:p>
          <a:p>
            <a:pPr lvl="1" marL="791765" indent="-347265" algn="just" defTabSz="457200">
              <a:buSzPct val="145000"/>
              <a:buChar char="•"/>
              <a:defRPr b="0" sz="2000">
                <a:solidFill>
                  <a:srgbClr val="5E5E5E"/>
                </a:solidFill>
                <a:latin typeface="Helvetica"/>
                <a:ea typeface="Helvetica"/>
                <a:cs typeface="Helvetica"/>
                <a:sym typeface="Helvetica"/>
              </a:defRPr>
            </a:pPr>
            <a:r>
              <a:t>Las figuras y tablas deben estar enumeradas. </a:t>
            </a:r>
          </a:p>
          <a:p>
            <a:pPr lvl="1" marL="791765" indent="-347265" algn="just" defTabSz="457200">
              <a:buSzPct val="145000"/>
              <a:buChar char="•"/>
              <a:defRPr b="0" sz="2000">
                <a:solidFill>
                  <a:srgbClr val="5E5E5E"/>
                </a:solidFill>
                <a:latin typeface="Helvetica"/>
                <a:ea typeface="Helvetica"/>
                <a:cs typeface="Helvetica"/>
                <a:sym typeface="Helvetica"/>
              </a:defRPr>
            </a:pPr>
            <a:r>
              <a:t>Recuerde que todas las diapositivas de la presentación deben estar enumeradas</a:t>
            </a:r>
          </a:p>
          <a:p>
            <a:pPr lvl="1" marL="791765" indent="-347265" algn="just" defTabSz="457200">
              <a:buSzPct val="145000"/>
              <a:buChar char="•"/>
              <a:defRPr b="0" sz="2000">
                <a:solidFill>
                  <a:srgbClr val="5E5E5E"/>
                </a:solidFill>
                <a:latin typeface="Helvetica"/>
                <a:ea typeface="Helvetica"/>
                <a:cs typeface="Helvetica"/>
                <a:sym typeface="Helvetica"/>
              </a:defRPr>
            </a:pPr>
            <a:r>
              <a:t>Se sugiere emplear un tiempo de 5 minutos aproximadamente en esta sección y máximo 3 diapositivas.  </a:t>
            </a:r>
          </a:p>
          <a:p>
            <a:pPr lvl="1" marL="791765" indent="-347265" algn="just" defTabSz="457200">
              <a:buSzPct val="145000"/>
              <a:buChar char="•"/>
              <a:defRPr b="0" sz="2000">
                <a:solidFill>
                  <a:srgbClr val="5E5E5E"/>
                </a:solidFill>
                <a:latin typeface="Helvetica"/>
                <a:ea typeface="Helvetica"/>
                <a:cs typeface="Helvetica"/>
                <a:sym typeface="Helvetica"/>
              </a:defRPr>
            </a:pPr>
            <a:r>
              <a:t>La fuente a emplear debe ser Arial mínimo de 25 puntos.</a:t>
            </a:r>
          </a:p>
          <a:p>
            <a:pPr lvl="1" marL="791765" indent="-347265" algn="just" defTabSz="457200">
              <a:buSzPct val="145000"/>
              <a:buChar char="•"/>
              <a:defRPr b="0" sz="2000">
                <a:solidFill>
                  <a:srgbClr val="5E5E5E"/>
                </a:solidFill>
                <a:latin typeface="Helvetica"/>
                <a:ea typeface="Helvetica"/>
                <a:cs typeface="Helvetica"/>
                <a:sym typeface="Helvetica"/>
              </a:defRPr>
            </a:pPr>
            <a:r>
              <a:t>La proporción Imagen/texto debe ser mayor a 90% </a:t>
            </a:r>
          </a:p>
        </p:txBody>
      </p:sp>
      <p:pic>
        <p:nvPicPr>
          <p:cNvPr id="206" name="Logo Electrónica-01.png" descr="Logo Electrónica-01.png"/>
          <p:cNvPicPr>
            <a:picLocks noChangeAspect="1"/>
          </p:cNvPicPr>
          <p:nvPr/>
        </p:nvPicPr>
        <p:blipFill>
          <a:blip r:embed="rId2">
            <a:extLst/>
          </a:blip>
          <a:stretch>
            <a:fillRect/>
          </a:stretch>
        </p:blipFill>
        <p:spPr>
          <a:xfrm>
            <a:off x="9462030" y="120614"/>
            <a:ext cx="3346288" cy="1084770"/>
          </a:xfrm>
          <a:prstGeom prst="rect">
            <a:avLst/>
          </a:prstGeom>
          <a:ln w="12700">
            <a:miter lim="400000"/>
          </a:ln>
        </p:spPr>
      </p:pic>
      <p:sp>
        <p:nvSpPr>
          <p:cNvPr id="207" name="Triangle"/>
          <p:cNvSpPr/>
          <p:nvPr/>
        </p:nvSpPr>
        <p:spPr>
          <a:xfrm flipH="1">
            <a:off x="11751311" y="8494604"/>
            <a:ext cx="12700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chemeClr val="accent4">
              <a:hueOff val="-461056"/>
              <a:satOff val="4338"/>
              <a:lumOff val="-10225"/>
            </a:schemeClr>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08" name="5"/>
          <p:cNvSpPr txBox="1"/>
          <p:nvPr/>
        </p:nvSpPr>
        <p:spPr>
          <a:xfrm>
            <a:off x="12445832" y="8943066"/>
            <a:ext cx="46736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vl1pPr>
          </a:lstStyle>
          <a:p>
            <a:pPr/>
            <a:r>
              <a:t>5</a:t>
            </a:r>
          </a:p>
        </p:txBody>
      </p:sp>
      <p:sp>
        <p:nvSpPr>
          <p:cNvPr id="209" name="Control de Trayectoria de un  Hexacoptero"/>
          <p:cNvSpPr/>
          <p:nvPr/>
        </p:nvSpPr>
        <p:spPr>
          <a:xfrm>
            <a:off x="-7125" y="2598"/>
            <a:ext cx="9422221" cy="1193801"/>
          </a:xfrm>
          <a:prstGeom prst="rect">
            <a:avLst/>
          </a:prstGeom>
          <a:gradFill>
            <a:gsLst>
              <a:gs pos="0">
                <a:srgbClr val="003B62"/>
              </a:gs>
              <a:gs pos="33885">
                <a:srgbClr val="006EB1"/>
              </a:gs>
              <a:gs pos="58952">
                <a:schemeClr val="accent1"/>
              </a:gs>
              <a:gs pos="100000">
                <a:srgbClr val="FFFFFF"/>
              </a:gs>
            </a:gsLst>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b="0" sz="3000">
                <a:solidFill>
                  <a:srgbClr val="FFFFFF"/>
                </a:solidFill>
                <a:latin typeface="+mn-lt"/>
                <a:ea typeface="+mn-ea"/>
                <a:cs typeface="+mn-cs"/>
                <a:sym typeface="Helvetica Neue Medium"/>
              </a:defRPr>
            </a:lvl1pPr>
          </a:lstStyle>
          <a:p>
            <a:pPr/>
            <a:r>
              <a:t> Control de Trayectoria de un  Hexacoptero</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Resultados"/>
          <p:cNvSpPr txBox="1"/>
          <p:nvPr>
            <p:ph type="ctrTitle"/>
          </p:nvPr>
        </p:nvSpPr>
        <p:spPr>
          <a:xfrm>
            <a:off x="88373" y="1245752"/>
            <a:ext cx="12828054" cy="1342907"/>
          </a:xfrm>
          <a:prstGeom prst="rect">
            <a:avLst/>
          </a:prstGeom>
        </p:spPr>
        <p:txBody>
          <a:bodyPr anchor="ctr"/>
          <a:lstStyle>
            <a:lvl1pPr>
              <a:defRPr sz="7000">
                <a:solidFill>
                  <a:schemeClr val="accent1">
                    <a:hueOff val="114395"/>
                    <a:lumOff val="-24975"/>
                  </a:schemeClr>
                </a:solidFill>
              </a:defRPr>
            </a:lvl1pPr>
          </a:lstStyle>
          <a:p>
            <a:pPr/>
            <a:r>
              <a:t>Resultados</a:t>
            </a:r>
          </a:p>
        </p:txBody>
      </p:sp>
      <p:sp>
        <p:nvSpPr>
          <p:cNvPr id="212" name="Presente en esta sección los resultados obtenidos en el desarrollo de su proyecto. Tenga en cuenta las siguientes recomendaciones para eta sección:…"/>
          <p:cNvSpPr txBox="1"/>
          <p:nvPr/>
        </p:nvSpPr>
        <p:spPr>
          <a:xfrm>
            <a:off x="508243" y="2716694"/>
            <a:ext cx="11988314" cy="619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defTabSz="457200">
              <a:defRPr b="0" sz="2000">
                <a:solidFill>
                  <a:srgbClr val="5E5E5E"/>
                </a:solidFill>
                <a:latin typeface="Helvetica"/>
                <a:ea typeface="Helvetica"/>
                <a:cs typeface="Helvetica"/>
                <a:sym typeface="Helvetica"/>
              </a:defRPr>
            </a:pPr>
            <a:r>
              <a:t>Presente en esta sección los resultados obtenidos en el desarrollo de su proyecto. Tenga en cuenta las siguientes recomendaciones para eta sección:</a:t>
            </a:r>
          </a:p>
          <a:p>
            <a:pPr algn="just" defTabSz="457200">
              <a:defRPr b="0" sz="2000">
                <a:solidFill>
                  <a:srgbClr val="5E5E5E"/>
                </a:solidFill>
                <a:latin typeface="Helvetica"/>
                <a:ea typeface="Helvetica"/>
                <a:cs typeface="Helvetica"/>
                <a:sym typeface="Helvetica"/>
              </a:defRPr>
            </a:pPr>
          </a:p>
          <a:p>
            <a:pPr lvl="1" marL="791765" indent="-347265" algn="just" defTabSz="457200">
              <a:buSzPct val="145000"/>
              <a:buChar char="•"/>
              <a:defRPr b="0" sz="2000">
                <a:solidFill>
                  <a:srgbClr val="5E5E5E"/>
                </a:solidFill>
                <a:latin typeface="Helvetica"/>
                <a:ea typeface="Helvetica"/>
                <a:cs typeface="Helvetica"/>
                <a:sym typeface="Helvetica"/>
              </a:defRPr>
            </a:pPr>
            <a:r>
              <a:t>Se sugiere mencionar los elementos e indices contemplados por los autores para evaluar los objetivos, por ejemplo: indices utilizados en el proyecto para comparar técnicas, tiempos de ejecución de software, indices de desempeño, etc.</a:t>
            </a:r>
          </a:p>
          <a:p>
            <a:pPr lvl="1" marL="791765" indent="-347265" algn="just" defTabSz="457200">
              <a:buSzPct val="145000"/>
              <a:buChar char="•"/>
              <a:defRPr sz="2000" u="sng">
                <a:solidFill>
                  <a:srgbClr val="5E5E5E"/>
                </a:solidFill>
                <a:latin typeface="Helvetica"/>
                <a:ea typeface="Helvetica"/>
                <a:cs typeface="Helvetica"/>
                <a:sym typeface="Helvetica"/>
              </a:defRPr>
            </a:pPr>
            <a:r>
              <a:t>Se sugiere presentar los resultados mediante diagramas, imágenes, tablas, y videos cortos (t&lt;2min).</a:t>
            </a:r>
          </a:p>
          <a:p>
            <a:pPr lvl="1" marL="791765" indent="-347265" algn="just" defTabSz="457200">
              <a:buSzPct val="145000"/>
              <a:buChar char="•"/>
              <a:defRPr sz="2000" u="sng">
                <a:solidFill>
                  <a:srgbClr val="5E5E5E"/>
                </a:solidFill>
                <a:latin typeface="Helvetica"/>
                <a:ea typeface="Helvetica"/>
                <a:cs typeface="Helvetica"/>
                <a:sym typeface="Helvetica"/>
              </a:defRPr>
            </a:pPr>
            <a:r>
              <a:t>Es importante que la información se presente de la manera mas clara e intuitiva, de manera que sea fácil para los asistentes interpretar los resultados presentados.</a:t>
            </a:r>
          </a:p>
          <a:p>
            <a:pPr lvl="1" marL="791765" indent="-347265" algn="just" defTabSz="457200">
              <a:buSzPct val="145000"/>
              <a:buChar char="•"/>
              <a:defRPr b="0" sz="2000">
                <a:solidFill>
                  <a:srgbClr val="5E5E5E"/>
                </a:solidFill>
                <a:latin typeface="Helvetica"/>
                <a:ea typeface="Helvetica"/>
                <a:cs typeface="Helvetica"/>
                <a:sym typeface="Helvetica"/>
              </a:defRPr>
            </a:pPr>
            <a:r>
              <a:t>Es importante que las figuras sean legibles, con fuentes similares a tamaños de arial en 20 puntos, los ejes de las curvas deben estar nombrados y en caso de presentar curvas, estas deben contener colores y leyendas que permitan diferenciarlas.</a:t>
            </a:r>
          </a:p>
          <a:p>
            <a:pPr lvl="1" marL="791765" indent="-347265" algn="just" defTabSz="457200">
              <a:buSzPct val="145000"/>
              <a:buChar char="•"/>
              <a:defRPr b="0" sz="2000">
                <a:solidFill>
                  <a:srgbClr val="5E5E5E"/>
                </a:solidFill>
                <a:latin typeface="Helvetica"/>
                <a:ea typeface="Helvetica"/>
                <a:cs typeface="Helvetica"/>
                <a:sym typeface="Helvetica"/>
              </a:defRPr>
            </a:pPr>
            <a:r>
              <a:t>Las figuras y tablas deben estar enumeradas. </a:t>
            </a:r>
          </a:p>
          <a:p>
            <a:pPr lvl="1" marL="791765" indent="-347265" algn="just" defTabSz="457200">
              <a:buSzPct val="145000"/>
              <a:buChar char="•"/>
              <a:defRPr b="0" sz="2000">
                <a:solidFill>
                  <a:srgbClr val="5E5E5E"/>
                </a:solidFill>
                <a:latin typeface="Helvetica"/>
                <a:ea typeface="Helvetica"/>
                <a:cs typeface="Helvetica"/>
                <a:sym typeface="Helvetica"/>
              </a:defRPr>
            </a:pPr>
            <a:r>
              <a:t>Recuerde que todas las diapositivas del cuerpo de la presentación deben estar enumeradas.</a:t>
            </a:r>
          </a:p>
          <a:p>
            <a:pPr lvl="1" marL="791765" indent="-347265" algn="just" defTabSz="457200">
              <a:buSzPct val="145000"/>
              <a:buChar char="•"/>
              <a:defRPr b="0" sz="2000">
                <a:solidFill>
                  <a:srgbClr val="5E5E5E"/>
                </a:solidFill>
                <a:latin typeface="Helvetica"/>
                <a:ea typeface="Helvetica"/>
                <a:cs typeface="Helvetica"/>
                <a:sym typeface="Helvetica"/>
              </a:defRPr>
            </a:pPr>
            <a:r>
              <a:t>Se sugiere emplear un tiempo de 5 minutos aproximadamente en esta sección y máximo 5 diapositivas.  </a:t>
            </a:r>
          </a:p>
          <a:p>
            <a:pPr lvl="1" marL="791765" indent="-347265" algn="just" defTabSz="457200">
              <a:buSzPct val="145000"/>
              <a:buChar char="•"/>
              <a:defRPr b="0" sz="2000">
                <a:solidFill>
                  <a:srgbClr val="5E5E5E"/>
                </a:solidFill>
                <a:latin typeface="Helvetica"/>
                <a:ea typeface="Helvetica"/>
                <a:cs typeface="Helvetica"/>
                <a:sym typeface="Helvetica"/>
              </a:defRPr>
            </a:pPr>
            <a:r>
              <a:t>La fuente a emplear debe ser Arial mínimo de 25 puntos.</a:t>
            </a:r>
          </a:p>
          <a:p>
            <a:pPr lvl="1" marL="791765" indent="-347265" algn="just" defTabSz="457200">
              <a:buSzPct val="145000"/>
              <a:buChar char="•"/>
              <a:defRPr b="0" sz="2000">
                <a:solidFill>
                  <a:srgbClr val="5E5E5E"/>
                </a:solidFill>
                <a:latin typeface="Helvetica"/>
                <a:ea typeface="Helvetica"/>
                <a:cs typeface="Helvetica"/>
                <a:sym typeface="Helvetica"/>
              </a:defRPr>
            </a:pPr>
            <a:r>
              <a:t>La proporción Imagen/texto sugerida debe ser mayor a 80% </a:t>
            </a:r>
          </a:p>
        </p:txBody>
      </p:sp>
      <p:pic>
        <p:nvPicPr>
          <p:cNvPr id="213" name="Logo Electrónica-01.png" descr="Logo Electrónica-01.png"/>
          <p:cNvPicPr>
            <a:picLocks noChangeAspect="1"/>
          </p:cNvPicPr>
          <p:nvPr/>
        </p:nvPicPr>
        <p:blipFill>
          <a:blip r:embed="rId2">
            <a:extLst/>
          </a:blip>
          <a:stretch>
            <a:fillRect/>
          </a:stretch>
        </p:blipFill>
        <p:spPr>
          <a:xfrm>
            <a:off x="9462030" y="120614"/>
            <a:ext cx="3346288" cy="1084770"/>
          </a:xfrm>
          <a:prstGeom prst="rect">
            <a:avLst/>
          </a:prstGeom>
          <a:ln w="12700">
            <a:miter lim="400000"/>
          </a:ln>
        </p:spPr>
      </p:pic>
      <p:sp>
        <p:nvSpPr>
          <p:cNvPr id="214" name="Triangle"/>
          <p:cNvSpPr/>
          <p:nvPr/>
        </p:nvSpPr>
        <p:spPr>
          <a:xfrm flipH="1">
            <a:off x="11751311" y="8494604"/>
            <a:ext cx="12700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chemeClr val="accent4">
              <a:hueOff val="-461056"/>
              <a:satOff val="4338"/>
              <a:lumOff val="-10225"/>
            </a:schemeClr>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15" name="6"/>
          <p:cNvSpPr txBox="1"/>
          <p:nvPr/>
        </p:nvSpPr>
        <p:spPr>
          <a:xfrm>
            <a:off x="12445832" y="8943066"/>
            <a:ext cx="46736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vl1pPr>
          </a:lstStyle>
          <a:p>
            <a:pPr/>
            <a:r>
              <a:t>6</a:t>
            </a:r>
          </a:p>
        </p:txBody>
      </p:sp>
      <p:sp>
        <p:nvSpPr>
          <p:cNvPr id="216" name="Control de Trayectoria de un  Hexacoptero"/>
          <p:cNvSpPr/>
          <p:nvPr/>
        </p:nvSpPr>
        <p:spPr>
          <a:xfrm>
            <a:off x="-7125" y="2598"/>
            <a:ext cx="9422221" cy="1193801"/>
          </a:xfrm>
          <a:prstGeom prst="rect">
            <a:avLst/>
          </a:prstGeom>
          <a:gradFill>
            <a:gsLst>
              <a:gs pos="0">
                <a:srgbClr val="003B62"/>
              </a:gs>
              <a:gs pos="33885">
                <a:srgbClr val="006EB1"/>
              </a:gs>
              <a:gs pos="58952">
                <a:schemeClr val="accent1"/>
              </a:gs>
              <a:gs pos="100000">
                <a:srgbClr val="FFFFFF"/>
              </a:gs>
            </a:gsLst>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b="0" sz="3000">
                <a:solidFill>
                  <a:srgbClr val="FFFFFF"/>
                </a:solidFill>
                <a:latin typeface="+mn-lt"/>
                <a:ea typeface="+mn-ea"/>
                <a:cs typeface="+mn-cs"/>
                <a:sym typeface="Helvetica Neue Medium"/>
              </a:defRPr>
            </a:lvl1pPr>
          </a:lstStyle>
          <a:p>
            <a:pPr/>
            <a:r>
              <a:t> Control de Trayectoria de un  Hexacoptero</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Conclusiones"/>
          <p:cNvSpPr txBox="1"/>
          <p:nvPr>
            <p:ph type="ctrTitle"/>
          </p:nvPr>
        </p:nvSpPr>
        <p:spPr>
          <a:xfrm>
            <a:off x="88373" y="1245752"/>
            <a:ext cx="12828054" cy="1342907"/>
          </a:xfrm>
          <a:prstGeom prst="rect">
            <a:avLst/>
          </a:prstGeom>
        </p:spPr>
        <p:txBody>
          <a:bodyPr anchor="ctr"/>
          <a:lstStyle>
            <a:lvl1pPr>
              <a:defRPr sz="7000">
                <a:solidFill>
                  <a:schemeClr val="accent1">
                    <a:hueOff val="114395"/>
                    <a:lumOff val="-24975"/>
                  </a:schemeClr>
                </a:solidFill>
              </a:defRPr>
            </a:lvl1pPr>
          </a:lstStyle>
          <a:p>
            <a:pPr/>
            <a:r>
              <a:t>Conclusiones</a:t>
            </a:r>
          </a:p>
        </p:txBody>
      </p:sp>
      <p:sp>
        <p:nvSpPr>
          <p:cNvPr id="219" name="Esta sección es el espacio para que los autores presenten las conclusiones del proyecto, recuerde que las conclusiones de la presentación deben corresponder con el libro:…"/>
          <p:cNvSpPr txBox="1"/>
          <p:nvPr/>
        </p:nvSpPr>
        <p:spPr>
          <a:xfrm>
            <a:off x="508243" y="3386480"/>
            <a:ext cx="11988314" cy="345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defTabSz="457200">
              <a:defRPr b="0" sz="2000">
                <a:solidFill>
                  <a:srgbClr val="5E5E5E"/>
                </a:solidFill>
                <a:latin typeface="Helvetica"/>
                <a:ea typeface="Helvetica"/>
                <a:cs typeface="Helvetica"/>
                <a:sym typeface="Helvetica"/>
              </a:defRPr>
            </a:pPr>
            <a:r>
              <a:t>Esta sección es el espacio para que los autores presenten las conclusiones del proyecto, recuerde que las conclusiones de la presentación deben corresponder con el libro:</a:t>
            </a:r>
          </a:p>
          <a:p>
            <a:pPr algn="just" defTabSz="457200">
              <a:defRPr b="0" sz="2000">
                <a:solidFill>
                  <a:srgbClr val="5E5E5E"/>
                </a:solidFill>
                <a:latin typeface="Helvetica"/>
                <a:ea typeface="Helvetica"/>
                <a:cs typeface="Helvetica"/>
                <a:sym typeface="Helvetica"/>
              </a:defRPr>
            </a:pPr>
          </a:p>
          <a:p>
            <a:pPr lvl="1" marL="791765" indent="-347265" algn="just" defTabSz="457200">
              <a:buSzPct val="145000"/>
              <a:buChar char="•"/>
              <a:defRPr b="0" sz="2000">
                <a:solidFill>
                  <a:srgbClr val="5E5E5E"/>
                </a:solidFill>
                <a:latin typeface="Helvetica"/>
                <a:ea typeface="Helvetica"/>
                <a:cs typeface="Helvetica"/>
                <a:sym typeface="Helvetica"/>
              </a:defRPr>
            </a:pPr>
            <a:r>
              <a:t>Se sugiere presentar las conclusiones de manera breve y clara. </a:t>
            </a:r>
          </a:p>
          <a:p>
            <a:pPr lvl="1" marL="791765" indent="-347265" algn="just" defTabSz="457200">
              <a:buSzPct val="145000"/>
              <a:buChar char="•"/>
              <a:defRPr b="0" sz="2000">
                <a:solidFill>
                  <a:srgbClr val="5E5E5E"/>
                </a:solidFill>
                <a:latin typeface="Helvetica"/>
                <a:ea typeface="Helvetica"/>
                <a:cs typeface="Helvetica"/>
                <a:sym typeface="Helvetica"/>
              </a:defRPr>
            </a:pPr>
            <a:r>
              <a:t>Separe las conclusiones por viñetas, de manera que sean más fáciles de identificar para los asistentes a la socialización.</a:t>
            </a:r>
          </a:p>
          <a:p>
            <a:pPr lvl="1" marL="791765" indent="-347265" algn="just" defTabSz="457200">
              <a:buSzPct val="145000"/>
              <a:buChar char="•"/>
              <a:defRPr b="0" sz="2000">
                <a:solidFill>
                  <a:srgbClr val="5E5E5E"/>
                </a:solidFill>
                <a:latin typeface="Helvetica"/>
                <a:ea typeface="Helvetica"/>
                <a:cs typeface="Helvetica"/>
                <a:sym typeface="Helvetica"/>
              </a:defRPr>
            </a:pPr>
            <a:r>
              <a:t>Recuerde que todas las diapositivas del cuerpo de la presentación deben estar enumeradas.</a:t>
            </a:r>
          </a:p>
          <a:p>
            <a:pPr lvl="1" marL="791765" indent="-347265" algn="just" defTabSz="457200">
              <a:buSzPct val="145000"/>
              <a:buChar char="•"/>
              <a:defRPr b="0" sz="2000">
                <a:solidFill>
                  <a:srgbClr val="5E5E5E"/>
                </a:solidFill>
                <a:latin typeface="Helvetica"/>
                <a:ea typeface="Helvetica"/>
                <a:cs typeface="Helvetica"/>
                <a:sym typeface="Helvetica"/>
              </a:defRPr>
            </a:pPr>
            <a:r>
              <a:t>No se sugiere utilizar imágenes, tablas, videos o referencias en esta sección.</a:t>
            </a:r>
          </a:p>
          <a:p>
            <a:pPr lvl="1" marL="791765" indent="-347265" algn="just" defTabSz="457200">
              <a:buSzPct val="145000"/>
              <a:buChar char="•"/>
              <a:defRPr b="0" sz="2000">
                <a:solidFill>
                  <a:srgbClr val="5E5E5E"/>
                </a:solidFill>
                <a:latin typeface="Helvetica"/>
                <a:ea typeface="Helvetica"/>
                <a:cs typeface="Helvetica"/>
                <a:sym typeface="Helvetica"/>
              </a:defRPr>
            </a:pPr>
            <a:r>
              <a:t>Se sugiere emplear un tiempo de 5 minutos aproximadamente en esta sección y máximo 2 diapositivas.  </a:t>
            </a:r>
          </a:p>
          <a:p>
            <a:pPr lvl="1" marL="791765" indent="-347265" algn="just" defTabSz="457200">
              <a:buSzPct val="145000"/>
              <a:buChar char="•"/>
              <a:defRPr b="0" sz="2000">
                <a:solidFill>
                  <a:srgbClr val="5E5E5E"/>
                </a:solidFill>
                <a:latin typeface="Helvetica"/>
                <a:ea typeface="Helvetica"/>
                <a:cs typeface="Helvetica"/>
                <a:sym typeface="Helvetica"/>
              </a:defRPr>
            </a:pPr>
            <a:r>
              <a:t>La fuente a emplear debe ser Arial mínimo de 25 puntos.</a:t>
            </a:r>
          </a:p>
        </p:txBody>
      </p:sp>
      <p:pic>
        <p:nvPicPr>
          <p:cNvPr id="220" name="Logo Electrónica-01.png" descr="Logo Electrónica-01.png"/>
          <p:cNvPicPr>
            <a:picLocks noChangeAspect="1"/>
          </p:cNvPicPr>
          <p:nvPr/>
        </p:nvPicPr>
        <p:blipFill>
          <a:blip r:embed="rId2">
            <a:extLst/>
          </a:blip>
          <a:stretch>
            <a:fillRect/>
          </a:stretch>
        </p:blipFill>
        <p:spPr>
          <a:xfrm>
            <a:off x="9462030" y="120614"/>
            <a:ext cx="3346288" cy="1084770"/>
          </a:xfrm>
          <a:prstGeom prst="rect">
            <a:avLst/>
          </a:prstGeom>
          <a:ln w="12700">
            <a:miter lim="400000"/>
          </a:ln>
        </p:spPr>
      </p:pic>
      <p:sp>
        <p:nvSpPr>
          <p:cNvPr id="221" name="Triangle"/>
          <p:cNvSpPr/>
          <p:nvPr/>
        </p:nvSpPr>
        <p:spPr>
          <a:xfrm flipH="1">
            <a:off x="11751311" y="8494604"/>
            <a:ext cx="12700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chemeClr val="accent4">
              <a:hueOff val="-461056"/>
              <a:satOff val="4338"/>
              <a:lumOff val="-10225"/>
            </a:schemeClr>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222" name="7"/>
          <p:cNvSpPr txBox="1"/>
          <p:nvPr/>
        </p:nvSpPr>
        <p:spPr>
          <a:xfrm>
            <a:off x="12445832" y="8943066"/>
            <a:ext cx="467361" cy="8578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5000"/>
            </a:lvl1pPr>
          </a:lstStyle>
          <a:p>
            <a:pPr/>
            <a:r>
              <a:t>7</a:t>
            </a:r>
          </a:p>
        </p:txBody>
      </p:sp>
      <p:sp>
        <p:nvSpPr>
          <p:cNvPr id="223" name="Control de Trayectoria de un  Hexacoptero"/>
          <p:cNvSpPr/>
          <p:nvPr/>
        </p:nvSpPr>
        <p:spPr>
          <a:xfrm>
            <a:off x="-7125" y="2598"/>
            <a:ext cx="9422221" cy="1193801"/>
          </a:xfrm>
          <a:prstGeom prst="rect">
            <a:avLst/>
          </a:prstGeom>
          <a:gradFill>
            <a:gsLst>
              <a:gs pos="0">
                <a:srgbClr val="003B62"/>
              </a:gs>
              <a:gs pos="33885">
                <a:srgbClr val="006EB1"/>
              </a:gs>
              <a:gs pos="58952">
                <a:schemeClr val="accent1"/>
              </a:gs>
              <a:gs pos="100000">
                <a:srgbClr val="FFFFFF"/>
              </a:gs>
            </a:gsLst>
          </a:gra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b="0" sz="3000">
                <a:solidFill>
                  <a:srgbClr val="FFFFFF"/>
                </a:solidFill>
                <a:latin typeface="+mn-lt"/>
                <a:ea typeface="+mn-ea"/>
                <a:cs typeface="+mn-cs"/>
                <a:sym typeface="Helvetica Neue Medium"/>
              </a:defRPr>
            </a:lvl1pPr>
          </a:lstStyle>
          <a:p>
            <a:pPr/>
            <a:r>
              <a:t> Control de Trayectoria de un  Hexacoptero</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