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7BCB50-2D58-446B-9431-7ECC76F0EB1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9147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Multi-Level Monte Carlo Methods of Option Pricing</a:t>
            </a:r>
            <a:endParaRPr/>
          </a:p>
          <a:p>
            <a:pPr algn="ctr"/>
            <a:endParaRPr/>
          </a:p>
          <a:p>
            <a:pPr algn="ctr"/>
            <a:r>
              <a:rPr lang="en-US" sz="2400">
                <a:latin typeface="Arial"/>
              </a:rPr>
              <a:t>Harold R. Kingsberg</a:t>
            </a:r>
            <a:endParaRPr/>
          </a:p>
          <a:p>
            <a:pPr algn="ctr"/>
            <a:r>
              <a:rPr lang="en-US" sz="2400">
                <a:latin typeface="Arial"/>
              </a:rPr>
              <a:t>Minh Tran</a:t>
            </a:r>
            <a:endParaRPr/>
          </a:p>
          <a:p>
            <a:pPr algn="ctr"/>
            <a:r>
              <a:rPr lang="en-US" sz="2400">
                <a:latin typeface="Arial"/>
              </a:rPr>
              <a:t>Peter C. Will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are Options?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contract that gives one party the right – but not obligation – to trigger an event of some sort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Commonly, the right to exchange currency for some asset at some predetermined price at some point in the future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Call: the right to purchase an asset at a predetermined price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Put: the right to sell an asset at a predetermined price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Future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Options have expiration dates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expiration date is the latest one can exercise an option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may also be the only time to do so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554480"/>
            <a:ext cx="467496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Fair Pricing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tradeable assets have </a:t>
            </a:r>
            <a:r>
              <a:rPr i="1" lang="en-US" sz="3200">
                <a:latin typeface="Arial"/>
              </a:rPr>
              <a:t>some</a:t>
            </a:r>
            <a:r>
              <a:rPr lang="en-US" sz="3200">
                <a:latin typeface="Arial"/>
              </a:rPr>
              <a:t> sort of value on their own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Gold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Oil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Stock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Pork Bellies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about options?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to Price an Option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Ignore the details of the underlying asset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Assume the underlying asset is currently fairly priced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Heston Model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Naive Monte Carlo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Euler-Maruyama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Keep checking confidence interval size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