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</p:sldIdLst>
  <p:sldSz cx="12192000" cy="6858000"/>
  <p:notesSz cx="12192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097160A-5620-4169-A97C-17801135F12A}">
          <p14:sldIdLst>
            <p14:sldId id="256"/>
            <p14:sldId id="257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Mg.</a:t>
            </a:r>
            <a:r>
              <a:rPr spc="-20" dirty="0"/>
              <a:t> </a:t>
            </a:r>
            <a:r>
              <a:rPr dirty="0"/>
              <a:t>Ana</a:t>
            </a:r>
            <a:r>
              <a:rPr spc="-15" dirty="0"/>
              <a:t> Laksmy</a:t>
            </a:r>
            <a:r>
              <a:rPr spc="15" dirty="0"/>
              <a:t> </a:t>
            </a:r>
            <a:r>
              <a:rPr spc="-5" dirty="0"/>
              <a:t>Gamarra</a:t>
            </a:r>
            <a:r>
              <a:rPr spc="-15" dirty="0"/>
              <a:t> </a:t>
            </a:r>
            <a:r>
              <a:rPr spc="-10" dirty="0"/>
              <a:t>Carrasco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C7C3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EC7C3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Mg.</a:t>
            </a:r>
            <a:r>
              <a:rPr spc="-20" dirty="0"/>
              <a:t> </a:t>
            </a:r>
            <a:r>
              <a:rPr dirty="0"/>
              <a:t>Ana</a:t>
            </a:r>
            <a:r>
              <a:rPr spc="-15" dirty="0"/>
              <a:t> Laksmy</a:t>
            </a:r>
            <a:r>
              <a:rPr spc="15" dirty="0"/>
              <a:t> </a:t>
            </a:r>
            <a:r>
              <a:rPr spc="-5" dirty="0"/>
              <a:t>Gamarra</a:t>
            </a:r>
            <a:r>
              <a:rPr spc="-15" dirty="0"/>
              <a:t> </a:t>
            </a:r>
            <a:r>
              <a:rPr spc="-10" dirty="0"/>
              <a:t>Carrasco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C7C3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Mg.</a:t>
            </a:r>
            <a:r>
              <a:rPr spc="-20" dirty="0"/>
              <a:t> </a:t>
            </a:r>
            <a:r>
              <a:rPr dirty="0"/>
              <a:t>Ana</a:t>
            </a:r>
            <a:r>
              <a:rPr spc="-15" dirty="0"/>
              <a:t> Laksmy</a:t>
            </a:r>
            <a:r>
              <a:rPr spc="15" dirty="0"/>
              <a:t> </a:t>
            </a:r>
            <a:r>
              <a:rPr spc="-5" dirty="0"/>
              <a:t>Gamarra</a:t>
            </a:r>
            <a:r>
              <a:rPr spc="-15" dirty="0"/>
              <a:t> </a:t>
            </a:r>
            <a:r>
              <a:rPr spc="-10" dirty="0"/>
              <a:t>Carrasco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C7C3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Mg.</a:t>
            </a:r>
            <a:r>
              <a:rPr spc="-20" dirty="0"/>
              <a:t> </a:t>
            </a:r>
            <a:r>
              <a:rPr dirty="0"/>
              <a:t>Ana</a:t>
            </a:r>
            <a:r>
              <a:rPr spc="-15" dirty="0"/>
              <a:t> Laksmy</a:t>
            </a:r>
            <a:r>
              <a:rPr spc="15" dirty="0"/>
              <a:t> </a:t>
            </a:r>
            <a:r>
              <a:rPr spc="-5" dirty="0"/>
              <a:t>Gamarra</a:t>
            </a:r>
            <a:r>
              <a:rPr spc="-15" dirty="0"/>
              <a:t> </a:t>
            </a:r>
            <a:r>
              <a:rPr spc="-10" dirty="0"/>
              <a:t>Carrasco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Mg.</a:t>
            </a:r>
            <a:r>
              <a:rPr spc="-20" dirty="0"/>
              <a:t> </a:t>
            </a:r>
            <a:r>
              <a:rPr dirty="0"/>
              <a:t>Ana</a:t>
            </a:r>
            <a:r>
              <a:rPr spc="-15" dirty="0"/>
              <a:t> Laksmy</a:t>
            </a:r>
            <a:r>
              <a:rPr spc="15" dirty="0"/>
              <a:t> </a:t>
            </a:r>
            <a:r>
              <a:rPr spc="-5" dirty="0"/>
              <a:t>Gamarra</a:t>
            </a:r>
            <a:r>
              <a:rPr spc="-15" dirty="0"/>
              <a:t> </a:t>
            </a:r>
            <a:r>
              <a:rPr spc="-10" dirty="0"/>
              <a:t>Carrasco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89919" y="6153911"/>
            <a:ext cx="1402079" cy="7040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101498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961887"/>
            <a:ext cx="896112" cy="8961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85699"/>
            <a:ext cx="159385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EC7C3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0137" y="1598637"/>
            <a:ext cx="9986010" cy="2072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rgbClr val="EC7C3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10150" y="6464680"/>
            <a:ext cx="217233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Mg.</a:t>
            </a:r>
            <a:r>
              <a:rPr spc="-20" dirty="0"/>
              <a:t> </a:t>
            </a:r>
            <a:r>
              <a:rPr dirty="0"/>
              <a:t>Ana</a:t>
            </a:r>
            <a:r>
              <a:rPr spc="-15" dirty="0"/>
              <a:t> Laksmy</a:t>
            </a:r>
            <a:r>
              <a:rPr spc="15" dirty="0"/>
              <a:t> </a:t>
            </a:r>
            <a:r>
              <a:rPr spc="-5" dirty="0"/>
              <a:t>Gamarra</a:t>
            </a:r>
            <a:r>
              <a:rPr spc="-15" dirty="0"/>
              <a:t> </a:t>
            </a:r>
            <a:r>
              <a:rPr spc="-10" dirty="0"/>
              <a:t>Carrasco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491" y="806195"/>
              <a:ext cx="11289792" cy="60502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7656" y="5073395"/>
              <a:ext cx="3514344" cy="17830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37154" y="1666220"/>
            <a:ext cx="6845046" cy="1833194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775"/>
              </a:spcBef>
            </a:pPr>
            <a:r>
              <a:rPr lang="es-ES" sz="6000" dirty="0"/>
              <a:t>TÍTULO</a:t>
            </a:r>
            <a:endParaRPr sz="6000" dirty="0"/>
          </a:p>
          <a:p>
            <a:pPr marL="478790" algn="ctr">
              <a:lnSpc>
                <a:spcPct val="100000"/>
              </a:lnSpc>
              <a:spcBef>
                <a:spcPts val="1010"/>
              </a:spcBef>
            </a:pPr>
            <a:r>
              <a:rPr sz="3600" spc="-10" dirty="0" err="1">
                <a:solidFill>
                  <a:srgbClr val="FFFFFF"/>
                </a:solidFill>
              </a:rPr>
              <a:t>Ingeniería</a:t>
            </a:r>
            <a:r>
              <a:rPr sz="3600" dirty="0">
                <a:solidFill>
                  <a:srgbClr val="FFFFFF"/>
                </a:solidFill>
              </a:rPr>
              <a:t> </a:t>
            </a:r>
            <a:r>
              <a:rPr sz="3600" spc="-10" dirty="0" err="1" smtClean="0">
                <a:solidFill>
                  <a:srgbClr val="FFFFFF"/>
                </a:solidFill>
              </a:rPr>
              <a:t>Electrónica</a:t>
            </a:r>
            <a:r>
              <a:rPr lang="es-ES" sz="3600" spc="-10" dirty="0" smtClean="0">
                <a:solidFill>
                  <a:srgbClr val="FFFFFF"/>
                </a:solidFill>
              </a:rPr>
              <a:t>(Ejemplo)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2067814" y="5223764"/>
            <a:ext cx="5600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 err="1">
                <a:solidFill>
                  <a:srgbClr val="FFFFFF"/>
                </a:solidFill>
                <a:latin typeface="Calibri"/>
                <a:cs typeface="Calibri"/>
              </a:rPr>
              <a:t>Docente</a:t>
            </a:r>
            <a:r>
              <a:rPr sz="2800" spc="-15" dirty="0" smtClean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lang="es-ES" sz="2800" spc="-15" dirty="0" smtClean="0">
                <a:solidFill>
                  <a:srgbClr val="FFFFFF"/>
                </a:solidFill>
                <a:latin typeface="Calibri"/>
                <a:cs typeface="Calibri"/>
              </a:rPr>
              <a:t> …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DABE5E4-52DA-400C-9271-EB60A87DC4E5}"/>
              </a:ext>
            </a:extLst>
          </p:cNvPr>
          <p:cNvSpPr txBox="1"/>
          <p:nvPr/>
        </p:nvSpPr>
        <p:spPr>
          <a:xfrm>
            <a:off x="2010918" y="4698258"/>
            <a:ext cx="629488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800" spc="-15" dirty="0">
                <a:solidFill>
                  <a:srgbClr val="FFFFFF"/>
                </a:solidFill>
                <a:latin typeface="Calibri"/>
                <a:cs typeface="Calibri"/>
              </a:rPr>
              <a:t>Alumno</a:t>
            </a:r>
            <a:r>
              <a:rPr sz="2800" spc="-15" dirty="0" smtClean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lang="es-PE" sz="2800" spc="-15" dirty="0" smtClean="0">
                <a:solidFill>
                  <a:srgbClr val="FFFFFF"/>
                </a:solidFill>
                <a:latin typeface="Calibri"/>
                <a:cs typeface="Calibri"/>
              </a:rPr>
              <a:t> ….. 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03" y="925751"/>
            <a:ext cx="1821495" cy="22645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491" y="806195"/>
              <a:ext cx="11289792" cy="60502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7656" y="5073395"/>
              <a:ext cx="3514344" cy="17830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50617" y="1601758"/>
            <a:ext cx="6890765" cy="1833194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R="476250" algn="ctr">
              <a:lnSpc>
                <a:spcPct val="100000"/>
              </a:lnSpc>
              <a:spcBef>
                <a:spcPts val="1775"/>
              </a:spcBef>
            </a:pPr>
            <a:r>
              <a:rPr lang="es-ES" sz="6000" spc="-5" dirty="0"/>
              <a:t>UNIDAD</a:t>
            </a:r>
            <a:endParaRPr sz="6000" dirty="0"/>
          </a:p>
          <a:p>
            <a:pPr marL="12700" algn="ctr">
              <a:lnSpc>
                <a:spcPct val="100000"/>
              </a:lnSpc>
              <a:spcBef>
                <a:spcPts val="1010"/>
              </a:spcBef>
            </a:pPr>
            <a:r>
              <a:rPr lang="es-ES" sz="3600" dirty="0">
                <a:solidFill>
                  <a:srgbClr val="FFFFFF"/>
                </a:solidFill>
              </a:rPr>
              <a:t>SUBTEMAS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2067814" y="5223764"/>
            <a:ext cx="5600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 err="1">
                <a:solidFill>
                  <a:srgbClr val="FFFFFF"/>
                </a:solidFill>
                <a:latin typeface="Calibri"/>
                <a:cs typeface="Calibri"/>
              </a:rPr>
              <a:t>Docente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A9EE4FF3-DF2B-442D-9598-F44B6F498EC4}"/>
              </a:ext>
            </a:extLst>
          </p:cNvPr>
          <p:cNvSpPr txBox="1"/>
          <p:nvPr/>
        </p:nvSpPr>
        <p:spPr>
          <a:xfrm>
            <a:off x="2010918" y="4698258"/>
            <a:ext cx="629488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800" spc="-15" dirty="0">
                <a:solidFill>
                  <a:srgbClr val="FFFFFF"/>
                </a:solidFill>
                <a:latin typeface="Calibri"/>
                <a:cs typeface="Calibri"/>
              </a:rPr>
              <a:t>Alumno</a:t>
            </a:r>
            <a:r>
              <a:rPr sz="2800" spc="-15" dirty="0" smtClean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lang="es-PE" sz="2800" spc="-15" dirty="0" smtClean="0">
                <a:solidFill>
                  <a:srgbClr val="FFFFFF"/>
                </a:solidFill>
                <a:latin typeface="Calibri"/>
                <a:cs typeface="Calibri"/>
              </a:rPr>
              <a:t>harold 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B5BC6-6F37-41E6-9C2E-DAEB160C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8" y="385699"/>
            <a:ext cx="11198861" cy="513715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35D2F0-1CD9-4138-88DD-D6EB7F35B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9986010" cy="2072004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9890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18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Calibri</vt:lpstr>
      <vt:lpstr>Office Theme</vt:lpstr>
      <vt:lpstr>TÍTULO Ingeniería Electrónica(Ejemplo)</vt:lpstr>
      <vt:lpstr>UNIDAD SUBTEMAS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ROLANDO MORIN FLORES</dc:creator>
  <cp:lastModifiedBy>haroldde</cp:lastModifiedBy>
  <cp:revision>16</cp:revision>
  <dcterms:created xsi:type="dcterms:W3CDTF">2021-09-11T23:23:43Z</dcterms:created>
  <dcterms:modified xsi:type="dcterms:W3CDTF">2022-12-30T11:12:20Z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2021-09-11T00:00:00Z</vt:filetime>
  </property>
</Properties>
</file>