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27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D205-E8F4-474A-84E5-9212B21280AC}" type="datetimeFigureOut">
              <a:rPr lang="en-US" smtClean="0"/>
              <a:t>12-Nov-22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2D93-7CEA-4881-BC4E-051AC7212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1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D205-E8F4-474A-84E5-9212B21280AC}" type="datetimeFigureOut">
              <a:rPr lang="en-US" smtClean="0"/>
              <a:t>12-Nov-22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2D93-7CEA-4881-BC4E-051AC7212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D205-E8F4-474A-84E5-9212B21280AC}" type="datetimeFigureOut">
              <a:rPr lang="en-US" smtClean="0"/>
              <a:t>12-Nov-22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2D93-7CEA-4881-BC4E-051AC7212F2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3010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D205-E8F4-474A-84E5-9212B21280AC}" type="datetimeFigureOut">
              <a:rPr lang="en-US" smtClean="0"/>
              <a:t>12-Nov-22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2D93-7CEA-4881-BC4E-051AC7212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89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D205-E8F4-474A-84E5-9212B21280AC}" type="datetimeFigureOut">
              <a:rPr lang="en-US" smtClean="0"/>
              <a:t>12-Nov-22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2D93-7CEA-4881-BC4E-051AC7212F2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3549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D205-E8F4-474A-84E5-9212B21280AC}" type="datetimeFigureOut">
              <a:rPr lang="en-US" smtClean="0"/>
              <a:t>12-Nov-22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2D93-7CEA-4881-BC4E-051AC7212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10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D205-E8F4-474A-84E5-9212B21280AC}" type="datetimeFigureOut">
              <a:rPr lang="en-US" smtClean="0"/>
              <a:t>12-Nov-22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2D93-7CEA-4881-BC4E-051AC7212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47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D205-E8F4-474A-84E5-9212B21280AC}" type="datetimeFigureOut">
              <a:rPr lang="en-US" smtClean="0"/>
              <a:t>12-Nov-22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2D93-7CEA-4881-BC4E-051AC7212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2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D205-E8F4-474A-84E5-9212B21280AC}" type="datetimeFigureOut">
              <a:rPr lang="en-US" smtClean="0"/>
              <a:t>12-Nov-22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2D93-7CEA-4881-BC4E-051AC7212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6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D205-E8F4-474A-84E5-9212B21280AC}" type="datetimeFigureOut">
              <a:rPr lang="en-US" smtClean="0"/>
              <a:t>12-Nov-22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2D93-7CEA-4881-BC4E-051AC7212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3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D205-E8F4-474A-84E5-9212B21280AC}" type="datetimeFigureOut">
              <a:rPr lang="en-US" smtClean="0"/>
              <a:t>12-Nov-22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2D93-7CEA-4881-BC4E-051AC7212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65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D205-E8F4-474A-84E5-9212B21280AC}" type="datetimeFigureOut">
              <a:rPr lang="en-US" smtClean="0"/>
              <a:t>12-Nov-22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2D93-7CEA-4881-BC4E-051AC7212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4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D205-E8F4-474A-84E5-9212B21280AC}" type="datetimeFigureOut">
              <a:rPr lang="en-US" smtClean="0"/>
              <a:t>12-Nov-22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2D93-7CEA-4881-BC4E-051AC7212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7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D205-E8F4-474A-84E5-9212B21280AC}" type="datetimeFigureOut">
              <a:rPr lang="en-US" smtClean="0"/>
              <a:t>12-Nov-22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2D93-7CEA-4881-BC4E-051AC7212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6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D205-E8F4-474A-84E5-9212B21280AC}" type="datetimeFigureOut">
              <a:rPr lang="en-US" smtClean="0"/>
              <a:t>12-Nov-22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2D93-7CEA-4881-BC4E-051AC7212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3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D205-E8F4-474A-84E5-9212B21280AC}" type="datetimeFigureOut">
              <a:rPr lang="en-US" smtClean="0"/>
              <a:t>12-Nov-22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2D93-7CEA-4881-BC4E-051AC7212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3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3D205-E8F4-474A-84E5-9212B21280AC}" type="datetimeFigureOut">
              <a:rPr lang="en-US" smtClean="0"/>
              <a:t>12-Nov-22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0052D93-7CEA-4881-BC4E-051AC7212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9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2341-1954-CEC0-E7BE-1F44616EE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4298"/>
            <a:ext cx="9144000" cy="2387600"/>
          </a:xfrm>
        </p:spPr>
        <p:txBody>
          <a:bodyPr/>
          <a:lstStyle/>
          <a:p>
            <a:r>
              <a:rPr lang="en-US" dirty="0"/>
              <a:t>Web Programming</a:t>
            </a:r>
          </a:p>
        </p:txBody>
      </p:sp>
    </p:spTree>
    <p:extLst>
      <p:ext uri="{BB962C8B-B14F-4D97-AF65-F5344CB8AC3E}">
        <p14:creationId xmlns:p14="http://schemas.microsoft.com/office/powerpoint/2010/main" val="341463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EF6E9-165B-B9B6-D1B6-8806BC1D3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7181"/>
            <a:ext cx="8596668" cy="1045980"/>
          </a:xfrm>
        </p:spPr>
        <p:txBody>
          <a:bodyPr/>
          <a:lstStyle/>
          <a:p>
            <a:r>
              <a:rPr lang="en-US" dirty="0"/>
              <a:t>Introduction to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D84B7-2007-4796-3D74-A58D4FC6D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3161"/>
            <a:ext cx="8596668" cy="388077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4515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9777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Web Programming</vt:lpstr>
      <vt:lpstr>Introduction to Web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</dc:title>
  <dc:creator>N D</dc:creator>
  <cp:lastModifiedBy>N D</cp:lastModifiedBy>
  <cp:revision>1</cp:revision>
  <dcterms:created xsi:type="dcterms:W3CDTF">2022-11-12T13:53:46Z</dcterms:created>
  <dcterms:modified xsi:type="dcterms:W3CDTF">2022-11-19T08:51:05Z</dcterms:modified>
</cp:coreProperties>
</file>