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73" r:id="rId4"/>
  </p:sldMasterIdLst>
  <p:notesMasterIdLst>
    <p:notesMasterId r:id="rId39"/>
  </p:notesMasterIdLst>
  <p:sldIdLst>
    <p:sldId id="256" r:id="rId5"/>
    <p:sldId id="511" r:id="rId6"/>
    <p:sldId id="458" r:id="rId7"/>
    <p:sldId id="437" r:id="rId8"/>
    <p:sldId id="472" r:id="rId9"/>
    <p:sldId id="473" r:id="rId10"/>
    <p:sldId id="469" r:id="rId11"/>
    <p:sldId id="461" r:id="rId12"/>
    <p:sldId id="462" r:id="rId13"/>
    <p:sldId id="467" r:id="rId14"/>
    <p:sldId id="457" r:id="rId15"/>
    <p:sldId id="516" r:id="rId16"/>
    <p:sldId id="487" r:id="rId17"/>
    <p:sldId id="466" r:id="rId18"/>
    <p:sldId id="490" r:id="rId19"/>
    <p:sldId id="491" r:id="rId20"/>
    <p:sldId id="492" r:id="rId21"/>
    <p:sldId id="493" r:id="rId22"/>
    <p:sldId id="507" r:id="rId23"/>
    <p:sldId id="508" r:id="rId24"/>
    <p:sldId id="509" r:id="rId25"/>
    <p:sldId id="510" r:id="rId26"/>
    <p:sldId id="512" r:id="rId27"/>
    <p:sldId id="505" r:id="rId28"/>
    <p:sldId id="482" r:id="rId29"/>
    <p:sldId id="483" r:id="rId30"/>
    <p:sldId id="454" r:id="rId31"/>
    <p:sldId id="498" r:id="rId32"/>
    <p:sldId id="513" r:id="rId33"/>
    <p:sldId id="496" r:id="rId34"/>
    <p:sldId id="452" r:id="rId35"/>
    <p:sldId id="500" r:id="rId36"/>
    <p:sldId id="463" r:id="rId37"/>
    <p:sldId id="497" r:id="rId38"/>
  </p:sldIdLst>
  <p:sldSz cx="12192000" cy="6858000"/>
  <p:notesSz cx="6797675" cy="9926638"/>
  <p:embeddedFontLst>
    <p:embeddedFont>
      <p:font typeface="Calibri" panose="020F0502020204030204" pitchFamily="34" charset="0"/>
      <p:regular r:id="rId40"/>
      <p:bold r:id="rId41"/>
      <p:italic r:id="rId42"/>
      <p:boldItalic r:id="rId43"/>
    </p:embeddedFont>
    <p:embeddedFont>
      <p:font typeface="NBS Light" panose="020B0303030303020204" pitchFamily="34" charset="0"/>
      <p:regular r:id="rId44"/>
      <p:italic r:id="rId45"/>
    </p:embeddedFont>
    <p:embeddedFont>
      <p:font typeface="NBS Medium" panose="020B0603030303020204" pitchFamily="34" charset="0"/>
      <p:regular r:id="rId46"/>
      <p:bold r:id="rId47"/>
      <p:italic r:id="rId48"/>
      <p:boldItalic r:id="rId4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93">
          <p15:clr>
            <a:srgbClr val="A4A3A4"/>
          </p15:clr>
        </p15:guide>
        <p15:guide id="3" pos="3795">
          <p15:clr>
            <a:srgbClr val="A4A3A4"/>
          </p15:clr>
        </p15:guide>
        <p15:guide id="4" pos="3976">
          <p15:clr>
            <a:srgbClr val="A4A3A4"/>
          </p15:clr>
        </p15:guide>
        <p15:guide id="5" pos="3659">
          <p15:clr>
            <a:srgbClr val="A4A3A4"/>
          </p15:clr>
        </p15:guide>
        <p15:guide id="6" pos="5337">
          <p15:clr>
            <a:srgbClr val="A4A3A4"/>
          </p15:clr>
        </p15:guide>
        <p15:guide id="7" orient="horz" pos="1797">
          <p15:clr>
            <a:srgbClr val="A4A3A4"/>
          </p15:clr>
        </p15:guide>
        <p15:guide id="8" pos="1073">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61DF"/>
    <a:srgbClr val="7197DD"/>
    <a:srgbClr val="7591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52" autoAdjust="0"/>
    <p:restoredTop sz="78642" autoAdjust="0"/>
  </p:normalViewPr>
  <p:slideViewPr>
    <p:cSldViewPr snapToGrid="0">
      <p:cViewPr varScale="1">
        <p:scale>
          <a:sx n="85" d="100"/>
          <a:sy n="85" d="100"/>
        </p:scale>
        <p:origin x="846" y="90"/>
      </p:cViewPr>
      <p:guideLst>
        <p:guide orient="horz" pos="3793"/>
        <p:guide pos="3795"/>
        <p:guide pos="3976"/>
        <p:guide pos="3659"/>
        <p:guide pos="5337"/>
        <p:guide orient="horz" pos="1797"/>
        <p:guide pos="1073"/>
      </p:guideLst>
    </p:cSldViewPr>
  </p:slideViewPr>
  <p:notesTextViewPr>
    <p:cViewPr>
      <p:scale>
        <a:sx n="100" d="100"/>
        <a:sy n="100" d="100"/>
      </p:scale>
      <p:origin x="0" y="0"/>
    </p:cViewPr>
  </p:notesTextViewPr>
  <p:notesViewPr>
    <p:cSldViewPr snapToGrid="0">
      <p:cViewPr varScale="1">
        <p:scale>
          <a:sx n="66" d="100"/>
          <a:sy n="66" d="100"/>
        </p:scale>
        <p:origin x="0" y="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2.fntdata"/><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4.xml"/><Relationship Id="rId5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oldo de Macedo" userId="7f00ddfa-df18-4dd1-b0fe-ea60592d4b5e" providerId="ADAL" clId="{DAFDA3C2-9362-4E6F-A1AD-2EB14142733C}"/>
    <pc:docChg chg="undo redo custSel addSld delSld modSld sldOrd">
      <pc:chgData name="Haroldo de Macedo" userId="7f00ddfa-df18-4dd1-b0fe-ea60592d4b5e" providerId="ADAL" clId="{DAFDA3C2-9362-4E6F-A1AD-2EB14142733C}" dt="2020-05-18T14:31:13.288" v="7499" actId="2696"/>
      <pc:docMkLst>
        <pc:docMk/>
      </pc:docMkLst>
      <pc:sldChg chg="modSp modNotesTx">
        <pc:chgData name="Haroldo de Macedo" userId="7f00ddfa-df18-4dd1-b0fe-ea60592d4b5e" providerId="ADAL" clId="{DAFDA3C2-9362-4E6F-A1AD-2EB14142733C}" dt="2020-05-18T13:49:41.673" v="7167" actId="6549"/>
        <pc:sldMkLst>
          <pc:docMk/>
          <pc:sldMk cId="3482869839" sldId="256"/>
        </pc:sldMkLst>
        <pc:spChg chg="mod">
          <ac:chgData name="Haroldo de Macedo" userId="7f00ddfa-df18-4dd1-b0fe-ea60592d4b5e" providerId="ADAL" clId="{DAFDA3C2-9362-4E6F-A1AD-2EB14142733C}" dt="2020-05-11T16:08:36.150" v="1025" actId="20577"/>
          <ac:spMkLst>
            <pc:docMk/>
            <pc:sldMk cId="3482869839" sldId="256"/>
            <ac:spMk id="2" creationId="{C0B0D670-9A6C-431A-9300-1086970D1699}"/>
          </ac:spMkLst>
        </pc:spChg>
        <pc:spChg chg="mod">
          <ac:chgData name="Haroldo de Macedo" userId="7f00ddfa-df18-4dd1-b0fe-ea60592d4b5e" providerId="ADAL" clId="{DAFDA3C2-9362-4E6F-A1AD-2EB14142733C}" dt="2020-05-18T13:49:41.673" v="7167" actId="6549"/>
          <ac:spMkLst>
            <pc:docMk/>
            <pc:sldMk cId="3482869839" sldId="256"/>
            <ac:spMk id="3" creationId="{B5211CA7-2691-4169-B223-9C203A73919F}"/>
          </ac:spMkLst>
        </pc:spChg>
      </pc:sldChg>
      <pc:sldChg chg="del">
        <pc:chgData name="Haroldo de Macedo" userId="7f00ddfa-df18-4dd1-b0fe-ea60592d4b5e" providerId="ADAL" clId="{DAFDA3C2-9362-4E6F-A1AD-2EB14142733C}" dt="2020-05-11T16:12:14.467" v="1072" actId="2696"/>
        <pc:sldMkLst>
          <pc:docMk/>
          <pc:sldMk cId="1287654540" sldId="410"/>
        </pc:sldMkLst>
      </pc:sldChg>
      <pc:sldChg chg="del">
        <pc:chgData name="Haroldo de Macedo" userId="7f00ddfa-df18-4dd1-b0fe-ea60592d4b5e" providerId="ADAL" clId="{DAFDA3C2-9362-4E6F-A1AD-2EB14142733C}" dt="2020-05-11T16:12:14.477" v="1073" actId="2696"/>
        <pc:sldMkLst>
          <pc:docMk/>
          <pc:sldMk cId="4175794716" sldId="416"/>
        </pc:sldMkLst>
      </pc:sldChg>
      <pc:sldChg chg="del">
        <pc:chgData name="Haroldo de Macedo" userId="7f00ddfa-df18-4dd1-b0fe-ea60592d4b5e" providerId="ADAL" clId="{DAFDA3C2-9362-4E6F-A1AD-2EB14142733C}" dt="2020-05-11T16:12:14.539" v="1075" actId="2696"/>
        <pc:sldMkLst>
          <pc:docMk/>
          <pc:sldMk cId="4126408332" sldId="418"/>
        </pc:sldMkLst>
      </pc:sldChg>
      <pc:sldChg chg="del">
        <pc:chgData name="Haroldo de Macedo" userId="7f00ddfa-df18-4dd1-b0fe-ea60592d4b5e" providerId="ADAL" clId="{DAFDA3C2-9362-4E6F-A1AD-2EB14142733C}" dt="2020-05-11T16:12:14.522" v="1074" actId="2696"/>
        <pc:sldMkLst>
          <pc:docMk/>
          <pc:sldMk cId="2524039881" sldId="421"/>
        </pc:sldMkLst>
      </pc:sldChg>
      <pc:sldChg chg="del">
        <pc:chgData name="Haroldo de Macedo" userId="7f00ddfa-df18-4dd1-b0fe-ea60592d4b5e" providerId="ADAL" clId="{DAFDA3C2-9362-4E6F-A1AD-2EB14142733C}" dt="2020-05-11T16:12:14.562" v="1076" actId="2696"/>
        <pc:sldMkLst>
          <pc:docMk/>
          <pc:sldMk cId="1712666397" sldId="423"/>
        </pc:sldMkLst>
      </pc:sldChg>
      <pc:sldChg chg="del">
        <pc:chgData name="Haroldo de Macedo" userId="7f00ddfa-df18-4dd1-b0fe-ea60592d4b5e" providerId="ADAL" clId="{DAFDA3C2-9362-4E6F-A1AD-2EB14142733C}" dt="2020-05-11T16:12:24.736" v="1079" actId="2696"/>
        <pc:sldMkLst>
          <pc:docMk/>
          <pc:sldMk cId="3941755108" sldId="425"/>
        </pc:sldMkLst>
      </pc:sldChg>
      <pc:sldChg chg="del">
        <pc:chgData name="Haroldo de Macedo" userId="7f00ddfa-df18-4dd1-b0fe-ea60592d4b5e" providerId="ADAL" clId="{DAFDA3C2-9362-4E6F-A1AD-2EB14142733C}" dt="2020-05-11T16:12:14.592" v="1077" actId="2696"/>
        <pc:sldMkLst>
          <pc:docMk/>
          <pc:sldMk cId="4122176210" sldId="427"/>
        </pc:sldMkLst>
      </pc:sldChg>
      <pc:sldChg chg="del">
        <pc:chgData name="Haroldo de Macedo" userId="7f00ddfa-df18-4dd1-b0fe-ea60592d4b5e" providerId="ADAL" clId="{DAFDA3C2-9362-4E6F-A1AD-2EB14142733C}" dt="2020-05-11T16:12:14.612" v="1078" actId="2696"/>
        <pc:sldMkLst>
          <pc:docMk/>
          <pc:sldMk cId="3914259426" sldId="428"/>
        </pc:sldMkLst>
      </pc:sldChg>
      <pc:sldChg chg="del">
        <pc:chgData name="Haroldo de Macedo" userId="7f00ddfa-df18-4dd1-b0fe-ea60592d4b5e" providerId="ADAL" clId="{DAFDA3C2-9362-4E6F-A1AD-2EB14142733C}" dt="2020-05-11T16:08:23.468" v="1011" actId="2696"/>
        <pc:sldMkLst>
          <pc:docMk/>
          <pc:sldMk cId="4104685872" sldId="433"/>
        </pc:sldMkLst>
      </pc:sldChg>
      <pc:sldChg chg="modNotesTx">
        <pc:chgData name="Haroldo de Macedo" userId="7f00ddfa-df18-4dd1-b0fe-ea60592d4b5e" providerId="ADAL" clId="{DAFDA3C2-9362-4E6F-A1AD-2EB14142733C}" dt="2020-05-18T10:50:56.201" v="6138" actId="20577"/>
        <pc:sldMkLst>
          <pc:docMk/>
          <pc:sldMk cId="2791516731" sldId="437"/>
        </pc:sldMkLst>
      </pc:sldChg>
      <pc:sldChg chg="del">
        <pc:chgData name="Haroldo de Macedo" userId="7f00ddfa-df18-4dd1-b0fe-ea60592d4b5e" providerId="ADAL" clId="{DAFDA3C2-9362-4E6F-A1AD-2EB14142733C}" dt="2020-05-11T16:12:24.757" v="1081" actId="2696"/>
        <pc:sldMkLst>
          <pc:docMk/>
          <pc:sldMk cId="1703008637" sldId="438"/>
        </pc:sldMkLst>
      </pc:sldChg>
      <pc:sldChg chg="del">
        <pc:chgData name="Haroldo de Macedo" userId="7f00ddfa-df18-4dd1-b0fe-ea60592d4b5e" providerId="ADAL" clId="{DAFDA3C2-9362-4E6F-A1AD-2EB14142733C}" dt="2020-05-11T16:12:24.767" v="1082" actId="2696"/>
        <pc:sldMkLst>
          <pc:docMk/>
          <pc:sldMk cId="3342835501" sldId="439"/>
        </pc:sldMkLst>
      </pc:sldChg>
      <pc:sldChg chg="del">
        <pc:chgData name="Haroldo de Macedo" userId="7f00ddfa-df18-4dd1-b0fe-ea60592d4b5e" providerId="ADAL" clId="{DAFDA3C2-9362-4E6F-A1AD-2EB14142733C}" dt="2020-05-11T16:12:24.747" v="1080" actId="2696"/>
        <pc:sldMkLst>
          <pc:docMk/>
          <pc:sldMk cId="1251586055" sldId="440"/>
        </pc:sldMkLst>
      </pc:sldChg>
      <pc:sldChg chg="del">
        <pc:chgData name="Haroldo de Macedo" userId="7f00ddfa-df18-4dd1-b0fe-ea60592d4b5e" providerId="ADAL" clId="{DAFDA3C2-9362-4E6F-A1AD-2EB14142733C}" dt="2020-05-11T16:12:24.802" v="1086" actId="2696"/>
        <pc:sldMkLst>
          <pc:docMk/>
          <pc:sldMk cId="2889188549" sldId="441"/>
        </pc:sldMkLst>
      </pc:sldChg>
      <pc:sldChg chg="del">
        <pc:chgData name="Haroldo de Macedo" userId="7f00ddfa-df18-4dd1-b0fe-ea60592d4b5e" providerId="ADAL" clId="{DAFDA3C2-9362-4E6F-A1AD-2EB14142733C}" dt="2020-05-11T16:12:24.782" v="1084" actId="2696"/>
        <pc:sldMkLst>
          <pc:docMk/>
          <pc:sldMk cId="266013202" sldId="443"/>
        </pc:sldMkLst>
      </pc:sldChg>
      <pc:sldChg chg="del">
        <pc:chgData name="Haroldo de Macedo" userId="7f00ddfa-df18-4dd1-b0fe-ea60592d4b5e" providerId="ADAL" clId="{DAFDA3C2-9362-4E6F-A1AD-2EB14142733C}" dt="2020-05-11T16:12:24.772" v="1083" actId="2696"/>
        <pc:sldMkLst>
          <pc:docMk/>
          <pc:sldMk cId="2975945957" sldId="446"/>
        </pc:sldMkLst>
      </pc:sldChg>
      <pc:sldChg chg="del">
        <pc:chgData name="Haroldo de Macedo" userId="7f00ddfa-df18-4dd1-b0fe-ea60592d4b5e" providerId="ADAL" clId="{DAFDA3C2-9362-4E6F-A1AD-2EB14142733C}" dt="2020-05-11T16:12:24.787" v="1085" actId="2696"/>
        <pc:sldMkLst>
          <pc:docMk/>
          <pc:sldMk cId="75831095" sldId="447"/>
        </pc:sldMkLst>
      </pc:sldChg>
      <pc:sldChg chg="del">
        <pc:chgData name="Haroldo de Macedo" userId="7f00ddfa-df18-4dd1-b0fe-ea60592d4b5e" providerId="ADAL" clId="{DAFDA3C2-9362-4E6F-A1AD-2EB14142733C}" dt="2020-05-11T16:12:24.812" v="1087" actId="2696"/>
        <pc:sldMkLst>
          <pc:docMk/>
          <pc:sldMk cId="4066871894" sldId="449"/>
        </pc:sldMkLst>
      </pc:sldChg>
      <pc:sldChg chg="del">
        <pc:chgData name="Haroldo de Macedo" userId="7f00ddfa-df18-4dd1-b0fe-ea60592d4b5e" providerId="ADAL" clId="{DAFDA3C2-9362-4E6F-A1AD-2EB14142733C}" dt="2020-05-11T16:12:24.822" v="1088" actId="2696"/>
        <pc:sldMkLst>
          <pc:docMk/>
          <pc:sldMk cId="496039142" sldId="450"/>
        </pc:sldMkLst>
      </pc:sldChg>
      <pc:sldChg chg="modSp add">
        <pc:chgData name="Haroldo de Macedo" userId="7f00ddfa-df18-4dd1-b0fe-ea60592d4b5e" providerId="ADAL" clId="{DAFDA3C2-9362-4E6F-A1AD-2EB14142733C}" dt="2020-05-18T13:20:11.880" v="6680" actId="20577"/>
        <pc:sldMkLst>
          <pc:docMk/>
          <pc:sldMk cId="4043786561" sldId="452"/>
        </pc:sldMkLst>
        <pc:spChg chg="mod">
          <ac:chgData name="Haroldo de Macedo" userId="7f00ddfa-df18-4dd1-b0fe-ea60592d4b5e" providerId="ADAL" clId="{DAFDA3C2-9362-4E6F-A1AD-2EB14142733C}" dt="2020-05-18T13:20:11.880" v="6680" actId="20577"/>
          <ac:spMkLst>
            <pc:docMk/>
            <pc:sldMk cId="4043786561" sldId="452"/>
            <ac:spMk id="6" creationId="{505EBA56-3B4A-4ACB-9509-7B2E6D0AB53D}"/>
          </ac:spMkLst>
        </pc:spChg>
      </pc:sldChg>
      <pc:sldChg chg="del">
        <pc:chgData name="Haroldo de Macedo" userId="7f00ddfa-df18-4dd1-b0fe-ea60592d4b5e" providerId="ADAL" clId="{DAFDA3C2-9362-4E6F-A1AD-2EB14142733C}" dt="2020-05-11T16:08:44.670" v="1027" actId="2696"/>
        <pc:sldMkLst>
          <pc:docMk/>
          <pc:sldMk cId="1725737847" sldId="453"/>
        </pc:sldMkLst>
      </pc:sldChg>
      <pc:sldChg chg="modSp">
        <pc:chgData name="Haroldo de Macedo" userId="7f00ddfa-df18-4dd1-b0fe-ea60592d4b5e" providerId="ADAL" clId="{DAFDA3C2-9362-4E6F-A1AD-2EB14142733C}" dt="2020-05-18T13:16:59.479" v="6520" actId="6549"/>
        <pc:sldMkLst>
          <pc:docMk/>
          <pc:sldMk cId="3068949303" sldId="454"/>
        </pc:sldMkLst>
        <pc:spChg chg="mod">
          <ac:chgData name="Haroldo de Macedo" userId="7f00ddfa-df18-4dd1-b0fe-ea60592d4b5e" providerId="ADAL" clId="{DAFDA3C2-9362-4E6F-A1AD-2EB14142733C}" dt="2020-05-18T13:16:59.479" v="6520" actId="6549"/>
          <ac:spMkLst>
            <pc:docMk/>
            <pc:sldMk cId="3068949303" sldId="454"/>
            <ac:spMk id="8" creationId="{06724C84-DAF1-4982-B4DF-C0A41B7E1DA3}"/>
          </ac:spMkLst>
        </pc:spChg>
      </pc:sldChg>
      <pc:sldChg chg="del">
        <pc:chgData name="Haroldo de Macedo" userId="7f00ddfa-df18-4dd1-b0fe-ea60592d4b5e" providerId="ADAL" clId="{DAFDA3C2-9362-4E6F-A1AD-2EB14142733C}" dt="2020-05-11T16:12:24.832" v="1089" actId="2696"/>
        <pc:sldMkLst>
          <pc:docMk/>
          <pc:sldMk cId="2721539789" sldId="456"/>
        </pc:sldMkLst>
      </pc:sldChg>
      <pc:sldChg chg="modSp">
        <pc:chgData name="Haroldo de Macedo" userId="7f00ddfa-df18-4dd1-b0fe-ea60592d4b5e" providerId="ADAL" clId="{DAFDA3C2-9362-4E6F-A1AD-2EB14142733C}" dt="2020-05-11T16:12:05.779" v="1071" actId="6549"/>
        <pc:sldMkLst>
          <pc:docMk/>
          <pc:sldMk cId="802347815" sldId="457"/>
        </pc:sldMkLst>
        <pc:spChg chg="mod">
          <ac:chgData name="Haroldo de Macedo" userId="7f00ddfa-df18-4dd1-b0fe-ea60592d4b5e" providerId="ADAL" clId="{DAFDA3C2-9362-4E6F-A1AD-2EB14142733C}" dt="2020-05-11T16:12:02.578" v="1070" actId="20577"/>
          <ac:spMkLst>
            <pc:docMk/>
            <pc:sldMk cId="802347815" sldId="457"/>
            <ac:spMk id="4" creationId="{F5D1AE6F-6D4E-43FB-9351-BB8277C0848D}"/>
          </ac:spMkLst>
        </pc:spChg>
        <pc:spChg chg="mod">
          <ac:chgData name="Haroldo de Macedo" userId="7f00ddfa-df18-4dd1-b0fe-ea60592d4b5e" providerId="ADAL" clId="{DAFDA3C2-9362-4E6F-A1AD-2EB14142733C}" dt="2020-05-11T16:12:05.779" v="1071" actId="6549"/>
          <ac:spMkLst>
            <pc:docMk/>
            <pc:sldMk cId="802347815" sldId="457"/>
            <ac:spMk id="5" creationId="{FDD47376-E5A2-464E-B178-6DF27C139427}"/>
          </ac:spMkLst>
        </pc:spChg>
      </pc:sldChg>
      <pc:sldChg chg="modSp add modNotesTx">
        <pc:chgData name="Haroldo de Macedo" userId="7f00ddfa-df18-4dd1-b0fe-ea60592d4b5e" providerId="ADAL" clId="{DAFDA3C2-9362-4E6F-A1AD-2EB14142733C}" dt="2020-05-18T13:39:16.966" v="6832" actId="20577"/>
        <pc:sldMkLst>
          <pc:docMk/>
          <pc:sldMk cId="1166639808" sldId="458"/>
        </pc:sldMkLst>
        <pc:spChg chg="mod">
          <ac:chgData name="Haroldo de Macedo" userId="7f00ddfa-df18-4dd1-b0fe-ea60592d4b5e" providerId="ADAL" clId="{DAFDA3C2-9362-4E6F-A1AD-2EB14142733C}" dt="2020-05-11T15:35:36.497" v="5" actId="20577"/>
          <ac:spMkLst>
            <pc:docMk/>
            <pc:sldMk cId="1166639808" sldId="458"/>
            <ac:spMk id="2" creationId="{7D89FE1E-81CD-44FA-B54B-B3BBE7793AC6}"/>
          </ac:spMkLst>
        </pc:spChg>
        <pc:spChg chg="mod">
          <ac:chgData name="Haroldo de Macedo" userId="7f00ddfa-df18-4dd1-b0fe-ea60592d4b5e" providerId="ADAL" clId="{DAFDA3C2-9362-4E6F-A1AD-2EB14142733C}" dt="2020-05-18T13:39:16.966" v="6832" actId="20577"/>
          <ac:spMkLst>
            <pc:docMk/>
            <pc:sldMk cId="1166639808" sldId="458"/>
            <ac:spMk id="6" creationId="{43CBFE55-DD6A-4759-9907-02903A995121}"/>
          </ac:spMkLst>
        </pc:spChg>
      </pc:sldChg>
      <pc:sldChg chg="addSp modSp add del ord">
        <pc:chgData name="Haroldo de Macedo" userId="7f00ddfa-df18-4dd1-b0fe-ea60592d4b5e" providerId="ADAL" clId="{DAFDA3C2-9362-4E6F-A1AD-2EB14142733C}" dt="2020-05-15T14:06:04.182" v="3939" actId="2696"/>
        <pc:sldMkLst>
          <pc:docMk/>
          <pc:sldMk cId="2290218457" sldId="459"/>
        </pc:sldMkLst>
        <pc:spChg chg="mod">
          <ac:chgData name="Haroldo de Macedo" userId="7f00ddfa-df18-4dd1-b0fe-ea60592d4b5e" providerId="ADAL" clId="{DAFDA3C2-9362-4E6F-A1AD-2EB14142733C}" dt="2020-05-11T15:38:59.823" v="149" actId="20577"/>
          <ac:spMkLst>
            <pc:docMk/>
            <pc:sldMk cId="2290218457" sldId="459"/>
            <ac:spMk id="2" creationId="{AB4F97C8-BDFC-4421-B150-3A3B40A130F4}"/>
          </ac:spMkLst>
        </pc:spChg>
        <pc:spChg chg="mod">
          <ac:chgData name="Haroldo de Macedo" userId="7f00ddfa-df18-4dd1-b0fe-ea60592d4b5e" providerId="ADAL" clId="{DAFDA3C2-9362-4E6F-A1AD-2EB14142733C}" dt="2020-05-14T12:22:16.482" v="2156"/>
          <ac:spMkLst>
            <pc:docMk/>
            <pc:sldMk cId="2290218457" sldId="459"/>
            <ac:spMk id="6" creationId="{E5776BAD-4E8D-4E3D-B407-B363DC6C4204}"/>
          </ac:spMkLst>
        </pc:spChg>
        <pc:spChg chg="add mod">
          <ac:chgData name="Haroldo de Macedo" userId="7f00ddfa-df18-4dd1-b0fe-ea60592d4b5e" providerId="ADAL" clId="{DAFDA3C2-9362-4E6F-A1AD-2EB14142733C}" dt="2020-05-14T12:22:19.177" v="2157"/>
          <ac:spMkLst>
            <pc:docMk/>
            <pc:sldMk cId="2290218457" sldId="459"/>
            <ac:spMk id="7" creationId="{56847429-67F1-4FC7-B594-6CBB6FE75321}"/>
          </ac:spMkLst>
        </pc:spChg>
      </pc:sldChg>
      <pc:sldChg chg="modSp add del ord">
        <pc:chgData name="Haroldo de Macedo" userId="7f00ddfa-df18-4dd1-b0fe-ea60592d4b5e" providerId="ADAL" clId="{DAFDA3C2-9362-4E6F-A1AD-2EB14142733C}" dt="2020-05-15T14:24:26.456" v="4223" actId="2696"/>
        <pc:sldMkLst>
          <pc:docMk/>
          <pc:sldMk cId="2626284514" sldId="460"/>
        </pc:sldMkLst>
        <pc:spChg chg="mod">
          <ac:chgData name="Haroldo de Macedo" userId="7f00ddfa-df18-4dd1-b0fe-ea60592d4b5e" providerId="ADAL" clId="{DAFDA3C2-9362-4E6F-A1AD-2EB14142733C}" dt="2020-05-11T15:40:14.817" v="187" actId="20577"/>
          <ac:spMkLst>
            <pc:docMk/>
            <pc:sldMk cId="2626284514" sldId="460"/>
            <ac:spMk id="2" creationId="{BF6B0128-07D6-4999-A243-85567F0E34B3}"/>
          </ac:spMkLst>
        </pc:spChg>
        <pc:spChg chg="mod">
          <ac:chgData name="Haroldo de Macedo" userId="7f00ddfa-df18-4dd1-b0fe-ea60592d4b5e" providerId="ADAL" clId="{DAFDA3C2-9362-4E6F-A1AD-2EB14142733C}" dt="2020-05-15T13:37:59.710" v="3431" actId="6549"/>
          <ac:spMkLst>
            <pc:docMk/>
            <pc:sldMk cId="2626284514" sldId="460"/>
            <ac:spMk id="6" creationId="{03045010-BF9A-44C4-9096-621E050B5C2B}"/>
          </ac:spMkLst>
        </pc:spChg>
      </pc:sldChg>
      <pc:sldChg chg="modSp add modNotesTx">
        <pc:chgData name="Haroldo de Macedo" userId="7f00ddfa-df18-4dd1-b0fe-ea60592d4b5e" providerId="ADAL" clId="{DAFDA3C2-9362-4E6F-A1AD-2EB14142733C}" dt="2020-05-18T13:45:06.679" v="7077"/>
        <pc:sldMkLst>
          <pc:docMk/>
          <pc:sldMk cId="1670469441" sldId="461"/>
        </pc:sldMkLst>
        <pc:spChg chg="mod">
          <ac:chgData name="Haroldo de Macedo" userId="7f00ddfa-df18-4dd1-b0fe-ea60592d4b5e" providerId="ADAL" clId="{DAFDA3C2-9362-4E6F-A1AD-2EB14142733C}" dt="2020-05-11T15:45:54.552" v="411" actId="20577"/>
          <ac:spMkLst>
            <pc:docMk/>
            <pc:sldMk cId="1670469441" sldId="461"/>
            <ac:spMk id="2" creationId="{8291438A-956B-4AE8-8198-35DED49D5E24}"/>
          </ac:spMkLst>
        </pc:spChg>
        <pc:spChg chg="mod">
          <ac:chgData name="Haroldo de Macedo" userId="7f00ddfa-df18-4dd1-b0fe-ea60592d4b5e" providerId="ADAL" clId="{DAFDA3C2-9362-4E6F-A1AD-2EB14142733C}" dt="2020-05-18T13:45:06.679" v="7077"/>
          <ac:spMkLst>
            <pc:docMk/>
            <pc:sldMk cId="1670469441" sldId="461"/>
            <ac:spMk id="6" creationId="{CF78C218-E6EC-4B5B-AFE9-F9F8D17B60B4}"/>
          </ac:spMkLst>
        </pc:spChg>
      </pc:sldChg>
      <pc:sldChg chg="modSp add">
        <pc:chgData name="Haroldo de Macedo" userId="7f00ddfa-df18-4dd1-b0fe-ea60592d4b5e" providerId="ADAL" clId="{DAFDA3C2-9362-4E6F-A1AD-2EB14142733C}" dt="2020-05-18T13:50:33.220" v="7179" actId="20577"/>
        <pc:sldMkLst>
          <pc:docMk/>
          <pc:sldMk cId="557582217" sldId="462"/>
        </pc:sldMkLst>
        <pc:spChg chg="mod">
          <ac:chgData name="Haroldo de Macedo" userId="7f00ddfa-df18-4dd1-b0fe-ea60592d4b5e" providerId="ADAL" clId="{DAFDA3C2-9362-4E6F-A1AD-2EB14142733C}" dt="2020-05-11T15:46:40.942" v="435" actId="20577"/>
          <ac:spMkLst>
            <pc:docMk/>
            <pc:sldMk cId="557582217" sldId="462"/>
            <ac:spMk id="2" creationId="{A2708811-DBE8-4FC7-B21F-A45B0A135C7B}"/>
          </ac:spMkLst>
        </pc:spChg>
        <pc:spChg chg="mod">
          <ac:chgData name="Haroldo de Macedo" userId="7f00ddfa-df18-4dd1-b0fe-ea60592d4b5e" providerId="ADAL" clId="{DAFDA3C2-9362-4E6F-A1AD-2EB14142733C}" dt="2020-05-18T13:50:33.220" v="7179" actId="20577"/>
          <ac:spMkLst>
            <pc:docMk/>
            <pc:sldMk cId="557582217" sldId="462"/>
            <ac:spMk id="6" creationId="{E3251748-B53C-440C-8048-2FE8B6735769}"/>
          </ac:spMkLst>
        </pc:spChg>
      </pc:sldChg>
      <pc:sldChg chg="modSp add del ord modNotesTx">
        <pc:chgData name="Haroldo de Macedo" userId="7f00ddfa-df18-4dd1-b0fe-ea60592d4b5e" providerId="ADAL" clId="{DAFDA3C2-9362-4E6F-A1AD-2EB14142733C}" dt="2020-05-18T10:25:35.269" v="6032" actId="2696"/>
        <pc:sldMkLst>
          <pc:docMk/>
          <pc:sldMk cId="2276814175" sldId="463"/>
        </pc:sldMkLst>
        <pc:spChg chg="mod">
          <ac:chgData name="Haroldo de Macedo" userId="7f00ddfa-df18-4dd1-b0fe-ea60592d4b5e" providerId="ADAL" clId="{DAFDA3C2-9362-4E6F-A1AD-2EB14142733C}" dt="2020-05-11T15:53:07.040" v="524" actId="20577"/>
          <ac:spMkLst>
            <pc:docMk/>
            <pc:sldMk cId="2276814175" sldId="463"/>
            <ac:spMk id="2" creationId="{C506ADB0-C52F-4E63-A409-E06002A1C3E4}"/>
          </ac:spMkLst>
        </pc:spChg>
        <pc:spChg chg="mod">
          <ac:chgData name="Haroldo de Macedo" userId="7f00ddfa-df18-4dd1-b0fe-ea60592d4b5e" providerId="ADAL" clId="{DAFDA3C2-9362-4E6F-A1AD-2EB14142733C}" dt="2020-05-15T14:14:47.978" v="4056" actId="20577"/>
          <ac:spMkLst>
            <pc:docMk/>
            <pc:sldMk cId="2276814175" sldId="463"/>
            <ac:spMk id="6" creationId="{651E5C5D-E3D7-4BAC-82A8-2821B6B27BA6}"/>
          </ac:spMkLst>
        </pc:spChg>
      </pc:sldChg>
      <pc:sldChg chg="add">
        <pc:chgData name="Haroldo de Macedo" userId="7f00ddfa-df18-4dd1-b0fe-ea60592d4b5e" providerId="ADAL" clId="{DAFDA3C2-9362-4E6F-A1AD-2EB14142733C}" dt="2020-05-18T10:25:39.141" v="6033"/>
        <pc:sldMkLst>
          <pc:docMk/>
          <pc:sldMk cId="2372285886" sldId="463"/>
        </pc:sldMkLst>
      </pc:sldChg>
      <pc:sldChg chg="add">
        <pc:chgData name="Haroldo de Macedo" userId="7f00ddfa-df18-4dd1-b0fe-ea60592d4b5e" providerId="ADAL" clId="{DAFDA3C2-9362-4E6F-A1AD-2EB14142733C}" dt="2020-05-11T16:08:41.870" v="1026"/>
        <pc:sldMkLst>
          <pc:docMk/>
          <pc:sldMk cId="2639181690" sldId="464"/>
        </pc:sldMkLst>
      </pc:sldChg>
      <pc:sldChg chg="modSp add del ord">
        <pc:chgData name="Haroldo de Macedo" userId="7f00ddfa-df18-4dd1-b0fe-ea60592d4b5e" providerId="ADAL" clId="{DAFDA3C2-9362-4E6F-A1AD-2EB14142733C}" dt="2020-05-18T10:28:46.730" v="6059" actId="2696"/>
        <pc:sldMkLst>
          <pc:docMk/>
          <pc:sldMk cId="51924641" sldId="465"/>
        </pc:sldMkLst>
        <pc:spChg chg="mod">
          <ac:chgData name="Haroldo de Macedo" userId="7f00ddfa-df18-4dd1-b0fe-ea60592d4b5e" providerId="ADAL" clId="{DAFDA3C2-9362-4E6F-A1AD-2EB14142733C}" dt="2020-05-11T16:13:09.387" v="1100" actId="20577"/>
          <ac:spMkLst>
            <pc:docMk/>
            <pc:sldMk cId="51924641" sldId="465"/>
            <ac:spMk id="2" creationId="{1A2BB889-407F-42F4-BE49-50C9D82EDC02}"/>
          </ac:spMkLst>
        </pc:spChg>
        <pc:spChg chg="mod">
          <ac:chgData name="Haroldo de Macedo" userId="7f00ddfa-df18-4dd1-b0fe-ea60592d4b5e" providerId="ADAL" clId="{DAFDA3C2-9362-4E6F-A1AD-2EB14142733C}" dt="2020-05-18T10:26:54.385" v="6041" actId="20577"/>
          <ac:spMkLst>
            <pc:docMk/>
            <pc:sldMk cId="51924641" sldId="465"/>
            <ac:spMk id="6" creationId="{2AC21D4F-D2A4-4B2F-B3AF-C4668C598696}"/>
          </ac:spMkLst>
        </pc:spChg>
      </pc:sldChg>
      <pc:sldChg chg="modSp add modNotesTx">
        <pc:chgData name="Haroldo de Macedo" userId="7f00ddfa-df18-4dd1-b0fe-ea60592d4b5e" providerId="ADAL" clId="{DAFDA3C2-9362-4E6F-A1AD-2EB14142733C}" dt="2020-05-18T10:05:27.561" v="5519" actId="20577"/>
        <pc:sldMkLst>
          <pc:docMk/>
          <pc:sldMk cId="1261405187" sldId="466"/>
        </pc:sldMkLst>
        <pc:spChg chg="mod">
          <ac:chgData name="Haroldo de Macedo" userId="7f00ddfa-df18-4dd1-b0fe-ea60592d4b5e" providerId="ADAL" clId="{DAFDA3C2-9362-4E6F-A1AD-2EB14142733C}" dt="2020-05-18T10:02:35.363" v="5381"/>
          <ac:spMkLst>
            <pc:docMk/>
            <pc:sldMk cId="1261405187" sldId="466"/>
            <ac:spMk id="2" creationId="{78E20799-DFFF-4F45-9A3D-F0BA1802B454}"/>
          </ac:spMkLst>
        </pc:spChg>
        <pc:spChg chg="mod">
          <ac:chgData name="Haroldo de Macedo" userId="7f00ddfa-df18-4dd1-b0fe-ea60592d4b5e" providerId="ADAL" clId="{DAFDA3C2-9362-4E6F-A1AD-2EB14142733C}" dt="2020-05-18T10:03:11.879" v="5428" actId="20577"/>
          <ac:spMkLst>
            <pc:docMk/>
            <pc:sldMk cId="1261405187" sldId="466"/>
            <ac:spMk id="6" creationId="{34F8A94C-069F-42AA-B4E0-1C4ECE0A952B}"/>
          </ac:spMkLst>
        </pc:spChg>
      </pc:sldChg>
      <pc:sldChg chg="modSp add">
        <pc:chgData name="Haroldo de Macedo" userId="7f00ddfa-df18-4dd1-b0fe-ea60592d4b5e" providerId="ADAL" clId="{DAFDA3C2-9362-4E6F-A1AD-2EB14142733C}" dt="2020-05-18T10:59:51.915" v="6139" actId="20577"/>
        <pc:sldMkLst>
          <pc:docMk/>
          <pc:sldMk cId="2606391239" sldId="467"/>
        </pc:sldMkLst>
        <pc:spChg chg="mod">
          <ac:chgData name="Haroldo de Macedo" userId="7f00ddfa-df18-4dd1-b0fe-ea60592d4b5e" providerId="ADAL" clId="{DAFDA3C2-9362-4E6F-A1AD-2EB14142733C}" dt="2020-05-11T16:31:10.120" v="1852"/>
          <ac:spMkLst>
            <pc:docMk/>
            <pc:sldMk cId="2606391239" sldId="467"/>
            <ac:spMk id="2" creationId="{3B277671-00F4-4523-AB3B-19E7AAC17C5D}"/>
          </ac:spMkLst>
        </pc:spChg>
        <pc:spChg chg="mod">
          <ac:chgData name="Haroldo de Macedo" userId="7f00ddfa-df18-4dd1-b0fe-ea60592d4b5e" providerId="ADAL" clId="{DAFDA3C2-9362-4E6F-A1AD-2EB14142733C}" dt="2020-05-18T10:59:51.915" v="6139" actId="20577"/>
          <ac:spMkLst>
            <pc:docMk/>
            <pc:sldMk cId="2606391239" sldId="467"/>
            <ac:spMk id="6" creationId="{8E70DF51-993C-4F91-B62E-6A3D5800F1D2}"/>
          </ac:spMkLst>
        </pc:spChg>
      </pc:sldChg>
      <pc:sldChg chg="add del">
        <pc:chgData name="Haroldo de Macedo" userId="7f00ddfa-df18-4dd1-b0fe-ea60592d4b5e" providerId="ADAL" clId="{DAFDA3C2-9362-4E6F-A1AD-2EB14142733C}" dt="2020-05-14T16:50:49.875" v="2774" actId="2696"/>
        <pc:sldMkLst>
          <pc:docMk/>
          <pc:sldMk cId="810280335" sldId="468"/>
        </pc:sldMkLst>
      </pc:sldChg>
      <pc:sldChg chg="modSp add">
        <pc:chgData name="Haroldo de Macedo" userId="7f00ddfa-df18-4dd1-b0fe-ea60592d4b5e" providerId="ADAL" clId="{DAFDA3C2-9362-4E6F-A1AD-2EB14142733C}" dt="2020-05-18T13:44:40.269" v="7076" actId="20577"/>
        <pc:sldMkLst>
          <pc:docMk/>
          <pc:sldMk cId="2256602009" sldId="469"/>
        </pc:sldMkLst>
        <pc:spChg chg="mod">
          <ac:chgData name="Haroldo de Macedo" userId="7f00ddfa-df18-4dd1-b0fe-ea60592d4b5e" providerId="ADAL" clId="{DAFDA3C2-9362-4E6F-A1AD-2EB14142733C}" dt="2020-05-14T12:20:03.844" v="2019" actId="20577"/>
          <ac:spMkLst>
            <pc:docMk/>
            <pc:sldMk cId="2256602009" sldId="469"/>
            <ac:spMk id="2" creationId="{9FCC31B1-E8DA-40A8-BFF2-D27E36301445}"/>
          </ac:spMkLst>
        </pc:spChg>
        <pc:spChg chg="mod">
          <ac:chgData name="Haroldo de Macedo" userId="7f00ddfa-df18-4dd1-b0fe-ea60592d4b5e" providerId="ADAL" clId="{DAFDA3C2-9362-4E6F-A1AD-2EB14142733C}" dt="2020-05-18T13:44:40.269" v="7076" actId="20577"/>
          <ac:spMkLst>
            <pc:docMk/>
            <pc:sldMk cId="2256602009" sldId="469"/>
            <ac:spMk id="6" creationId="{2F30077D-6D93-4B17-9A45-5D0299A00165}"/>
          </ac:spMkLst>
        </pc:spChg>
      </pc:sldChg>
      <pc:sldChg chg="modSp add modNotesTx">
        <pc:chgData name="Haroldo de Macedo" userId="7f00ddfa-df18-4dd1-b0fe-ea60592d4b5e" providerId="ADAL" clId="{DAFDA3C2-9362-4E6F-A1AD-2EB14142733C}" dt="2020-05-14T16:32:58.505" v="2341" actId="6549"/>
        <pc:sldMkLst>
          <pc:docMk/>
          <pc:sldMk cId="4062088413" sldId="470"/>
        </pc:sldMkLst>
        <pc:spChg chg="mod">
          <ac:chgData name="Haroldo de Macedo" userId="7f00ddfa-df18-4dd1-b0fe-ea60592d4b5e" providerId="ADAL" clId="{DAFDA3C2-9362-4E6F-A1AD-2EB14142733C}" dt="2020-05-14T16:32:51.475" v="2336" actId="20577"/>
          <ac:spMkLst>
            <pc:docMk/>
            <pc:sldMk cId="4062088413" sldId="470"/>
            <ac:spMk id="7" creationId="{92CF3CE5-CA89-4CFE-BE0E-43E1BA34DE17}"/>
          </ac:spMkLst>
        </pc:spChg>
        <pc:spChg chg="mod">
          <ac:chgData name="Haroldo de Macedo" userId="7f00ddfa-df18-4dd1-b0fe-ea60592d4b5e" providerId="ADAL" clId="{DAFDA3C2-9362-4E6F-A1AD-2EB14142733C}" dt="2020-05-14T16:32:55.532" v="2340" actId="20577"/>
          <ac:spMkLst>
            <pc:docMk/>
            <pc:sldMk cId="4062088413" sldId="470"/>
            <ac:spMk id="8" creationId="{06724C84-DAF1-4982-B4DF-C0A41B7E1DA3}"/>
          </ac:spMkLst>
        </pc:spChg>
      </pc:sldChg>
      <pc:sldChg chg="modSp add modNotesTx">
        <pc:chgData name="Haroldo de Macedo" userId="7f00ddfa-df18-4dd1-b0fe-ea60592d4b5e" providerId="ADAL" clId="{DAFDA3C2-9362-4E6F-A1AD-2EB14142733C}" dt="2020-05-15T14:20:03.533" v="4168" actId="20577"/>
        <pc:sldMkLst>
          <pc:docMk/>
          <pc:sldMk cId="174433782" sldId="471"/>
        </pc:sldMkLst>
        <pc:spChg chg="mod">
          <ac:chgData name="Haroldo de Macedo" userId="7f00ddfa-df18-4dd1-b0fe-ea60592d4b5e" providerId="ADAL" clId="{DAFDA3C2-9362-4E6F-A1AD-2EB14142733C}" dt="2020-05-14T16:33:08.995" v="2355" actId="20577"/>
          <ac:spMkLst>
            <pc:docMk/>
            <pc:sldMk cId="174433782" sldId="471"/>
            <ac:spMk id="2" creationId="{78E20799-DFFF-4F45-9A3D-F0BA1802B454}"/>
          </ac:spMkLst>
        </pc:spChg>
        <pc:spChg chg="mod">
          <ac:chgData name="Haroldo de Macedo" userId="7f00ddfa-df18-4dd1-b0fe-ea60592d4b5e" providerId="ADAL" clId="{DAFDA3C2-9362-4E6F-A1AD-2EB14142733C}" dt="2020-05-15T14:20:03.533" v="4168" actId="20577"/>
          <ac:spMkLst>
            <pc:docMk/>
            <pc:sldMk cId="174433782" sldId="471"/>
            <ac:spMk id="6" creationId="{34F8A94C-069F-42AA-B4E0-1C4ECE0A952B}"/>
          </ac:spMkLst>
        </pc:spChg>
      </pc:sldChg>
      <pc:sldChg chg="modSp add modNotesTx">
        <pc:chgData name="Haroldo de Macedo" userId="7f00ddfa-df18-4dd1-b0fe-ea60592d4b5e" providerId="ADAL" clId="{DAFDA3C2-9362-4E6F-A1AD-2EB14142733C}" dt="2020-05-18T14:08:21.126" v="7259" actId="15"/>
        <pc:sldMkLst>
          <pc:docMk/>
          <pc:sldMk cId="4087387578" sldId="472"/>
        </pc:sldMkLst>
        <pc:spChg chg="mod">
          <ac:chgData name="Haroldo de Macedo" userId="7f00ddfa-df18-4dd1-b0fe-ea60592d4b5e" providerId="ADAL" clId="{DAFDA3C2-9362-4E6F-A1AD-2EB14142733C}" dt="2020-05-14T16:59:44.194" v="2945" actId="20577"/>
          <ac:spMkLst>
            <pc:docMk/>
            <pc:sldMk cId="4087387578" sldId="472"/>
            <ac:spMk id="2" creationId="{20C3EA23-325B-4DDD-A350-717E2EDABA10}"/>
          </ac:spMkLst>
        </pc:spChg>
        <pc:spChg chg="mod">
          <ac:chgData name="Haroldo de Macedo" userId="7f00ddfa-df18-4dd1-b0fe-ea60592d4b5e" providerId="ADAL" clId="{DAFDA3C2-9362-4E6F-A1AD-2EB14142733C}" dt="2020-05-15T14:10:22.950" v="3972"/>
          <ac:spMkLst>
            <pc:docMk/>
            <pc:sldMk cId="4087387578" sldId="472"/>
            <ac:spMk id="6" creationId="{33D11D54-FD83-4CAA-947A-34A531734F06}"/>
          </ac:spMkLst>
        </pc:spChg>
      </pc:sldChg>
      <pc:sldChg chg="addSp delSp modSp add modNotesTx">
        <pc:chgData name="Haroldo de Macedo" userId="7f00ddfa-df18-4dd1-b0fe-ea60592d4b5e" providerId="ADAL" clId="{DAFDA3C2-9362-4E6F-A1AD-2EB14142733C}" dt="2020-05-18T13:47:44.093" v="7146" actId="20577"/>
        <pc:sldMkLst>
          <pc:docMk/>
          <pc:sldMk cId="73366023" sldId="473"/>
        </pc:sldMkLst>
        <pc:spChg chg="del">
          <ac:chgData name="Haroldo de Macedo" userId="7f00ddfa-df18-4dd1-b0fe-ea60592d4b5e" providerId="ADAL" clId="{DAFDA3C2-9362-4E6F-A1AD-2EB14142733C}" dt="2020-05-14T17:01:24.179" v="2997"/>
          <ac:spMkLst>
            <pc:docMk/>
            <pc:sldMk cId="73366023" sldId="473"/>
            <ac:spMk id="2" creationId="{0591080E-95C0-45BB-9D66-32A45B44DB58}"/>
          </ac:spMkLst>
        </pc:spChg>
        <pc:spChg chg="del">
          <ac:chgData name="Haroldo de Macedo" userId="7f00ddfa-df18-4dd1-b0fe-ea60592d4b5e" providerId="ADAL" clId="{DAFDA3C2-9362-4E6F-A1AD-2EB14142733C}" dt="2020-05-14T17:01:24.179" v="2997"/>
          <ac:spMkLst>
            <pc:docMk/>
            <pc:sldMk cId="73366023" sldId="473"/>
            <ac:spMk id="3" creationId="{8DCEA7C3-89B7-4510-AF39-D6AFD9EB5A9D}"/>
          </ac:spMkLst>
        </pc:spChg>
        <pc:spChg chg="del">
          <ac:chgData name="Haroldo de Macedo" userId="7f00ddfa-df18-4dd1-b0fe-ea60592d4b5e" providerId="ADAL" clId="{DAFDA3C2-9362-4E6F-A1AD-2EB14142733C}" dt="2020-05-14T17:01:24.179" v="2997"/>
          <ac:spMkLst>
            <pc:docMk/>
            <pc:sldMk cId="73366023" sldId="473"/>
            <ac:spMk id="7" creationId="{81441C66-4CE2-4DEA-886B-084C68BA204C}"/>
          </ac:spMkLst>
        </pc:spChg>
        <pc:spChg chg="add mod">
          <ac:chgData name="Haroldo de Macedo" userId="7f00ddfa-df18-4dd1-b0fe-ea60592d4b5e" providerId="ADAL" clId="{DAFDA3C2-9362-4E6F-A1AD-2EB14142733C}" dt="2020-05-14T17:03:03.542" v="3042" actId="313"/>
          <ac:spMkLst>
            <pc:docMk/>
            <pc:sldMk cId="73366023" sldId="473"/>
            <ac:spMk id="8" creationId="{EB665051-69A7-4DDE-A373-0984D18562D7}"/>
          </ac:spMkLst>
        </pc:spChg>
        <pc:spChg chg="add mod">
          <ac:chgData name="Haroldo de Macedo" userId="7f00ddfa-df18-4dd1-b0fe-ea60592d4b5e" providerId="ADAL" clId="{DAFDA3C2-9362-4E6F-A1AD-2EB14142733C}" dt="2020-05-18T13:47:44.093" v="7146" actId="20577"/>
          <ac:spMkLst>
            <pc:docMk/>
            <pc:sldMk cId="73366023" sldId="473"/>
            <ac:spMk id="9" creationId="{D4333893-AEE9-432F-98C2-670F78137BD0}"/>
          </ac:spMkLst>
        </pc:spChg>
      </pc:sldChg>
      <pc:sldChg chg="modSp add del ord">
        <pc:chgData name="Haroldo de Macedo" userId="7f00ddfa-df18-4dd1-b0fe-ea60592d4b5e" providerId="ADAL" clId="{DAFDA3C2-9362-4E6F-A1AD-2EB14142733C}" dt="2020-05-18T10:21:57.194" v="5772" actId="2696"/>
        <pc:sldMkLst>
          <pc:docMk/>
          <pc:sldMk cId="2365101436" sldId="474"/>
        </pc:sldMkLst>
        <pc:spChg chg="mod">
          <ac:chgData name="Haroldo de Macedo" userId="7f00ddfa-df18-4dd1-b0fe-ea60592d4b5e" providerId="ADAL" clId="{DAFDA3C2-9362-4E6F-A1AD-2EB14142733C}" dt="2020-05-15T14:22:21.847" v="4173"/>
          <ac:spMkLst>
            <pc:docMk/>
            <pc:sldMk cId="2365101436" sldId="474"/>
            <ac:spMk id="2" creationId="{1324319F-B3B4-4FC1-83FE-29AE9037308C}"/>
          </ac:spMkLst>
        </pc:spChg>
        <pc:spChg chg="mod">
          <ac:chgData name="Haroldo de Macedo" userId="7f00ddfa-df18-4dd1-b0fe-ea60592d4b5e" providerId="ADAL" clId="{DAFDA3C2-9362-4E6F-A1AD-2EB14142733C}" dt="2020-05-18T09:35:22.975" v="4925" actId="20577"/>
          <ac:spMkLst>
            <pc:docMk/>
            <pc:sldMk cId="2365101436" sldId="474"/>
            <ac:spMk id="3" creationId="{422E84F7-10E0-4440-80A7-C68E77F99A39}"/>
          </ac:spMkLst>
        </pc:spChg>
      </pc:sldChg>
      <pc:sldChg chg="modSp add del ord">
        <pc:chgData name="Haroldo de Macedo" userId="7f00ddfa-df18-4dd1-b0fe-ea60592d4b5e" providerId="ADAL" clId="{DAFDA3C2-9362-4E6F-A1AD-2EB14142733C}" dt="2020-05-18T10:21:57.201" v="5773" actId="2696"/>
        <pc:sldMkLst>
          <pc:docMk/>
          <pc:sldMk cId="3782223010" sldId="475"/>
        </pc:sldMkLst>
        <pc:spChg chg="mod">
          <ac:chgData name="Haroldo de Macedo" userId="7f00ddfa-df18-4dd1-b0fe-ea60592d4b5e" providerId="ADAL" clId="{DAFDA3C2-9362-4E6F-A1AD-2EB14142733C}" dt="2020-05-18T09:35:37.681" v="4928" actId="20577"/>
          <ac:spMkLst>
            <pc:docMk/>
            <pc:sldMk cId="3782223010" sldId="475"/>
            <ac:spMk id="2" creationId="{9FB1CA7C-4A12-4B7F-AC33-1893B1157CE9}"/>
          </ac:spMkLst>
        </pc:spChg>
        <pc:spChg chg="mod">
          <ac:chgData name="Haroldo de Macedo" userId="7f00ddfa-df18-4dd1-b0fe-ea60592d4b5e" providerId="ADAL" clId="{DAFDA3C2-9362-4E6F-A1AD-2EB14142733C}" dt="2020-05-18T09:36:11.129" v="4972" actId="12"/>
          <ac:spMkLst>
            <pc:docMk/>
            <pc:sldMk cId="3782223010" sldId="475"/>
            <ac:spMk id="6" creationId="{CCED4735-966B-4D28-BA92-DA119AB548C9}"/>
          </ac:spMkLst>
        </pc:spChg>
      </pc:sldChg>
      <pc:sldChg chg="modSp add del">
        <pc:chgData name="Haroldo de Macedo" userId="7f00ddfa-df18-4dd1-b0fe-ea60592d4b5e" providerId="ADAL" clId="{DAFDA3C2-9362-4E6F-A1AD-2EB14142733C}" dt="2020-05-18T10:21:38.878" v="5767" actId="2696"/>
        <pc:sldMkLst>
          <pc:docMk/>
          <pc:sldMk cId="3277931229" sldId="476"/>
        </pc:sldMkLst>
        <pc:spChg chg="mod">
          <ac:chgData name="Haroldo de Macedo" userId="7f00ddfa-df18-4dd1-b0fe-ea60592d4b5e" providerId="ADAL" clId="{DAFDA3C2-9362-4E6F-A1AD-2EB14142733C}" dt="2020-05-15T14:22:49.081" v="4178"/>
          <ac:spMkLst>
            <pc:docMk/>
            <pc:sldMk cId="3277931229" sldId="476"/>
            <ac:spMk id="2" creationId="{1324319F-B3B4-4FC1-83FE-29AE9037308C}"/>
          </ac:spMkLst>
        </pc:spChg>
      </pc:sldChg>
      <pc:sldChg chg="add del">
        <pc:chgData name="Haroldo de Macedo" userId="7f00ddfa-df18-4dd1-b0fe-ea60592d4b5e" providerId="ADAL" clId="{DAFDA3C2-9362-4E6F-A1AD-2EB14142733C}" dt="2020-05-18T10:21:38.883" v="5768" actId="2696"/>
        <pc:sldMkLst>
          <pc:docMk/>
          <pc:sldMk cId="2640039667" sldId="477"/>
        </pc:sldMkLst>
      </pc:sldChg>
      <pc:sldChg chg="modSp add del">
        <pc:chgData name="Haroldo de Macedo" userId="7f00ddfa-df18-4dd1-b0fe-ea60592d4b5e" providerId="ADAL" clId="{DAFDA3C2-9362-4E6F-A1AD-2EB14142733C}" dt="2020-05-18T10:27:13.076" v="6042" actId="2696"/>
        <pc:sldMkLst>
          <pc:docMk/>
          <pc:sldMk cId="2510292152" sldId="478"/>
        </pc:sldMkLst>
        <pc:spChg chg="mod">
          <ac:chgData name="Haroldo de Macedo" userId="7f00ddfa-df18-4dd1-b0fe-ea60592d4b5e" providerId="ADAL" clId="{DAFDA3C2-9362-4E6F-A1AD-2EB14142733C}" dt="2020-05-18T10:06:41.276" v="5537" actId="20577"/>
          <ac:spMkLst>
            <pc:docMk/>
            <pc:sldMk cId="2510292152" sldId="478"/>
            <ac:spMk id="2" creationId="{1324319F-B3B4-4FC1-83FE-29AE9037308C}"/>
          </ac:spMkLst>
        </pc:spChg>
        <pc:spChg chg="mod">
          <ac:chgData name="Haroldo de Macedo" userId="7f00ddfa-df18-4dd1-b0fe-ea60592d4b5e" providerId="ADAL" clId="{DAFDA3C2-9362-4E6F-A1AD-2EB14142733C}" dt="2020-05-18T10:06:33.476" v="5533" actId="5793"/>
          <ac:spMkLst>
            <pc:docMk/>
            <pc:sldMk cId="2510292152" sldId="478"/>
            <ac:spMk id="3" creationId="{422E84F7-10E0-4440-80A7-C68E77F99A39}"/>
          </ac:spMkLst>
        </pc:spChg>
      </pc:sldChg>
      <pc:sldChg chg="add">
        <pc:chgData name="Haroldo de Macedo" userId="7f00ddfa-df18-4dd1-b0fe-ea60592d4b5e" providerId="ADAL" clId="{DAFDA3C2-9362-4E6F-A1AD-2EB14142733C}" dt="2020-05-15T14:22:53.302" v="4179"/>
        <pc:sldMkLst>
          <pc:docMk/>
          <pc:sldMk cId="15446400" sldId="479"/>
        </pc:sldMkLst>
      </pc:sldChg>
      <pc:sldChg chg="modSp add del">
        <pc:chgData name="Haroldo de Macedo" userId="7f00ddfa-df18-4dd1-b0fe-ea60592d4b5e" providerId="ADAL" clId="{DAFDA3C2-9362-4E6F-A1AD-2EB14142733C}" dt="2020-05-18T10:21:29.974" v="5765" actId="2696"/>
        <pc:sldMkLst>
          <pc:docMk/>
          <pc:sldMk cId="3418570736" sldId="480"/>
        </pc:sldMkLst>
        <pc:spChg chg="mod">
          <ac:chgData name="Haroldo de Macedo" userId="7f00ddfa-df18-4dd1-b0fe-ea60592d4b5e" providerId="ADAL" clId="{DAFDA3C2-9362-4E6F-A1AD-2EB14142733C}" dt="2020-05-15T14:23:29.216" v="4188" actId="20577"/>
          <ac:spMkLst>
            <pc:docMk/>
            <pc:sldMk cId="3418570736" sldId="480"/>
            <ac:spMk id="2" creationId="{1324319F-B3B4-4FC1-83FE-29AE9037308C}"/>
          </ac:spMkLst>
        </pc:spChg>
        <pc:spChg chg="mod">
          <ac:chgData name="Haroldo de Macedo" userId="7f00ddfa-df18-4dd1-b0fe-ea60592d4b5e" providerId="ADAL" clId="{DAFDA3C2-9362-4E6F-A1AD-2EB14142733C}" dt="2020-05-15T14:23:43.166" v="4222" actId="20577"/>
          <ac:spMkLst>
            <pc:docMk/>
            <pc:sldMk cId="3418570736" sldId="480"/>
            <ac:spMk id="3" creationId="{422E84F7-10E0-4440-80A7-C68E77F99A39}"/>
          </ac:spMkLst>
        </pc:spChg>
      </pc:sldChg>
      <pc:sldChg chg="add del">
        <pc:chgData name="Haroldo de Macedo" userId="7f00ddfa-df18-4dd1-b0fe-ea60592d4b5e" providerId="ADAL" clId="{DAFDA3C2-9362-4E6F-A1AD-2EB14142733C}" dt="2020-05-18T10:21:29.981" v="5766" actId="2696"/>
        <pc:sldMkLst>
          <pc:docMk/>
          <pc:sldMk cId="1698266623" sldId="481"/>
        </pc:sldMkLst>
      </pc:sldChg>
      <pc:sldChg chg="modSp add del modNotesTx">
        <pc:chgData name="Haroldo de Macedo" userId="7f00ddfa-df18-4dd1-b0fe-ea60592d4b5e" providerId="ADAL" clId="{DAFDA3C2-9362-4E6F-A1AD-2EB14142733C}" dt="2020-05-18T14:27:53.546" v="7452" actId="20577"/>
        <pc:sldMkLst>
          <pc:docMk/>
          <pc:sldMk cId="2465223724" sldId="482"/>
        </pc:sldMkLst>
        <pc:spChg chg="mod">
          <ac:chgData name="Haroldo de Macedo" userId="7f00ddfa-df18-4dd1-b0fe-ea60592d4b5e" providerId="ADAL" clId="{DAFDA3C2-9362-4E6F-A1AD-2EB14142733C}" dt="2020-05-18T10:21:17.116" v="5761" actId="20577"/>
          <ac:spMkLst>
            <pc:docMk/>
            <pc:sldMk cId="2465223724" sldId="482"/>
            <ac:spMk id="2" creationId="{1324319F-B3B4-4FC1-83FE-29AE9037308C}"/>
          </ac:spMkLst>
        </pc:spChg>
        <pc:spChg chg="mod">
          <ac:chgData name="Haroldo de Macedo" userId="7f00ddfa-df18-4dd1-b0fe-ea60592d4b5e" providerId="ADAL" clId="{DAFDA3C2-9362-4E6F-A1AD-2EB14142733C}" dt="2020-05-18T13:13:11.035" v="6250"/>
          <ac:spMkLst>
            <pc:docMk/>
            <pc:sldMk cId="2465223724" sldId="482"/>
            <ac:spMk id="3" creationId="{422E84F7-10E0-4440-80A7-C68E77F99A39}"/>
          </ac:spMkLst>
        </pc:spChg>
      </pc:sldChg>
      <pc:sldChg chg="modSp add modNotesTx">
        <pc:chgData name="Haroldo de Macedo" userId="7f00ddfa-df18-4dd1-b0fe-ea60592d4b5e" providerId="ADAL" clId="{DAFDA3C2-9362-4E6F-A1AD-2EB14142733C}" dt="2020-05-18T13:45:55.548" v="7116" actId="20577"/>
        <pc:sldMkLst>
          <pc:docMk/>
          <pc:sldMk cId="1974481163" sldId="483"/>
        </pc:sldMkLst>
        <pc:spChg chg="mod">
          <ac:chgData name="Haroldo de Macedo" userId="7f00ddfa-df18-4dd1-b0fe-ea60592d4b5e" providerId="ADAL" clId="{DAFDA3C2-9362-4E6F-A1AD-2EB14142733C}" dt="2020-05-18T10:23:54.924" v="6006" actId="20577"/>
          <ac:spMkLst>
            <pc:docMk/>
            <pc:sldMk cId="1974481163" sldId="483"/>
            <ac:spMk id="2" creationId="{9FB1CA7C-4A12-4B7F-AC33-1893B1157CE9}"/>
          </ac:spMkLst>
        </pc:spChg>
        <pc:spChg chg="mod">
          <ac:chgData name="Haroldo de Macedo" userId="7f00ddfa-df18-4dd1-b0fe-ea60592d4b5e" providerId="ADAL" clId="{DAFDA3C2-9362-4E6F-A1AD-2EB14142733C}" dt="2020-05-18T13:45:55.548" v="7116" actId="20577"/>
          <ac:spMkLst>
            <pc:docMk/>
            <pc:sldMk cId="1974481163" sldId="483"/>
            <ac:spMk id="6" creationId="{CCED4735-966B-4D28-BA92-DA119AB548C9}"/>
          </ac:spMkLst>
        </pc:spChg>
      </pc:sldChg>
      <pc:sldChg chg="modSp">
        <pc:chgData name="Haroldo de Macedo" userId="7f00ddfa-df18-4dd1-b0fe-ea60592d4b5e" providerId="ADAL" clId="{DAFDA3C2-9362-4E6F-A1AD-2EB14142733C}" dt="2020-05-18T10:02:16.279" v="5378" actId="20577"/>
        <pc:sldMkLst>
          <pc:docMk/>
          <pc:sldMk cId="1959127740" sldId="487"/>
        </pc:sldMkLst>
        <pc:spChg chg="mod">
          <ac:chgData name="Haroldo de Macedo" userId="7f00ddfa-df18-4dd1-b0fe-ea60592d4b5e" providerId="ADAL" clId="{DAFDA3C2-9362-4E6F-A1AD-2EB14142733C}" dt="2020-05-18T10:02:16.279" v="5378" actId="20577"/>
          <ac:spMkLst>
            <pc:docMk/>
            <pc:sldMk cId="1959127740" sldId="487"/>
            <ac:spMk id="7" creationId="{00000000-0000-0000-0000-000000000000}"/>
          </ac:spMkLst>
        </pc:spChg>
        <pc:spChg chg="mod">
          <ac:chgData name="Haroldo de Macedo" userId="7f00ddfa-df18-4dd1-b0fe-ea60592d4b5e" providerId="ADAL" clId="{DAFDA3C2-9362-4E6F-A1AD-2EB14142733C}" dt="2020-05-18T10:01:42.957" v="5374" actId="20577"/>
          <ac:spMkLst>
            <pc:docMk/>
            <pc:sldMk cId="1959127740" sldId="487"/>
            <ac:spMk id="8" creationId="{00000000-0000-0000-0000-000000000000}"/>
          </ac:spMkLst>
        </pc:spChg>
      </pc:sldChg>
      <pc:sldChg chg="del">
        <pc:chgData name="Haroldo de Macedo" userId="7f00ddfa-df18-4dd1-b0fe-ea60592d4b5e" providerId="ADAL" clId="{DAFDA3C2-9362-4E6F-A1AD-2EB14142733C}" dt="2020-05-18T11:05:23.739" v="6152" actId="2696"/>
        <pc:sldMkLst>
          <pc:docMk/>
          <pc:sldMk cId="447234875" sldId="489"/>
        </pc:sldMkLst>
      </pc:sldChg>
      <pc:sldChg chg="addSp modSp modAnim">
        <pc:chgData name="Haroldo de Macedo" userId="7f00ddfa-df18-4dd1-b0fe-ea60592d4b5e" providerId="ADAL" clId="{DAFDA3C2-9362-4E6F-A1AD-2EB14142733C}" dt="2020-05-18T11:06:18.499" v="6155"/>
        <pc:sldMkLst>
          <pc:docMk/>
          <pc:sldMk cId="1900430478" sldId="490"/>
        </pc:sldMkLst>
        <pc:spChg chg="add mod">
          <ac:chgData name="Haroldo de Macedo" userId="7f00ddfa-df18-4dd1-b0fe-ea60592d4b5e" providerId="ADAL" clId="{DAFDA3C2-9362-4E6F-A1AD-2EB14142733C}" dt="2020-05-18T11:04:30.797" v="6151" actId="14100"/>
          <ac:spMkLst>
            <pc:docMk/>
            <pc:sldMk cId="1900430478" sldId="490"/>
            <ac:spMk id="24" creationId="{35F0C1C8-39E1-4F57-850B-785C0BF3AD3D}"/>
          </ac:spMkLst>
        </pc:spChg>
      </pc:sldChg>
      <pc:sldChg chg="addSp delSp modSp">
        <pc:chgData name="Haroldo de Macedo" userId="7f00ddfa-df18-4dd1-b0fe-ea60592d4b5e" providerId="ADAL" clId="{DAFDA3C2-9362-4E6F-A1AD-2EB14142733C}" dt="2020-05-18T13:11:49.056" v="6156" actId="14861"/>
        <pc:sldMkLst>
          <pc:docMk/>
          <pc:sldMk cId="209655825" sldId="492"/>
        </pc:sldMkLst>
        <pc:picChg chg="add del mod">
          <ac:chgData name="Haroldo de Macedo" userId="7f00ddfa-df18-4dd1-b0fe-ea60592d4b5e" providerId="ADAL" clId="{DAFDA3C2-9362-4E6F-A1AD-2EB14142733C}" dt="2020-05-18T08:33:42.262" v="4269" actId="478"/>
          <ac:picMkLst>
            <pc:docMk/>
            <pc:sldMk cId="209655825" sldId="492"/>
            <ac:picMk id="6" creationId="{413658FF-BC9C-4306-9158-6312CEE771A6}"/>
          </ac:picMkLst>
        </pc:picChg>
        <pc:picChg chg="add del mod">
          <ac:chgData name="Haroldo de Macedo" userId="7f00ddfa-df18-4dd1-b0fe-ea60592d4b5e" providerId="ADAL" clId="{DAFDA3C2-9362-4E6F-A1AD-2EB14142733C}" dt="2020-05-18T08:37:13.412" v="4291" actId="478"/>
          <ac:picMkLst>
            <pc:docMk/>
            <pc:sldMk cId="209655825" sldId="492"/>
            <ac:picMk id="9" creationId="{BFB90EFF-2B6D-4E3D-8419-4D0029A2EFC7}"/>
          </ac:picMkLst>
        </pc:picChg>
        <pc:picChg chg="add mod">
          <ac:chgData name="Haroldo de Macedo" userId="7f00ddfa-df18-4dd1-b0fe-ea60592d4b5e" providerId="ADAL" clId="{DAFDA3C2-9362-4E6F-A1AD-2EB14142733C}" dt="2020-05-18T13:11:49.056" v="6156" actId="14861"/>
          <ac:picMkLst>
            <pc:docMk/>
            <pc:sldMk cId="209655825" sldId="492"/>
            <ac:picMk id="11" creationId="{0A4A2947-C99D-45B2-BA93-D40E211A4BE2}"/>
          </ac:picMkLst>
        </pc:picChg>
        <pc:picChg chg="del mod">
          <ac:chgData name="Haroldo de Macedo" userId="7f00ddfa-df18-4dd1-b0fe-ea60592d4b5e" providerId="ADAL" clId="{DAFDA3C2-9362-4E6F-A1AD-2EB14142733C}" dt="2020-05-18T08:34:34.972" v="4285" actId="478"/>
          <ac:picMkLst>
            <pc:docMk/>
            <pc:sldMk cId="209655825" sldId="492"/>
            <ac:picMk id="12" creationId="{F97CF02A-F239-4D0C-B218-09281DF7403D}"/>
          </ac:picMkLst>
        </pc:picChg>
      </pc:sldChg>
      <pc:sldChg chg="modSp ord">
        <pc:chgData name="Haroldo de Macedo" userId="7f00ddfa-df18-4dd1-b0fe-ea60592d4b5e" providerId="ADAL" clId="{DAFDA3C2-9362-4E6F-A1AD-2EB14142733C}" dt="2020-05-18T10:25:08.469" v="6031" actId="20577"/>
        <pc:sldMkLst>
          <pc:docMk/>
          <pc:sldMk cId="3212520883" sldId="496"/>
        </pc:sldMkLst>
        <pc:spChg chg="mod">
          <ac:chgData name="Haroldo de Macedo" userId="7f00ddfa-df18-4dd1-b0fe-ea60592d4b5e" providerId="ADAL" clId="{DAFDA3C2-9362-4E6F-A1AD-2EB14142733C}" dt="2020-05-18T10:25:08.469" v="6031" actId="20577"/>
          <ac:spMkLst>
            <pc:docMk/>
            <pc:sldMk cId="3212520883" sldId="496"/>
            <ac:spMk id="6" creationId="{00000000-0000-0000-0000-000000000000}"/>
          </ac:spMkLst>
        </pc:spChg>
      </pc:sldChg>
      <pc:sldChg chg="modSp">
        <pc:chgData name="Haroldo de Macedo" userId="7f00ddfa-df18-4dd1-b0fe-ea60592d4b5e" providerId="ADAL" clId="{DAFDA3C2-9362-4E6F-A1AD-2EB14142733C}" dt="2020-05-18T14:30:12.187" v="7489" actId="20577"/>
        <pc:sldMkLst>
          <pc:docMk/>
          <pc:sldMk cId="4009317837" sldId="498"/>
        </pc:sldMkLst>
        <pc:spChg chg="mod">
          <ac:chgData name="Haroldo de Macedo" userId="7f00ddfa-df18-4dd1-b0fe-ea60592d4b5e" providerId="ADAL" clId="{DAFDA3C2-9362-4E6F-A1AD-2EB14142733C}" dt="2020-05-18T14:30:12.187" v="7489" actId="20577"/>
          <ac:spMkLst>
            <pc:docMk/>
            <pc:sldMk cId="4009317837" sldId="498"/>
            <ac:spMk id="6" creationId="{00000000-0000-0000-0000-000000000000}"/>
          </ac:spMkLst>
        </pc:spChg>
      </pc:sldChg>
      <pc:sldChg chg="modSp">
        <pc:chgData name="Haroldo de Macedo" userId="7f00ddfa-df18-4dd1-b0fe-ea60592d4b5e" providerId="ADAL" clId="{DAFDA3C2-9362-4E6F-A1AD-2EB14142733C}" dt="2020-05-18T13:23:27.792" v="6763" actId="20577"/>
        <pc:sldMkLst>
          <pc:docMk/>
          <pc:sldMk cId="2444798801" sldId="500"/>
        </pc:sldMkLst>
        <pc:graphicFrameChg chg="modGraphic">
          <ac:chgData name="Haroldo de Macedo" userId="7f00ddfa-df18-4dd1-b0fe-ea60592d4b5e" providerId="ADAL" clId="{DAFDA3C2-9362-4E6F-A1AD-2EB14142733C}" dt="2020-05-18T13:23:27.792" v="6763" actId="20577"/>
          <ac:graphicFrameMkLst>
            <pc:docMk/>
            <pc:sldMk cId="2444798801" sldId="500"/>
            <ac:graphicFrameMk id="10" creationId="{00000000-0000-0000-0000-000000000000}"/>
          </ac:graphicFrameMkLst>
        </pc:graphicFrameChg>
      </pc:sldChg>
      <pc:sldChg chg="addSp modSp del">
        <pc:chgData name="Haroldo de Macedo" userId="7f00ddfa-df18-4dd1-b0fe-ea60592d4b5e" providerId="ADAL" clId="{DAFDA3C2-9362-4E6F-A1AD-2EB14142733C}" dt="2020-05-18T10:20:13.415" v="5683" actId="2696"/>
        <pc:sldMkLst>
          <pc:docMk/>
          <pc:sldMk cId="1373830293" sldId="504"/>
        </pc:sldMkLst>
        <pc:picChg chg="add mod">
          <ac:chgData name="Haroldo de Macedo" userId="7f00ddfa-df18-4dd1-b0fe-ea60592d4b5e" providerId="ADAL" clId="{DAFDA3C2-9362-4E6F-A1AD-2EB14142733C}" dt="2020-05-18T10:09:57.997" v="5567" actId="14100"/>
          <ac:picMkLst>
            <pc:docMk/>
            <pc:sldMk cId="1373830293" sldId="504"/>
            <ac:picMk id="6" creationId="{877A14EE-8F0A-46C1-8EC6-8721421882BA}"/>
          </ac:picMkLst>
        </pc:picChg>
      </pc:sldChg>
      <pc:sldChg chg="modNotesTx">
        <pc:chgData name="Haroldo de Macedo" userId="7f00ddfa-df18-4dd1-b0fe-ea60592d4b5e" providerId="ADAL" clId="{DAFDA3C2-9362-4E6F-A1AD-2EB14142733C}" dt="2020-05-18T10:20:45.955" v="5723" actId="20577"/>
        <pc:sldMkLst>
          <pc:docMk/>
          <pc:sldMk cId="961960601" sldId="505"/>
        </pc:sldMkLst>
      </pc:sldChg>
      <pc:sldChg chg="del">
        <pc:chgData name="Haroldo de Macedo" userId="7f00ddfa-df18-4dd1-b0fe-ea60592d4b5e" providerId="ADAL" clId="{DAFDA3C2-9362-4E6F-A1AD-2EB14142733C}" dt="2020-05-18T10:27:51.939" v="6044" actId="2696"/>
        <pc:sldMkLst>
          <pc:docMk/>
          <pc:sldMk cId="2728587868" sldId="506"/>
        </pc:sldMkLst>
      </pc:sldChg>
      <pc:sldChg chg="modSp">
        <pc:chgData name="Haroldo de Macedo" userId="7f00ddfa-df18-4dd1-b0fe-ea60592d4b5e" providerId="ADAL" clId="{DAFDA3C2-9362-4E6F-A1AD-2EB14142733C}" dt="2020-05-18T13:25:15.223" v="6780" actId="20577"/>
        <pc:sldMkLst>
          <pc:docMk/>
          <pc:sldMk cId="3572627419" sldId="507"/>
        </pc:sldMkLst>
        <pc:spChg chg="mod">
          <ac:chgData name="Haroldo de Macedo" userId="7f00ddfa-df18-4dd1-b0fe-ea60592d4b5e" providerId="ADAL" clId="{DAFDA3C2-9362-4E6F-A1AD-2EB14142733C}" dt="2020-05-18T13:25:15.223" v="6780" actId="20577"/>
          <ac:spMkLst>
            <pc:docMk/>
            <pc:sldMk cId="3572627419" sldId="507"/>
            <ac:spMk id="8" creationId="{06724C84-DAF1-4982-B4DF-C0A41B7E1DA3}"/>
          </ac:spMkLst>
        </pc:spChg>
      </pc:sldChg>
      <pc:sldChg chg="modSp modNotesTx">
        <pc:chgData name="Haroldo de Macedo" userId="7f00ddfa-df18-4dd1-b0fe-ea60592d4b5e" providerId="ADAL" clId="{DAFDA3C2-9362-4E6F-A1AD-2EB14142733C}" dt="2020-05-18T09:19:05.599" v="4691" actId="20577"/>
        <pc:sldMkLst>
          <pc:docMk/>
          <pc:sldMk cId="2732452070" sldId="508"/>
        </pc:sldMkLst>
        <pc:spChg chg="mod">
          <ac:chgData name="Haroldo de Macedo" userId="7f00ddfa-df18-4dd1-b0fe-ea60592d4b5e" providerId="ADAL" clId="{DAFDA3C2-9362-4E6F-A1AD-2EB14142733C}" dt="2020-05-18T09:18:16.484" v="4578" actId="6549"/>
          <ac:spMkLst>
            <pc:docMk/>
            <pc:sldMk cId="2732452070" sldId="508"/>
            <ac:spMk id="6" creationId="{34F8A94C-069F-42AA-B4E0-1C4ECE0A952B}"/>
          </ac:spMkLst>
        </pc:spChg>
      </pc:sldChg>
      <pc:sldChg chg="modSp modNotesTx">
        <pc:chgData name="Haroldo de Macedo" userId="7f00ddfa-df18-4dd1-b0fe-ea60592d4b5e" providerId="ADAL" clId="{DAFDA3C2-9362-4E6F-A1AD-2EB14142733C}" dt="2020-05-18T13:27:59.191" v="6789" actId="790"/>
        <pc:sldMkLst>
          <pc:docMk/>
          <pc:sldMk cId="3586410048" sldId="509"/>
        </pc:sldMkLst>
        <pc:spChg chg="mod">
          <ac:chgData name="Haroldo de Macedo" userId="7f00ddfa-df18-4dd1-b0fe-ea60592d4b5e" providerId="ADAL" clId="{DAFDA3C2-9362-4E6F-A1AD-2EB14142733C}" dt="2020-05-18T13:27:26.004" v="6788" actId="790"/>
          <ac:spMkLst>
            <pc:docMk/>
            <pc:sldMk cId="3586410048" sldId="509"/>
            <ac:spMk id="6" creationId="{34F8A94C-069F-42AA-B4E0-1C4ECE0A952B}"/>
          </ac:spMkLst>
        </pc:spChg>
      </pc:sldChg>
      <pc:sldChg chg="addSp delSp modSp add modAnim modNotesTx">
        <pc:chgData name="Haroldo de Macedo" userId="7f00ddfa-df18-4dd1-b0fe-ea60592d4b5e" providerId="ADAL" clId="{DAFDA3C2-9362-4E6F-A1AD-2EB14142733C}" dt="2020-05-18T13:29:12.782" v="6812" actId="20577"/>
        <pc:sldMkLst>
          <pc:docMk/>
          <pc:sldMk cId="1318410526" sldId="510"/>
        </pc:sldMkLst>
        <pc:spChg chg="mod">
          <ac:chgData name="Haroldo de Macedo" userId="7f00ddfa-df18-4dd1-b0fe-ea60592d4b5e" providerId="ADAL" clId="{DAFDA3C2-9362-4E6F-A1AD-2EB14142733C}" dt="2020-05-18T09:23:40.159" v="4738" actId="20577"/>
          <ac:spMkLst>
            <pc:docMk/>
            <pc:sldMk cId="1318410526" sldId="510"/>
            <ac:spMk id="2" creationId="{E1B33CA2-53FF-4A31-B13E-312597EF863F}"/>
          </ac:spMkLst>
        </pc:spChg>
        <pc:spChg chg="del">
          <ac:chgData name="Haroldo de Macedo" userId="7f00ddfa-df18-4dd1-b0fe-ea60592d4b5e" providerId="ADAL" clId="{DAFDA3C2-9362-4E6F-A1AD-2EB14142733C}" dt="2020-05-18T09:26:44.825" v="4739"/>
          <ac:spMkLst>
            <pc:docMk/>
            <pc:sldMk cId="1318410526" sldId="510"/>
            <ac:spMk id="6" creationId="{02417BC8-6AA0-43E4-A41E-BA57917A32D5}"/>
          </ac:spMkLst>
        </pc:spChg>
        <pc:spChg chg="add mod">
          <ac:chgData name="Haroldo de Macedo" userId="7f00ddfa-df18-4dd1-b0fe-ea60592d4b5e" providerId="ADAL" clId="{DAFDA3C2-9362-4E6F-A1AD-2EB14142733C}" dt="2020-05-18T09:30:44.871" v="4860" actId="1076"/>
          <ac:spMkLst>
            <pc:docMk/>
            <pc:sldMk cId="1318410526" sldId="510"/>
            <ac:spMk id="9" creationId="{227708B2-ED96-46B0-B956-350F4681921F}"/>
          </ac:spMkLst>
        </pc:spChg>
        <pc:spChg chg="add mod">
          <ac:chgData name="Haroldo de Macedo" userId="7f00ddfa-df18-4dd1-b0fe-ea60592d4b5e" providerId="ADAL" clId="{DAFDA3C2-9362-4E6F-A1AD-2EB14142733C}" dt="2020-05-18T09:31:54.831" v="4880" actId="692"/>
          <ac:spMkLst>
            <pc:docMk/>
            <pc:sldMk cId="1318410526" sldId="510"/>
            <ac:spMk id="11" creationId="{73EA9295-DD10-4004-AD88-EBAC57F9DDE7}"/>
          </ac:spMkLst>
        </pc:spChg>
        <pc:spChg chg="add mod">
          <ac:chgData name="Haroldo de Macedo" userId="7f00ddfa-df18-4dd1-b0fe-ea60592d4b5e" providerId="ADAL" clId="{DAFDA3C2-9362-4E6F-A1AD-2EB14142733C}" dt="2020-05-18T09:32:09.699" v="4885" actId="14100"/>
          <ac:spMkLst>
            <pc:docMk/>
            <pc:sldMk cId="1318410526" sldId="510"/>
            <ac:spMk id="12" creationId="{AB253427-6457-4DA5-8C7E-0A11E2EF98A2}"/>
          </ac:spMkLst>
        </pc:spChg>
        <pc:picChg chg="add mod">
          <ac:chgData name="Haroldo de Macedo" userId="7f00ddfa-df18-4dd1-b0fe-ea60592d4b5e" providerId="ADAL" clId="{DAFDA3C2-9362-4E6F-A1AD-2EB14142733C}" dt="2020-05-18T09:32:02.598" v="4883" actId="1076"/>
          <ac:picMkLst>
            <pc:docMk/>
            <pc:sldMk cId="1318410526" sldId="510"/>
            <ac:picMk id="7" creationId="{F1FAAB8D-0BD5-49A1-BA96-EBE9585704F6}"/>
          </ac:picMkLst>
        </pc:picChg>
        <pc:picChg chg="add mod">
          <ac:chgData name="Haroldo de Macedo" userId="7f00ddfa-df18-4dd1-b0fe-ea60592d4b5e" providerId="ADAL" clId="{DAFDA3C2-9362-4E6F-A1AD-2EB14142733C}" dt="2020-05-18T09:30:47.311" v="4861" actId="1076"/>
          <ac:picMkLst>
            <pc:docMk/>
            <pc:sldMk cId="1318410526" sldId="510"/>
            <ac:picMk id="8" creationId="{4E71B920-CFC9-4C03-A8FC-5F692E9C1E88}"/>
          </ac:picMkLst>
        </pc:picChg>
        <pc:picChg chg="add mod">
          <ac:chgData name="Haroldo de Macedo" userId="7f00ddfa-df18-4dd1-b0fe-ea60592d4b5e" providerId="ADAL" clId="{DAFDA3C2-9362-4E6F-A1AD-2EB14142733C}" dt="2020-05-18T09:30:51.590" v="4862" actId="1076"/>
          <ac:picMkLst>
            <pc:docMk/>
            <pc:sldMk cId="1318410526" sldId="510"/>
            <ac:picMk id="10" creationId="{4C3717FE-C20C-4880-A82D-8B61FAA70959}"/>
          </ac:picMkLst>
        </pc:picChg>
      </pc:sldChg>
      <pc:sldChg chg="modSp add ord modNotesTx">
        <pc:chgData name="Haroldo de Macedo" userId="7f00ddfa-df18-4dd1-b0fe-ea60592d4b5e" providerId="ADAL" clId="{DAFDA3C2-9362-4E6F-A1AD-2EB14142733C}" dt="2020-05-18T13:38:24.494" v="6815" actId="6549"/>
        <pc:sldMkLst>
          <pc:docMk/>
          <pc:sldMk cId="558845070" sldId="511"/>
        </pc:sldMkLst>
        <pc:spChg chg="mod">
          <ac:chgData name="Haroldo de Macedo" userId="7f00ddfa-df18-4dd1-b0fe-ea60592d4b5e" providerId="ADAL" clId="{DAFDA3C2-9362-4E6F-A1AD-2EB14142733C}" dt="2020-05-18T09:37:37.368" v="4994" actId="20577"/>
          <ac:spMkLst>
            <pc:docMk/>
            <pc:sldMk cId="558845070" sldId="511"/>
            <ac:spMk id="2" creationId="{B063CCD7-07B8-4827-A02F-B77B7BCF2250}"/>
          </ac:spMkLst>
        </pc:spChg>
        <pc:spChg chg="mod">
          <ac:chgData name="Haroldo de Macedo" userId="7f00ddfa-df18-4dd1-b0fe-ea60592d4b5e" providerId="ADAL" clId="{DAFDA3C2-9362-4E6F-A1AD-2EB14142733C}" dt="2020-05-18T09:38:19.358" v="5061" actId="20577"/>
          <ac:spMkLst>
            <pc:docMk/>
            <pc:sldMk cId="558845070" sldId="511"/>
            <ac:spMk id="3" creationId="{353CCAFD-91FF-4B0C-854D-665CB394EB01}"/>
          </ac:spMkLst>
        </pc:spChg>
      </pc:sldChg>
      <pc:sldChg chg="addSp delSp modSp add setBg">
        <pc:chgData name="Haroldo de Macedo" userId="7f00ddfa-df18-4dd1-b0fe-ea60592d4b5e" providerId="ADAL" clId="{DAFDA3C2-9362-4E6F-A1AD-2EB14142733C}" dt="2020-05-18T10:20:06.965" v="5682" actId="1076"/>
        <pc:sldMkLst>
          <pc:docMk/>
          <pc:sldMk cId="3691766099" sldId="512"/>
        </pc:sldMkLst>
        <pc:picChg chg="del">
          <ac:chgData name="Haroldo de Macedo" userId="7f00ddfa-df18-4dd1-b0fe-ea60592d4b5e" providerId="ADAL" clId="{DAFDA3C2-9362-4E6F-A1AD-2EB14142733C}" dt="2020-05-18T10:12:21.509" v="5584"/>
          <ac:picMkLst>
            <pc:docMk/>
            <pc:sldMk cId="3691766099" sldId="512"/>
            <ac:picMk id="6" creationId="{877A14EE-8F0A-46C1-8EC6-8721421882BA}"/>
          </ac:picMkLst>
        </pc:picChg>
        <pc:picChg chg="add del mod">
          <ac:chgData name="Haroldo de Macedo" userId="7f00ddfa-df18-4dd1-b0fe-ea60592d4b5e" providerId="ADAL" clId="{DAFDA3C2-9362-4E6F-A1AD-2EB14142733C}" dt="2020-05-18T10:13:54.009" v="5590" actId="478"/>
          <ac:picMkLst>
            <pc:docMk/>
            <pc:sldMk cId="3691766099" sldId="512"/>
            <ac:picMk id="8" creationId="{3330DD30-3BB0-4031-AB32-27460DCB5281}"/>
          </ac:picMkLst>
        </pc:picChg>
        <pc:picChg chg="add mod">
          <ac:chgData name="Haroldo de Macedo" userId="7f00ddfa-df18-4dd1-b0fe-ea60592d4b5e" providerId="ADAL" clId="{DAFDA3C2-9362-4E6F-A1AD-2EB14142733C}" dt="2020-05-18T10:20:06.965" v="5682" actId="1076"/>
          <ac:picMkLst>
            <pc:docMk/>
            <pc:sldMk cId="3691766099" sldId="512"/>
            <ac:picMk id="10" creationId="{F407A2A8-BD57-4285-8123-43F60F9E376F}"/>
          </ac:picMkLst>
        </pc:picChg>
        <pc:picChg chg="del mod">
          <ac:chgData name="Haroldo de Macedo" userId="7f00ddfa-df18-4dd1-b0fe-ea60592d4b5e" providerId="ADAL" clId="{DAFDA3C2-9362-4E6F-A1AD-2EB14142733C}" dt="2020-05-18T10:12:18.833" v="5583" actId="478"/>
          <ac:picMkLst>
            <pc:docMk/>
            <pc:sldMk cId="3691766099" sldId="512"/>
            <ac:picMk id="11" creationId="{97F4EA88-4595-4484-992D-9B49BD16C1B8}"/>
          </ac:picMkLst>
        </pc:picChg>
        <pc:picChg chg="add mod">
          <ac:chgData name="Haroldo de Macedo" userId="7f00ddfa-df18-4dd1-b0fe-ea60592d4b5e" providerId="ADAL" clId="{DAFDA3C2-9362-4E6F-A1AD-2EB14142733C}" dt="2020-05-18T10:19:51.186" v="5681" actId="1035"/>
          <ac:picMkLst>
            <pc:docMk/>
            <pc:sldMk cId="3691766099" sldId="512"/>
            <ac:picMk id="12" creationId="{F2D08917-BD29-4472-9BEA-91698B4EB06C}"/>
          </ac:picMkLst>
        </pc:picChg>
        <pc:picChg chg="add mod">
          <ac:chgData name="Haroldo de Macedo" userId="7f00ddfa-df18-4dd1-b0fe-ea60592d4b5e" providerId="ADAL" clId="{DAFDA3C2-9362-4E6F-A1AD-2EB14142733C}" dt="2020-05-18T10:17:02.808" v="5636" actId="1036"/>
          <ac:picMkLst>
            <pc:docMk/>
            <pc:sldMk cId="3691766099" sldId="512"/>
            <ac:picMk id="14" creationId="{D014773D-EC26-4A56-AE92-02D05A7C1A45}"/>
          </ac:picMkLst>
        </pc:picChg>
        <pc:cxnChg chg="add mod">
          <ac:chgData name="Haroldo de Macedo" userId="7f00ddfa-df18-4dd1-b0fe-ea60592d4b5e" providerId="ADAL" clId="{DAFDA3C2-9362-4E6F-A1AD-2EB14142733C}" dt="2020-05-18T10:20:06.965" v="5682" actId="1076"/>
          <ac:cxnSpMkLst>
            <pc:docMk/>
            <pc:sldMk cId="3691766099" sldId="512"/>
            <ac:cxnSpMk id="16" creationId="{31FC9F52-C6E0-4C55-A638-062026B6B311}"/>
          </ac:cxnSpMkLst>
        </pc:cxnChg>
        <pc:cxnChg chg="add mod">
          <ac:chgData name="Haroldo de Macedo" userId="7f00ddfa-df18-4dd1-b0fe-ea60592d4b5e" providerId="ADAL" clId="{DAFDA3C2-9362-4E6F-A1AD-2EB14142733C}" dt="2020-05-18T10:20:06.965" v="5682" actId="1076"/>
          <ac:cxnSpMkLst>
            <pc:docMk/>
            <pc:sldMk cId="3691766099" sldId="512"/>
            <ac:cxnSpMk id="17" creationId="{F21AA4BF-1266-4AFA-BD3A-91309E100627}"/>
          </ac:cxnSpMkLst>
        </pc:cxnChg>
        <pc:cxnChg chg="add del">
          <ac:chgData name="Haroldo de Macedo" userId="7f00ddfa-df18-4dd1-b0fe-ea60592d4b5e" providerId="ADAL" clId="{DAFDA3C2-9362-4E6F-A1AD-2EB14142733C}" dt="2020-05-18T10:15:09.500" v="5613"/>
          <ac:cxnSpMkLst>
            <pc:docMk/>
            <pc:sldMk cId="3691766099" sldId="512"/>
            <ac:cxnSpMk id="18" creationId="{6B4E27AB-0FCD-4D3A-85F2-8165552C7EF3}"/>
          </ac:cxnSpMkLst>
        </pc:cxnChg>
        <pc:cxnChg chg="add del mod">
          <ac:chgData name="Haroldo de Macedo" userId="7f00ddfa-df18-4dd1-b0fe-ea60592d4b5e" providerId="ADAL" clId="{DAFDA3C2-9362-4E6F-A1AD-2EB14142733C}" dt="2020-05-18T10:19:44.854" v="5670" actId="11529"/>
          <ac:cxnSpMkLst>
            <pc:docMk/>
            <pc:sldMk cId="3691766099" sldId="512"/>
            <ac:cxnSpMk id="30" creationId="{4FCFAABA-A086-461C-ADB9-D61EDC2FAD44}"/>
          </ac:cxnSpMkLst>
        </pc:cxnChg>
      </pc:sldChg>
      <pc:sldChg chg="add del">
        <pc:chgData name="Haroldo de Macedo" userId="7f00ddfa-df18-4dd1-b0fe-ea60592d4b5e" providerId="ADAL" clId="{DAFDA3C2-9362-4E6F-A1AD-2EB14142733C}" dt="2020-05-18T10:24:16.273" v="6008" actId="2696"/>
        <pc:sldMkLst>
          <pc:docMk/>
          <pc:sldMk cId="2411946300" sldId="513"/>
        </pc:sldMkLst>
      </pc:sldChg>
      <pc:sldChg chg="modSp add ord">
        <pc:chgData name="Haroldo de Macedo" userId="7f00ddfa-df18-4dd1-b0fe-ea60592d4b5e" providerId="ADAL" clId="{DAFDA3C2-9362-4E6F-A1AD-2EB14142733C}" dt="2020-05-18T10:24:42.921" v="6020" actId="20577"/>
        <pc:sldMkLst>
          <pc:docMk/>
          <pc:sldMk cId="3376631015" sldId="513"/>
        </pc:sldMkLst>
        <pc:spChg chg="mod">
          <ac:chgData name="Haroldo de Macedo" userId="7f00ddfa-df18-4dd1-b0fe-ea60592d4b5e" providerId="ADAL" clId="{DAFDA3C2-9362-4E6F-A1AD-2EB14142733C}" dt="2020-05-18T10:24:42.921" v="6020" actId="20577"/>
          <ac:spMkLst>
            <pc:docMk/>
            <pc:sldMk cId="3376631015" sldId="513"/>
            <ac:spMk id="2" creationId="{E5C3D429-6955-4FFD-8DD6-408151C5CE63}"/>
          </ac:spMkLst>
        </pc:spChg>
      </pc:sldChg>
      <pc:sldChg chg="modSp add del">
        <pc:chgData name="Haroldo de Macedo" userId="7f00ddfa-df18-4dd1-b0fe-ea60592d4b5e" providerId="ADAL" clId="{DAFDA3C2-9362-4E6F-A1AD-2EB14142733C}" dt="2020-05-18T10:28:33.190" v="6057" actId="2696"/>
        <pc:sldMkLst>
          <pc:docMk/>
          <pc:sldMk cId="932382917" sldId="514"/>
        </pc:sldMkLst>
        <pc:spChg chg="mod">
          <ac:chgData name="Haroldo de Macedo" userId="7f00ddfa-df18-4dd1-b0fe-ea60592d4b5e" providerId="ADAL" clId="{DAFDA3C2-9362-4E6F-A1AD-2EB14142733C}" dt="2020-05-18T10:28:04.229" v="6056" actId="20577"/>
          <ac:spMkLst>
            <pc:docMk/>
            <pc:sldMk cId="932382917" sldId="514"/>
            <ac:spMk id="6" creationId="{2AC21D4F-D2A4-4B2F-B3AF-C4668C598696}"/>
          </ac:spMkLst>
        </pc:spChg>
      </pc:sldChg>
      <pc:sldChg chg="modSp add del">
        <pc:chgData name="Haroldo de Macedo" userId="7f00ddfa-df18-4dd1-b0fe-ea60592d4b5e" providerId="ADAL" clId="{DAFDA3C2-9362-4E6F-A1AD-2EB14142733C}" dt="2020-05-18T14:31:13.288" v="7499" actId="2696"/>
        <pc:sldMkLst>
          <pc:docMk/>
          <pc:sldMk cId="1635300718" sldId="514"/>
        </pc:sldMkLst>
        <pc:spChg chg="mod">
          <ac:chgData name="Haroldo de Macedo" userId="7f00ddfa-df18-4dd1-b0fe-ea60592d4b5e" providerId="ADAL" clId="{DAFDA3C2-9362-4E6F-A1AD-2EB14142733C}" dt="2020-05-18T11:01:00.040" v="6141"/>
          <ac:spMkLst>
            <pc:docMk/>
            <pc:sldMk cId="1635300718" sldId="514"/>
            <ac:spMk id="6" creationId="{00000000-0000-0000-0000-000000000000}"/>
          </ac:spMkLst>
        </pc:spChg>
      </pc:sldChg>
      <pc:sldChg chg="add del">
        <pc:chgData name="Haroldo de Macedo" userId="7f00ddfa-df18-4dd1-b0fe-ea60592d4b5e" providerId="ADAL" clId="{DAFDA3C2-9362-4E6F-A1AD-2EB14142733C}" dt="2020-05-18T14:31:04.258" v="7497" actId="2696"/>
        <pc:sldMkLst>
          <pc:docMk/>
          <pc:sldMk cId="1123756582" sldId="515"/>
        </pc:sldMkLst>
      </pc:sldChg>
      <pc:sldChg chg="add del">
        <pc:chgData name="Haroldo de Macedo" userId="7f00ddfa-df18-4dd1-b0fe-ea60592d4b5e" providerId="ADAL" clId="{DAFDA3C2-9362-4E6F-A1AD-2EB14142733C}" dt="2020-05-18T10:30:46.987" v="6085" actId="2696"/>
        <pc:sldMkLst>
          <pc:docMk/>
          <pc:sldMk cId="1317115041" sldId="515"/>
        </pc:sldMkLst>
      </pc:sldChg>
      <pc:sldChg chg="add">
        <pc:chgData name="Haroldo de Macedo" userId="7f00ddfa-df18-4dd1-b0fe-ea60592d4b5e" providerId="ADAL" clId="{DAFDA3C2-9362-4E6F-A1AD-2EB14142733C}" dt="2020-05-18T14:31:10.061" v="7498"/>
        <pc:sldMkLst>
          <pc:docMk/>
          <pc:sldMk cId="60293105" sldId="516"/>
        </pc:sldMkLst>
      </pc:sldChg>
      <pc:sldChg chg="modSp add del">
        <pc:chgData name="Haroldo de Macedo" userId="7f00ddfa-df18-4dd1-b0fe-ea60592d4b5e" providerId="ADAL" clId="{DAFDA3C2-9362-4E6F-A1AD-2EB14142733C}" dt="2020-05-18T14:31:02.907" v="7496" actId="2696"/>
        <pc:sldMkLst>
          <pc:docMk/>
          <pc:sldMk cId="2196960380" sldId="516"/>
        </pc:sldMkLst>
        <pc:spChg chg="mod">
          <ac:chgData name="Haroldo de Macedo" userId="7f00ddfa-df18-4dd1-b0fe-ea60592d4b5e" providerId="ADAL" clId="{DAFDA3C2-9362-4E6F-A1AD-2EB14142733C}" dt="2020-05-18T14:30:35.145" v="7495" actId="27636"/>
          <ac:spMkLst>
            <pc:docMk/>
            <pc:sldMk cId="2196960380" sldId="516"/>
            <ac:spMk id="6"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DC116E7A-2DAB-4D5A-ACC6-C2C3DE6269CE}" type="datetimeFigureOut">
              <a:rPr lang="en-GB" smtClean="0"/>
              <a:t>18/05/2020</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59C1193A-8CC4-4D7C-8D0F-5AD5B4E87CE4}" type="slidenum">
              <a:rPr lang="en-GB" smtClean="0"/>
              <a:t>‹#›</a:t>
            </a:fld>
            <a:endParaRPr lang="en-GB"/>
          </a:p>
        </p:txBody>
      </p:sp>
    </p:spTree>
    <p:extLst>
      <p:ext uri="{BB962C8B-B14F-4D97-AF65-F5344CB8AC3E}">
        <p14:creationId xmlns:p14="http://schemas.microsoft.com/office/powerpoint/2010/main" val="706393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Motivation</a:t>
            </a:r>
            <a:endParaRPr lang="pt-BR" b="0" dirty="0"/>
          </a:p>
          <a:p>
            <a:pPr marL="171450" indent="-171450">
              <a:buFont typeface="Arial" panose="020B0604020202020204" pitchFamily="34" charset="0"/>
              <a:buChar char="•"/>
            </a:pPr>
            <a:r>
              <a:rPr lang="pt-BR" b="0" dirty="0"/>
              <a:t>Long time to define, validate and deliver service versions</a:t>
            </a:r>
          </a:p>
          <a:p>
            <a:pPr marL="171450" indent="-171450">
              <a:buFont typeface="Arial" panose="020B0604020202020204" pitchFamily="34" charset="0"/>
              <a:buChar char="•"/>
            </a:pPr>
            <a:r>
              <a:rPr lang="pt-BR" b="0" dirty="0"/>
              <a:t>Difficulties to identify the impact of a major change</a:t>
            </a:r>
          </a:p>
          <a:p>
            <a:pPr marL="171450" indent="-171450">
              <a:buFont typeface="Arial" panose="020B0604020202020204" pitchFamily="34" charset="0"/>
              <a:buChar char="•"/>
            </a:pPr>
            <a:r>
              <a:rPr lang="pt-BR" b="0" dirty="0"/>
              <a:t>High cost of develop, improve and fix services</a:t>
            </a:r>
          </a:p>
          <a:p>
            <a:pPr marL="171450" indent="-171450">
              <a:buFont typeface="Arial" panose="020B0604020202020204" pitchFamily="34" charset="0"/>
              <a:buChar char="•"/>
            </a:pPr>
            <a:r>
              <a:rPr lang="pt-BR" b="0" dirty="0"/>
              <a:t>Lack of reusability of services</a:t>
            </a:r>
          </a:p>
          <a:p>
            <a:pPr marL="171450" indent="-171450">
              <a:buFont typeface="Arial" panose="020B0604020202020204" pitchFamily="34" charset="0"/>
              <a:buChar char="•"/>
            </a:pPr>
            <a:r>
              <a:rPr lang="pt-BR" b="0" dirty="0"/>
              <a:t>SI Squad middleware services not seen as a toolbox where a tool is there to be used</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C1193A-8CC4-4D7C-8D0F-5AD5B4E87CE4}" type="slidenum">
              <a:rPr lang="en-GB" smtClean="0"/>
              <a:t>1</a:t>
            </a:fld>
            <a:endParaRPr lang="en-GB"/>
          </a:p>
        </p:txBody>
      </p:sp>
    </p:spTree>
    <p:extLst>
      <p:ext uri="{BB962C8B-B14F-4D97-AF65-F5344CB8AC3E}">
        <p14:creationId xmlns:p14="http://schemas.microsoft.com/office/powerpoint/2010/main" val="2111015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9C1193A-8CC4-4D7C-8D0F-5AD5B4E87CE4}" type="slidenum">
              <a:rPr lang="en-GB" smtClean="0"/>
              <a:t>11</a:t>
            </a:fld>
            <a:endParaRPr lang="en-GB"/>
          </a:p>
        </p:txBody>
      </p:sp>
    </p:spTree>
    <p:extLst>
      <p:ext uri="{BB962C8B-B14F-4D97-AF65-F5344CB8AC3E}">
        <p14:creationId xmlns:p14="http://schemas.microsoft.com/office/powerpoint/2010/main" val="2429005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12</a:t>
            </a:fld>
            <a:endParaRPr lang="en-GB"/>
          </a:p>
        </p:txBody>
      </p:sp>
    </p:spTree>
    <p:extLst>
      <p:ext uri="{BB962C8B-B14F-4D97-AF65-F5344CB8AC3E}">
        <p14:creationId xmlns:p14="http://schemas.microsoft.com/office/powerpoint/2010/main" val="599244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13</a:t>
            </a:fld>
            <a:endParaRPr lang="en-GB"/>
          </a:p>
        </p:txBody>
      </p:sp>
    </p:spTree>
    <p:extLst>
      <p:ext uri="{BB962C8B-B14F-4D97-AF65-F5344CB8AC3E}">
        <p14:creationId xmlns:p14="http://schemas.microsoft.com/office/powerpoint/2010/main" val="2537896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slides present:</a:t>
            </a:r>
          </a:p>
          <a:p>
            <a:pPr marL="171450" indent="-171450">
              <a:buFont typeface="Arial" panose="020B0604020202020204" pitchFamily="34" charset="0"/>
              <a:buChar char="•"/>
            </a:pPr>
            <a:r>
              <a:rPr lang="en-GB" dirty="0"/>
              <a:t>The theory</a:t>
            </a:r>
          </a:p>
          <a:p>
            <a:pPr marL="171450" indent="-171450">
              <a:buFont typeface="Arial" panose="020B0604020202020204" pitchFamily="34" charset="0"/>
              <a:buChar char="•"/>
            </a:pPr>
            <a:r>
              <a:rPr lang="en-GB" dirty="0"/>
              <a:t>How to work with Swagger file</a:t>
            </a:r>
          </a:p>
          <a:p>
            <a:pPr marL="171450" indent="-171450">
              <a:buFont typeface="Arial" panose="020B0604020202020204" pitchFamily="34" charset="0"/>
              <a:buChar char="•"/>
            </a:pPr>
            <a:r>
              <a:rPr lang="en-GB" dirty="0"/>
              <a:t>Example of a source code</a:t>
            </a:r>
          </a:p>
        </p:txBody>
      </p:sp>
      <p:sp>
        <p:nvSpPr>
          <p:cNvPr id="4" name="Slide Number Placeholder 3"/>
          <p:cNvSpPr>
            <a:spLocks noGrp="1"/>
          </p:cNvSpPr>
          <p:nvPr>
            <p:ph type="sldNum" sz="quarter" idx="5"/>
          </p:nvPr>
        </p:nvSpPr>
        <p:spPr/>
        <p:txBody>
          <a:bodyPr/>
          <a:lstStyle/>
          <a:p>
            <a:fld id="{59C1193A-8CC4-4D7C-8D0F-5AD5B4E87CE4}" type="slidenum">
              <a:rPr lang="en-GB" smtClean="0"/>
              <a:t>14</a:t>
            </a:fld>
            <a:endParaRPr lang="en-GB"/>
          </a:p>
        </p:txBody>
      </p:sp>
    </p:spTree>
    <p:extLst>
      <p:ext uri="{BB962C8B-B14F-4D97-AF65-F5344CB8AC3E}">
        <p14:creationId xmlns:p14="http://schemas.microsoft.com/office/powerpoint/2010/main" val="2963337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t>New clients can start consuming version 2 of this service by informing </a:t>
            </a:r>
            <a:r>
              <a:rPr lang="en-GB" b="1" i="0" dirty="0"/>
              <a:t>v2</a:t>
            </a:r>
            <a:r>
              <a:rPr lang="en-GB" b="0" i="0" dirty="0"/>
              <a:t> in the header parameters.</a:t>
            </a:r>
          </a:p>
          <a:p>
            <a:endParaRPr lang="en-GB" b="0" i="0" dirty="0"/>
          </a:p>
          <a:p>
            <a:r>
              <a:rPr lang="en-GB" b="0" i="0" dirty="0"/>
              <a:t>Existing clients also, as soon as they update their code to the new interface, they must change the </a:t>
            </a:r>
            <a:r>
              <a:rPr lang="en-GB" b="0" i="1" dirty="0"/>
              <a:t>Content-Type</a:t>
            </a:r>
            <a:r>
              <a:rPr lang="en-GB" b="0" i="0" dirty="0"/>
              <a:t> and </a:t>
            </a:r>
            <a:r>
              <a:rPr lang="en-GB" b="0" i="1" dirty="0"/>
              <a:t>Accept</a:t>
            </a:r>
            <a:r>
              <a:rPr lang="en-GB" b="0" i="0" dirty="0"/>
              <a:t> header parameter variables to work.</a:t>
            </a:r>
          </a:p>
          <a:p>
            <a:endParaRPr lang="en-GB" b="0" i="0" dirty="0"/>
          </a:p>
          <a:p>
            <a:pPr marL="228600" indent="-228600">
              <a:buFont typeface="+mj-lt"/>
              <a:buAutoNum type="arabicPeriod"/>
            </a:pPr>
            <a:r>
              <a:rPr lang="en-GB" b="0" i="0" dirty="0"/>
              <a:t>Client B was developed to consume interface v2 of this service’s </a:t>
            </a:r>
            <a:r>
              <a:rPr lang="en-GB" b="0" i="1" dirty="0"/>
              <a:t>Method</a:t>
            </a:r>
            <a:r>
              <a:rPr lang="en-GB" b="0" i="0" dirty="0"/>
              <a:t>. So, it sends the version 2 </a:t>
            </a:r>
            <a:r>
              <a:rPr lang="en-GB" b="0" i="1" dirty="0"/>
              <a:t>Content-Type</a:t>
            </a:r>
            <a:r>
              <a:rPr lang="en-GB" b="0" i="0" dirty="0"/>
              <a:t> and </a:t>
            </a:r>
            <a:r>
              <a:rPr lang="en-GB" b="0" i="1" dirty="0"/>
              <a:t>Accept</a:t>
            </a:r>
            <a:r>
              <a:rPr lang="en-GB" b="0" i="0" dirty="0"/>
              <a:t> values.</a:t>
            </a:r>
          </a:p>
          <a:p>
            <a:pPr marL="228600" indent="-228600">
              <a:buFont typeface="+mj-lt"/>
              <a:buAutoNum type="arabicPeriod"/>
            </a:pPr>
            <a:r>
              <a:rPr lang="en-GB" b="0" i="0" dirty="0"/>
              <a:t>This requests/responses of version 2 don’t need to be intercepted and go straight to the implementation.</a:t>
            </a:r>
          </a:p>
          <a:p>
            <a:pPr marL="228600" indent="-228600">
              <a:buFont typeface="+mj-lt"/>
              <a:buAutoNum type="arabicPeriod"/>
            </a:pPr>
            <a:endParaRPr lang="en-GB" b="0" i="0" dirty="0"/>
          </a:p>
          <a:p>
            <a:endParaRPr lang="en-GB" b="0" i="0" dirty="0"/>
          </a:p>
        </p:txBody>
      </p:sp>
      <p:sp>
        <p:nvSpPr>
          <p:cNvPr id="4" name="Slide Number Placeholder 3"/>
          <p:cNvSpPr>
            <a:spLocks noGrp="1"/>
          </p:cNvSpPr>
          <p:nvPr>
            <p:ph type="sldNum" sz="quarter" idx="5"/>
          </p:nvPr>
        </p:nvSpPr>
        <p:spPr/>
        <p:txBody>
          <a:bodyPr/>
          <a:lstStyle/>
          <a:p>
            <a:fld id="{59C1193A-8CC4-4D7C-8D0F-5AD5B4E87CE4}" type="slidenum">
              <a:rPr lang="en-GB" smtClean="0"/>
              <a:t>15</a:t>
            </a:fld>
            <a:endParaRPr lang="en-GB" dirty="0"/>
          </a:p>
        </p:txBody>
      </p:sp>
    </p:spTree>
    <p:extLst>
      <p:ext uri="{BB962C8B-B14F-4D97-AF65-F5344CB8AC3E}">
        <p14:creationId xmlns:p14="http://schemas.microsoft.com/office/powerpoint/2010/main" val="3699266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a:t>When version 3 is developed, new intercepting filter is created to make it possible to be backward compatible to the previous versions.</a:t>
            </a:r>
          </a:p>
          <a:p>
            <a:endParaRPr lang="en-GB" i="0" dirty="0"/>
          </a:p>
          <a:p>
            <a:pPr marL="228600" indent="-228600">
              <a:buFont typeface="+mj-lt"/>
              <a:buAutoNum type="arabicPeriod"/>
            </a:pPr>
            <a:r>
              <a:rPr lang="en-GB" i="0" dirty="0"/>
              <a:t>New clients can be deployed consuming v3. Note that various client versions can work simultaneous with only one major version in prod.</a:t>
            </a:r>
          </a:p>
          <a:p>
            <a:pPr marL="228600" indent="-228600">
              <a:buFont typeface="+mj-lt"/>
              <a:buAutoNum type="arabicPeriod"/>
            </a:pPr>
            <a:r>
              <a:rPr lang="en-GB" i="0" dirty="0"/>
              <a:t>Old clients can evolve to consume the latest v3 version. (Or a previous v2 version if the development has started before v3 was available)</a:t>
            </a:r>
          </a:p>
          <a:p>
            <a:endParaRPr lang="en-GB" i="0" dirty="0"/>
          </a:p>
        </p:txBody>
      </p:sp>
      <p:sp>
        <p:nvSpPr>
          <p:cNvPr id="4" name="Slide Number Placeholder 3"/>
          <p:cNvSpPr>
            <a:spLocks noGrp="1"/>
          </p:cNvSpPr>
          <p:nvPr>
            <p:ph type="sldNum" sz="quarter" idx="5"/>
          </p:nvPr>
        </p:nvSpPr>
        <p:spPr/>
        <p:txBody>
          <a:bodyPr/>
          <a:lstStyle/>
          <a:p>
            <a:fld id="{59C1193A-8CC4-4D7C-8D0F-5AD5B4E87CE4}" type="slidenum">
              <a:rPr lang="en-GB" smtClean="0"/>
              <a:t>16</a:t>
            </a:fld>
            <a:endParaRPr lang="en-GB" dirty="0"/>
          </a:p>
        </p:txBody>
      </p:sp>
    </p:spTree>
    <p:extLst>
      <p:ext uri="{BB962C8B-B14F-4D97-AF65-F5344CB8AC3E}">
        <p14:creationId xmlns:p14="http://schemas.microsoft.com/office/powerpoint/2010/main" val="3486110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same swagger file, various versions can co-exist.</a:t>
            </a:r>
          </a:p>
          <a:p>
            <a:endParaRPr lang="en-GB" dirty="0"/>
          </a:p>
          <a:p>
            <a:r>
              <a:rPr lang="en-GB" dirty="0"/>
              <a:t>Also, by using the Swagger editor, one can see a load sample just choosing the drop-down menu.</a:t>
            </a:r>
          </a:p>
          <a:p>
            <a:endParaRPr lang="en-GB" dirty="0"/>
          </a:p>
          <a:p>
            <a:r>
              <a:rPr lang="en-GB" dirty="0"/>
              <a:t>See how easy it is to describe the string expected in the </a:t>
            </a:r>
            <a:r>
              <a:rPr lang="en-GB" i="1" dirty="0"/>
              <a:t>Content-Type</a:t>
            </a:r>
            <a:r>
              <a:rPr lang="en-GB" i="0" dirty="0"/>
              <a:t> header parameter that contains the version number.</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C1193A-8CC4-4D7C-8D0F-5AD5B4E87CE4}" type="slidenum">
              <a:rPr lang="en-GB" smtClean="0"/>
              <a:t>17</a:t>
            </a:fld>
            <a:endParaRPr lang="en-GB" dirty="0"/>
          </a:p>
        </p:txBody>
      </p:sp>
    </p:spTree>
    <p:extLst>
      <p:ext uri="{BB962C8B-B14F-4D97-AF65-F5344CB8AC3E}">
        <p14:creationId xmlns:p14="http://schemas.microsoft.com/office/powerpoint/2010/main" val="1231069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Using Java with SpringBoot</a:t>
            </a:r>
          </a:p>
          <a:p>
            <a:r>
              <a:rPr lang="en-GB" b="1" dirty="0"/>
              <a:t>GET Example</a:t>
            </a:r>
          </a:p>
          <a:p>
            <a:pPr marL="228600" indent="-228600">
              <a:buFont typeface="+mj-lt"/>
              <a:buAutoNum type="arabicPeriod"/>
            </a:pPr>
            <a:r>
              <a:rPr lang="en-GB" dirty="0"/>
              <a:t>POJO code for version 1 of a (Java) method that returns a list of current accounts.</a:t>
            </a:r>
          </a:p>
          <a:p>
            <a:pPr marL="228600" indent="-228600">
              <a:buFont typeface="+mj-lt"/>
              <a:buAutoNum type="arabicPeriod"/>
            </a:pPr>
            <a:r>
              <a:rPr lang="en-GB" dirty="0"/>
              <a:t>Annotations that inject the code for a REST GET endpoint, filtered by version v1.</a:t>
            </a:r>
          </a:p>
          <a:p>
            <a:pPr marL="228600" indent="-228600">
              <a:buFont typeface="+mj-lt"/>
              <a:buAutoNum type="arabicPeriod"/>
            </a:pPr>
            <a:r>
              <a:rPr lang="en-GB" dirty="0"/>
              <a:t>Version 2 is another POJO code. Another (Java) method that can be in the same source code.</a:t>
            </a:r>
          </a:p>
          <a:p>
            <a:pPr marL="228600" indent="-228600">
              <a:buFont typeface="+mj-lt"/>
              <a:buAutoNum type="arabicPeriod"/>
            </a:pPr>
            <a:r>
              <a:rPr lang="en-GB" dirty="0"/>
              <a:t>Simple annotation to indicate a GET method version 2.</a:t>
            </a:r>
          </a:p>
          <a:p>
            <a:pPr marL="0" indent="0">
              <a:buFont typeface="+mj-lt"/>
              <a:buNone/>
            </a:pPr>
            <a:endParaRPr lang="en-GB" dirty="0"/>
          </a:p>
          <a:p>
            <a:pPr marL="0" indent="0">
              <a:buFont typeface="+mj-lt"/>
              <a:buNone/>
            </a:pPr>
            <a:r>
              <a:rPr lang="en-GB" dirty="0"/>
              <a:t>In the annotation:</a:t>
            </a:r>
          </a:p>
          <a:p>
            <a:pPr marL="171450" indent="-171450">
              <a:buFontTx/>
              <a:buChar char="-"/>
            </a:pPr>
            <a:r>
              <a:rPr lang="en-GB" dirty="0"/>
              <a:t>path: defines the resource path.</a:t>
            </a:r>
          </a:p>
          <a:p>
            <a:pPr marL="171450" indent="-171450">
              <a:buFontTx/>
              <a:buChar char="-"/>
            </a:pPr>
            <a:r>
              <a:rPr lang="en-GB" dirty="0"/>
              <a:t>produces: describes what kind of content it produces.</a:t>
            </a:r>
          </a:p>
          <a:p>
            <a:pPr marL="0" indent="0">
              <a:buFontTx/>
              <a:buNone/>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i="0" dirty="0"/>
              <a:t>The </a:t>
            </a:r>
            <a:r>
              <a:rPr lang="en-GB" i="1" dirty="0"/>
              <a:t>produces</a:t>
            </a:r>
            <a:r>
              <a:rPr lang="en-GB" i="0" dirty="0"/>
              <a:t> annotation field describes which </a:t>
            </a:r>
            <a:r>
              <a:rPr lang="en-GB" i="1" dirty="0"/>
              <a:t>Accept</a:t>
            </a:r>
            <a:r>
              <a:rPr lang="en-GB" i="0" dirty="0"/>
              <a:t> header parameter is accepted by this (Java) method. SpringBoot automatically maps the request to this (Java) method when the values matches.</a:t>
            </a:r>
          </a:p>
          <a:p>
            <a:pPr marL="0" indent="0">
              <a:buFontTx/>
              <a:buNone/>
            </a:pPr>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18</a:t>
            </a:fld>
            <a:endParaRPr lang="en-GB" dirty="0"/>
          </a:p>
        </p:txBody>
      </p:sp>
    </p:spTree>
    <p:extLst>
      <p:ext uri="{BB962C8B-B14F-4D97-AF65-F5344CB8AC3E}">
        <p14:creationId xmlns:p14="http://schemas.microsoft.com/office/powerpoint/2010/main" val="1546625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19</a:t>
            </a:fld>
            <a:endParaRPr lang="en-GB"/>
          </a:p>
        </p:txBody>
      </p:sp>
    </p:spTree>
    <p:extLst>
      <p:ext uri="{BB962C8B-B14F-4D97-AF65-F5344CB8AC3E}">
        <p14:creationId xmlns:p14="http://schemas.microsoft.com/office/powerpoint/2010/main" val="1494217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Routing is an infrastructure concern.</a:t>
            </a:r>
          </a:p>
          <a:p>
            <a:r>
              <a:rPr lang="en-GB" b="0" dirty="0"/>
              <a:t>Development and infrastructure “talk” during the deployment. Any versioning consideration must be agreed and implemented during this process.</a:t>
            </a:r>
          </a:p>
          <a:p>
            <a:endParaRPr lang="en-GB" b="0" dirty="0"/>
          </a:p>
          <a:p>
            <a:r>
              <a:rPr lang="en-GB" b="0" dirty="0"/>
              <a:t>No multiplication of URLs for each version and operation.</a:t>
            </a:r>
          </a:p>
          <a:p>
            <a:r>
              <a:rPr lang="en-GB" b="0" dirty="0"/>
              <a:t>Simplification of deployment and going live.</a:t>
            </a:r>
          </a:p>
          <a:p>
            <a:endParaRPr lang="en-GB" b="0" dirty="0"/>
          </a:p>
        </p:txBody>
      </p:sp>
      <p:sp>
        <p:nvSpPr>
          <p:cNvPr id="4" name="Slide Number Placeholder 3"/>
          <p:cNvSpPr>
            <a:spLocks noGrp="1"/>
          </p:cNvSpPr>
          <p:nvPr>
            <p:ph type="sldNum" sz="quarter" idx="5"/>
          </p:nvPr>
        </p:nvSpPr>
        <p:spPr/>
        <p:txBody>
          <a:bodyPr/>
          <a:lstStyle/>
          <a:p>
            <a:fld id="{59C1193A-8CC4-4D7C-8D0F-5AD5B4E87CE4}" type="slidenum">
              <a:rPr lang="en-GB" smtClean="0"/>
              <a:t>20</a:t>
            </a:fld>
            <a:endParaRPr lang="en-GB"/>
          </a:p>
        </p:txBody>
      </p:sp>
    </p:spTree>
    <p:extLst>
      <p:ext uri="{BB962C8B-B14F-4D97-AF65-F5344CB8AC3E}">
        <p14:creationId xmlns:p14="http://schemas.microsoft.com/office/powerpoint/2010/main" val="227406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slides are the base to take the decisions on how to version middleware services.</a:t>
            </a:r>
          </a:p>
          <a:p>
            <a:r>
              <a:rPr lang="en-GB" dirty="0"/>
              <a:t>Following these principles and values brings unforeseen advantages.</a:t>
            </a:r>
          </a:p>
        </p:txBody>
      </p:sp>
      <p:sp>
        <p:nvSpPr>
          <p:cNvPr id="4" name="Slide Number Placeholder 3"/>
          <p:cNvSpPr>
            <a:spLocks noGrp="1"/>
          </p:cNvSpPr>
          <p:nvPr>
            <p:ph type="sldNum" sz="quarter" idx="5"/>
          </p:nvPr>
        </p:nvSpPr>
        <p:spPr/>
        <p:txBody>
          <a:bodyPr/>
          <a:lstStyle/>
          <a:p>
            <a:fld id="{59C1193A-8CC4-4D7C-8D0F-5AD5B4E87CE4}" type="slidenum">
              <a:rPr lang="en-GB" smtClean="0"/>
              <a:t>2</a:t>
            </a:fld>
            <a:endParaRPr lang="en-GB"/>
          </a:p>
        </p:txBody>
      </p:sp>
    </p:spTree>
    <p:extLst>
      <p:ext uri="{BB962C8B-B14F-4D97-AF65-F5344CB8AC3E}">
        <p14:creationId xmlns:p14="http://schemas.microsoft.com/office/powerpoint/2010/main" val="434470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noProof="0" dirty="0"/>
              <a:t>Proposals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noProof="0" dirty="0"/>
              <a:t>Using the Amazon mandate, “</a:t>
            </a:r>
            <a:r>
              <a:rPr lang="en-GB" i="1" noProof="0" dirty="0"/>
              <a:t>All service interfaces must be designed from the ground up to be externalizable</a:t>
            </a:r>
            <a:r>
              <a:rPr lang="en-GB" i="0" noProof="0" dirty="0"/>
              <a:t>”, the </a:t>
            </a:r>
            <a:r>
              <a:rPr lang="en-GB" i="0" noProof="0" dirty="0" err="1"/>
              <a:t>HostName</a:t>
            </a:r>
            <a:r>
              <a:rPr lang="en-GB" i="0" noProof="0" dirty="0"/>
              <a:t> should be something like </a:t>
            </a:r>
            <a:r>
              <a:rPr lang="en-GB" b="1" i="0" noProof="0" dirty="0"/>
              <a:t>api.nationwide.co.uk</a:t>
            </a:r>
            <a:r>
              <a:rPr lang="en-GB" b="0" i="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noProof="0" dirty="0"/>
              <a:t>DNS will solve this IP address to a load balancer that will interpret the </a:t>
            </a:r>
            <a:r>
              <a:rPr lang="en-GB" b="0" i="0" noProof="0" dirty="0" err="1"/>
              <a:t>ApiName</a:t>
            </a:r>
            <a:r>
              <a:rPr lang="en-GB" b="0" i="0" noProof="0" dirty="0"/>
              <a:t> and redirect to the correct place. There, the </a:t>
            </a:r>
            <a:r>
              <a:rPr lang="en-GB" b="0" i="0" noProof="0" dirty="0" err="1"/>
              <a:t>ServiceName</a:t>
            </a:r>
            <a:r>
              <a:rPr lang="en-GB" b="0" i="0" noProof="0" dirty="0"/>
              <a:t> </a:t>
            </a:r>
            <a:endParaRPr lang="en-GB" b="1" i="1" noProof="0" dirty="0"/>
          </a:p>
          <a:p>
            <a:endParaRPr lang="en-GB" b="0" noProof="0" dirty="0"/>
          </a:p>
        </p:txBody>
      </p:sp>
      <p:sp>
        <p:nvSpPr>
          <p:cNvPr id="4" name="Slide Number Placeholder 3"/>
          <p:cNvSpPr>
            <a:spLocks noGrp="1"/>
          </p:cNvSpPr>
          <p:nvPr>
            <p:ph type="sldNum" sz="quarter" idx="5"/>
          </p:nvPr>
        </p:nvSpPr>
        <p:spPr/>
        <p:txBody>
          <a:bodyPr/>
          <a:lstStyle/>
          <a:p>
            <a:fld id="{59C1193A-8CC4-4D7C-8D0F-5AD5B4E87CE4}" type="slidenum">
              <a:rPr lang="en-GB" smtClean="0"/>
              <a:t>21</a:t>
            </a:fld>
            <a:endParaRPr lang="en-GB"/>
          </a:p>
        </p:txBody>
      </p:sp>
    </p:spTree>
    <p:extLst>
      <p:ext uri="{BB962C8B-B14F-4D97-AF65-F5344CB8AC3E}">
        <p14:creationId xmlns:p14="http://schemas.microsoft.com/office/powerpoint/2010/main" val="2257165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Host names can be defined in the Swagger file </a:t>
            </a:r>
            <a:r>
              <a:rPr lang="en-GB" dirty="0" err="1"/>
              <a:t>OpenApi</a:t>
            </a:r>
            <a:r>
              <a:rPr lang="en-GB" dirty="0"/>
              <a:t> 3.0.</a:t>
            </a:r>
          </a:p>
          <a:p>
            <a:r>
              <a:rPr lang="en-GB" dirty="0"/>
              <a:t>No </a:t>
            </a:r>
            <a:r>
              <a:rPr lang="en-GB" b="1" i="1" dirty="0" err="1"/>
              <a:t>basePath</a:t>
            </a:r>
            <a:r>
              <a:rPr lang="en-GB" dirty="0"/>
              <a:t> exists in </a:t>
            </a:r>
            <a:r>
              <a:rPr lang="en-GB" dirty="0" err="1"/>
              <a:t>OpenApi</a:t>
            </a:r>
            <a:r>
              <a:rPr lang="en-GB" dirty="0"/>
              <a:t> 3.0.</a:t>
            </a:r>
          </a:p>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22</a:t>
            </a:fld>
            <a:endParaRPr lang="en-GB"/>
          </a:p>
        </p:txBody>
      </p:sp>
    </p:spTree>
    <p:extLst>
      <p:ext uri="{BB962C8B-B14F-4D97-AF65-F5344CB8AC3E}">
        <p14:creationId xmlns:p14="http://schemas.microsoft.com/office/powerpoint/2010/main" val="1973818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Service is the entry point to load balance to the pods.</a:t>
            </a:r>
          </a:p>
          <a:p>
            <a:r>
              <a:rPr lang="en-GB" dirty="0"/>
              <a:t>The pods run under a replica controller.</a:t>
            </a:r>
          </a:p>
          <a:p>
            <a:endParaRPr lang="en-GB" dirty="0"/>
          </a:p>
          <a:p>
            <a:r>
              <a:rPr lang="en-GB" dirty="0"/>
              <a:t>If a pod dies, the load balance senses it and stop sending requests to the failing pod.</a:t>
            </a:r>
          </a:p>
          <a:p>
            <a:r>
              <a:rPr lang="en-GB" dirty="0"/>
              <a:t>When a new pod is active, the service is notified and start sending requests to this pod.</a:t>
            </a:r>
          </a:p>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23</a:t>
            </a:fld>
            <a:endParaRPr lang="en-GB" dirty="0"/>
          </a:p>
        </p:txBody>
      </p:sp>
    </p:spTree>
    <p:extLst>
      <p:ext uri="{BB962C8B-B14F-4D97-AF65-F5344CB8AC3E}">
        <p14:creationId xmlns:p14="http://schemas.microsoft.com/office/powerpoint/2010/main" val="490611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Deployment </a:t>
            </a:r>
            <a:r>
              <a:rPr lang="en-GB" dirty="0"/>
              <a:t>of a version using Replica Set.</a:t>
            </a:r>
          </a:p>
          <a:p>
            <a:endParaRPr lang="en-GB" dirty="0"/>
          </a:p>
          <a:p>
            <a:r>
              <a:rPr lang="en-GB" dirty="0"/>
              <a:t># First deploy</a:t>
            </a:r>
          </a:p>
          <a:p>
            <a:r>
              <a:rPr lang="en-GB" dirty="0"/>
              <a:t>$ </a:t>
            </a:r>
            <a:r>
              <a:rPr lang="en-GB" dirty="0" err="1"/>
              <a:t>kubectl</a:t>
            </a:r>
            <a:r>
              <a:rPr lang="en-GB" dirty="0"/>
              <a:t> create -f </a:t>
            </a:r>
            <a:r>
              <a:rPr lang="en-GB" dirty="0" err="1"/>
              <a:t>deploy.yaml</a:t>
            </a:r>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To do an update, change the same </a:t>
            </a:r>
            <a:r>
              <a:rPr lang="en-GB" dirty="0" err="1"/>
              <a:t>yaml</a:t>
            </a:r>
            <a:r>
              <a:rPr lang="en-GB" dirty="0"/>
              <a:t> file.</a:t>
            </a:r>
          </a:p>
          <a:p>
            <a:r>
              <a:rPr lang="en-GB" dirty="0"/>
              <a:t>$ </a:t>
            </a:r>
            <a:r>
              <a:rPr lang="en-GB" dirty="0" err="1"/>
              <a:t>kubectl</a:t>
            </a:r>
            <a:r>
              <a:rPr lang="en-GB" dirty="0"/>
              <a:t> apply -f </a:t>
            </a:r>
            <a:r>
              <a:rPr lang="en-GB" dirty="0" err="1"/>
              <a:t>deploy.yaml</a:t>
            </a:r>
            <a:r>
              <a:rPr lang="en-GB" dirty="0"/>
              <a:t> --record</a:t>
            </a:r>
          </a:p>
          <a:p>
            <a:r>
              <a:rPr lang="en-GB" dirty="0"/>
              <a:t>$ </a:t>
            </a:r>
            <a:r>
              <a:rPr lang="en-GB" dirty="0" err="1"/>
              <a:t>kubectl</a:t>
            </a:r>
            <a:r>
              <a:rPr lang="en-GB" dirty="0"/>
              <a:t> rollout status deployment hello-deploy</a:t>
            </a:r>
          </a:p>
          <a:p>
            <a:endParaRPr lang="en-GB" dirty="0"/>
          </a:p>
          <a:p>
            <a:r>
              <a:rPr lang="en-GB" dirty="0"/>
              <a:t># To undo a deploy:</a:t>
            </a:r>
          </a:p>
          <a:p>
            <a:r>
              <a:rPr lang="en-GB" dirty="0"/>
              <a:t>$ </a:t>
            </a:r>
            <a:r>
              <a:rPr lang="en-GB" dirty="0" err="1"/>
              <a:t>kubectl</a:t>
            </a:r>
            <a:r>
              <a:rPr lang="en-GB" dirty="0"/>
              <a:t> describe deploy hello-deploy</a:t>
            </a:r>
          </a:p>
          <a:p>
            <a:r>
              <a:rPr lang="en-GB" dirty="0"/>
              <a:t>$ </a:t>
            </a:r>
            <a:r>
              <a:rPr lang="en-GB" dirty="0" err="1"/>
              <a:t>kubectl</a:t>
            </a:r>
            <a:r>
              <a:rPr lang="en-GB" dirty="0"/>
              <a:t> rollout undo deployment hello-deploy --to-revision=1</a:t>
            </a:r>
          </a:p>
          <a:p>
            <a:endParaRPr lang="en-GB" dirty="0"/>
          </a:p>
          <a:p>
            <a:r>
              <a:rPr lang="en-GB" dirty="0"/>
              <a:t>All replica sets stay in the environment.</a:t>
            </a:r>
          </a:p>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24</a:t>
            </a:fld>
            <a:endParaRPr lang="en-GB" dirty="0"/>
          </a:p>
        </p:txBody>
      </p:sp>
    </p:spTree>
    <p:extLst>
      <p:ext uri="{BB962C8B-B14F-4D97-AF65-F5344CB8AC3E}">
        <p14:creationId xmlns:p14="http://schemas.microsoft.com/office/powerpoint/2010/main" val="4054436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There are many other consideration when talking about versioning, this presentation wasn’t meant to cover them all.</a:t>
            </a:r>
          </a:p>
          <a:p>
            <a:r>
              <a:rPr lang="pt-BR" dirty="0"/>
              <a:t>It is part of a wider discussion and strategy decisions.</a:t>
            </a:r>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25</a:t>
            </a:fld>
            <a:endParaRPr lang="en-GB"/>
          </a:p>
        </p:txBody>
      </p:sp>
    </p:spTree>
    <p:extLst>
      <p:ext uri="{BB962C8B-B14F-4D97-AF65-F5344CB8AC3E}">
        <p14:creationId xmlns:p14="http://schemas.microsoft.com/office/powerpoint/2010/main" val="3357346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This PPT doesn’t </a:t>
            </a:r>
            <a:r>
              <a:rPr lang="en-GB" dirty="0"/>
              <a:t>detail these items.</a:t>
            </a:r>
          </a:p>
          <a:p>
            <a:r>
              <a:rPr lang="en-GB" dirty="0"/>
              <a:t>Major version evolution PPT is being created to address all possible use cases.</a:t>
            </a:r>
          </a:p>
          <a:p>
            <a:endParaRPr lang="en-GB" dirty="0"/>
          </a:p>
          <a:p>
            <a:r>
              <a:rPr lang="en-GB" dirty="0"/>
              <a:t>A wider discussion has to be initiated to define the strategy on Contract and GIT.</a:t>
            </a:r>
          </a:p>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26</a:t>
            </a:fld>
            <a:endParaRPr lang="en-GB"/>
          </a:p>
        </p:txBody>
      </p:sp>
    </p:spTree>
    <p:extLst>
      <p:ext uri="{BB962C8B-B14F-4D97-AF65-F5344CB8AC3E}">
        <p14:creationId xmlns:p14="http://schemas.microsoft.com/office/powerpoint/2010/main" val="30061723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5"/>
          </p:nvPr>
        </p:nvSpPr>
        <p:spPr/>
        <p:txBody>
          <a:bodyPr/>
          <a:lstStyle/>
          <a:p>
            <a:fld id="{59C1193A-8CC4-4D7C-8D0F-5AD5B4E87CE4}" type="slidenum">
              <a:rPr lang="en-GB" smtClean="0"/>
              <a:t>27</a:t>
            </a:fld>
            <a:endParaRPr lang="en-GB"/>
          </a:p>
        </p:txBody>
      </p:sp>
    </p:spTree>
    <p:extLst>
      <p:ext uri="{BB962C8B-B14F-4D97-AF65-F5344CB8AC3E}">
        <p14:creationId xmlns:p14="http://schemas.microsoft.com/office/powerpoint/2010/main" val="179125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cons are expected in any new solution or technology.</a:t>
            </a:r>
          </a:p>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31</a:t>
            </a:fld>
            <a:endParaRPr lang="en-GB" dirty="0"/>
          </a:p>
        </p:txBody>
      </p:sp>
    </p:spTree>
    <p:extLst>
      <p:ext uri="{BB962C8B-B14F-4D97-AF65-F5344CB8AC3E}">
        <p14:creationId xmlns:p14="http://schemas.microsoft.com/office/powerpoint/2010/main" val="32937269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en-GB" dirty="0"/>
              <a:t>Only agreement is to version the operations,</a:t>
            </a:r>
            <a:r>
              <a:rPr lang="en-GB" baseline="0" dirty="0"/>
              <a:t> not </a:t>
            </a:r>
            <a:r>
              <a:rPr lang="en-GB" baseline="0"/>
              <a:t>the services or apis.</a:t>
            </a:r>
          </a:p>
          <a:p>
            <a:endParaRPr lang="en-GB" dirty="0"/>
          </a:p>
        </p:txBody>
      </p:sp>
      <p:sp>
        <p:nvSpPr>
          <p:cNvPr id="4" name="Espaço Reservado para Número de Slide 3"/>
          <p:cNvSpPr>
            <a:spLocks noGrp="1"/>
          </p:cNvSpPr>
          <p:nvPr>
            <p:ph type="sldNum" sz="quarter" idx="10"/>
          </p:nvPr>
        </p:nvSpPr>
        <p:spPr/>
        <p:txBody>
          <a:bodyPr/>
          <a:lstStyle/>
          <a:p>
            <a:fld id="{59C1193A-8CC4-4D7C-8D0F-5AD5B4E87CE4}" type="slidenum">
              <a:rPr lang="en-GB" smtClean="0"/>
              <a:t>32</a:t>
            </a:fld>
            <a:endParaRPr lang="en-GB"/>
          </a:p>
        </p:txBody>
      </p:sp>
    </p:spTree>
    <p:extLst>
      <p:ext uri="{BB962C8B-B14F-4D97-AF65-F5344CB8AC3E}">
        <p14:creationId xmlns:p14="http://schemas.microsoft.com/office/powerpoint/2010/main" val="1006473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Graham’s questioning from his PPT on versioning.</a:t>
            </a:r>
          </a:p>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33</a:t>
            </a:fld>
            <a:endParaRPr lang="en-GB"/>
          </a:p>
        </p:txBody>
      </p:sp>
    </p:spTree>
    <p:extLst>
      <p:ext uri="{BB962C8B-B14F-4D97-AF65-F5344CB8AC3E}">
        <p14:creationId xmlns:p14="http://schemas.microsoft.com/office/powerpoint/2010/main" val="1325931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Allow</a:t>
            </a:r>
            <a:r>
              <a:rPr lang="en-GB" baseline="0" dirty="0"/>
              <a:t> l</a:t>
            </a:r>
            <a:r>
              <a:rPr lang="en-GB" dirty="0"/>
              <a:t>oosely coupled evolution of services and clients</a:t>
            </a:r>
          </a:p>
          <a:p>
            <a:pPr marL="457200" lvl="1" indent="0">
              <a:buFont typeface="Arial" panose="020B0604020202020204" pitchFamily="34" charset="0"/>
              <a:buNone/>
            </a:pPr>
            <a:r>
              <a:rPr lang="en-GB" dirty="0"/>
              <a:t>Service operations can evolve at any pace. Don’t need to wait the clients to evolve together.</a:t>
            </a:r>
          </a:p>
          <a:p>
            <a:pPr marL="457200" lvl="1" indent="0">
              <a:buFont typeface="Arial" panose="020B0604020202020204" pitchFamily="34" charset="0"/>
              <a:buNone/>
            </a:pPr>
            <a:r>
              <a:rPr lang="en-GB" noProof="0" dirty="0"/>
              <a:t>Clients</a:t>
            </a:r>
            <a:r>
              <a:rPr lang="en-GB" baseline="0" noProof="0" dirty="0"/>
              <a:t> can evolve at their pace.</a:t>
            </a:r>
            <a:endParaRPr lang="en-GB" noProof="0" dirty="0"/>
          </a:p>
          <a:p>
            <a:pPr marL="171450" indent="-171450">
              <a:buFont typeface="Arial" panose="020B0604020202020204" pitchFamily="34" charset="0"/>
              <a:buChar char="•"/>
            </a:pPr>
            <a:r>
              <a:rPr lang="en-GB" dirty="0"/>
              <a:t>Reduce time to prod</a:t>
            </a:r>
          </a:p>
          <a:p>
            <a:pPr marL="457200" lvl="1" indent="0">
              <a:buFont typeface="Arial" panose="020B0604020202020204" pitchFamily="34" charset="0"/>
              <a:buNone/>
            </a:pPr>
            <a:r>
              <a:rPr lang="en-GB" dirty="0"/>
              <a:t>Services</a:t>
            </a:r>
            <a:r>
              <a:rPr lang="en-GB" baseline="0" dirty="0"/>
              <a:t> are created, maintained, fixed very quick.</a:t>
            </a:r>
            <a:endParaRPr lang="en-GB" dirty="0"/>
          </a:p>
          <a:p>
            <a:pPr marL="457200" lvl="1" indent="0">
              <a:buFont typeface="Arial" panose="020B0604020202020204" pitchFamily="34" charset="0"/>
              <a:buNone/>
            </a:pPr>
            <a:r>
              <a:rPr lang="en-GB" dirty="0"/>
              <a:t>By creating loose coupled versions, they can be deployed at any time, no wait for any other system or team to be ready.</a:t>
            </a:r>
          </a:p>
          <a:p>
            <a:pPr marL="171450" indent="-171450">
              <a:buFont typeface="Arial" panose="020B0604020202020204" pitchFamily="34" charset="0"/>
              <a:buChar char="•"/>
            </a:pPr>
            <a:r>
              <a:rPr lang="en-GB" dirty="0"/>
              <a:t>Turn our clients’ lives easier</a:t>
            </a:r>
          </a:p>
          <a:p>
            <a:pPr marL="457200" lvl="1" indent="0">
              <a:buFont typeface="Arial" panose="020B0604020202020204" pitchFamily="34" charset="0"/>
              <a:buNone/>
            </a:pPr>
            <a:r>
              <a:rPr lang="en-GB" dirty="0"/>
              <a:t>Make our clients happy and willing to consume middleware services.</a:t>
            </a:r>
          </a:p>
          <a:p>
            <a:pPr marL="457200" lvl="1" indent="0">
              <a:buFont typeface="Arial" panose="020B0604020202020204" pitchFamily="34" charset="0"/>
              <a:buNone/>
            </a:pPr>
            <a:r>
              <a:rPr lang="en-GB" dirty="0"/>
              <a:t>Providing less complex services and ways of consuming them.</a:t>
            </a:r>
          </a:p>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3</a:t>
            </a:fld>
            <a:endParaRPr lang="en-GB"/>
          </a:p>
        </p:txBody>
      </p:sp>
    </p:spTree>
    <p:extLst>
      <p:ext uri="{BB962C8B-B14F-4D97-AF65-F5344CB8AC3E}">
        <p14:creationId xmlns:p14="http://schemas.microsoft.com/office/powerpoint/2010/main" val="4124605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C1193A-8CC4-4D7C-8D0F-5AD5B4E87CE4}" type="slidenum">
              <a:rPr lang="en-GB" smtClean="0"/>
              <a:t>34</a:t>
            </a:fld>
            <a:endParaRPr lang="en-GB"/>
          </a:p>
        </p:txBody>
      </p:sp>
    </p:spTree>
    <p:extLst>
      <p:ext uri="{BB962C8B-B14F-4D97-AF65-F5344CB8AC3E}">
        <p14:creationId xmlns:p14="http://schemas.microsoft.com/office/powerpoint/2010/main" val="1902376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b="1" dirty="0"/>
              <a:t>Be technology agnostic</a:t>
            </a:r>
            <a:r>
              <a:rPr lang="en-GB" b="0" dirty="0"/>
              <a:t> – Use the technology that better suites your needs, is cheaper or the team is most comfortable with.</a:t>
            </a:r>
          </a:p>
          <a:p>
            <a:pPr marL="0" indent="0">
              <a:buFont typeface="Arial" panose="020B0604020202020204" pitchFamily="34" charset="0"/>
              <a:buNone/>
            </a:pPr>
            <a:r>
              <a:rPr lang="en-GB" b="1" dirty="0"/>
              <a:t>Follow the community best practices</a:t>
            </a:r>
            <a:r>
              <a:rPr lang="en-GB" b="0" dirty="0"/>
              <a:t> – The problem we are going through now has already happened to someone else. The best practices are heavily tested solutions for these problems.</a:t>
            </a:r>
            <a:endParaRPr lang="en-GB" b="1" dirty="0"/>
          </a:p>
          <a:p>
            <a:pPr marL="0" indent="0">
              <a:buFont typeface="Arial" panose="020B0604020202020204" pitchFamily="34" charset="0"/>
              <a:buNone/>
            </a:pPr>
            <a:r>
              <a:rPr lang="en-GB" b="1" dirty="0"/>
              <a:t>Separation of Concerns</a:t>
            </a:r>
            <a:r>
              <a:rPr lang="en-GB" b="0" dirty="0"/>
              <a:t> – Focus on your job and on what you have authority to act.</a:t>
            </a:r>
            <a:endParaRPr lang="en-GB" b="1" dirty="0"/>
          </a:p>
          <a:p>
            <a:pPr marL="0" indent="0">
              <a:buFont typeface="Arial" panose="020B0604020202020204" pitchFamily="34" charset="0"/>
              <a:buNone/>
            </a:pPr>
            <a:r>
              <a:rPr lang="en-GB" b="1" dirty="0"/>
              <a:t>KISS – Keep It Stupid Simple </a:t>
            </a:r>
            <a:r>
              <a:rPr lang="en-GB" b="0" dirty="0"/>
              <a:t>– Don’t complicate things. Try to find the easiest possible solution. Systems work better if they are kept simple.</a:t>
            </a:r>
          </a:p>
          <a:p>
            <a:pPr marL="0" indent="0">
              <a:buFont typeface="Arial" panose="020B0604020202020204" pitchFamily="34" charset="0"/>
              <a:buNone/>
            </a:pPr>
            <a:r>
              <a:rPr lang="en-GB" b="1" dirty="0"/>
              <a:t>Don’t reinvent the wheel</a:t>
            </a:r>
            <a:r>
              <a:rPr lang="en-GB" b="0" dirty="0"/>
              <a:t> – If some solution is out there, evaluate it and use it if possible. It is cheaper to use, faster to deploy, more reliable and easier to maintain.</a:t>
            </a:r>
          </a:p>
          <a:p>
            <a:pPr marL="0" indent="0">
              <a:buFont typeface="Arial" panose="020B0604020202020204" pitchFamily="34" charset="0"/>
              <a:buNone/>
            </a:pPr>
            <a:r>
              <a:rPr lang="en-GB" b="1" dirty="0"/>
              <a:t>Satisfy your customer</a:t>
            </a:r>
            <a:r>
              <a:rPr lang="en-GB" dirty="0"/>
              <a:t> – As any sales company, we must treat our customers well. In the integration layer, our customers are the services’ consumers. The channels and other services.</a:t>
            </a:r>
            <a:endParaRPr lang="en-GB"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1" dirty="0"/>
              <a:t>Focus on the business solution</a:t>
            </a:r>
            <a:r>
              <a:rPr lang="en-GB" dirty="0"/>
              <a:t> – Middleware services must implement the integration layer</a:t>
            </a:r>
            <a:r>
              <a:rPr lang="en-GB" noProof="0" dirty="0"/>
              <a:t>.</a:t>
            </a:r>
            <a:endParaRPr lang="en-GB" b="1" noProof="0" dirty="0"/>
          </a:p>
          <a:p>
            <a:pPr marL="0" indent="0">
              <a:buFont typeface="Arial" panose="020B0604020202020204" pitchFamily="34" charset="0"/>
              <a:buNone/>
            </a:pPr>
            <a:endParaRPr lang="en-GB" dirty="0"/>
          </a:p>
          <a:p>
            <a:pPr marL="0" indent="0">
              <a:buFont typeface="Arial" panose="020B0604020202020204" pitchFamily="34" charset="0"/>
              <a:buNone/>
            </a:pPr>
            <a:r>
              <a:rPr lang="en-GB" b="1" dirty="0"/>
              <a:t>Agile Manifesto:</a:t>
            </a:r>
            <a:endParaRPr lang="en-GB" b="0" dirty="0"/>
          </a:p>
          <a:p>
            <a:pPr marL="228600" indent="-228600">
              <a:buFont typeface="+mj-lt"/>
              <a:buAutoNum type="arabicPeriod"/>
            </a:pPr>
            <a:r>
              <a:rPr lang="en-GB" b="0" dirty="0"/>
              <a:t>Our highest priority is to satisfy the customer through early and continuous delivery of valuable software.</a:t>
            </a:r>
          </a:p>
          <a:p>
            <a:pPr marL="228600" indent="-228600">
              <a:buFont typeface="+mj-lt"/>
              <a:buAutoNum type="arabicPeriod"/>
            </a:pPr>
            <a:r>
              <a:rPr lang="en-GB" b="0" dirty="0"/>
              <a:t>Welcome changing requirements, even late in development. Agile processes harness change for the customer's competitive advantage.</a:t>
            </a:r>
          </a:p>
          <a:p>
            <a:pPr marL="228600" indent="-228600">
              <a:buFont typeface="+mj-lt"/>
              <a:buAutoNum type="arabicPeriod"/>
            </a:pPr>
            <a:r>
              <a:rPr lang="en-GB" b="0" dirty="0"/>
              <a:t>Deliver working software frequently, from a couple of weeks to a couple of months, with a preference to the shorter timescale.</a:t>
            </a:r>
          </a:p>
          <a:p>
            <a:pPr marL="228600" indent="-228600">
              <a:buFont typeface="+mj-lt"/>
              <a:buAutoNum type="arabicPeriod"/>
            </a:pPr>
            <a:r>
              <a:rPr lang="en-GB" b="0" dirty="0"/>
              <a:t>Business people and developers must work together daily throughout the project.</a:t>
            </a:r>
          </a:p>
          <a:p>
            <a:pPr marL="228600" indent="-228600">
              <a:buFont typeface="+mj-lt"/>
              <a:buAutoNum type="arabicPeriod"/>
            </a:pPr>
            <a:r>
              <a:rPr lang="en-GB" b="0" dirty="0"/>
              <a:t>Build projects around motivated individuals. Give them the environment and support they need, and trust them to get the job done.</a:t>
            </a:r>
          </a:p>
          <a:p>
            <a:pPr marL="228600" indent="-228600">
              <a:buFont typeface="+mj-lt"/>
              <a:buAutoNum type="arabicPeriod"/>
            </a:pPr>
            <a:r>
              <a:rPr lang="en-GB" b="0" dirty="0"/>
              <a:t>The most efficient and effective method of conveying information to and within a development team is face-to-face conversation.</a:t>
            </a:r>
          </a:p>
          <a:p>
            <a:pPr marL="228600" indent="-228600">
              <a:buFont typeface="+mj-lt"/>
              <a:buAutoNum type="arabicPeriod"/>
            </a:pPr>
            <a:r>
              <a:rPr lang="en-GB" b="0" dirty="0"/>
              <a:t>Working software is the primary measure of progress.</a:t>
            </a:r>
          </a:p>
          <a:p>
            <a:pPr marL="228600" indent="-228600">
              <a:buFont typeface="+mj-lt"/>
              <a:buAutoNum type="arabicPeriod"/>
            </a:pPr>
            <a:r>
              <a:rPr lang="en-GB" b="0" dirty="0"/>
              <a:t>Agile processes promote sustainable development. The sponsors, developers, and users should be able to maintain a constant pace indefinitely.</a:t>
            </a:r>
          </a:p>
          <a:p>
            <a:pPr marL="228600" indent="-228600">
              <a:buFont typeface="+mj-lt"/>
              <a:buAutoNum type="arabicPeriod"/>
            </a:pPr>
            <a:r>
              <a:rPr lang="en-GB" b="0" dirty="0"/>
              <a:t>Continuous attention to technical excellence and good design enhances agility.</a:t>
            </a:r>
          </a:p>
          <a:p>
            <a:pPr marL="228600" indent="-228600">
              <a:buFont typeface="+mj-lt"/>
              <a:buAutoNum type="arabicPeriod"/>
            </a:pPr>
            <a:r>
              <a:rPr lang="en-GB" b="0" dirty="0"/>
              <a:t>Simplicity--the art of maximizing the amount of work not done--is essential.</a:t>
            </a:r>
          </a:p>
          <a:p>
            <a:pPr marL="228600" indent="-228600">
              <a:buFont typeface="+mj-lt"/>
              <a:buAutoNum type="arabicPeriod"/>
            </a:pPr>
            <a:r>
              <a:rPr lang="en-GB" b="0" dirty="0"/>
              <a:t>The best architectures, requirements, and designs emerge from self-organizing teams.</a:t>
            </a:r>
          </a:p>
          <a:p>
            <a:pPr marL="228600" indent="-228600">
              <a:buFont typeface="+mj-lt"/>
              <a:buAutoNum type="arabicPeriod"/>
            </a:pPr>
            <a:r>
              <a:rPr lang="en-GB" b="0" dirty="0"/>
              <a:t>At regular intervals, the team reflects on how to become more effective, then tunes and adjusts its behaviour accordingly.</a:t>
            </a:r>
          </a:p>
          <a:p>
            <a:pPr marL="0" indent="0">
              <a:buFont typeface="+mj-lt"/>
              <a:buNone/>
            </a:pPr>
            <a:endParaRPr lang="en-GB" b="0" dirty="0"/>
          </a:p>
          <a:p>
            <a:pPr marL="0" indent="0">
              <a:buFont typeface="+mj-lt"/>
              <a:buNone/>
            </a:pPr>
            <a:endParaRPr lang="en-GB" b="0" dirty="0"/>
          </a:p>
          <a:p>
            <a:pPr fontAlgn="base"/>
            <a:r>
              <a:rPr lang="en-GB" sz="1200" u="none" strike="noStrike" kern="1200" dirty="0">
                <a:solidFill>
                  <a:schemeClr val="tx1"/>
                </a:solidFill>
                <a:effectLst/>
                <a:latin typeface="+mn-lt"/>
                <a:ea typeface="+mn-ea"/>
                <a:cs typeface="+mn-cs"/>
              </a:rPr>
              <a:t>All teams will henceforth expose their data and functionality through service interfaces. </a:t>
            </a:r>
          </a:p>
          <a:p>
            <a:pPr fontAlgn="base"/>
            <a:r>
              <a:rPr lang="en-GB" sz="1200" u="none" strike="noStrike" kern="1200" dirty="0">
                <a:solidFill>
                  <a:schemeClr val="tx1"/>
                </a:solidFill>
                <a:effectLst/>
                <a:latin typeface="+mn-lt"/>
                <a:ea typeface="+mn-ea"/>
                <a:cs typeface="+mn-cs"/>
              </a:rPr>
              <a:t>Teams must communicate with each other through these interfaces. </a:t>
            </a:r>
          </a:p>
          <a:p>
            <a:pPr fontAlgn="base"/>
            <a:r>
              <a:rPr lang="en-GB" sz="1200" u="none" strike="noStrike" kern="1200" dirty="0">
                <a:solidFill>
                  <a:schemeClr val="tx1"/>
                </a:solidFill>
                <a:effectLst/>
                <a:latin typeface="+mn-lt"/>
                <a:ea typeface="+mn-ea"/>
                <a:cs typeface="+mn-cs"/>
              </a:rPr>
              <a:t>There will be no other form of inter-process communication allowed: no direct linking, no direct reads of another team’s data store, no shared-memory model, no back-doors whatsoever. The only communication allowed is via service interface calls over the network. </a:t>
            </a:r>
          </a:p>
          <a:p>
            <a:pPr fontAlgn="base"/>
            <a:r>
              <a:rPr lang="en-GB" sz="1200" u="none" strike="noStrike" kern="1200" dirty="0">
                <a:solidFill>
                  <a:schemeClr val="tx1"/>
                </a:solidFill>
                <a:effectLst/>
                <a:latin typeface="+mn-lt"/>
                <a:ea typeface="+mn-ea"/>
                <a:cs typeface="+mn-cs"/>
              </a:rPr>
              <a:t>It doesn’t matter what technology they use. </a:t>
            </a:r>
          </a:p>
          <a:p>
            <a:pPr fontAlgn="base"/>
            <a:r>
              <a:rPr lang="en-GB" sz="1200" u="none" strike="noStrike" kern="1200" dirty="0">
                <a:solidFill>
                  <a:schemeClr val="tx1"/>
                </a:solidFill>
                <a:effectLst/>
                <a:latin typeface="+mn-lt"/>
                <a:ea typeface="+mn-ea"/>
                <a:cs typeface="+mn-cs"/>
              </a:rPr>
              <a:t>All service interfaces, without exception, must be designed from the ground up to be </a:t>
            </a:r>
            <a:r>
              <a:rPr lang="en-GB" sz="1200" u="none" strike="noStrike" kern="1200" dirty="0" err="1">
                <a:solidFill>
                  <a:schemeClr val="tx1"/>
                </a:solidFill>
                <a:effectLst/>
                <a:latin typeface="+mn-lt"/>
                <a:ea typeface="+mn-ea"/>
                <a:cs typeface="+mn-cs"/>
              </a:rPr>
              <a:t>externalizable</a:t>
            </a:r>
            <a:r>
              <a:rPr lang="en-GB" sz="1200" u="none" strike="noStrike" kern="1200" dirty="0">
                <a:solidFill>
                  <a:schemeClr val="tx1"/>
                </a:solidFill>
                <a:effectLst/>
                <a:latin typeface="+mn-lt"/>
                <a:ea typeface="+mn-ea"/>
                <a:cs typeface="+mn-cs"/>
              </a:rPr>
              <a:t>. That is to say, the team must plan and design to be able to expose the interface to developers in the outside world. No exceptions. </a:t>
            </a:r>
          </a:p>
          <a:p>
            <a:pPr marL="0" indent="0">
              <a:buFont typeface="+mj-lt"/>
              <a:buNone/>
            </a:pPr>
            <a:endParaRPr lang="en-GB" b="0" dirty="0"/>
          </a:p>
        </p:txBody>
      </p:sp>
      <p:sp>
        <p:nvSpPr>
          <p:cNvPr id="4" name="Slide Number Placeholder 3"/>
          <p:cNvSpPr>
            <a:spLocks noGrp="1"/>
          </p:cNvSpPr>
          <p:nvPr>
            <p:ph type="sldNum" sz="quarter" idx="5"/>
          </p:nvPr>
        </p:nvSpPr>
        <p:spPr/>
        <p:txBody>
          <a:bodyPr/>
          <a:lstStyle/>
          <a:p>
            <a:fld id="{59C1193A-8CC4-4D7C-8D0F-5AD5B4E87CE4}" type="slidenum">
              <a:rPr lang="en-GB" smtClean="0"/>
              <a:t>4</a:t>
            </a:fld>
            <a:endParaRPr lang="en-GB"/>
          </a:p>
        </p:txBody>
      </p:sp>
    </p:spTree>
    <p:extLst>
      <p:ext uri="{BB962C8B-B14F-4D97-AF65-F5344CB8AC3E}">
        <p14:creationId xmlns:p14="http://schemas.microsoft.com/office/powerpoint/2010/main" val="3900902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Additional mandate:</a:t>
            </a:r>
          </a:p>
          <a:p>
            <a:r>
              <a:rPr lang="en-GB" sz="1200" i="1" u="none" strike="noStrike" kern="1200" dirty="0">
                <a:solidFill>
                  <a:schemeClr val="tx1"/>
                </a:solidFill>
                <a:effectLst/>
                <a:latin typeface="+mn-lt"/>
                <a:ea typeface="+mn-ea"/>
                <a:cs typeface="+mn-cs"/>
              </a:rPr>
              <a:t>Anyone who doesn’t do this will be fired.  Thank you; have a nice day!</a:t>
            </a:r>
          </a:p>
          <a:p>
            <a:endParaRPr lang="en-GB" dirty="0"/>
          </a:p>
          <a:p>
            <a:r>
              <a:rPr lang="en-GB" dirty="0"/>
              <a:t>The principles:</a:t>
            </a:r>
          </a:p>
          <a:p>
            <a:pPr marL="171450" indent="-171450" fontAlgn="base">
              <a:buFont typeface="Arial" panose="020B0604020202020204" pitchFamily="34" charset="0"/>
              <a:buChar char="•"/>
            </a:pPr>
            <a:r>
              <a:rPr lang="en-GB" sz="1200" u="none" strike="noStrike" kern="1200" dirty="0">
                <a:solidFill>
                  <a:schemeClr val="tx1"/>
                </a:solidFill>
                <a:effectLst/>
                <a:latin typeface="+mn-lt"/>
                <a:ea typeface="+mn-ea"/>
                <a:cs typeface="+mn-cs"/>
              </a:rPr>
              <a:t>All teams will henceforth expose their data and functionality through service interfaces. </a:t>
            </a:r>
          </a:p>
          <a:p>
            <a:pPr marL="171450" indent="-171450" fontAlgn="base">
              <a:buFont typeface="Arial" panose="020B0604020202020204" pitchFamily="34" charset="0"/>
              <a:buChar char="•"/>
            </a:pPr>
            <a:r>
              <a:rPr lang="en-GB" sz="1200" u="none" strike="noStrike" kern="1200" dirty="0">
                <a:solidFill>
                  <a:schemeClr val="tx1"/>
                </a:solidFill>
                <a:effectLst/>
                <a:latin typeface="+mn-lt"/>
                <a:ea typeface="+mn-ea"/>
                <a:cs typeface="+mn-cs"/>
              </a:rPr>
              <a:t>Teams must communicate with each other through these interfaces. </a:t>
            </a:r>
          </a:p>
          <a:p>
            <a:pPr marL="171450" indent="-171450" fontAlgn="base">
              <a:buFont typeface="Arial" panose="020B0604020202020204" pitchFamily="34" charset="0"/>
              <a:buChar char="•"/>
            </a:pPr>
            <a:r>
              <a:rPr lang="en-GB" sz="1200" u="none" strike="noStrike" kern="1200" dirty="0">
                <a:solidFill>
                  <a:schemeClr val="tx1"/>
                </a:solidFill>
                <a:effectLst/>
                <a:latin typeface="+mn-lt"/>
                <a:ea typeface="+mn-ea"/>
                <a:cs typeface="+mn-cs"/>
              </a:rPr>
              <a:t>There will be no other form of inter-process communication allowed: no direct linking, no direct reads of another team’s data store, no shared-memory model, no back-doors whatsoever. The only communication allowed is via service interface calls over the network. </a:t>
            </a:r>
          </a:p>
          <a:p>
            <a:pPr marL="171450" indent="-171450" fontAlgn="base">
              <a:buFont typeface="Arial" panose="020B0604020202020204" pitchFamily="34" charset="0"/>
              <a:buChar char="•"/>
            </a:pPr>
            <a:r>
              <a:rPr lang="en-GB" sz="1200" u="none" strike="noStrike" kern="1200" dirty="0">
                <a:solidFill>
                  <a:schemeClr val="tx1"/>
                </a:solidFill>
                <a:effectLst/>
                <a:latin typeface="+mn-lt"/>
                <a:ea typeface="+mn-ea"/>
                <a:cs typeface="+mn-cs"/>
              </a:rPr>
              <a:t>It doesn’t matter what technology they use. </a:t>
            </a:r>
          </a:p>
          <a:p>
            <a:pPr marL="171450" indent="-171450" fontAlgn="base">
              <a:buFont typeface="Arial" panose="020B0604020202020204" pitchFamily="34" charset="0"/>
              <a:buChar char="•"/>
            </a:pPr>
            <a:r>
              <a:rPr lang="en-GB" sz="1200" u="none" strike="noStrike" kern="1200" dirty="0">
                <a:solidFill>
                  <a:schemeClr val="tx1"/>
                </a:solidFill>
                <a:effectLst/>
                <a:latin typeface="+mn-lt"/>
                <a:ea typeface="+mn-ea"/>
                <a:cs typeface="+mn-cs"/>
              </a:rPr>
              <a:t>All service interfaces, without exception, must be designed from the ground up to be externalizable. That is to say, the team must plan and design to be able to expose the interface to developers in the outside world. No exceptions. </a:t>
            </a:r>
          </a:p>
          <a:p>
            <a:endParaRPr lang="en-GB" dirty="0"/>
          </a:p>
          <a:p>
            <a:endParaRPr lang="en-GB" dirty="0"/>
          </a:p>
          <a:p>
            <a:r>
              <a:rPr lang="en-GB" sz="1200" b="1" kern="1200" dirty="0">
                <a:solidFill>
                  <a:schemeClr val="tx1"/>
                </a:solidFill>
                <a:effectLst/>
                <a:latin typeface="+mn-lt"/>
                <a:ea typeface="+mn-ea"/>
                <a:cs typeface="+mn-cs"/>
              </a:rPr>
              <a:t>Principle of the existing versioning policy 1.0</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Only major versions matter for the client</a:t>
            </a:r>
          </a:p>
          <a:p>
            <a:pPr marL="628650" lvl="1" indent="-171450">
              <a:buFont typeface="Arial" panose="020B0604020202020204" pitchFamily="34" charset="0"/>
              <a:buChar char="•"/>
            </a:pPr>
            <a:r>
              <a:rPr lang="hr-HR" sz="1200" kern="1200" dirty="0">
                <a:solidFill>
                  <a:schemeClr val="tx1"/>
                </a:solidFill>
                <a:effectLst/>
                <a:latin typeface="+mn-lt"/>
                <a:ea typeface="+mn-ea"/>
                <a:cs typeface="+mn-cs"/>
              </a:rPr>
              <a:t>Each minor version and patch is compatible to all other minors versions and patches for the same major version.</a:t>
            </a:r>
            <a:endParaRPr lang="en-GB"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a:solidFill>
                  <a:schemeClr val="tx1"/>
                </a:solidFill>
                <a:effectLst/>
                <a:latin typeface="+mn-lt"/>
                <a:ea typeface="+mn-ea"/>
                <a:cs typeface="+mn-cs"/>
              </a:rPr>
              <a:t>Minor versions are transparent for the consumer</a:t>
            </a:r>
          </a:p>
          <a:p>
            <a:pPr marL="628650" lvl="1" indent="-171450">
              <a:buFont typeface="Arial" panose="020B0604020202020204" pitchFamily="34" charset="0"/>
              <a:buChar char="•"/>
            </a:pPr>
            <a:r>
              <a:rPr lang="hr-HR" sz="1200" kern="1200" dirty="0">
                <a:solidFill>
                  <a:schemeClr val="tx1"/>
                </a:solidFill>
                <a:effectLst/>
                <a:latin typeface="+mn-lt"/>
                <a:ea typeface="+mn-ea"/>
                <a:cs typeface="+mn-cs"/>
              </a:rPr>
              <a:t>Minor versions and patches are internal concern of SI Squad and should not be exposed to the clients.</a:t>
            </a:r>
            <a:endParaRPr lang="en-GB"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a:solidFill>
                  <a:schemeClr val="tx1"/>
                </a:solidFill>
                <a:effectLst/>
                <a:latin typeface="+mn-lt"/>
                <a:ea typeface="+mn-ea"/>
                <a:cs typeface="+mn-cs"/>
              </a:rPr>
              <a:t>Be liberal in what you accept, be conservative in what you send</a:t>
            </a:r>
          </a:p>
          <a:p>
            <a:pPr marL="628650" lvl="1" indent="-171450">
              <a:buFont typeface="Arial" panose="020B0604020202020204" pitchFamily="34" charset="0"/>
              <a:buChar char="•"/>
            </a:pPr>
            <a:r>
              <a:rPr lang="hr-HR" sz="1200" kern="1200" dirty="0">
                <a:solidFill>
                  <a:schemeClr val="tx1"/>
                </a:solidFill>
                <a:effectLst/>
                <a:latin typeface="+mn-lt"/>
                <a:ea typeface="+mn-ea"/>
                <a:cs typeface="+mn-cs"/>
              </a:rPr>
              <a:t>Robustness Principle, also known as Postel's law.</a:t>
            </a:r>
            <a:endParaRPr lang="en-GB"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a:solidFill>
                  <a:schemeClr val="tx1"/>
                </a:solidFill>
                <a:effectLst/>
                <a:latin typeface="+mn-lt"/>
                <a:ea typeface="+mn-ea"/>
                <a:cs typeface="+mn-cs"/>
              </a:rPr>
              <a:t>All data and functionality are exposed through service interfaces</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All teams will henceforth expose their data and functionality through service interfaces.</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All communication must be through service interfaces</a:t>
            </a:r>
          </a:p>
          <a:p>
            <a:pPr marL="628650" lvl="1" indent="-171450">
              <a:buFont typeface="Arial" panose="020B0604020202020204" pitchFamily="34" charset="0"/>
              <a:buChar char="•"/>
            </a:pPr>
            <a:r>
              <a:rPr lang="en-GB" sz="1200" kern="1200" dirty="0">
                <a:solidFill>
                  <a:schemeClr val="tx1"/>
                </a:solidFill>
                <a:effectLst/>
                <a:latin typeface="+mn-lt"/>
                <a:ea typeface="+mn-ea"/>
                <a:cs typeface="+mn-cs"/>
              </a:rPr>
              <a:t>Teams must communicate with each other through these interfaces.</a:t>
            </a:r>
          </a:p>
          <a:p>
            <a:pPr marL="171450" indent="-171450">
              <a:buFont typeface="Arial" panose="020B0604020202020204" pitchFamily="34" charset="0"/>
              <a:buChar char="•"/>
            </a:pPr>
            <a:r>
              <a:rPr lang="en-GB" sz="1200" kern="1200" dirty="0">
                <a:solidFill>
                  <a:schemeClr val="tx1"/>
                </a:solidFill>
                <a:effectLst/>
                <a:latin typeface="+mn-lt"/>
                <a:ea typeface="+mn-ea"/>
                <a:cs typeface="+mn-cs"/>
              </a:rPr>
              <a:t>The used technology doesn’t matter</a:t>
            </a:r>
          </a:p>
          <a:p>
            <a:pPr marL="628650" lvl="1" indent="-171450">
              <a:buFont typeface="Arial" panose="020B0604020202020204" pitchFamily="34" charset="0"/>
              <a:buChar char="•"/>
            </a:pPr>
            <a:r>
              <a:rPr lang="hr-HR" sz="1200" kern="1200" dirty="0">
                <a:solidFill>
                  <a:schemeClr val="tx1"/>
                </a:solidFill>
                <a:effectLst/>
                <a:latin typeface="+mn-lt"/>
                <a:ea typeface="+mn-ea"/>
                <a:cs typeface="+mn-cs"/>
              </a:rPr>
              <a:t>It doesn’t matter what technology they use.</a:t>
            </a:r>
            <a:endParaRPr lang="en-GB"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a:solidFill>
                  <a:schemeClr val="tx1"/>
                </a:solidFill>
                <a:effectLst/>
                <a:latin typeface="+mn-lt"/>
                <a:ea typeface="+mn-ea"/>
                <a:cs typeface="+mn-cs"/>
              </a:rPr>
              <a:t>All service interfaces, without exception, must be designed from the ground up to be externalizable</a:t>
            </a:r>
          </a:p>
          <a:p>
            <a:pPr marL="628650" lvl="1" indent="-171450">
              <a:buFont typeface="Arial" panose="020B0604020202020204" pitchFamily="34" charset="0"/>
              <a:buChar char="•"/>
            </a:pPr>
            <a:r>
              <a:rPr lang="hr-HR" sz="1200" kern="1200" dirty="0">
                <a:solidFill>
                  <a:schemeClr val="tx1"/>
                </a:solidFill>
                <a:effectLst/>
                <a:latin typeface="+mn-lt"/>
                <a:ea typeface="+mn-ea"/>
                <a:cs typeface="+mn-cs"/>
              </a:rPr>
              <a:t>Teams must plan and design to be able to expose the interface to developers in the outside world. No exceptions.</a:t>
            </a:r>
            <a:endParaRPr lang="en-GB"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a:solidFill>
                  <a:schemeClr val="tx1"/>
                </a:solidFill>
                <a:effectLst/>
                <a:latin typeface="+mn-lt"/>
                <a:ea typeface="+mn-ea"/>
                <a:cs typeface="+mn-cs"/>
              </a:rPr>
              <a:t>The only form of inter-process communication is via service interface calls over the network</a:t>
            </a:r>
          </a:p>
          <a:p>
            <a:pPr marL="628650" lvl="1" indent="-171450">
              <a:buFont typeface="Arial" panose="020B0604020202020204" pitchFamily="34" charset="0"/>
              <a:buChar char="•"/>
            </a:pPr>
            <a:r>
              <a:rPr lang="hr-HR" sz="1200" kern="1200" dirty="0">
                <a:solidFill>
                  <a:schemeClr val="tx1"/>
                </a:solidFill>
                <a:effectLst/>
                <a:latin typeface="+mn-lt"/>
                <a:ea typeface="+mn-ea"/>
                <a:cs typeface="+mn-cs"/>
              </a:rPr>
              <a:t>There will be no other form of inter-process communication allowed: no direct linking, no direct reads of another team’s data store, no shared-memory model, no back-doors whatsoever. The only communication allowed is via service interface calls over the network.</a:t>
            </a:r>
            <a:endParaRPr lang="en-GB" sz="1200" kern="1200" dirty="0">
              <a:solidFill>
                <a:schemeClr val="tx1"/>
              </a:solidFill>
              <a:effectLst/>
              <a:latin typeface="+mn-lt"/>
              <a:ea typeface="+mn-ea"/>
              <a:cs typeface="+mn-cs"/>
            </a:endParaRPr>
          </a:p>
          <a:p>
            <a:r>
              <a:rPr lang="hr-HR" sz="1200" i="1"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p>
          <a:p>
            <a:r>
              <a:rPr lang="hr-HR"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5</a:t>
            </a:fld>
            <a:endParaRPr lang="en-GB"/>
          </a:p>
        </p:txBody>
      </p:sp>
    </p:spTree>
    <p:extLst>
      <p:ext uri="{BB962C8B-B14F-4D97-AF65-F5344CB8AC3E}">
        <p14:creationId xmlns:p14="http://schemas.microsoft.com/office/powerpoint/2010/main" val="3525090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noProof="0" dirty="0"/>
              <a:t>Only one running service</a:t>
            </a:r>
            <a:r>
              <a:rPr lang="en-GB" b="1" baseline="0" noProof="0" dirty="0"/>
              <a:t> </a:t>
            </a:r>
            <a:r>
              <a:rPr lang="en-GB" b="0" noProof="0" dirty="0"/>
              <a:t>– KISS, Focus</a:t>
            </a:r>
            <a:r>
              <a:rPr lang="en-GB" b="0" baseline="0" noProof="0" dirty="0"/>
              <a:t> on the business solution</a:t>
            </a:r>
            <a:endParaRPr lang="en-GB" b="1"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noProof="0" dirty="0"/>
              <a:t>No version number in the URL</a:t>
            </a:r>
            <a:r>
              <a:rPr lang="en-GB" noProof="0" dirty="0"/>
              <a:t> –</a:t>
            </a:r>
            <a:r>
              <a:rPr lang="en-GB" baseline="0" noProof="0" dirty="0"/>
              <a:t> KISS, </a:t>
            </a:r>
            <a:r>
              <a:rPr lang="en-GB" b="0" noProof="0" dirty="0"/>
              <a:t>Focus</a:t>
            </a:r>
            <a:r>
              <a:rPr lang="en-GB" b="0" baseline="0" noProof="0" dirty="0"/>
              <a:t> on the business solution, </a:t>
            </a:r>
            <a:r>
              <a:rPr lang="en-GB" baseline="0" noProof="0" dirty="0"/>
              <a:t>Don’t reinvent the wheel, Satisfy your customers, </a:t>
            </a:r>
            <a:r>
              <a:rPr lang="en-GB" noProof="0" dirty="0"/>
              <a:t>Follow community best practices, Allows</a:t>
            </a:r>
            <a:r>
              <a:rPr lang="en-GB" baseline="0" noProof="0" dirty="0"/>
              <a:t> hyperlinks</a:t>
            </a:r>
            <a:endParaRPr lang="en-GB" b="1"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noProof="0" dirty="0"/>
              <a:t>Rely on infrastructure tools</a:t>
            </a:r>
            <a:r>
              <a:rPr lang="en-GB" b="0" noProof="0" dirty="0"/>
              <a:t> –</a:t>
            </a:r>
            <a:r>
              <a:rPr lang="en-GB" b="0" baseline="0" noProof="0" dirty="0"/>
              <a:t> </a:t>
            </a:r>
            <a:r>
              <a:rPr lang="en-GB" noProof="0" dirty="0"/>
              <a:t>Technology agnostic, Follow community best practices, Separation</a:t>
            </a:r>
            <a:r>
              <a:rPr lang="en-GB" baseline="0" noProof="0" dirty="0"/>
              <a:t> of concerns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noProof="0" dirty="0"/>
              <a:t>Clients only need to know major versions</a:t>
            </a:r>
            <a:r>
              <a:rPr lang="en-GB" b="0" noProof="0" dirty="0"/>
              <a:t> – KISS,</a:t>
            </a:r>
            <a:r>
              <a:rPr lang="en-GB" b="0" baseline="0" noProof="0" dirty="0"/>
              <a:t> </a:t>
            </a:r>
            <a:r>
              <a:rPr lang="en-GB" baseline="0" noProof="0" dirty="0"/>
              <a:t>Satisfy your customers</a:t>
            </a:r>
            <a:endParaRPr lang="en-GB" b="1"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noProof="0" dirty="0"/>
              <a:t>Services serve consumers</a:t>
            </a:r>
            <a:r>
              <a:rPr lang="en-GB" b="0" noProof="0" dirty="0"/>
              <a:t> – </a:t>
            </a:r>
            <a:r>
              <a:rPr lang="en-GB" baseline="0" noProof="0" dirty="0"/>
              <a:t>Satisfy your customers</a:t>
            </a:r>
            <a:endParaRPr lang="en-GB" b="1"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noProof="0" dirty="0"/>
              <a:t>Short deployment cycle</a:t>
            </a:r>
            <a:r>
              <a:rPr lang="en-GB" b="0" noProof="0" dirty="0"/>
              <a:t> – </a:t>
            </a:r>
            <a:r>
              <a:rPr lang="en-GB" noProof="0" dirty="0"/>
              <a:t>Follow community best practices, </a:t>
            </a:r>
            <a:r>
              <a:rPr lang="en-GB" baseline="0" noProof="0" dirty="0"/>
              <a:t>Don’t reinvent the wheel</a:t>
            </a:r>
            <a:endParaRPr lang="en-GB" b="1"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Adhere to community standards (IETF, IEE, ISO)</a:t>
            </a:r>
            <a:r>
              <a:rPr lang="en-GB" b="1" baseline="0" dirty="0"/>
              <a:t> </a:t>
            </a:r>
            <a:r>
              <a:rPr lang="en-GB" b="0" baseline="0" dirty="0"/>
              <a:t>– </a:t>
            </a:r>
            <a:r>
              <a:rPr lang="en-GB" noProof="0" dirty="0"/>
              <a:t>Follow community best practices, </a:t>
            </a:r>
            <a:r>
              <a:rPr lang="en-GB" dirty="0"/>
              <a:t>Don’t reinvent the wheel, Be technology agnostic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u="none" dirty="0"/>
          </a:p>
        </p:txBody>
      </p:sp>
      <p:sp>
        <p:nvSpPr>
          <p:cNvPr id="4" name="Espaço Reservado para Número de Slide 3"/>
          <p:cNvSpPr>
            <a:spLocks noGrp="1"/>
          </p:cNvSpPr>
          <p:nvPr>
            <p:ph type="sldNum" sz="quarter" idx="10"/>
          </p:nvPr>
        </p:nvSpPr>
        <p:spPr/>
        <p:txBody>
          <a:bodyPr/>
          <a:lstStyle/>
          <a:p>
            <a:fld id="{59C1193A-8CC4-4D7C-8D0F-5AD5B4E87CE4}" type="slidenum">
              <a:rPr lang="en-GB" smtClean="0"/>
              <a:t>6</a:t>
            </a:fld>
            <a:endParaRPr lang="en-GB"/>
          </a:p>
        </p:txBody>
      </p:sp>
    </p:spTree>
    <p:extLst>
      <p:ext uri="{BB962C8B-B14F-4D97-AF65-F5344CB8AC3E}">
        <p14:creationId xmlns:p14="http://schemas.microsoft.com/office/powerpoint/2010/main" val="3225667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Routing is infrastructure concern – Separation of concerns</a:t>
            </a:r>
            <a:r>
              <a:rPr lang="en-GB" baseline="0" noProof="0" dirty="0"/>
              <a:t> principle</a:t>
            </a:r>
            <a:endParaRPr lang="en-GB"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Clients accepts contract – Comply</a:t>
            </a:r>
            <a:r>
              <a:rPr lang="en-GB" baseline="0" noProof="0" dirty="0"/>
              <a:t> with the agreement</a:t>
            </a:r>
            <a:endParaRPr lang="en-GB" noProof="0" dirty="0"/>
          </a:p>
          <a:p>
            <a:endParaRPr lang="en-GB" dirty="0"/>
          </a:p>
        </p:txBody>
      </p:sp>
      <p:sp>
        <p:nvSpPr>
          <p:cNvPr id="4" name="Espaço Reservado para Número de Slide 3"/>
          <p:cNvSpPr>
            <a:spLocks noGrp="1"/>
          </p:cNvSpPr>
          <p:nvPr>
            <p:ph type="sldNum" sz="quarter" idx="10"/>
          </p:nvPr>
        </p:nvSpPr>
        <p:spPr/>
        <p:txBody>
          <a:bodyPr/>
          <a:lstStyle/>
          <a:p>
            <a:fld id="{59C1193A-8CC4-4D7C-8D0F-5AD5B4E87CE4}" type="slidenum">
              <a:rPr lang="en-GB" smtClean="0"/>
              <a:t>7</a:t>
            </a:fld>
            <a:endParaRPr lang="en-GB"/>
          </a:p>
        </p:txBody>
      </p:sp>
    </p:spTree>
    <p:extLst>
      <p:ext uri="{BB962C8B-B14F-4D97-AF65-F5344CB8AC3E}">
        <p14:creationId xmlns:p14="http://schemas.microsoft.com/office/powerpoint/2010/main" val="927652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8</a:t>
            </a:fld>
            <a:endParaRPr lang="en-GB"/>
          </a:p>
        </p:txBody>
      </p:sp>
    </p:spTree>
    <p:extLst>
      <p:ext uri="{BB962C8B-B14F-4D97-AF65-F5344CB8AC3E}">
        <p14:creationId xmlns:p14="http://schemas.microsoft.com/office/powerpoint/2010/main" val="4280009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C1193A-8CC4-4D7C-8D0F-5AD5B4E87CE4}" type="slidenum">
              <a:rPr lang="en-GB" smtClean="0"/>
              <a:t>9</a:t>
            </a:fld>
            <a:endParaRPr lang="en-GB"/>
          </a:p>
        </p:txBody>
      </p:sp>
    </p:spTree>
    <p:extLst>
      <p:ext uri="{BB962C8B-B14F-4D97-AF65-F5344CB8AC3E}">
        <p14:creationId xmlns:p14="http://schemas.microsoft.com/office/powerpoint/2010/main" val="36119204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NBS Blue Cover">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475" imgH="476" progId="TCLayout.ActiveDocument.1">
                  <p:embed/>
                </p:oleObj>
              </mc:Choice>
              <mc:Fallback>
                <p:oleObj name="think-cell Slide" r:id="rId4" imgW="475" imgH="476"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p:cNvSpPr/>
          <p:nvPr/>
        </p:nvSpPr>
        <p:spPr>
          <a:xfrm>
            <a:off x="0" y="0"/>
            <a:ext cx="121920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Rounded Rectangle 11"/>
          <p:cNvSpPr/>
          <p:nvPr/>
        </p:nvSpPr>
        <p:spPr bwMode="auto">
          <a:xfrm>
            <a:off x="496598" y="3632201"/>
            <a:ext cx="7885404" cy="2872590"/>
          </a:xfrm>
          <a:prstGeom prst="roundRect">
            <a:avLst>
              <a:gd name="adj" fmla="val 237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800"/>
          </a:p>
        </p:txBody>
      </p:sp>
      <p:sp>
        <p:nvSpPr>
          <p:cNvPr id="13" name="Title 1"/>
          <p:cNvSpPr>
            <a:spLocks noGrp="1"/>
          </p:cNvSpPr>
          <p:nvPr>
            <p:ph type="ctrTitle"/>
          </p:nvPr>
        </p:nvSpPr>
        <p:spPr>
          <a:xfrm>
            <a:off x="850198" y="4086333"/>
            <a:ext cx="6600473" cy="1261966"/>
          </a:xfrm>
        </p:spPr>
        <p:txBody>
          <a:bodyPr lIns="0" tIns="0" rIns="0" bIns="0" anchor="t">
            <a:noAutofit/>
          </a:bodyPr>
          <a:lstStyle/>
          <a:p>
            <a:pPr algn="l">
              <a:lnSpc>
                <a:spcPct val="80000"/>
              </a:lnSpc>
              <a:defRPr/>
            </a:pPr>
            <a:r>
              <a:rPr lang="en-US" altLang="en-US" sz="4000" b="1">
                <a:latin typeface="NBS Medium"/>
                <a:ea typeface="ＭＳ Ｐゴシック" panose="020B0600070205080204" pitchFamily="34" charset="-128"/>
              </a:rPr>
              <a:t>Click to edit Master title style</a:t>
            </a:r>
            <a:endParaRPr lang="en-GB" altLang="en-US" sz="4000" b="1" dirty="0">
              <a:latin typeface="NBS Medium"/>
              <a:ea typeface="ＭＳ Ｐゴシック" panose="020B0600070205080204" pitchFamily="34" charset="-128"/>
              <a:cs typeface="NBS Medium"/>
            </a:endParaRPr>
          </a:p>
        </p:txBody>
      </p:sp>
      <p:sp>
        <p:nvSpPr>
          <p:cNvPr id="14" name="Subtitle 2"/>
          <p:cNvSpPr>
            <a:spLocks noGrp="1"/>
          </p:cNvSpPr>
          <p:nvPr>
            <p:ph type="subTitle" idx="1"/>
          </p:nvPr>
        </p:nvSpPr>
        <p:spPr>
          <a:xfrm>
            <a:off x="867131" y="5280563"/>
            <a:ext cx="6583540" cy="726264"/>
          </a:xfrm>
        </p:spPr>
        <p:txBody>
          <a:bodyPr lIns="0" tIns="0" rIns="0" bIns="0" anchor="t" anchorCtr="0">
            <a:normAutofit/>
          </a:bodyPr>
          <a:lstStyle/>
          <a:p>
            <a:pPr algn="l">
              <a:lnSpc>
                <a:spcPct val="80000"/>
              </a:lnSpc>
              <a:buFont typeface="Arial" panose="020B0604020202020204" pitchFamily="34" charset="0"/>
              <a:buNone/>
              <a:defRPr/>
            </a:pPr>
            <a:r>
              <a:rPr lang="en-US" altLang="en-US" sz="1600">
                <a:solidFill>
                  <a:schemeClr val="tx1"/>
                </a:solidFill>
                <a:latin typeface="NBS Light"/>
                <a:ea typeface="ＭＳ Ｐゴシック" panose="020B0600070205080204" pitchFamily="34" charset="-128"/>
              </a:rPr>
              <a:t>Click to edit Master subtitle style</a:t>
            </a:r>
            <a:endParaRPr lang="en-GB" altLang="en-US" sz="1600" dirty="0">
              <a:solidFill>
                <a:schemeClr val="tx1"/>
              </a:solidFill>
              <a:latin typeface="NBS Light"/>
              <a:ea typeface="ＭＳ Ｐゴシック" panose="020B0600070205080204" pitchFamily="34" charset="-128"/>
              <a:cs typeface="NBS Light"/>
            </a:endParaRPr>
          </a:p>
        </p:txBody>
      </p:sp>
      <p:pic>
        <p:nvPicPr>
          <p:cNvPr id="18" name="Picture 17" descr="Nationwide BS Logo sRGB.png"/>
          <p:cNvPicPr>
            <a:picLocks noChangeAspect="1"/>
          </p:cNvPicPr>
          <p:nvPr/>
        </p:nvPicPr>
        <p:blipFill rotWithShape="1">
          <a:blip r:embed="rId6">
            <a:extLst>
              <a:ext uri="{28A0092B-C50C-407E-A947-70E740481C1C}">
                <a14:useLocalDpi xmlns:a14="http://schemas.microsoft.com/office/drawing/2010/main" val="0"/>
              </a:ext>
            </a:extLst>
          </a:blip>
          <a:srcRect l="8938" t="18020" r="9268" b="14259"/>
          <a:stretch/>
        </p:blipFill>
        <p:spPr>
          <a:xfrm>
            <a:off x="977460" y="3335388"/>
            <a:ext cx="1482725" cy="607295"/>
          </a:xfrm>
          <a:prstGeom prst="rect">
            <a:avLst/>
          </a:prstGeom>
        </p:spPr>
      </p:pic>
      <p:sp>
        <p:nvSpPr>
          <p:cNvPr id="17" name="Rounded Rectangle 16"/>
          <p:cNvSpPr/>
          <p:nvPr/>
        </p:nvSpPr>
        <p:spPr>
          <a:xfrm>
            <a:off x="935488" y="3340797"/>
            <a:ext cx="1563222" cy="409449"/>
          </a:xfrm>
          <a:prstGeom prst="roundRect">
            <a:avLst>
              <a:gd name="adj" fmla="val 13275"/>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54691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NBS Front Cover Icons">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475" imgH="476" progId="TCLayout.ActiveDocument.1">
                  <p:embed/>
                </p:oleObj>
              </mc:Choice>
              <mc:Fallback>
                <p:oleObj name="think-cell Slide" r:id="rId4" imgW="475" imgH="476"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2" name="Rectangle 11"/>
          <p:cNvSpPr/>
          <p:nvPr/>
        </p:nvSpPr>
        <p:spPr>
          <a:xfrm>
            <a:off x="-24192" y="0"/>
            <a:ext cx="12216191"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4" name="Group 3"/>
          <p:cNvGrpSpPr/>
          <p:nvPr/>
        </p:nvGrpSpPr>
        <p:grpSpPr>
          <a:xfrm>
            <a:off x="-18145" y="-2"/>
            <a:ext cx="12210145" cy="6858001"/>
            <a:chOff x="-18145" y="-2"/>
            <a:chExt cx="12210145" cy="6858001"/>
          </a:xfrm>
        </p:grpSpPr>
        <p:pic>
          <p:nvPicPr>
            <p:cNvPr id="19" name="Picture 18" descr="Village-wallpaper.png"/>
            <p:cNvPicPr>
              <a:picLocks noChangeAspect="1"/>
            </p:cNvPicPr>
            <p:nvPr/>
          </p:nvPicPr>
          <p:blipFill rotWithShape="1">
            <a:blip r:embed="rId6">
              <a:extLst>
                <a:ext uri="{28A0092B-C50C-407E-A947-70E740481C1C}">
                  <a14:useLocalDpi xmlns:a14="http://schemas.microsoft.com/office/drawing/2010/main" val="0"/>
                </a:ext>
              </a:extLst>
            </a:blip>
            <a:srcRect l="4791" t="2540" r="3960" b="29160"/>
            <a:stretch/>
          </p:blipFill>
          <p:spPr>
            <a:xfrm>
              <a:off x="-18145" y="-2"/>
              <a:ext cx="9162143" cy="6858001"/>
            </a:xfrm>
            <a:prstGeom prst="rect">
              <a:avLst/>
            </a:prstGeom>
          </p:spPr>
        </p:pic>
        <p:pic>
          <p:nvPicPr>
            <p:cNvPr id="20" name="Picture 19" descr="Village-wallpaper.png"/>
            <p:cNvPicPr>
              <a:picLocks noChangeAspect="1"/>
            </p:cNvPicPr>
            <p:nvPr/>
          </p:nvPicPr>
          <p:blipFill rotWithShape="1">
            <a:blip r:embed="rId6">
              <a:extLst>
                <a:ext uri="{28A0092B-C50C-407E-A947-70E740481C1C}">
                  <a14:useLocalDpi xmlns:a14="http://schemas.microsoft.com/office/drawing/2010/main" val="0"/>
                </a:ext>
              </a:extLst>
            </a:blip>
            <a:srcRect l="8487" t="2540" r="59285" b="29160"/>
            <a:stretch/>
          </p:blipFill>
          <p:spPr>
            <a:xfrm>
              <a:off x="8956040" y="-2"/>
              <a:ext cx="3235960" cy="6858001"/>
            </a:xfrm>
            <a:prstGeom prst="rect">
              <a:avLst/>
            </a:prstGeom>
          </p:spPr>
        </p:pic>
      </p:grpSp>
      <p:sp>
        <p:nvSpPr>
          <p:cNvPr id="14" name="Rectangle 13"/>
          <p:cNvSpPr/>
          <p:nvPr/>
        </p:nvSpPr>
        <p:spPr>
          <a:xfrm>
            <a:off x="748591" y="3457266"/>
            <a:ext cx="2841277" cy="349875"/>
          </a:xfrm>
          <a:prstGeom prst="rect">
            <a:avLst/>
          </a:prstGeom>
          <a:solidFill>
            <a:srgbClr val="0077C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Rounded Rectangle 14"/>
          <p:cNvSpPr/>
          <p:nvPr/>
        </p:nvSpPr>
        <p:spPr bwMode="auto">
          <a:xfrm>
            <a:off x="496598" y="3632201"/>
            <a:ext cx="7885404" cy="2872590"/>
          </a:xfrm>
          <a:prstGeom prst="roundRect">
            <a:avLst>
              <a:gd name="adj" fmla="val 237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800"/>
          </a:p>
        </p:txBody>
      </p:sp>
      <p:sp>
        <p:nvSpPr>
          <p:cNvPr id="16" name="Title 1"/>
          <p:cNvSpPr>
            <a:spLocks noGrp="1"/>
          </p:cNvSpPr>
          <p:nvPr>
            <p:ph type="ctrTitle" idx="4294967295"/>
          </p:nvPr>
        </p:nvSpPr>
        <p:spPr>
          <a:xfrm>
            <a:off x="850198" y="4086333"/>
            <a:ext cx="6600473" cy="1261966"/>
          </a:xfrm>
        </p:spPr>
        <p:txBody>
          <a:bodyPr lIns="0" tIns="0" rIns="0" bIns="0" anchor="t">
            <a:noAutofit/>
          </a:bodyPr>
          <a:lstStyle/>
          <a:p>
            <a:pPr algn="l">
              <a:lnSpc>
                <a:spcPct val="80000"/>
              </a:lnSpc>
              <a:defRPr/>
            </a:pPr>
            <a:r>
              <a:rPr lang="en-US" altLang="en-US" sz="4000" b="1">
                <a:latin typeface="NBS Medium"/>
                <a:ea typeface="ＭＳ Ｐゴシック" panose="020B0600070205080204" pitchFamily="34" charset="-128"/>
              </a:rPr>
              <a:t>Click to edit Master title style</a:t>
            </a:r>
            <a:endParaRPr lang="en-GB" altLang="en-US" sz="4000" b="1" dirty="0">
              <a:latin typeface="NBS Medium"/>
              <a:ea typeface="ＭＳ Ｐゴシック" panose="020B0600070205080204" pitchFamily="34" charset="-128"/>
              <a:cs typeface="NBS Medium"/>
            </a:endParaRPr>
          </a:p>
        </p:txBody>
      </p:sp>
      <p:sp>
        <p:nvSpPr>
          <p:cNvPr id="17" name="Subtitle 2"/>
          <p:cNvSpPr>
            <a:spLocks noGrp="1"/>
          </p:cNvSpPr>
          <p:nvPr>
            <p:ph type="subTitle" idx="4294967295"/>
          </p:nvPr>
        </p:nvSpPr>
        <p:spPr>
          <a:xfrm>
            <a:off x="867131" y="5280563"/>
            <a:ext cx="6583540" cy="726264"/>
          </a:xfrm>
        </p:spPr>
        <p:txBody>
          <a:bodyPr lIns="0" tIns="0" rIns="0" bIns="0" anchor="t" anchorCtr="0">
            <a:normAutofit/>
          </a:bodyPr>
          <a:lstStyle/>
          <a:p>
            <a:pPr algn="l">
              <a:lnSpc>
                <a:spcPct val="80000"/>
              </a:lnSpc>
              <a:buFont typeface="Arial" panose="020B0604020202020204" pitchFamily="34" charset="0"/>
              <a:buNone/>
              <a:defRPr/>
            </a:pPr>
            <a:r>
              <a:rPr lang="en-US" altLang="en-US" sz="1600">
                <a:solidFill>
                  <a:schemeClr val="tx1"/>
                </a:solidFill>
                <a:latin typeface="NBS Light"/>
                <a:ea typeface="ＭＳ Ｐゴシック" panose="020B0600070205080204" pitchFamily="34" charset="-128"/>
              </a:rPr>
              <a:t>Click to edit Master subtitle style</a:t>
            </a:r>
            <a:endParaRPr lang="en-GB" altLang="en-US" sz="1600" dirty="0">
              <a:solidFill>
                <a:schemeClr val="tx1"/>
              </a:solidFill>
              <a:latin typeface="NBS Light"/>
              <a:ea typeface="ＭＳ Ｐゴシック" panose="020B0600070205080204" pitchFamily="34" charset="-128"/>
              <a:cs typeface="NBS Light"/>
            </a:endParaRPr>
          </a:p>
        </p:txBody>
      </p:sp>
      <p:pic>
        <p:nvPicPr>
          <p:cNvPr id="11" name="Picture 10" descr="Nationwide BS Logo sRGB.png"/>
          <p:cNvPicPr>
            <a:picLocks noChangeAspect="1"/>
          </p:cNvPicPr>
          <p:nvPr/>
        </p:nvPicPr>
        <p:blipFill rotWithShape="1">
          <a:blip r:embed="rId7">
            <a:extLst>
              <a:ext uri="{28A0092B-C50C-407E-A947-70E740481C1C}">
                <a14:useLocalDpi xmlns:a14="http://schemas.microsoft.com/office/drawing/2010/main" val="0"/>
              </a:ext>
            </a:extLst>
          </a:blip>
          <a:srcRect l="8938" t="18020" r="9268" b="14259"/>
          <a:stretch/>
        </p:blipFill>
        <p:spPr>
          <a:xfrm>
            <a:off x="977460" y="3335388"/>
            <a:ext cx="1482725" cy="607295"/>
          </a:xfrm>
          <a:prstGeom prst="rect">
            <a:avLst/>
          </a:prstGeom>
        </p:spPr>
      </p:pic>
    </p:spTree>
    <p:extLst>
      <p:ext uri="{BB962C8B-B14F-4D97-AF65-F5344CB8AC3E}">
        <p14:creationId xmlns:p14="http://schemas.microsoft.com/office/powerpoint/2010/main" val="174664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BS Front Cover 3 Light Blu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4" imgW="475" imgH="476" progId="TCLayout.ActiveDocument.1">
                  <p:embed/>
                </p:oleObj>
              </mc:Choice>
              <mc:Fallback>
                <p:oleObj name="think-cell Slide" r:id="rId4" imgW="475" imgH="476"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8" name="Rectangle 17"/>
          <p:cNvSpPr/>
          <p:nvPr/>
        </p:nvSpPr>
        <p:spPr>
          <a:xfrm>
            <a:off x="0" y="0"/>
            <a:ext cx="12192000" cy="6858000"/>
          </a:xfrm>
          <a:prstGeom prst="rect">
            <a:avLst/>
          </a:prstGeom>
          <a:solidFill>
            <a:srgbClr val="82AE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9" name="Rounded Rectangle 18"/>
          <p:cNvSpPr/>
          <p:nvPr/>
        </p:nvSpPr>
        <p:spPr bwMode="auto">
          <a:xfrm>
            <a:off x="496598" y="3632201"/>
            <a:ext cx="7885404" cy="2872590"/>
          </a:xfrm>
          <a:prstGeom prst="roundRect">
            <a:avLst>
              <a:gd name="adj" fmla="val 237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800"/>
          </a:p>
        </p:txBody>
      </p:sp>
      <p:sp>
        <p:nvSpPr>
          <p:cNvPr id="20" name="Title 1"/>
          <p:cNvSpPr>
            <a:spLocks noGrp="1"/>
          </p:cNvSpPr>
          <p:nvPr>
            <p:ph type="ctrTitle" idx="4294967295"/>
          </p:nvPr>
        </p:nvSpPr>
        <p:spPr>
          <a:xfrm>
            <a:off x="850198" y="4086333"/>
            <a:ext cx="6600473" cy="1194230"/>
          </a:xfrm>
        </p:spPr>
        <p:txBody>
          <a:bodyPr lIns="0" tIns="0" rIns="0" bIns="0" anchor="t">
            <a:noAutofit/>
          </a:bodyPr>
          <a:lstStyle/>
          <a:p>
            <a:pPr algn="l">
              <a:lnSpc>
                <a:spcPct val="80000"/>
              </a:lnSpc>
              <a:defRPr/>
            </a:pPr>
            <a:r>
              <a:rPr lang="en-US" altLang="en-US" sz="4000" b="1">
                <a:latin typeface="NBS Medium"/>
                <a:ea typeface="ＭＳ Ｐゴシック" panose="020B0600070205080204" pitchFamily="34" charset="-128"/>
              </a:rPr>
              <a:t>Click to edit Master title style</a:t>
            </a:r>
            <a:endParaRPr lang="en-GB" altLang="en-US" sz="4000" b="1" dirty="0">
              <a:latin typeface="NBS Medium"/>
              <a:ea typeface="ＭＳ Ｐゴシック" panose="020B0600070205080204" pitchFamily="34" charset="-128"/>
              <a:cs typeface="NBS Medium"/>
            </a:endParaRPr>
          </a:p>
        </p:txBody>
      </p:sp>
      <p:sp>
        <p:nvSpPr>
          <p:cNvPr id="21" name="Subtitle 2"/>
          <p:cNvSpPr>
            <a:spLocks noGrp="1"/>
          </p:cNvSpPr>
          <p:nvPr>
            <p:ph type="subTitle" idx="4294967295"/>
          </p:nvPr>
        </p:nvSpPr>
        <p:spPr>
          <a:xfrm>
            <a:off x="867131" y="5280563"/>
            <a:ext cx="6583540" cy="726264"/>
          </a:xfrm>
        </p:spPr>
        <p:txBody>
          <a:bodyPr lIns="0" tIns="0" rIns="0" bIns="0" anchor="t" anchorCtr="0">
            <a:normAutofit/>
          </a:bodyPr>
          <a:lstStyle/>
          <a:p>
            <a:pPr algn="l">
              <a:lnSpc>
                <a:spcPct val="80000"/>
              </a:lnSpc>
              <a:buFont typeface="Arial" panose="020B0604020202020204" pitchFamily="34" charset="0"/>
              <a:buNone/>
              <a:defRPr/>
            </a:pPr>
            <a:r>
              <a:rPr lang="en-US" altLang="en-US" sz="1600">
                <a:solidFill>
                  <a:schemeClr val="tx1"/>
                </a:solidFill>
                <a:latin typeface="NBS Light"/>
                <a:ea typeface="ＭＳ Ｐゴシック" panose="020B0600070205080204" pitchFamily="34" charset="-128"/>
              </a:rPr>
              <a:t>Click to edit Master subtitle style</a:t>
            </a:r>
            <a:endParaRPr lang="en-GB" altLang="en-US" sz="1600" dirty="0">
              <a:solidFill>
                <a:schemeClr val="tx1"/>
              </a:solidFill>
              <a:latin typeface="NBS Light"/>
              <a:ea typeface="ＭＳ Ｐゴシック" panose="020B0600070205080204" pitchFamily="34" charset="-128"/>
              <a:cs typeface="NBS Light"/>
            </a:endParaRPr>
          </a:p>
        </p:txBody>
      </p:sp>
      <p:pic>
        <p:nvPicPr>
          <p:cNvPr id="9" name="Picture 8" descr="Nationwide BS Logo sRGB.png"/>
          <p:cNvPicPr>
            <a:picLocks noChangeAspect="1"/>
          </p:cNvPicPr>
          <p:nvPr/>
        </p:nvPicPr>
        <p:blipFill rotWithShape="1">
          <a:blip r:embed="rId6">
            <a:extLst>
              <a:ext uri="{28A0092B-C50C-407E-A947-70E740481C1C}">
                <a14:useLocalDpi xmlns:a14="http://schemas.microsoft.com/office/drawing/2010/main" val="0"/>
              </a:ext>
            </a:extLst>
          </a:blip>
          <a:srcRect l="8938" t="18020" r="9268" b="14259"/>
          <a:stretch/>
        </p:blipFill>
        <p:spPr>
          <a:xfrm>
            <a:off x="977460" y="3335388"/>
            <a:ext cx="1482725" cy="607295"/>
          </a:xfrm>
          <a:prstGeom prst="rect">
            <a:avLst/>
          </a:prstGeom>
        </p:spPr>
      </p:pic>
    </p:spTree>
    <p:extLst>
      <p:ext uri="{BB962C8B-B14F-4D97-AF65-F5344CB8AC3E}">
        <p14:creationId xmlns:p14="http://schemas.microsoft.com/office/powerpoint/2010/main" val="2723109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BS Front Cover Print friend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4" imgW="475" imgH="476" progId="TCLayout.ActiveDocument.1">
                  <p:embed/>
                </p:oleObj>
              </mc:Choice>
              <mc:Fallback>
                <p:oleObj name="think-cell Slide" r:id="rId4" imgW="475" imgH="476"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ounded Rectangle 6"/>
          <p:cNvSpPr/>
          <p:nvPr/>
        </p:nvSpPr>
        <p:spPr bwMode="auto">
          <a:xfrm>
            <a:off x="496598" y="3632201"/>
            <a:ext cx="7885404" cy="2872590"/>
          </a:xfrm>
          <a:prstGeom prst="roundRect">
            <a:avLst>
              <a:gd name="adj" fmla="val 2370"/>
            </a:avLst>
          </a:prstGeom>
          <a:solidFill>
            <a:srgbClr val="FFFFFF"/>
          </a:solidFill>
          <a:ln w="9525" cmpd="sng">
            <a:solidFill>
              <a:srgbClr val="004A8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800"/>
          </a:p>
        </p:txBody>
      </p:sp>
      <p:sp>
        <p:nvSpPr>
          <p:cNvPr id="11" name="Title 1"/>
          <p:cNvSpPr>
            <a:spLocks noGrp="1"/>
          </p:cNvSpPr>
          <p:nvPr>
            <p:ph type="ctrTitle" idx="4294967295"/>
          </p:nvPr>
        </p:nvSpPr>
        <p:spPr>
          <a:xfrm>
            <a:off x="850198" y="4086333"/>
            <a:ext cx="6600473" cy="1194230"/>
          </a:xfrm>
        </p:spPr>
        <p:txBody>
          <a:bodyPr lIns="0" tIns="0" rIns="0" bIns="0" anchor="t">
            <a:noAutofit/>
          </a:bodyPr>
          <a:lstStyle/>
          <a:p>
            <a:pPr algn="l">
              <a:lnSpc>
                <a:spcPct val="80000"/>
              </a:lnSpc>
              <a:defRPr/>
            </a:pPr>
            <a:r>
              <a:rPr lang="en-US" altLang="en-US" sz="4000" b="1">
                <a:latin typeface="NBS Medium"/>
                <a:ea typeface="ＭＳ Ｐゴシック" panose="020B0600070205080204" pitchFamily="34" charset="-128"/>
              </a:rPr>
              <a:t>Click to edit Master title style</a:t>
            </a:r>
            <a:endParaRPr lang="en-GB" altLang="en-US" sz="4000" b="1" dirty="0">
              <a:latin typeface="NBS Medium"/>
              <a:ea typeface="ＭＳ Ｐゴシック" panose="020B0600070205080204" pitchFamily="34" charset="-128"/>
              <a:cs typeface="NBS Medium"/>
            </a:endParaRPr>
          </a:p>
        </p:txBody>
      </p:sp>
      <p:sp>
        <p:nvSpPr>
          <p:cNvPr id="12" name="Subtitle 2"/>
          <p:cNvSpPr>
            <a:spLocks noGrp="1"/>
          </p:cNvSpPr>
          <p:nvPr>
            <p:ph type="subTitle" idx="4294967295"/>
          </p:nvPr>
        </p:nvSpPr>
        <p:spPr>
          <a:xfrm>
            <a:off x="867131" y="5280563"/>
            <a:ext cx="6583540" cy="726264"/>
          </a:xfrm>
        </p:spPr>
        <p:txBody>
          <a:bodyPr lIns="0" tIns="0" rIns="0" bIns="0" anchor="t" anchorCtr="0">
            <a:normAutofit/>
          </a:bodyPr>
          <a:lstStyle/>
          <a:p>
            <a:pPr algn="l">
              <a:lnSpc>
                <a:spcPct val="80000"/>
              </a:lnSpc>
              <a:buFont typeface="Arial" panose="020B0604020202020204" pitchFamily="34" charset="0"/>
              <a:buNone/>
              <a:defRPr/>
            </a:pPr>
            <a:r>
              <a:rPr lang="en-US" altLang="en-US" sz="1600">
                <a:solidFill>
                  <a:schemeClr val="tx1"/>
                </a:solidFill>
                <a:latin typeface="NBS Light"/>
                <a:ea typeface="ＭＳ Ｐゴシック" panose="020B0600070205080204" pitchFamily="34" charset="-128"/>
              </a:rPr>
              <a:t>Click to edit Master subtitle style</a:t>
            </a:r>
            <a:endParaRPr lang="en-GB" altLang="en-US" sz="1600" dirty="0">
              <a:solidFill>
                <a:schemeClr val="tx1"/>
              </a:solidFill>
              <a:latin typeface="NBS Light"/>
              <a:ea typeface="ＭＳ Ｐゴシック" panose="020B0600070205080204" pitchFamily="34" charset="-128"/>
              <a:cs typeface="NBS Light"/>
            </a:endParaRPr>
          </a:p>
        </p:txBody>
      </p:sp>
      <p:pic>
        <p:nvPicPr>
          <p:cNvPr id="8" name="Picture 7" descr="Nationwide BS Logo sRGB.png"/>
          <p:cNvPicPr>
            <a:picLocks noChangeAspect="1"/>
          </p:cNvPicPr>
          <p:nvPr/>
        </p:nvPicPr>
        <p:blipFill rotWithShape="1">
          <a:blip r:embed="rId6">
            <a:extLst>
              <a:ext uri="{28A0092B-C50C-407E-A947-70E740481C1C}">
                <a14:useLocalDpi xmlns:a14="http://schemas.microsoft.com/office/drawing/2010/main" val="0"/>
              </a:ext>
            </a:extLst>
          </a:blip>
          <a:srcRect l="8938" t="18020" r="9268" b="14259"/>
          <a:stretch/>
        </p:blipFill>
        <p:spPr>
          <a:xfrm>
            <a:off x="977460" y="3335388"/>
            <a:ext cx="1482725" cy="607295"/>
          </a:xfrm>
          <a:prstGeom prst="rect">
            <a:avLst/>
          </a:prstGeom>
        </p:spPr>
      </p:pic>
    </p:spTree>
    <p:extLst>
      <p:ext uri="{BB962C8B-B14F-4D97-AF65-F5344CB8AC3E}">
        <p14:creationId xmlns:p14="http://schemas.microsoft.com/office/powerpoint/2010/main" val="763943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Rounded Rectangle 1"/>
          <p:cNvSpPr/>
          <p:nvPr userDrawn="1"/>
        </p:nvSpPr>
        <p:spPr>
          <a:xfrm>
            <a:off x="474136" y="440267"/>
            <a:ext cx="11235265" cy="5884333"/>
          </a:xfrm>
          <a:prstGeom prst="roundRect">
            <a:avLst>
              <a:gd name="adj" fmla="val 1117"/>
            </a:avLst>
          </a:prstGeom>
          <a:no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solidFill>
                  <a:schemeClr val="tx1"/>
                </a:solidFill>
              </a:ln>
            </a:endParaRPr>
          </a:p>
        </p:txBody>
      </p:sp>
      <p:pic>
        <p:nvPicPr>
          <p:cNvPr id="10" name="Picture 9" descr="Nationwide BS Logo sRGB.png"/>
          <p:cNvPicPr>
            <a:picLocks noChangeAspect="1"/>
          </p:cNvPicPr>
          <p:nvPr userDrawn="1"/>
        </p:nvPicPr>
        <p:blipFill rotWithShape="1">
          <a:blip r:embed="rId2">
            <a:extLst>
              <a:ext uri="{28A0092B-C50C-407E-A947-70E740481C1C}">
                <a14:useLocalDpi xmlns:a14="http://schemas.microsoft.com/office/drawing/2010/main" val="0"/>
              </a:ext>
            </a:extLst>
          </a:blip>
          <a:srcRect l="9269" t="18961" r="9306" b="13632"/>
          <a:stretch/>
        </p:blipFill>
        <p:spPr>
          <a:xfrm>
            <a:off x="9192344" y="5948187"/>
            <a:ext cx="1938867" cy="794012"/>
          </a:xfrm>
          <a:prstGeom prst="rect">
            <a:avLst/>
          </a:prstGeom>
        </p:spPr>
      </p:pic>
      <p:sp>
        <p:nvSpPr>
          <p:cNvPr id="8" name="Title Placeholder 1"/>
          <p:cNvSpPr>
            <a:spLocks noGrp="1"/>
          </p:cNvSpPr>
          <p:nvPr>
            <p:ph type="title"/>
          </p:nvPr>
        </p:nvSpPr>
        <p:spPr>
          <a:xfrm>
            <a:off x="711906" y="650172"/>
            <a:ext cx="10746316" cy="625475"/>
          </a:xfrm>
          <a:prstGeom prst="rect">
            <a:avLst/>
          </a:prstGeom>
        </p:spPr>
        <p:txBody>
          <a:bodyPr vert="horz" lIns="0" tIns="0" rIns="91440" bIns="0" rtlCol="0" anchor="t">
            <a:normAutofit/>
          </a:bodyPr>
          <a:lstStyle>
            <a:lvl1pPr>
              <a:defRPr sz="3733"/>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8336B126-544D-437F-A1AD-3DBA253D0F29}"/>
              </a:ext>
            </a:extLst>
          </p:cNvPr>
          <p:cNvSpPr>
            <a:spLocks noGrp="1"/>
          </p:cNvSpPr>
          <p:nvPr>
            <p:ph type="dt" sz="half" idx="10"/>
          </p:nvPr>
        </p:nvSpPr>
        <p:spPr/>
        <p:txBody>
          <a:bodyPr/>
          <a:lstStyle/>
          <a:p>
            <a:fld id="{B60120EA-204F-4247-8AD6-FB3D00C1DADC}" type="datetime1">
              <a:rPr lang="en-GB" smtClean="0"/>
              <a:t>18/05/2020</a:t>
            </a:fld>
            <a:endParaRPr lang="en-US"/>
          </a:p>
        </p:txBody>
      </p:sp>
      <p:sp>
        <p:nvSpPr>
          <p:cNvPr id="5" name="Footer Placeholder 4">
            <a:extLst>
              <a:ext uri="{FF2B5EF4-FFF2-40B4-BE49-F238E27FC236}">
                <a16:creationId xmlns:a16="http://schemas.microsoft.com/office/drawing/2014/main" id="{3A540BD3-A7C0-4AAC-972C-6698E1DFA71A}"/>
              </a:ext>
            </a:extLst>
          </p:cNvPr>
          <p:cNvSpPr>
            <a:spLocks noGrp="1"/>
          </p:cNvSpPr>
          <p:nvPr>
            <p:ph type="ftr" sz="quarter" idx="11"/>
          </p:nvPr>
        </p:nvSpPr>
        <p:spPr/>
        <p:txBody>
          <a:bodyPr/>
          <a:lstStyle/>
          <a:p>
            <a:r>
              <a:rPr lang="en-GB"/>
              <a:t>REST Versioning Proposal</a:t>
            </a:r>
            <a:endParaRPr lang="en-US"/>
          </a:p>
        </p:txBody>
      </p:sp>
      <p:sp>
        <p:nvSpPr>
          <p:cNvPr id="6" name="Slide Number Placeholder 5">
            <a:extLst>
              <a:ext uri="{FF2B5EF4-FFF2-40B4-BE49-F238E27FC236}">
                <a16:creationId xmlns:a16="http://schemas.microsoft.com/office/drawing/2014/main" id="{18282681-4B92-4D2C-95CF-5D21697A45C7}"/>
              </a:ext>
            </a:extLst>
          </p:cNvPr>
          <p:cNvSpPr>
            <a:spLocks noGrp="1"/>
          </p:cNvSpPr>
          <p:nvPr>
            <p:ph type="sldNum" sz="quarter" idx="12"/>
          </p:nvPr>
        </p:nvSpPr>
        <p:spPr/>
        <p:txBody>
          <a:bodyPr/>
          <a:lstStyle/>
          <a:p>
            <a:fld id="{626A57C3-3BED-E04C-8CED-F9EC9F6E08F1}" type="slidenum">
              <a:rPr lang="en-US" smtClean="0"/>
              <a:t>‹#›</a:t>
            </a:fld>
            <a:endParaRPr lang="en-US"/>
          </a:p>
        </p:txBody>
      </p:sp>
      <p:sp>
        <p:nvSpPr>
          <p:cNvPr id="12" name="Text Placeholder 2">
            <a:extLst>
              <a:ext uri="{FF2B5EF4-FFF2-40B4-BE49-F238E27FC236}">
                <a16:creationId xmlns:a16="http://schemas.microsoft.com/office/drawing/2014/main" id="{711FEC5B-CDDF-4ED3-83BB-8328EF60B28F}"/>
              </a:ext>
            </a:extLst>
          </p:cNvPr>
          <p:cNvSpPr>
            <a:spLocks noGrp="1"/>
          </p:cNvSpPr>
          <p:nvPr>
            <p:ph idx="1"/>
          </p:nvPr>
        </p:nvSpPr>
        <p:spPr>
          <a:xfrm>
            <a:off x="711906" y="1584679"/>
            <a:ext cx="10746316" cy="4229099"/>
          </a:xfrm>
          <a:prstGeom prst="rect">
            <a:avLst/>
          </a:prstGeom>
        </p:spPr>
        <p:txBody>
          <a:bodyPr vert="horz" lIns="91440" tIns="45720" rIns="91440" bIns="45720" rtlCol="0">
            <a:normAutofit/>
          </a:bodyPr>
          <a:lstStyle>
            <a:lvl1pPr>
              <a:lnSpc>
                <a:spcPct val="90000"/>
              </a:lnSpc>
              <a:spcBef>
                <a:spcPts val="800"/>
              </a:spcBef>
              <a:defRPr sz="3200"/>
            </a:lvl1pPr>
            <a:lvl2pPr>
              <a:defRPr sz="2800"/>
            </a:lvl2pPr>
            <a:lvl3pPr>
              <a:defRPr sz="2667"/>
            </a:lvl3pPr>
            <a:lvl4pPr>
              <a:defRPr sz="2400"/>
            </a:lvl4pPr>
            <a:lvl5pPr>
              <a:defRPr sz="2133"/>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442693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Rounded Rectangle 1"/>
          <p:cNvSpPr/>
          <p:nvPr/>
        </p:nvSpPr>
        <p:spPr>
          <a:xfrm>
            <a:off x="474136" y="440267"/>
            <a:ext cx="11235265" cy="5884333"/>
          </a:xfrm>
          <a:prstGeom prst="roundRect">
            <a:avLst>
              <a:gd name="adj" fmla="val 1117"/>
            </a:avLst>
          </a:prstGeom>
          <a:no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solidFill>
                  <a:schemeClr val="tx1"/>
                </a:solidFill>
              </a:ln>
            </a:endParaRPr>
          </a:p>
        </p:txBody>
      </p:sp>
      <p:pic>
        <p:nvPicPr>
          <p:cNvPr id="10" name="Picture 9" descr="Nationwide BS Logo sRGB.png"/>
          <p:cNvPicPr>
            <a:picLocks noChangeAspect="1"/>
          </p:cNvPicPr>
          <p:nvPr/>
        </p:nvPicPr>
        <p:blipFill rotWithShape="1">
          <a:blip r:embed="rId2">
            <a:extLst>
              <a:ext uri="{28A0092B-C50C-407E-A947-70E740481C1C}">
                <a14:useLocalDpi xmlns:a14="http://schemas.microsoft.com/office/drawing/2010/main" val="0"/>
              </a:ext>
            </a:extLst>
          </a:blip>
          <a:srcRect l="9269" t="18961" r="9306" b="13632"/>
          <a:stretch/>
        </p:blipFill>
        <p:spPr>
          <a:xfrm>
            <a:off x="9192344" y="5948187"/>
            <a:ext cx="1938867" cy="794012"/>
          </a:xfrm>
          <a:prstGeom prst="rect">
            <a:avLst/>
          </a:prstGeom>
        </p:spPr>
      </p:pic>
      <p:sp>
        <p:nvSpPr>
          <p:cNvPr id="8" name="Title Placeholder 1"/>
          <p:cNvSpPr>
            <a:spLocks noGrp="1"/>
          </p:cNvSpPr>
          <p:nvPr>
            <p:ph type="title"/>
          </p:nvPr>
        </p:nvSpPr>
        <p:spPr>
          <a:xfrm>
            <a:off x="711906" y="650172"/>
            <a:ext cx="10746316" cy="625475"/>
          </a:xfrm>
          <a:prstGeom prst="rect">
            <a:avLst/>
          </a:prstGeom>
        </p:spPr>
        <p:txBody>
          <a:bodyPr vert="horz" lIns="0" tIns="0" rIns="91440" bIns="0" rtlCol="0" anchor="t">
            <a:normAutofit/>
          </a:bodyPr>
          <a:lstStyle>
            <a:lvl1pPr>
              <a:defRPr sz="3733"/>
            </a:lvl1pPr>
          </a:lstStyle>
          <a:p>
            <a:r>
              <a:rPr lang="en-US"/>
              <a:t>Click to edit Master title style</a:t>
            </a:r>
            <a:endParaRPr lang="en-US" dirty="0"/>
          </a:p>
        </p:txBody>
      </p:sp>
      <p:sp>
        <p:nvSpPr>
          <p:cNvPr id="9" name="Text Placeholder 2"/>
          <p:cNvSpPr>
            <a:spLocks noGrp="1"/>
          </p:cNvSpPr>
          <p:nvPr>
            <p:ph idx="1"/>
          </p:nvPr>
        </p:nvSpPr>
        <p:spPr>
          <a:xfrm>
            <a:off x="711906" y="1584679"/>
            <a:ext cx="5312086" cy="4229099"/>
          </a:xfrm>
          <a:prstGeom prst="rect">
            <a:avLst/>
          </a:prstGeom>
        </p:spPr>
        <p:txBody>
          <a:bodyPr vert="horz" lIns="91440" tIns="45720" rIns="91440" bIns="45720" rtlCol="0">
            <a:normAutofit/>
          </a:bodyPr>
          <a:lstStyle>
            <a:lvl1pPr>
              <a:lnSpc>
                <a:spcPct val="90000"/>
              </a:lnSpc>
              <a:spcBef>
                <a:spcPts val="800"/>
              </a:spcBef>
              <a:defRPr sz="3200"/>
            </a:lvl1pPr>
            <a:lvl2pPr>
              <a:defRPr sz="2800"/>
            </a:lvl2pPr>
            <a:lvl3pPr>
              <a:defRPr sz="2667"/>
            </a:lvl3pPr>
            <a:lvl4pPr>
              <a:defRPr sz="2400"/>
            </a:lvl4pPr>
            <a:lvl5pPr>
              <a:defRPr sz="213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336B126-544D-437F-A1AD-3DBA253D0F29}"/>
              </a:ext>
            </a:extLst>
          </p:cNvPr>
          <p:cNvSpPr>
            <a:spLocks noGrp="1"/>
          </p:cNvSpPr>
          <p:nvPr>
            <p:ph type="dt" sz="half" idx="10"/>
          </p:nvPr>
        </p:nvSpPr>
        <p:spPr/>
        <p:txBody>
          <a:bodyPr/>
          <a:lstStyle/>
          <a:p>
            <a:fld id="{E36E60C4-9B2D-4014-9366-9BCCD7A9936A}" type="datetime1">
              <a:rPr lang="en-GB" smtClean="0"/>
              <a:t>18/05/2020</a:t>
            </a:fld>
            <a:endParaRPr lang="en-US"/>
          </a:p>
        </p:txBody>
      </p:sp>
      <p:sp>
        <p:nvSpPr>
          <p:cNvPr id="5" name="Footer Placeholder 4">
            <a:extLst>
              <a:ext uri="{FF2B5EF4-FFF2-40B4-BE49-F238E27FC236}">
                <a16:creationId xmlns:a16="http://schemas.microsoft.com/office/drawing/2014/main" id="{3A540BD3-A7C0-4AAC-972C-6698E1DFA71A}"/>
              </a:ext>
            </a:extLst>
          </p:cNvPr>
          <p:cNvSpPr>
            <a:spLocks noGrp="1"/>
          </p:cNvSpPr>
          <p:nvPr>
            <p:ph type="ftr" sz="quarter" idx="11"/>
          </p:nvPr>
        </p:nvSpPr>
        <p:spPr/>
        <p:txBody>
          <a:bodyPr/>
          <a:lstStyle/>
          <a:p>
            <a:r>
              <a:rPr lang="en-GB"/>
              <a:t>REST Versioning Proposal</a:t>
            </a:r>
            <a:endParaRPr lang="en-US"/>
          </a:p>
        </p:txBody>
      </p:sp>
      <p:sp>
        <p:nvSpPr>
          <p:cNvPr id="6" name="Slide Number Placeholder 5">
            <a:extLst>
              <a:ext uri="{FF2B5EF4-FFF2-40B4-BE49-F238E27FC236}">
                <a16:creationId xmlns:a16="http://schemas.microsoft.com/office/drawing/2014/main" id="{18282681-4B92-4D2C-95CF-5D21697A45C7}"/>
              </a:ext>
            </a:extLst>
          </p:cNvPr>
          <p:cNvSpPr>
            <a:spLocks noGrp="1"/>
          </p:cNvSpPr>
          <p:nvPr>
            <p:ph type="sldNum" sz="quarter" idx="12"/>
          </p:nvPr>
        </p:nvSpPr>
        <p:spPr/>
        <p:txBody>
          <a:bodyPr/>
          <a:lstStyle/>
          <a:p>
            <a:fld id="{626A57C3-3BED-E04C-8CED-F9EC9F6E08F1}" type="slidenum">
              <a:rPr lang="en-US" smtClean="0"/>
              <a:t>‹#›</a:t>
            </a:fld>
            <a:endParaRPr lang="en-US"/>
          </a:p>
        </p:txBody>
      </p:sp>
      <p:sp>
        <p:nvSpPr>
          <p:cNvPr id="11" name="Text Placeholder 2">
            <a:extLst>
              <a:ext uri="{FF2B5EF4-FFF2-40B4-BE49-F238E27FC236}">
                <a16:creationId xmlns:a16="http://schemas.microsoft.com/office/drawing/2014/main" id="{98A35D8B-C317-4586-91BE-799F7B54148A}"/>
              </a:ext>
            </a:extLst>
          </p:cNvPr>
          <p:cNvSpPr>
            <a:spLocks noGrp="1"/>
          </p:cNvSpPr>
          <p:nvPr>
            <p:ph idx="13"/>
          </p:nvPr>
        </p:nvSpPr>
        <p:spPr>
          <a:xfrm>
            <a:off x="6146136" y="1584679"/>
            <a:ext cx="5312086" cy="4229099"/>
          </a:xfrm>
          <a:prstGeom prst="rect">
            <a:avLst/>
          </a:prstGeom>
        </p:spPr>
        <p:txBody>
          <a:bodyPr vert="horz" lIns="91440" tIns="45720" rIns="91440" bIns="45720" rtlCol="0">
            <a:normAutofit/>
          </a:bodyPr>
          <a:lstStyle>
            <a:lvl1pPr>
              <a:lnSpc>
                <a:spcPct val="90000"/>
              </a:lnSpc>
              <a:spcBef>
                <a:spcPts val="800"/>
              </a:spcBef>
              <a:defRPr sz="3200"/>
            </a:lvl1pPr>
            <a:lvl2pPr>
              <a:defRPr sz="2800"/>
            </a:lvl2pPr>
            <a:lvl3pPr>
              <a:defRPr sz="2667"/>
            </a:lvl3pPr>
            <a:lvl4pPr>
              <a:defRPr sz="2400"/>
            </a:lvl4pPr>
            <a:lvl5pPr>
              <a:defRPr sz="213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3473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9"/>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10" imgW="475" imgH="476" progId="TCLayout.ActiveDocument.1">
                  <p:embed/>
                </p:oleObj>
              </mc:Choice>
              <mc:Fallback>
                <p:oleObj name="think-cell Slide" r:id="rId10" imgW="475" imgH="476" progId="TCLayout.ActiveDocument.1">
                  <p:embed/>
                  <p:pic>
                    <p:nvPicPr>
                      <p:cNvPr id="8" name="Object 7" hidden="1"/>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814212" y="4063474"/>
            <a:ext cx="6637867" cy="1285875"/>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5379" y="5249866"/>
            <a:ext cx="6660444" cy="72785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BD4F8-658E-42B8-8328-8236FB11DB12}" type="datetime1">
              <a:rPr lang="en-GB" smtClean="0"/>
              <a:t>18/05/2020</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REST Versioning Proposal</a:t>
            </a:r>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A57C3-3BED-E04C-8CED-F9EC9F6E08F1}" type="slidenum">
              <a:rPr lang="en-US" smtClean="0"/>
              <a:t>‹#›</a:t>
            </a:fld>
            <a:endParaRPr lang="en-US"/>
          </a:p>
        </p:txBody>
      </p:sp>
    </p:spTree>
    <p:extLst>
      <p:ext uri="{BB962C8B-B14F-4D97-AF65-F5344CB8AC3E}">
        <p14:creationId xmlns:p14="http://schemas.microsoft.com/office/powerpoint/2010/main" val="340509261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97" r:id="rId5"/>
    <p:sldLayoutId id="2147483696" r:id="rId6"/>
  </p:sldLayoutIdLst>
  <p:hf hdr="0"/>
  <p:txStyles>
    <p:titleStyle>
      <a:lvl1pPr algn="l" defTabSz="457200" rtl="0" eaLnBrk="1" latinLnBrk="0" hangingPunct="1">
        <a:lnSpc>
          <a:spcPct val="80000"/>
        </a:lnSpc>
        <a:spcBef>
          <a:spcPct val="0"/>
        </a:spcBef>
        <a:buNone/>
        <a:defRPr sz="4000" b="1" kern="1200">
          <a:solidFill>
            <a:schemeClr val="tx1"/>
          </a:solidFill>
          <a:latin typeface="NBS Medium"/>
          <a:ea typeface="+mj-ea"/>
          <a:cs typeface="NBS Medium"/>
        </a:defRPr>
      </a:lvl1pPr>
    </p:titleStyle>
    <p:bodyStyle>
      <a:lvl1pPr marL="0" indent="0" algn="l" defTabSz="457200" rtl="0" eaLnBrk="1" latinLnBrk="0" hangingPunct="1">
        <a:lnSpc>
          <a:spcPct val="80000"/>
        </a:lnSpc>
        <a:spcBef>
          <a:spcPct val="20000"/>
        </a:spcBef>
        <a:buFont typeface="Arial"/>
        <a:buNone/>
        <a:defRPr sz="1600" b="0" i="0" kern="1200">
          <a:solidFill>
            <a:schemeClr val="tx1"/>
          </a:solidFill>
          <a:latin typeface="NBS Light"/>
          <a:ea typeface="+mn-ea"/>
          <a:cs typeface="NBS Light"/>
        </a:defRPr>
      </a:lvl1pPr>
      <a:lvl2pPr marL="742950" indent="-285750" algn="l" defTabSz="457200" rtl="0" eaLnBrk="1" latinLnBrk="0" hangingPunct="1">
        <a:spcBef>
          <a:spcPct val="20000"/>
        </a:spcBef>
        <a:buFont typeface="Arial"/>
        <a:buChar char="–"/>
        <a:defRPr sz="3200" kern="1200">
          <a:solidFill>
            <a:schemeClr val="tx1"/>
          </a:solidFill>
          <a:latin typeface="NBS Light"/>
          <a:ea typeface="+mn-ea"/>
          <a:cs typeface="NBS Light"/>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0D670-9A6C-431A-9300-1086970D1699}"/>
              </a:ext>
            </a:extLst>
          </p:cNvPr>
          <p:cNvSpPr>
            <a:spLocks noGrp="1"/>
          </p:cNvSpPr>
          <p:nvPr>
            <p:ph type="ctrTitle"/>
          </p:nvPr>
        </p:nvSpPr>
        <p:spPr/>
        <p:txBody>
          <a:bodyPr/>
          <a:lstStyle/>
          <a:p>
            <a:r>
              <a:rPr lang="en-GB" dirty="0"/>
              <a:t>Service Versioning</a:t>
            </a:r>
            <a:br>
              <a:rPr lang="en-GB" dirty="0"/>
            </a:br>
            <a:r>
              <a:rPr lang="en-GB" dirty="0"/>
              <a:t>Proposal</a:t>
            </a:r>
            <a:br>
              <a:rPr lang="en-GB" dirty="0"/>
            </a:br>
            <a:endParaRPr lang="en-GB" dirty="0"/>
          </a:p>
        </p:txBody>
      </p:sp>
      <p:sp>
        <p:nvSpPr>
          <p:cNvPr id="3" name="Subtitle 2">
            <a:extLst>
              <a:ext uri="{FF2B5EF4-FFF2-40B4-BE49-F238E27FC236}">
                <a16:creationId xmlns:a16="http://schemas.microsoft.com/office/drawing/2014/main" id="{B5211CA7-2691-4169-B223-9C203A73919F}"/>
              </a:ext>
            </a:extLst>
          </p:cNvPr>
          <p:cNvSpPr>
            <a:spLocks noGrp="1"/>
          </p:cNvSpPr>
          <p:nvPr>
            <p:ph type="subTitle" idx="1"/>
          </p:nvPr>
        </p:nvSpPr>
        <p:spPr>
          <a:xfrm>
            <a:off x="867131" y="5280563"/>
            <a:ext cx="6583540" cy="726264"/>
          </a:xfrm>
        </p:spPr>
        <p:txBody>
          <a:bodyPr/>
          <a:lstStyle/>
          <a:p>
            <a:r>
              <a:rPr lang="en-GB" dirty="0"/>
              <a:t>Proposal on how to version Middleware Services</a:t>
            </a:r>
          </a:p>
          <a:p>
            <a:endParaRPr lang="en-GB" dirty="0"/>
          </a:p>
          <a:p>
            <a:pPr algn="r"/>
            <a:r>
              <a:rPr lang="en-GB" sz="1100" dirty="0"/>
              <a:t>v18/05/2020</a:t>
            </a:r>
          </a:p>
        </p:txBody>
      </p:sp>
    </p:spTree>
    <p:extLst>
      <p:ext uri="{BB962C8B-B14F-4D97-AF65-F5344CB8AC3E}">
        <p14:creationId xmlns:p14="http://schemas.microsoft.com/office/powerpoint/2010/main" val="3482869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77671-00F4-4523-AB3B-19E7AAC17C5D}"/>
              </a:ext>
            </a:extLst>
          </p:cNvPr>
          <p:cNvSpPr>
            <a:spLocks noGrp="1"/>
          </p:cNvSpPr>
          <p:nvPr>
            <p:ph type="title"/>
          </p:nvPr>
        </p:nvSpPr>
        <p:spPr/>
        <p:txBody>
          <a:bodyPr/>
          <a:lstStyle/>
          <a:p>
            <a:r>
              <a:rPr lang="en-GB"/>
              <a:t>Concepts</a:t>
            </a:r>
          </a:p>
        </p:txBody>
      </p:sp>
      <p:sp>
        <p:nvSpPr>
          <p:cNvPr id="3" name="Date Placeholder 2">
            <a:extLst>
              <a:ext uri="{FF2B5EF4-FFF2-40B4-BE49-F238E27FC236}">
                <a16:creationId xmlns:a16="http://schemas.microsoft.com/office/drawing/2014/main" id="{7441DFBF-28F4-4080-AB8E-1A7F4B61373D}"/>
              </a:ext>
            </a:extLst>
          </p:cNvPr>
          <p:cNvSpPr>
            <a:spLocks noGrp="1"/>
          </p:cNvSpPr>
          <p:nvPr>
            <p:ph type="dt" sz="half" idx="10"/>
          </p:nvPr>
        </p:nvSpPr>
        <p:spPr/>
        <p:txBody>
          <a:bodyPr/>
          <a:lstStyle/>
          <a:p>
            <a:fld id="{FD1AD1DD-51C7-44E4-B9E6-F403F4A9AC71}" type="datetime1">
              <a:rPr lang="en-GB" smtClean="0"/>
              <a:t>18/05/2020</a:t>
            </a:fld>
            <a:endParaRPr lang="en-US"/>
          </a:p>
        </p:txBody>
      </p:sp>
      <p:sp>
        <p:nvSpPr>
          <p:cNvPr id="4" name="Footer Placeholder 3">
            <a:extLst>
              <a:ext uri="{FF2B5EF4-FFF2-40B4-BE49-F238E27FC236}">
                <a16:creationId xmlns:a16="http://schemas.microsoft.com/office/drawing/2014/main" id="{24A46832-ABB2-4384-B94D-E3B0CA443389}"/>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E482FA60-072E-4F71-956F-CFD344D9D58E}"/>
              </a:ext>
            </a:extLst>
          </p:cNvPr>
          <p:cNvSpPr>
            <a:spLocks noGrp="1"/>
          </p:cNvSpPr>
          <p:nvPr>
            <p:ph type="sldNum" sz="quarter" idx="12"/>
          </p:nvPr>
        </p:nvSpPr>
        <p:spPr/>
        <p:txBody>
          <a:bodyPr/>
          <a:lstStyle/>
          <a:p>
            <a:fld id="{626A57C3-3BED-E04C-8CED-F9EC9F6E08F1}" type="slidenum">
              <a:rPr lang="en-US" smtClean="0"/>
              <a:t>10</a:t>
            </a:fld>
            <a:endParaRPr lang="en-US"/>
          </a:p>
        </p:txBody>
      </p:sp>
      <p:sp>
        <p:nvSpPr>
          <p:cNvPr id="6" name="Content Placeholder 5">
            <a:extLst>
              <a:ext uri="{FF2B5EF4-FFF2-40B4-BE49-F238E27FC236}">
                <a16:creationId xmlns:a16="http://schemas.microsoft.com/office/drawing/2014/main" id="{8E70DF51-993C-4F91-B62E-6A3D5800F1D2}"/>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GB" dirty="0"/>
              <a:t>Resource</a:t>
            </a:r>
          </a:p>
          <a:p>
            <a:pPr marL="1200150" lvl="1" indent="-457200">
              <a:buFont typeface="Arial" panose="020B0604020202020204" pitchFamily="34" charset="0"/>
              <a:buChar char="•"/>
            </a:pPr>
            <a:r>
              <a:rPr lang="en-GB" dirty="0"/>
              <a:t>Object with associated data, relationships to other resources, and a set of operations that changes its state</a:t>
            </a:r>
          </a:p>
          <a:p>
            <a:pPr marL="1200150" lvl="1" indent="-457200">
              <a:buFont typeface="Arial" panose="020B0604020202020204" pitchFamily="34" charset="0"/>
              <a:buChar char="•"/>
            </a:pPr>
            <a:r>
              <a:rPr lang="en-GB" dirty="0"/>
              <a:t>A noun service name often defines a resource</a:t>
            </a:r>
          </a:p>
          <a:p>
            <a:pPr marL="457200" indent="-457200">
              <a:buFont typeface="Arial" panose="020B0604020202020204" pitchFamily="34" charset="0"/>
              <a:buChar char="•"/>
            </a:pPr>
            <a:r>
              <a:rPr lang="en-GB" dirty="0"/>
              <a:t>Operation</a:t>
            </a:r>
          </a:p>
          <a:p>
            <a:pPr marL="1200150" lvl="1" indent="-457200">
              <a:buFont typeface="Arial" panose="020B0604020202020204" pitchFamily="34" charset="0"/>
              <a:buChar char="•"/>
            </a:pPr>
            <a:r>
              <a:rPr lang="en-GB" dirty="0"/>
              <a:t>Is a way to interact with a service</a:t>
            </a:r>
          </a:p>
          <a:p>
            <a:pPr marL="1200150" lvl="1" indent="-457200">
              <a:buFont typeface="Arial" panose="020B0604020202020204" pitchFamily="34" charset="0"/>
              <a:buChar char="•"/>
            </a:pPr>
            <a:r>
              <a:rPr lang="en-GB" dirty="0"/>
              <a:t>URI and method</a:t>
            </a:r>
          </a:p>
          <a:p>
            <a:pPr marL="1200150" lvl="1" indent="-457200">
              <a:buFont typeface="Arial" panose="020B0604020202020204" pitchFamily="34" charset="0"/>
              <a:buChar char="•"/>
            </a:pPr>
            <a:r>
              <a:rPr lang="en-GB" dirty="0"/>
              <a:t>HTTP methods defines the operation (GET, POST, PUT)</a:t>
            </a:r>
          </a:p>
          <a:p>
            <a:pPr marL="457200" indent="-457200">
              <a:buFont typeface="Arial" panose="020B0604020202020204" pitchFamily="34" charset="0"/>
              <a:buChar char="•"/>
            </a:pPr>
            <a:r>
              <a:rPr lang="en-GB" dirty="0"/>
              <a:t>Contract</a:t>
            </a:r>
          </a:p>
          <a:p>
            <a:pPr marL="1200150" lvl="1" indent="-457200">
              <a:buFont typeface="Arial" panose="020B0604020202020204" pitchFamily="34" charset="0"/>
              <a:buChar char="•"/>
            </a:pPr>
            <a:r>
              <a:rPr lang="en-GB" dirty="0"/>
              <a:t>Terms to agree when using the services and operations of an API</a:t>
            </a:r>
          </a:p>
          <a:p>
            <a:endParaRPr lang="en-GB" dirty="0"/>
          </a:p>
        </p:txBody>
      </p:sp>
    </p:spTree>
    <p:extLst>
      <p:ext uri="{BB962C8B-B14F-4D97-AF65-F5344CB8AC3E}">
        <p14:creationId xmlns:p14="http://schemas.microsoft.com/office/powerpoint/2010/main" val="2606391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DD47376-E5A2-464E-B178-6DF27C139427}"/>
              </a:ext>
            </a:extLst>
          </p:cNvPr>
          <p:cNvSpPr>
            <a:spLocks noGrp="1"/>
          </p:cNvSpPr>
          <p:nvPr>
            <p:ph type="subTitle" idx="4294967295"/>
          </p:nvPr>
        </p:nvSpPr>
        <p:spPr>
          <a:xfrm>
            <a:off x="867131" y="5280563"/>
            <a:ext cx="6583540" cy="726264"/>
          </a:xfrm>
        </p:spPr>
        <p:txBody>
          <a:bodyPr/>
          <a:lstStyle/>
          <a:p>
            <a:endParaRPr lang="en-GB" dirty="0"/>
          </a:p>
        </p:txBody>
      </p:sp>
      <p:sp>
        <p:nvSpPr>
          <p:cNvPr id="4" name="Title 3">
            <a:extLst>
              <a:ext uri="{FF2B5EF4-FFF2-40B4-BE49-F238E27FC236}">
                <a16:creationId xmlns:a16="http://schemas.microsoft.com/office/drawing/2014/main" id="{F5D1AE6F-6D4E-43FB-9351-BB8277C0848D}"/>
              </a:ext>
            </a:extLst>
          </p:cNvPr>
          <p:cNvSpPr>
            <a:spLocks noGrp="1"/>
          </p:cNvSpPr>
          <p:nvPr>
            <p:ph type="ctrTitle" idx="4294967295"/>
          </p:nvPr>
        </p:nvSpPr>
        <p:spPr>
          <a:xfrm>
            <a:off x="850198" y="4086333"/>
            <a:ext cx="6600473" cy="1194230"/>
          </a:xfrm>
        </p:spPr>
        <p:txBody>
          <a:bodyPr/>
          <a:lstStyle/>
          <a:p>
            <a:r>
              <a:rPr lang="en-GB"/>
              <a:t>Proposal</a:t>
            </a:r>
          </a:p>
        </p:txBody>
      </p:sp>
    </p:spTree>
    <p:extLst>
      <p:ext uri="{BB962C8B-B14F-4D97-AF65-F5344CB8AC3E}">
        <p14:creationId xmlns:p14="http://schemas.microsoft.com/office/powerpoint/2010/main" val="802347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Service Versioning Proposal</a:t>
            </a:r>
          </a:p>
        </p:txBody>
      </p:sp>
      <p:sp>
        <p:nvSpPr>
          <p:cNvPr id="3" name="Espaço Reservado para Data 2"/>
          <p:cNvSpPr>
            <a:spLocks noGrp="1"/>
          </p:cNvSpPr>
          <p:nvPr>
            <p:ph type="dt" sz="half" idx="10"/>
          </p:nvPr>
        </p:nvSpPr>
        <p:spPr/>
        <p:txBody>
          <a:bodyPr/>
          <a:lstStyle/>
          <a:p>
            <a:fld id="{B60120EA-204F-4247-8AD6-FB3D00C1DADC}" type="datetime1">
              <a:rPr lang="en-GB" smtClean="0"/>
              <a:t>18/05/2020</a:t>
            </a:fld>
            <a:endParaRPr lang="en-US"/>
          </a:p>
        </p:txBody>
      </p:sp>
      <p:sp>
        <p:nvSpPr>
          <p:cNvPr id="4" name="Espaço Reservado para Rodapé 3"/>
          <p:cNvSpPr>
            <a:spLocks noGrp="1"/>
          </p:cNvSpPr>
          <p:nvPr>
            <p:ph type="ftr" sz="quarter" idx="11"/>
          </p:nvPr>
        </p:nvSpPr>
        <p:spPr/>
        <p:txBody>
          <a:bodyPr/>
          <a:lstStyle/>
          <a:p>
            <a:r>
              <a:rPr lang="en-GB"/>
              <a:t>REST Versioning Proposal</a:t>
            </a:r>
            <a:endParaRPr lang="en-US"/>
          </a:p>
        </p:txBody>
      </p:sp>
      <p:sp>
        <p:nvSpPr>
          <p:cNvPr id="5" name="Espaço Reservado para Número de Slide 4"/>
          <p:cNvSpPr>
            <a:spLocks noGrp="1"/>
          </p:cNvSpPr>
          <p:nvPr>
            <p:ph type="sldNum" sz="quarter" idx="12"/>
          </p:nvPr>
        </p:nvSpPr>
        <p:spPr/>
        <p:txBody>
          <a:bodyPr/>
          <a:lstStyle/>
          <a:p>
            <a:fld id="{626A57C3-3BED-E04C-8CED-F9EC9F6E08F1}" type="slidenum">
              <a:rPr lang="en-US" smtClean="0"/>
              <a:t>12</a:t>
            </a:fld>
            <a:endParaRPr lang="en-US"/>
          </a:p>
        </p:txBody>
      </p:sp>
      <p:sp>
        <p:nvSpPr>
          <p:cNvPr id="6" name="Espaço Reservado para Conteúdo 5"/>
          <p:cNvSpPr>
            <a:spLocks noGrp="1"/>
          </p:cNvSpPr>
          <p:nvPr>
            <p:ph idx="1"/>
          </p:nvPr>
        </p:nvSpPr>
        <p:spPr/>
        <p:txBody>
          <a:bodyPr>
            <a:normAutofit/>
          </a:bodyPr>
          <a:lstStyle/>
          <a:p>
            <a:pPr marL="457200" indent="-457200">
              <a:buFont typeface="Arial" panose="020B0604020202020204" pitchFamily="34" charset="0"/>
              <a:buChar char="•"/>
            </a:pPr>
            <a:r>
              <a:rPr lang="en-GB" dirty="0"/>
              <a:t>Only one running service in production</a:t>
            </a:r>
          </a:p>
          <a:p>
            <a:pPr marL="457200" indent="-457200">
              <a:buFont typeface="Arial" panose="020B0604020202020204" pitchFamily="34" charset="0"/>
              <a:buChar char="•"/>
            </a:pPr>
            <a:r>
              <a:rPr lang="en-GB" dirty="0"/>
              <a:t>One URL per service</a:t>
            </a:r>
          </a:p>
          <a:p>
            <a:pPr marL="457200" indent="-457200">
              <a:buFont typeface="Arial" panose="020B0604020202020204" pitchFamily="34" charset="0"/>
              <a:buChar char="•"/>
            </a:pPr>
            <a:r>
              <a:rPr lang="en-GB" dirty="0"/>
              <a:t>Clients only know major versions</a:t>
            </a:r>
          </a:p>
          <a:p>
            <a:pPr marL="457200" indent="-457200">
              <a:buFont typeface="Arial" panose="020B0604020202020204" pitchFamily="34" charset="0"/>
              <a:buChar char="•"/>
            </a:pPr>
            <a:r>
              <a:rPr lang="en-GB" dirty="0"/>
              <a:t>Clients inform the version they know when calling an operation</a:t>
            </a:r>
          </a:p>
          <a:p>
            <a:pPr marL="457200" indent="-457200">
              <a:buFont typeface="Arial" panose="020B0604020202020204" pitchFamily="34" charset="0"/>
              <a:buChar char="•"/>
            </a:pPr>
            <a:r>
              <a:rPr lang="en-GB" dirty="0"/>
              <a:t>Version operation, not service</a:t>
            </a:r>
          </a:p>
          <a:p>
            <a:pPr marL="457200" indent="-457200">
              <a:buFont typeface="Arial" panose="020B0604020202020204" pitchFamily="34" charset="0"/>
              <a:buChar char="•"/>
            </a:pPr>
            <a:r>
              <a:rPr lang="en-GB" dirty="0"/>
              <a:t>Version information in </a:t>
            </a:r>
            <a:r>
              <a:rPr lang="en-GB" b="1" i="1" dirty="0"/>
              <a:t>Content-Type:</a:t>
            </a:r>
            <a:r>
              <a:rPr lang="en-GB" dirty="0"/>
              <a:t> and </a:t>
            </a:r>
            <a:r>
              <a:rPr lang="en-GB" b="1" i="1" dirty="0"/>
              <a:t>Accept:</a:t>
            </a:r>
            <a:r>
              <a:rPr lang="en-GB" dirty="0"/>
              <a:t> header parameters</a:t>
            </a:r>
          </a:p>
          <a:p>
            <a:pPr marL="457200" indent="-457200">
              <a:buFont typeface="Arial" panose="020B0604020202020204" pitchFamily="34" charset="0"/>
              <a:buChar char="•"/>
            </a:pPr>
            <a:r>
              <a:rPr lang="en-GB" dirty="0"/>
              <a:t>Swagger files treated as code</a:t>
            </a:r>
          </a:p>
        </p:txBody>
      </p:sp>
    </p:spTree>
    <p:extLst>
      <p:ext uri="{BB962C8B-B14F-4D97-AF65-F5344CB8AC3E}">
        <p14:creationId xmlns:p14="http://schemas.microsoft.com/office/powerpoint/2010/main" val="60293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idx="4294967295"/>
          </p:nvPr>
        </p:nvSpPr>
        <p:spPr/>
        <p:txBody>
          <a:bodyPr/>
          <a:lstStyle/>
          <a:p>
            <a:r>
              <a:rPr lang="en-GB" dirty="0"/>
              <a:t>Only One Service Version in Prod</a:t>
            </a:r>
          </a:p>
        </p:txBody>
      </p:sp>
      <p:sp>
        <p:nvSpPr>
          <p:cNvPr id="8" name="Subtítulo 7"/>
          <p:cNvSpPr>
            <a:spLocks noGrp="1"/>
          </p:cNvSpPr>
          <p:nvPr>
            <p:ph type="subTitle" idx="4294967295"/>
          </p:nvPr>
        </p:nvSpPr>
        <p:spPr/>
        <p:txBody>
          <a:bodyPr/>
          <a:lstStyle/>
          <a:p>
            <a:r>
              <a:rPr lang="en-GB" dirty="0"/>
              <a:t>Only one code running</a:t>
            </a:r>
          </a:p>
        </p:txBody>
      </p:sp>
    </p:spTree>
    <p:extLst>
      <p:ext uri="{BB962C8B-B14F-4D97-AF65-F5344CB8AC3E}">
        <p14:creationId xmlns:p14="http://schemas.microsoft.com/office/powerpoint/2010/main" val="1959127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0799-DFFF-4F45-9A3D-F0BA1802B454}"/>
              </a:ext>
            </a:extLst>
          </p:cNvPr>
          <p:cNvSpPr>
            <a:spLocks noGrp="1"/>
          </p:cNvSpPr>
          <p:nvPr>
            <p:ph type="title"/>
          </p:nvPr>
        </p:nvSpPr>
        <p:spPr/>
        <p:txBody>
          <a:bodyPr>
            <a:normAutofit fontScale="90000"/>
          </a:bodyPr>
          <a:lstStyle/>
          <a:p>
            <a:r>
              <a:rPr lang="en-GB" dirty="0"/>
              <a:t>Only One Service Version in Prod</a:t>
            </a:r>
            <a:br>
              <a:rPr lang="en-GB" dirty="0"/>
            </a:br>
            <a:endParaRPr lang="en-GB" dirty="0"/>
          </a:p>
        </p:txBody>
      </p:sp>
      <p:sp>
        <p:nvSpPr>
          <p:cNvPr id="3" name="Date Placeholder 2">
            <a:extLst>
              <a:ext uri="{FF2B5EF4-FFF2-40B4-BE49-F238E27FC236}">
                <a16:creationId xmlns:a16="http://schemas.microsoft.com/office/drawing/2014/main" id="{9D688748-0248-48FF-9687-8B517EFE6EFB}"/>
              </a:ext>
            </a:extLst>
          </p:cNvPr>
          <p:cNvSpPr>
            <a:spLocks noGrp="1"/>
          </p:cNvSpPr>
          <p:nvPr>
            <p:ph type="dt" sz="half" idx="10"/>
          </p:nvPr>
        </p:nvSpPr>
        <p:spPr/>
        <p:txBody>
          <a:bodyPr/>
          <a:lstStyle/>
          <a:p>
            <a:fld id="{98AEB038-545E-4A0F-9400-EBE9D05DA231}" type="datetime1">
              <a:rPr lang="en-GB" smtClean="0"/>
              <a:t>18/05/2020</a:t>
            </a:fld>
            <a:endParaRPr lang="en-US"/>
          </a:p>
        </p:txBody>
      </p:sp>
      <p:sp>
        <p:nvSpPr>
          <p:cNvPr id="4" name="Footer Placeholder 3">
            <a:extLst>
              <a:ext uri="{FF2B5EF4-FFF2-40B4-BE49-F238E27FC236}">
                <a16:creationId xmlns:a16="http://schemas.microsoft.com/office/drawing/2014/main" id="{4FA822F1-2EEA-4694-933B-EF8DF0F3034D}"/>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E4AD34AF-87DC-4461-B959-1EE8F3FEFE8A}"/>
              </a:ext>
            </a:extLst>
          </p:cNvPr>
          <p:cNvSpPr>
            <a:spLocks noGrp="1"/>
          </p:cNvSpPr>
          <p:nvPr>
            <p:ph type="sldNum" sz="quarter" idx="12"/>
          </p:nvPr>
        </p:nvSpPr>
        <p:spPr/>
        <p:txBody>
          <a:bodyPr/>
          <a:lstStyle/>
          <a:p>
            <a:fld id="{626A57C3-3BED-E04C-8CED-F9EC9F6E08F1}" type="slidenum">
              <a:rPr lang="en-US" smtClean="0"/>
              <a:t>14</a:t>
            </a:fld>
            <a:endParaRPr lang="en-US"/>
          </a:p>
        </p:txBody>
      </p:sp>
      <p:sp>
        <p:nvSpPr>
          <p:cNvPr id="6" name="Content Placeholder 5">
            <a:extLst>
              <a:ext uri="{FF2B5EF4-FFF2-40B4-BE49-F238E27FC236}">
                <a16:creationId xmlns:a16="http://schemas.microsoft.com/office/drawing/2014/main" id="{34F8A94C-069F-42AA-B4E0-1C4ECE0A952B}"/>
              </a:ext>
            </a:extLst>
          </p:cNvPr>
          <p:cNvSpPr>
            <a:spLocks noGrp="1"/>
          </p:cNvSpPr>
          <p:nvPr>
            <p:ph idx="1"/>
          </p:nvPr>
        </p:nvSpPr>
        <p:spPr/>
        <p:txBody>
          <a:bodyPr/>
          <a:lstStyle/>
          <a:p>
            <a:pPr marL="457200" indent="-457200">
              <a:buFont typeface="Arial" panose="020B0604020202020204" pitchFamily="34" charset="0"/>
              <a:buChar char="•"/>
            </a:pPr>
            <a:r>
              <a:rPr lang="en-GB" dirty="0"/>
              <a:t>Need only one unique URL to access the service and its operations</a:t>
            </a:r>
          </a:p>
          <a:p>
            <a:pPr marL="457200" indent="-457200">
              <a:buFont typeface="Arial" panose="020B0604020202020204" pitchFamily="34" charset="0"/>
              <a:buChar char="•"/>
            </a:pPr>
            <a:r>
              <a:rPr lang="en-GB" dirty="0"/>
              <a:t>Major version numbers are passed in the header parameters</a:t>
            </a:r>
          </a:p>
          <a:p>
            <a:pPr marL="1200150" lvl="1" indent="-457200">
              <a:buFont typeface="Arial" panose="020B0604020202020204" pitchFamily="34" charset="0"/>
              <a:buChar char="•"/>
            </a:pPr>
            <a:r>
              <a:rPr lang="en-GB" b="1" i="1" dirty="0"/>
              <a:t>Content-Type:</a:t>
            </a:r>
            <a:endParaRPr lang="en-GB" dirty="0"/>
          </a:p>
          <a:p>
            <a:pPr marL="1200150" lvl="1" indent="-457200">
              <a:buFont typeface="Arial" panose="020B0604020202020204" pitchFamily="34" charset="0"/>
              <a:buChar char="•"/>
            </a:pPr>
            <a:r>
              <a:rPr lang="en-GB" b="1" i="1" dirty="0"/>
              <a:t>Accept:</a:t>
            </a:r>
          </a:p>
          <a:p>
            <a:pPr marL="457200" indent="-457200">
              <a:buFont typeface="Arial" panose="020B0604020202020204" pitchFamily="34" charset="0"/>
              <a:buChar char="•"/>
            </a:pPr>
            <a:r>
              <a:rPr lang="en-GB" dirty="0"/>
              <a:t>Code deals with all available major versions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Avoid multiplication of unused services versions deployed in prod</a:t>
            </a:r>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1261405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7305-FE47-4488-8AC1-04BBEE0FA8F8}"/>
              </a:ext>
            </a:extLst>
          </p:cNvPr>
          <p:cNvSpPr>
            <a:spLocks noGrp="1"/>
          </p:cNvSpPr>
          <p:nvPr>
            <p:ph type="title"/>
          </p:nvPr>
        </p:nvSpPr>
        <p:spPr/>
        <p:txBody>
          <a:bodyPr/>
          <a:lstStyle/>
          <a:p>
            <a:r>
              <a:rPr lang="en-GB" dirty="0"/>
              <a:t>Intercepting Filter – Major Versions</a:t>
            </a:r>
          </a:p>
        </p:txBody>
      </p:sp>
      <p:sp>
        <p:nvSpPr>
          <p:cNvPr id="3" name="Date Placeholder 2">
            <a:extLst>
              <a:ext uri="{FF2B5EF4-FFF2-40B4-BE49-F238E27FC236}">
                <a16:creationId xmlns:a16="http://schemas.microsoft.com/office/drawing/2014/main" id="{980E476F-CE57-4C93-A417-2C6E0B039644}"/>
              </a:ext>
            </a:extLst>
          </p:cNvPr>
          <p:cNvSpPr>
            <a:spLocks noGrp="1"/>
          </p:cNvSpPr>
          <p:nvPr>
            <p:ph type="dt" sz="half" idx="10"/>
          </p:nvPr>
        </p:nvSpPr>
        <p:spPr/>
        <p:txBody>
          <a:bodyPr/>
          <a:lstStyle/>
          <a:p>
            <a:fld id="{4D2769E0-83B7-496A-B827-0A7816D18D86}" type="datetime1">
              <a:rPr lang="en-GB" smtClean="0"/>
              <a:t>18/05/2020</a:t>
            </a:fld>
            <a:endParaRPr lang="en-US" dirty="0"/>
          </a:p>
        </p:txBody>
      </p:sp>
      <p:sp>
        <p:nvSpPr>
          <p:cNvPr id="4" name="Footer Placeholder 3">
            <a:extLst>
              <a:ext uri="{FF2B5EF4-FFF2-40B4-BE49-F238E27FC236}">
                <a16:creationId xmlns:a16="http://schemas.microsoft.com/office/drawing/2014/main" id="{0099571E-5CF6-46A7-8B5A-027C1E20E1A2}"/>
              </a:ext>
            </a:extLst>
          </p:cNvPr>
          <p:cNvSpPr>
            <a:spLocks noGrp="1"/>
          </p:cNvSpPr>
          <p:nvPr>
            <p:ph type="ftr" sz="quarter" idx="11"/>
          </p:nvPr>
        </p:nvSpPr>
        <p:spPr/>
        <p:txBody>
          <a:bodyPr/>
          <a:lstStyle/>
          <a:p>
            <a:r>
              <a:rPr lang="en-GB" dirty="0"/>
              <a:t>Versioning REST</a:t>
            </a:r>
            <a:endParaRPr lang="en-US" dirty="0"/>
          </a:p>
        </p:txBody>
      </p:sp>
      <p:sp>
        <p:nvSpPr>
          <p:cNvPr id="5" name="Slide Number Placeholder 4">
            <a:extLst>
              <a:ext uri="{FF2B5EF4-FFF2-40B4-BE49-F238E27FC236}">
                <a16:creationId xmlns:a16="http://schemas.microsoft.com/office/drawing/2014/main" id="{83180513-5F5F-43EE-A51B-5A7FBC0C4E95}"/>
              </a:ext>
            </a:extLst>
          </p:cNvPr>
          <p:cNvSpPr>
            <a:spLocks noGrp="1"/>
          </p:cNvSpPr>
          <p:nvPr>
            <p:ph type="sldNum" sz="quarter" idx="12"/>
          </p:nvPr>
        </p:nvSpPr>
        <p:spPr/>
        <p:txBody>
          <a:bodyPr/>
          <a:lstStyle/>
          <a:p>
            <a:fld id="{626A57C3-3BED-E04C-8CED-F9EC9F6E08F1}" type="slidenum">
              <a:rPr lang="en-US" smtClean="0"/>
              <a:t>15</a:t>
            </a:fld>
            <a:endParaRPr lang="en-US" dirty="0"/>
          </a:p>
        </p:txBody>
      </p:sp>
      <p:sp>
        <p:nvSpPr>
          <p:cNvPr id="16" name="Client 1">
            <a:extLst>
              <a:ext uri="{FF2B5EF4-FFF2-40B4-BE49-F238E27FC236}">
                <a16:creationId xmlns:a16="http://schemas.microsoft.com/office/drawing/2014/main" id="{1091799E-2B78-4030-B628-A1CAF4154041}"/>
              </a:ext>
            </a:extLst>
          </p:cNvPr>
          <p:cNvSpPr/>
          <p:nvPr/>
        </p:nvSpPr>
        <p:spPr>
          <a:xfrm>
            <a:off x="2932508" y="2340000"/>
            <a:ext cx="1152128" cy="409455"/>
          </a:xfrm>
          <a:prstGeom prst="rect">
            <a:avLst/>
          </a:prstGeom>
          <a:solidFill>
            <a:srgbClr val="FFFF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accent6"/>
                </a:solidFill>
              </a:rPr>
              <a:t>Client A</a:t>
            </a:r>
          </a:p>
        </p:txBody>
      </p:sp>
      <p:cxnSp>
        <p:nvCxnSpPr>
          <p:cNvPr id="17" name="Request Client 1">
            <a:extLst>
              <a:ext uri="{FF2B5EF4-FFF2-40B4-BE49-F238E27FC236}">
                <a16:creationId xmlns:a16="http://schemas.microsoft.com/office/drawing/2014/main" id="{67CB2CF2-9CF0-4F72-A6C4-DBAC5BFB0AEF}"/>
              </a:ext>
            </a:extLst>
          </p:cNvPr>
          <p:cNvCxnSpPr>
            <a:cxnSpLocks/>
            <a:stCxn id="16" idx="2"/>
            <a:endCxn id="7" idx="0"/>
          </p:cNvCxnSpPr>
          <p:nvPr/>
        </p:nvCxnSpPr>
        <p:spPr>
          <a:xfrm>
            <a:off x="3508572" y="2749455"/>
            <a:ext cx="307548" cy="1175421"/>
          </a:xfrm>
          <a:prstGeom prst="straightConnector1">
            <a:avLst/>
          </a:prstGeom>
          <a:ln>
            <a:solidFill>
              <a:schemeClr val="bg2">
                <a:lumMod val="60000"/>
                <a:lumOff val="40000"/>
              </a:schemeClr>
            </a:solidFill>
            <a:headEnd type="triangle"/>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7" name="Rectangle Interface v2.0.0">
            <a:extLst>
              <a:ext uri="{FF2B5EF4-FFF2-40B4-BE49-F238E27FC236}">
                <a16:creationId xmlns:a16="http://schemas.microsoft.com/office/drawing/2014/main" id="{51464BBA-A3AC-4679-B80C-440B588E79C7}"/>
              </a:ext>
            </a:extLst>
          </p:cNvPr>
          <p:cNvSpPr/>
          <p:nvPr/>
        </p:nvSpPr>
        <p:spPr>
          <a:xfrm>
            <a:off x="2736000" y="3924876"/>
            <a:ext cx="2160240" cy="648000"/>
          </a:xfrm>
          <a:prstGeom prst="rect">
            <a:avLst/>
          </a:prstGeom>
          <a:solidFill>
            <a:srgbClr val="92D050"/>
          </a:solidFill>
          <a:ln>
            <a:solidFill>
              <a:schemeClr val="tx1">
                <a:lumMod val="7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GB" sz="1200" dirty="0">
                <a:solidFill>
                  <a:schemeClr val="accent6"/>
                </a:solidFill>
              </a:rPr>
              <a:t>Interface</a:t>
            </a:r>
          </a:p>
          <a:p>
            <a:r>
              <a:rPr lang="en-GB" sz="1000" dirty="0">
                <a:solidFill>
                  <a:schemeClr val="accent6"/>
                </a:solidFill>
              </a:rPr>
              <a:t>v2020-05-01 (</a:t>
            </a:r>
            <a:r>
              <a:rPr lang="en-GB" sz="1000" i="1" dirty="0">
                <a:solidFill>
                  <a:schemeClr val="accent6"/>
                </a:solidFill>
              </a:rPr>
              <a:t>Method</a:t>
            </a:r>
            <a:r>
              <a:rPr lang="en-GB" sz="1000" dirty="0">
                <a:solidFill>
                  <a:schemeClr val="accent6"/>
                </a:solidFill>
              </a:rPr>
              <a:t> v1,v2)</a:t>
            </a:r>
          </a:p>
        </p:txBody>
      </p:sp>
      <p:sp>
        <p:nvSpPr>
          <p:cNvPr id="8" name="Rectangle v.2.0.0">
            <a:extLst>
              <a:ext uri="{FF2B5EF4-FFF2-40B4-BE49-F238E27FC236}">
                <a16:creationId xmlns:a16="http://schemas.microsoft.com/office/drawing/2014/main" id="{BC0630A4-74FF-4234-B007-E6BFD0CA1CE5}"/>
              </a:ext>
            </a:extLst>
          </p:cNvPr>
          <p:cNvSpPr/>
          <p:nvPr/>
        </p:nvSpPr>
        <p:spPr>
          <a:xfrm>
            <a:off x="2736000" y="4572000"/>
            <a:ext cx="2160240" cy="648000"/>
          </a:xfrm>
          <a:prstGeom prst="rect">
            <a:avLst/>
          </a:prstGeom>
          <a:solidFill>
            <a:srgbClr val="92D050"/>
          </a:solidFill>
          <a:ln>
            <a:solidFill>
              <a:schemeClr val="tx1">
                <a:lumMod val="7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GB" sz="1400" dirty="0">
                <a:solidFill>
                  <a:schemeClr val="accent6"/>
                </a:solidFill>
              </a:rPr>
              <a:t>Implementation</a:t>
            </a:r>
          </a:p>
          <a:p>
            <a:r>
              <a:rPr lang="en-GB" sz="1000" i="1" dirty="0">
                <a:solidFill>
                  <a:schemeClr val="accent6"/>
                </a:solidFill>
              </a:rPr>
              <a:t>Method</a:t>
            </a:r>
            <a:r>
              <a:rPr lang="en-GB" sz="1000" dirty="0">
                <a:solidFill>
                  <a:schemeClr val="accent6"/>
                </a:solidFill>
              </a:rPr>
              <a:t> v2.0.0</a:t>
            </a:r>
          </a:p>
        </p:txBody>
      </p:sp>
      <p:sp>
        <p:nvSpPr>
          <p:cNvPr id="9" name="Rectangle Interceptor v1-v2">
            <a:extLst>
              <a:ext uri="{FF2B5EF4-FFF2-40B4-BE49-F238E27FC236}">
                <a16:creationId xmlns:a16="http://schemas.microsoft.com/office/drawing/2014/main" id="{67DBC09B-79BD-4A13-8447-949FB7E5FB6B}"/>
              </a:ext>
            </a:extLst>
          </p:cNvPr>
          <p:cNvSpPr/>
          <p:nvPr/>
        </p:nvSpPr>
        <p:spPr>
          <a:xfrm>
            <a:off x="2736000" y="4572000"/>
            <a:ext cx="2160240" cy="144000"/>
          </a:xfrm>
          <a:prstGeom prst="rect">
            <a:avLst/>
          </a:prstGeom>
          <a:solidFill>
            <a:schemeClr val="bg2">
              <a:lumMod val="60000"/>
              <a:lumOff val="40000"/>
            </a:schemeClr>
          </a:solidFill>
          <a:ln>
            <a:solidFill>
              <a:schemeClr val="tx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GB" sz="900" dirty="0">
                <a:solidFill>
                  <a:schemeClr val="accent6"/>
                </a:solidFill>
              </a:rPr>
              <a:t>Interceptor v1</a:t>
            </a:r>
          </a:p>
        </p:txBody>
      </p:sp>
      <p:sp>
        <p:nvSpPr>
          <p:cNvPr id="23" name="Accept: application/vnd.nem.v1+json">
            <a:extLst>
              <a:ext uri="{FF2B5EF4-FFF2-40B4-BE49-F238E27FC236}">
                <a16:creationId xmlns:a16="http://schemas.microsoft.com/office/drawing/2014/main" id="{FD57F018-EB70-4C7D-B51E-3A90A5EEF868}"/>
              </a:ext>
            </a:extLst>
          </p:cNvPr>
          <p:cNvSpPr txBox="1"/>
          <p:nvPr/>
        </p:nvSpPr>
        <p:spPr>
          <a:xfrm>
            <a:off x="1800000" y="3240000"/>
            <a:ext cx="2737416" cy="307777"/>
          </a:xfrm>
          <a:prstGeom prst="rect">
            <a:avLst/>
          </a:prstGeom>
          <a:noFill/>
        </p:spPr>
        <p:txBody>
          <a:bodyPr wrap="none" rtlCol="0">
            <a:spAutoFit/>
          </a:bodyPr>
          <a:lstStyle/>
          <a:p>
            <a:r>
              <a:rPr lang="en-GB" sz="1400" b="1" i="1" dirty="0">
                <a:solidFill>
                  <a:schemeClr val="bg2">
                    <a:lumMod val="60000"/>
                    <a:lumOff val="40000"/>
                  </a:schemeClr>
                </a:solidFill>
              </a:rPr>
              <a:t>Accept</a:t>
            </a:r>
            <a:r>
              <a:rPr lang="en-GB" sz="1400" b="1" dirty="0">
                <a:solidFill>
                  <a:schemeClr val="bg2">
                    <a:lumMod val="60000"/>
                    <a:lumOff val="40000"/>
                  </a:schemeClr>
                </a:solidFill>
              </a:rPr>
              <a:t>: application/nbs.si.v1+json</a:t>
            </a:r>
          </a:p>
        </p:txBody>
      </p:sp>
      <p:sp>
        <p:nvSpPr>
          <p:cNvPr id="19" name="URL">
            <a:extLst>
              <a:ext uri="{FF2B5EF4-FFF2-40B4-BE49-F238E27FC236}">
                <a16:creationId xmlns:a16="http://schemas.microsoft.com/office/drawing/2014/main" id="{FA5CAECD-7447-492D-84D3-5D9EA3A20299}"/>
              </a:ext>
            </a:extLst>
          </p:cNvPr>
          <p:cNvSpPr txBox="1"/>
          <p:nvPr/>
        </p:nvSpPr>
        <p:spPr>
          <a:xfrm>
            <a:off x="9360000" y="1080000"/>
            <a:ext cx="1236810" cy="400110"/>
          </a:xfrm>
          <a:prstGeom prst="rect">
            <a:avLst/>
          </a:prstGeom>
          <a:solidFill>
            <a:schemeClr val="accent5">
              <a:lumMod val="20000"/>
              <a:lumOff val="80000"/>
            </a:schemeClr>
          </a:solidFill>
          <a:ln>
            <a:noFill/>
          </a:ln>
          <a:effectLst>
            <a:outerShdw blurRad="50800" dist="38100" dir="2700000" algn="tl" rotWithShape="0">
              <a:prstClr val="black">
                <a:alpha val="40000"/>
              </a:prstClr>
            </a:outerShdw>
          </a:effectLst>
        </p:spPr>
        <p:txBody>
          <a:bodyPr wrap="square" rtlCol="0">
            <a:spAutoFit/>
          </a:bodyPr>
          <a:lstStyle/>
          <a:p>
            <a:pPr algn="ctr"/>
            <a:r>
              <a:rPr lang="en-GB" sz="2000" dirty="0"/>
              <a:t>/SI/SrvA</a:t>
            </a:r>
          </a:p>
        </p:txBody>
      </p:sp>
      <p:sp>
        <p:nvSpPr>
          <p:cNvPr id="20" name="Accept: application/vnd.nem.v1+json">
            <a:extLst>
              <a:ext uri="{FF2B5EF4-FFF2-40B4-BE49-F238E27FC236}">
                <a16:creationId xmlns:a16="http://schemas.microsoft.com/office/drawing/2014/main" id="{C1B7991A-BDD5-4F74-92A8-0CE676387BD4}"/>
              </a:ext>
            </a:extLst>
          </p:cNvPr>
          <p:cNvSpPr txBox="1"/>
          <p:nvPr/>
        </p:nvSpPr>
        <p:spPr>
          <a:xfrm>
            <a:off x="1800000" y="2880000"/>
            <a:ext cx="3230308" cy="307777"/>
          </a:xfrm>
          <a:prstGeom prst="rect">
            <a:avLst/>
          </a:prstGeom>
          <a:noFill/>
        </p:spPr>
        <p:txBody>
          <a:bodyPr wrap="none" rtlCol="0">
            <a:spAutoFit/>
          </a:bodyPr>
          <a:lstStyle/>
          <a:p>
            <a:r>
              <a:rPr lang="en-GB" sz="1400" b="1" i="1" dirty="0">
                <a:solidFill>
                  <a:schemeClr val="bg2">
                    <a:lumMod val="60000"/>
                    <a:lumOff val="40000"/>
                  </a:schemeClr>
                </a:solidFill>
              </a:rPr>
              <a:t>Content-Type</a:t>
            </a:r>
            <a:r>
              <a:rPr lang="en-GB" sz="1400" b="1" dirty="0">
                <a:solidFill>
                  <a:schemeClr val="bg2">
                    <a:lumMod val="60000"/>
                    <a:lumOff val="40000"/>
                  </a:schemeClr>
                </a:solidFill>
              </a:rPr>
              <a:t>: application/nbs.si.v1+json</a:t>
            </a:r>
          </a:p>
        </p:txBody>
      </p:sp>
      <p:sp>
        <p:nvSpPr>
          <p:cNvPr id="21" name="Rectangle Client B">
            <a:extLst>
              <a:ext uri="{FF2B5EF4-FFF2-40B4-BE49-F238E27FC236}">
                <a16:creationId xmlns:a16="http://schemas.microsoft.com/office/drawing/2014/main" id="{6610C404-BA75-4BDC-9539-0C0090C5382E}"/>
              </a:ext>
            </a:extLst>
          </p:cNvPr>
          <p:cNvSpPr/>
          <p:nvPr/>
        </p:nvSpPr>
        <p:spPr>
          <a:xfrm>
            <a:off x="6050832" y="2340000"/>
            <a:ext cx="1152128" cy="409455"/>
          </a:xfrm>
          <a:prstGeom prst="rect">
            <a:avLst/>
          </a:prstGeom>
          <a:solidFill>
            <a:srgbClr val="FFFF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accent6"/>
                </a:solidFill>
              </a:rPr>
              <a:t>Client B</a:t>
            </a:r>
          </a:p>
        </p:txBody>
      </p:sp>
      <p:cxnSp>
        <p:nvCxnSpPr>
          <p:cNvPr id="22" name="Request Client A">
            <a:extLst>
              <a:ext uri="{FF2B5EF4-FFF2-40B4-BE49-F238E27FC236}">
                <a16:creationId xmlns:a16="http://schemas.microsoft.com/office/drawing/2014/main" id="{BA80A24B-E593-4077-AA0E-835ED05D3FC4}"/>
              </a:ext>
            </a:extLst>
          </p:cNvPr>
          <p:cNvCxnSpPr>
            <a:cxnSpLocks/>
            <a:stCxn id="21" idx="2"/>
            <a:endCxn id="7" idx="0"/>
          </p:cNvCxnSpPr>
          <p:nvPr/>
        </p:nvCxnSpPr>
        <p:spPr>
          <a:xfrm flipH="1">
            <a:off x="3816120" y="2749455"/>
            <a:ext cx="2810776" cy="1175421"/>
          </a:xfrm>
          <a:prstGeom prst="straightConnector1">
            <a:avLst/>
          </a:prstGeom>
          <a:ln>
            <a:solidFill>
              <a:srgbClr val="92D050"/>
            </a:solidFill>
            <a:headEnd type="triangle"/>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6" name="Accept: application/vnd.nem.v2+json">
            <a:extLst>
              <a:ext uri="{FF2B5EF4-FFF2-40B4-BE49-F238E27FC236}">
                <a16:creationId xmlns:a16="http://schemas.microsoft.com/office/drawing/2014/main" id="{258722F2-199C-4CB0-862F-3D3D85FCB5BA}"/>
              </a:ext>
            </a:extLst>
          </p:cNvPr>
          <p:cNvSpPr txBox="1"/>
          <p:nvPr/>
        </p:nvSpPr>
        <p:spPr>
          <a:xfrm>
            <a:off x="5342004" y="3265235"/>
            <a:ext cx="2737416" cy="307777"/>
          </a:xfrm>
          <a:prstGeom prst="rect">
            <a:avLst/>
          </a:prstGeom>
          <a:noFill/>
        </p:spPr>
        <p:txBody>
          <a:bodyPr wrap="none" rtlCol="0">
            <a:spAutoFit/>
          </a:bodyPr>
          <a:lstStyle/>
          <a:p>
            <a:r>
              <a:rPr lang="en-GB" sz="1400" b="1" i="1" dirty="0">
                <a:solidFill>
                  <a:srgbClr val="92D050"/>
                </a:solidFill>
              </a:rPr>
              <a:t>Accept</a:t>
            </a:r>
            <a:r>
              <a:rPr lang="en-GB" sz="1400" b="1" dirty="0">
                <a:solidFill>
                  <a:srgbClr val="92D050"/>
                </a:solidFill>
              </a:rPr>
              <a:t>: application/nbs.si.v2+json</a:t>
            </a:r>
          </a:p>
        </p:txBody>
      </p:sp>
      <p:sp>
        <p:nvSpPr>
          <p:cNvPr id="27" name="Accept: application/vnd.nem.v2+json">
            <a:extLst>
              <a:ext uri="{FF2B5EF4-FFF2-40B4-BE49-F238E27FC236}">
                <a16:creationId xmlns:a16="http://schemas.microsoft.com/office/drawing/2014/main" id="{FB73E8C5-11C3-45F9-87FE-506ABB4E6A4A}"/>
              </a:ext>
            </a:extLst>
          </p:cNvPr>
          <p:cNvSpPr txBox="1"/>
          <p:nvPr/>
        </p:nvSpPr>
        <p:spPr>
          <a:xfrm>
            <a:off x="5342004" y="2905235"/>
            <a:ext cx="3230308" cy="307777"/>
          </a:xfrm>
          <a:prstGeom prst="rect">
            <a:avLst/>
          </a:prstGeom>
          <a:noFill/>
        </p:spPr>
        <p:txBody>
          <a:bodyPr wrap="none" rtlCol="0">
            <a:spAutoFit/>
          </a:bodyPr>
          <a:lstStyle/>
          <a:p>
            <a:r>
              <a:rPr lang="en-GB" sz="1400" b="1" i="1" dirty="0">
                <a:solidFill>
                  <a:srgbClr val="92D050"/>
                </a:solidFill>
              </a:rPr>
              <a:t>Content-Type</a:t>
            </a:r>
            <a:r>
              <a:rPr lang="en-GB" sz="1400" b="1" dirty="0">
                <a:solidFill>
                  <a:srgbClr val="92D050"/>
                </a:solidFill>
              </a:rPr>
              <a:t>: application/nbs.si.v2+json</a:t>
            </a:r>
          </a:p>
        </p:txBody>
      </p:sp>
      <p:sp>
        <p:nvSpPr>
          <p:cNvPr id="6" name="Oval 5">
            <a:extLst>
              <a:ext uri="{FF2B5EF4-FFF2-40B4-BE49-F238E27FC236}">
                <a16:creationId xmlns:a16="http://schemas.microsoft.com/office/drawing/2014/main" id="{36F53256-3367-4D3C-8BD7-2C84753EFAE3}"/>
              </a:ext>
            </a:extLst>
          </p:cNvPr>
          <p:cNvSpPr>
            <a:spLocks noChangeAspect="1"/>
          </p:cNvSpPr>
          <p:nvPr/>
        </p:nvSpPr>
        <p:spPr>
          <a:xfrm>
            <a:off x="7698752" y="2772000"/>
            <a:ext cx="504000" cy="504000"/>
          </a:xfrm>
          <a:prstGeom prst="ellipse">
            <a:avLst/>
          </a:prstGeom>
          <a:solidFill>
            <a:srgbClr val="FFFF00">
              <a:alpha val="60000"/>
            </a:srgbClr>
          </a:solidFill>
          <a:ln w="6350">
            <a:solidFill>
              <a:schemeClr val="tx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100" dirty="0">
              <a:solidFill>
                <a:schemeClr val="accent6"/>
              </a:solidFill>
            </a:endParaRPr>
          </a:p>
        </p:txBody>
      </p:sp>
      <p:sp>
        <p:nvSpPr>
          <p:cNvPr id="25" name="Oval 24">
            <a:extLst>
              <a:ext uri="{FF2B5EF4-FFF2-40B4-BE49-F238E27FC236}">
                <a16:creationId xmlns:a16="http://schemas.microsoft.com/office/drawing/2014/main" id="{F391D6FC-3188-4251-A6C3-7E04A31BEBB8}"/>
              </a:ext>
            </a:extLst>
          </p:cNvPr>
          <p:cNvSpPr>
            <a:spLocks noChangeAspect="1"/>
          </p:cNvSpPr>
          <p:nvPr/>
        </p:nvSpPr>
        <p:spPr>
          <a:xfrm>
            <a:off x="4176000" y="2772000"/>
            <a:ext cx="504000" cy="504000"/>
          </a:xfrm>
          <a:prstGeom prst="ellipse">
            <a:avLst/>
          </a:prstGeom>
          <a:solidFill>
            <a:srgbClr val="FFFF00">
              <a:alpha val="60000"/>
            </a:srgbClr>
          </a:solidFill>
          <a:ln w="6350">
            <a:solidFill>
              <a:schemeClr val="tx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100" dirty="0">
              <a:solidFill>
                <a:schemeClr val="accent6"/>
              </a:solidFill>
            </a:endParaRPr>
          </a:p>
        </p:txBody>
      </p:sp>
      <p:sp>
        <p:nvSpPr>
          <p:cNvPr id="28" name="Oval 27">
            <a:extLst>
              <a:ext uri="{FF2B5EF4-FFF2-40B4-BE49-F238E27FC236}">
                <a16:creationId xmlns:a16="http://schemas.microsoft.com/office/drawing/2014/main" id="{9F529DD7-2D6B-4740-9CF7-2784DC4CB766}"/>
              </a:ext>
            </a:extLst>
          </p:cNvPr>
          <p:cNvSpPr>
            <a:spLocks noChangeAspect="1"/>
          </p:cNvSpPr>
          <p:nvPr/>
        </p:nvSpPr>
        <p:spPr>
          <a:xfrm>
            <a:off x="7230752" y="3132000"/>
            <a:ext cx="504000" cy="504000"/>
          </a:xfrm>
          <a:prstGeom prst="ellipse">
            <a:avLst/>
          </a:prstGeom>
          <a:solidFill>
            <a:srgbClr val="FFFF00">
              <a:alpha val="60000"/>
            </a:srgbClr>
          </a:solidFill>
          <a:ln w="6350">
            <a:solidFill>
              <a:schemeClr val="tx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100" dirty="0">
              <a:solidFill>
                <a:schemeClr val="accent6"/>
              </a:solidFill>
            </a:endParaRPr>
          </a:p>
        </p:txBody>
      </p:sp>
      <p:sp>
        <p:nvSpPr>
          <p:cNvPr id="29" name="Oval 28">
            <a:extLst>
              <a:ext uri="{FF2B5EF4-FFF2-40B4-BE49-F238E27FC236}">
                <a16:creationId xmlns:a16="http://schemas.microsoft.com/office/drawing/2014/main" id="{A9275A38-5AB8-41CE-A05E-A83D3BE2C8BB}"/>
              </a:ext>
            </a:extLst>
          </p:cNvPr>
          <p:cNvSpPr>
            <a:spLocks noChangeAspect="1"/>
          </p:cNvSpPr>
          <p:nvPr/>
        </p:nvSpPr>
        <p:spPr>
          <a:xfrm>
            <a:off x="3672000" y="3132000"/>
            <a:ext cx="504000" cy="504000"/>
          </a:xfrm>
          <a:prstGeom prst="ellipse">
            <a:avLst/>
          </a:prstGeom>
          <a:solidFill>
            <a:srgbClr val="FFFF00">
              <a:alpha val="60000"/>
            </a:srgbClr>
          </a:solidFill>
          <a:ln w="6350">
            <a:solidFill>
              <a:schemeClr val="tx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100" dirty="0">
              <a:solidFill>
                <a:schemeClr val="accent6"/>
              </a:solidFill>
            </a:endParaRPr>
          </a:p>
        </p:txBody>
      </p:sp>
      <p:sp>
        <p:nvSpPr>
          <p:cNvPr id="24" name="Callout: Interceptor">
            <a:extLst>
              <a:ext uri="{FF2B5EF4-FFF2-40B4-BE49-F238E27FC236}">
                <a16:creationId xmlns:a16="http://schemas.microsoft.com/office/drawing/2014/main" id="{35F0C1C8-39E1-4F57-850B-785C0BF3AD3D}"/>
              </a:ext>
            </a:extLst>
          </p:cNvPr>
          <p:cNvSpPr/>
          <p:nvPr/>
        </p:nvSpPr>
        <p:spPr>
          <a:xfrm>
            <a:off x="5570660" y="3563692"/>
            <a:ext cx="2705820" cy="1175421"/>
          </a:xfrm>
          <a:prstGeom prst="borderCallout1">
            <a:avLst>
              <a:gd name="adj1" fmla="val 35673"/>
              <a:gd name="adj2" fmla="val -4396"/>
              <a:gd name="adj3" fmla="val 90726"/>
              <a:gd name="adj4" fmla="val -26791"/>
            </a:avLst>
          </a:prstGeom>
          <a:solidFill>
            <a:schemeClr val="bg1">
              <a:lumMod val="95000"/>
            </a:schemeClr>
          </a:solidFill>
          <a:ln>
            <a:solidFill>
              <a:schemeClr val="bg2">
                <a:lumMod val="50000"/>
              </a:schemeClr>
            </a:solidFill>
          </a:ln>
          <a:effectLst>
            <a:outerShdw blurRad="76200" dir="18900000" sy="23000" kx="-1200000" algn="b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800" dirty="0">
                <a:solidFill>
                  <a:schemeClr val="accent6"/>
                </a:solidFill>
              </a:rPr>
              <a:t>Interceptor</a:t>
            </a:r>
            <a:endParaRPr lang="en-GB" sz="2800" i="1" dirty="0">
              <a:solidFill>
                <a:schemeClr val="accent6"/>
              </a:solidFill>
            </a:endParaRPr>
          </a:p>
          <a:p>
            <a:pPr marL="285750" indent="-285750">
              <a:buFont typeface="Arial" panose="020B0604020202020204" pitchFamily="34" charset="0"/>
              <a:buChar char="•"/>
            </a:pPr>
            <a:endParaRPr lang="en-GB" sz="1200" dirty="0">
              <a:solidFill>
                <a:schemeClr val="accent6"/>
              </a:solidFill>
            </a:endParaRPr>
          </a:p>
          <a:p>
            <a:r>
              <a:rPr lang="en-GB" sz="1200" dirty="0">
                <a:solidFill>
                  <a:schemeClr val="accent6"/>
                </a:solidFill>
              </a:rPr>
              <a:t>Intercepts the response and, redirect it to the correct version or transform the load from V2 to V1</a:t>
            </a:r>
          </a:p>
        </p:txBody>
      </p:sp>
    </p:spTree>
    <p:extLst>
      <p:ext uri="{BB962C8B-B14F-4D97-AF65-F5344CB8AC3E}">
        <p14:creationId xmlns:p14="http://schemas.microsoft.com/office/powerpoint/2010/main" val="1900430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xit" presetSubtype="0" fill="hold" grpId="1" nodeType="withEffect">
                                  <p:stCondLst>
                                    <p:cond delay="0"/>
                                  </p:stCondLst>
                                  <p:childTnLst>
                                    <p:animEffect transition="out" filter="fade">
                                      <p:cBhvr>
                                        <p:cTn id="23" dur="500"/>
                                        <p:tgtEl>
                                          <p:spTgt spid="24"/>
                                        </p:tgtEl>
                                      </p:cBhvr>
                                    </p:animEffect>
                                    <p:set>
                                      <p:cBhvr>
                                        <p:cTn id="24" dur="1" fill="hold">
                                          <p:stCondLst>
                                            <p:cond delay="499"/>
                                          </p:stCondLst>
                                        </p:cTn>
                                        <p:tgtEl>
                                          <p:spTgt spid="2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0" grpId="0"/>
      <p:bldP spid="26" grpId="0"/>
      <p:bldP spid="27" grpId="0"/>
      <p:bldP spid="6" grpId="0" animBg="1"/>
      <p:bldP spid="25" grpId="0" animBg="1"/>
      <p:bldP spid="28" grpId="0" animBg="1"/>
      <p:bldP spid="29" grpId="0" animBg="1"/>
      <p:bldP spid="24" grpId="0" animBg="1"/>
      <p:bldP spid="2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7305-FE47-4488-8AC1-04BBEE0FA8F8}"/>
              </a:ext>
            </a:extLst>
          </p:cNvPr>
          <p:cNvSpPr>
            <a:spLocks noGrp="1"/>
          </p:cNvSpPr>
          <p:nvPr>
            <p:ph type="title"/>
          </p:nvPr>
        </p:nvSpPr>
        <p:spPr/>
        <p:txBody>
          <a:bodyPr/>
          <a:lstStyle/>
          <a:p>
            <a:r>
              <a:rPr lang="en-GB" dirty="0"/>
              <a:t>Intercepting Filter – Major Versions</a:t>
            </a:r>
          </a:p>
        </p:txBody>
      </p:sp>
      <p:sp>
        <p:nvSpPr>
          <p:cNvPr id="3" name="Date Placeholder 2">
            <a:extLst>
              <a:ext uri="{FF2B5EF4-FFF2-40B4-BE49-F238E27FC236}">
                <a16:creationId xmlns:a16="http://schemas.microsoft.com/office/drawing/2014/main" id="{980E476F-CE57-4C93-A417-2C6E0B039644}"/>
              </a:ext>
            </a:extLst>
          </p:cNvPr>
          <p:cNvSpPr>
            <a:spLocks noGrp="1"/>
          </p:cNvSpPr>
          <p:nvPr>
            <p:ph type="dt" sz="half" idx="10"/>
          </p:nvPr>
        </p:nvSpPr>
        <p:spPr/>
        <p:txBody>
          <a:bodyPr/>
          <a:lstStyle/>
          <a:p>
            <a:fld id="{4D2769E0-83B7-496A-B827-0A7816D18D86}" type="datetime1">
              <a:rPr lang="en-GB" smtClean="0"/>
              <a:t>18/05/2020</a:t>
            </a:fld>
            <a:endParaRPr lang="en-US" dirty="0"/>
          </a:p>
        </p:txBody>
      </p:sp>
      <p:sp>
        <p:nvSpPr>
          <p:cNvPr id="4" name="Footer Placeholder 3">
            <a:extLst>
              <a:ext uri="{FF2B5EF4-FFF2-40B4-BE49-F238E27FC236}">
                <a16:creationId xmlns:a16="http://schemas.microsoft.com/office/drawing/2014/main" id="{0099571E-5CF6-46A7-8B5A-027C1E20E1A2}"/>
              </a:ext>
            </a:extLst>
          </p:cNvPr>
          <p:cNvSpPr>
            <a:spLocks noGrp="1"/>
          </p:cNvSpPr>
          <p:nvPr>
            <p:ph type="ftr" sz="quarter" idx="11"/>
          </p:nvPr>
        </p:nvSpPr>
        <p:spPr/>
        <p:txBody>
          <a:bodyPr/>
          <a:lstStyle/>
          <a:p>
            <a:r>
              <a:rPr lang="en-GB" dirty="0"/>
              <a:t>Versioning REST</a:t>
            </a:r>
            <a:endParaRPr lang="en-US" dirty="0"/>
          </a:p>
        </p:txBody>
      </p:sp>
      <p:sp>
        <p:nvSpPr>
          <p:cNvPr id="5" name="Slide Number Placeholder 4">
            <a:extLst>
              <a:ext uri="{FF2B5EF4-FFF2-40B4-BE49-F238E27FC236}">
                <a16:creationId xmlns:a16="http://schemas.microsoft.com/office/drawing/2014/main" id="{83180513-5F5F-43EE-A51B-5A7FBC0C4E95}"/>
              </a:ext>
            </a:extLst>
          </p:cNvPr>
          <p:cNvSpPr>
            <a:spLocks noGrp="1"/>
          </p:cNvSpPr>
          <p:nvPr>
            <p:ph type="sldNum" sz="quarter" idx="12"/>
          </p:nvPr>
        </p:nvSpPr>
        <p:spPr/>
        <p:txBody>
          <a:bodyPr/>
          <a:lstStyle/>
          <a:p>
            <a:fld id="{626A57C3-3BED-E04C-8CED-F9EC9F6E08F1}" type="slidenum">
              <a:rPr lang="en-US" smtClean="0"/>
              <a:t>16</a:t>
            </a:fld>
            <a:endParaRPr lang="en-US" dirty="0"/>
          </a:p>
        </p:txBody>
      </p:sp>
      <p:sp>
        <p:nvSpPr>
          <p:cNvPr id="16" name="Client 1">
            <a:extLst>
              <a:ext uri="{FF2B5EF4-FFF2-40B4-BE49-F238E27FC236}">
                <a16:creationId xmlns:a16="http://schemas.microsoft.com/office/drawing/2014/main" id="{1091799E-2B78-4030-B628-A1CAF4154041}"/>
              </a:ext>
            </a:extLst>
          </p:cNvPr>
          <p:cNvSpPr/>
          <p:nvPr/>
        </p:nvSpPr>
        <p:spPr>
          <a:xfrm>
            <a:off x="2932508" y="2340000"/>
            <a:ext cx="1152128" cy="409455"/>
          </a:xfrm>
          <a:prstGeom prst="rect">
            <a:avLst/>
          </a:prstGeom>
          <a:solidFill>
            <a:srgbClr val="FFFF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accent6"/>
                </a:solidFill>
              </a:rPr>
              <a:t>Client A</a:t>
            </a:r>
          </a:p>
        </p:txBody>
      </p:sp>
      <p:sp>
        <p:nvSpPr>
          <p:cNvPr id="19" name="URL">
            <a:extLst>
              <a:ext uri="{FF2B5EF4-FFF2-40B4-BE49-F238E27FC236}">
                <a16:creationId xmlns:a16="http://schemas.microsoft.com/office/drawing/2014/main" id="{FA5CAECD-7447-492D-84D3-5D9EA3A20299}"/>
              </a:ext>
            </a:extLst>
          </p:cNvPr>
          <p:cNvSpPr txBox="1"/>
          <p:nvPr/>
        </p:nvSpPr>
        <p:spPr>
          <a:xfrm>
            <a:off x="9360000" y="1080000"/>
            <a:ext cx="1236810" cy="400110"/>
          </a:xfrm>
          <a:prstGeom prst="rect">
            <a:avLst/>
          </a:prstGeom>
          <a:solidFill>
            <a:schemeClr val="accent5">
              <a:lumMod val="20000"/>
              <a:lumOff val="80000"/>
            </a:schemeClr>
          </a:solidFill>
          <a:ln>
            <a:noFill/>
          </a:ln>
          <a:effectLst>
            <a:outerShdw blurRad="50800" dist="38100" dir="2700000" algn="tl" rotWithShape="0">
              <a:prstClr val="black">
                <a:alpha val="40000"/>
              </a:prstClr>
            </a:outerShdw>
          </a:effectLst>
        </p:spPr>
        <p:txBody>
          <a:bodyPr wrap="square" rtlCol="0">
            <a:spAutoFit/>
          </a:bodyPr>
          <a:lstStyle/>
          <a:p>
            <a:pPr algn="ctr"/>
            <a:r>
              <a:rPr lang="en-GB" sz="2000" dirty="0"/>
              <a:t>/SI/SrvA</a:t>
            </a:r>
          </a:p>
        </p:txBody>
      </p:sp>
      <p:sp>
        <p:nvSpPr>
          <p:cNvPr id="40" name="Accept: application/vnd.nem.v3+json">
            <a:extLst>
              <a:ext uri="{FF2B5EF4-FFF2-40B4-BE49-F238E27FC236}">
                <a16:creationId xmlns:a16="http://schemas.microsoft.com/office/drawing/2014/main" id="{40FAD4B6-3915-497E-AF3B-AD2FF7E41A69}"/>
              </a:ext>
            </a:extLst>
          </p:cNvPr>
          <p:cNvSpPr txBox="1"/>
          <p:nvPr/>
        </p:nvSpPr>
        <p:spPr>
          <a:xfrm>
            <a:off x="1800387" y="3238497"/>
            <a:ext cx="2737416" cy="307777"/>
          </a:xfrm>
          <a:prstGeom prst="rect">
            <a:avLst/>
          </a:prstGeom>
          <a:noFill/>
        </p:spPr>
        <p:txBody>
          <a:bodyPr wrap="none" rtlCol="0">
            <a:spAutoFit/>
          </a:bodyPr>
          <a:lstStyle/>
          <a:p>
            <a:r>
              <a:rPr lang="en-GB" sz="1400" b="1" i="1" dirty="0">
                <a:solidFill>
                  <a:schemeClr val="accent4">
                    <a:lumMod val="60000"/>
                    <a:lumOff val="40000"/>
                  </a:schemeClr>
                </a:solidFill>
              </a:rPr>
              <a:t>Accept</a:t>
            </a:r>
            <a:r>
              <a:rPr lang="en-GB" sz="1400" b="1" dirty="0">
                <a:solidFill>
                  <a:schemeClr val="accent4">
                    <a:lumMod val="60000"/>
                    <a:lumOff val="40000"/>
                  </a:schemeClr>
                </a:solidFill>
              </a:rPr>
              <a:t>: application/nbs.si.v3+json</a:t>
            </a:r>
          </a:p>
        </p:txBody>
      </p:sp>
      <p:sp>
        <p:nvSpPr>
          <p:cNvPr id="41" name="Accept: application/vnd.nem.v3+json">
            <a:extLst>
              <a:ext uri="{FF2B5EF4-FFF2-40B4-BE49-F238E27FC236}">
                <a16:creationId xmlns:a16="http://schemas.microsoft.com/office/drawing/2014/main" id="{8EC349D6-56D3-4F46-83F1-225344A6F1F7}"/>
              </a:ext>
            </a:extLst>
          </p:cNvPr>
          <p:cNvSpPr txBox="1"/>
          <p:nvPr/>
        </p:nvSpPr>
        <p:spPr>
          <a:xfrm>
            <a:off x="1800387" y="2878497"/>
            <a:ext cx="3230308" cy="307777"/>
          </a:xfrm>
          <a:prstGeom prst="rect">
            <a:avLst/>
          </a:prstGeom>
          <a:noFill/>
        </p:spPr>
        <p:txBody>
          <a:bodyPr wrap="none" rtlCol="0">
            <a:spAutoFit/>
          </a:bodyPr>
          <a:lstStyle/>
          <a:p>
            <a:r>
              <a:rPr lang="en-GB" sz="1400" b="1" i="1" dirty="0">
                <a:solidFill>
                  <a:schemeClr val="accent4">
                    <a:lumMod val="60000"/>
                    <a:lumOff val="40000"/>
                  </a:schemeClr>
                </a:solidFill>
              </a:rPr>
              <a:t>Content-Type</a:t>
            </a:r>
            <a:r>
              <a:rPr lang="en-GB" sz="1400" b="1" dirty="0">
                <a:solidFill>
                  <a:schemeClr val="accent4">
                    <a:lumMod val="60000"/>
                    <a:lumOff val="40000"/>
                  </a:schemeClr>
                </a:solidFill>
              </a:rPr>
              <a:t>: application/nbs.si.v3+json</a:t>
            </a:r>
          </a:p>
        </p:txBody>
      </p:sp>
      <p:sp>
        <p:nvSpPr>
          <p:cNvPr id="36" name="Accept: application/vnd.nem.v2+json">
            <a:extLst>
              <a:ext uri="{FF2B5EF4-FFF2-40B4-BE49-F238E27FC236}">
                <a16:creationId xmlns:a16="http://schemas.microsoft.com/office/drawing/2014/main" id="{CA594DD5-14A4-4007-BC4C-92794B459B7F}"/>
              </a:ext>
            </a:extLst>
          </p:cNvPr>
          <p:cNvSpPr txBox="1"/>
          <p:nvPr/>
        </p:nvSpPr>
        <p:spPr>
          <a:xfrm>
            <a:off x="1800486" y="3240687"/>
            <a:ext cx="2737416" cy="307777"/>
          </a:xfrm>
          <a:prstGeom prst="rect">
            <a:avLst/>
          </a:prstGeom>
          <a:noFill/>
        </p:spPr>
        <p:txBody>
          <a:bodyPr wrap="none" rtlCol="0">
            <a:spAutoFit/>
          </a:bodyPr>
          <a:lstStyle/>
          <a:p>
            <a:r>
              <a:rPr lang="en-GB" sz="1400" b="1" i="1" dirty="0">
                <a:solidFill>
                  <a:srgbClr val="92D050"/>
                </a:solidFill>
              </a:rPr>
              <a:t>Accept</a:t>
            </a:r>
            <a:r>
              <a:rPr lang="en-GB" sz="1400" b="1" dirty="0">
                <a:solidFill>
                  <a:srgbClr val="92D050"/>
                </a:solidFill>
              </a:rPr>
              <a:t>: application/nbs.si.v2+json</a:t>
            </a:r>
          </a:p>
        </p:txBody>
      </p:sp>
      <p:sp>
        <p:nvSpPr>
          <p:cNvPr id="37" name="Accept: application/vnd.nem.v2+json">
            <a:extLst>
              <a:ext uri="{FF2B5EF4-FFF2-40B4-BE49-F238E27FC236}">
                <a16:creationId xmlns:a16="http://schemas.microsoft.com/office/drawing/2014/main" id="{7177AFDB-6D9B-42C9-A44F-836F07160A50}"/>
              </a:ext>
            </a:extLst>
          </p:cNvPr>
          <p:cNvSpPr txBox="1"/>
          <p:nvPr/>
        </p:nvSpPr>
        <p:spPr>
          <a:xfrm>
            <a:off x="1800486" y="2880687"/>
            <a:ext cx="3230308" cy="307777"/>
          </a:xfrm>
          <a:prstGeom prst="rect">
            <a:avLst/>
          </a:prstGeom>
          <a:noFill/>
        </p:spPr>
        <p:txBody>
          <a:bodyPr wrap="none" rtlCol="0">
            <a:spAutoFit/>
          </a:bodyPr>
          <a:lstStyle/>
          <a:p>
            <a:r>
              <a:rPr lang="en-GB" sz="1400" b="1" i="1" dirty="0">
                <a:solidFill>
                  <a:srgbClr val="92D050"/>
                </a:solidFill>
              </a:rPr>
              <a:t>Content-Type</a:t>
            </a:r>
            <a:r>
              <a:rPr lang="en-GB" sz="1400" b="1" dirty="0">
                <a:solidFill>
                  <a:srgbClr val="92D050"/>
                </a:solidFill>
              </a:rPr>
              <a:t>: application/nbs.si.v2+json</a:t>
            </a:r>
          </a:p>
        </p:txBody>
      </p:sp>
      <p:sp>
        <p:nvSpPr>
          <p:cNvPr id="31" name="Accept: application/vnd.nem.v1+json">
            <a:extLst>
              <a:ext uri="{FF2B5EF4-FFF2-40B4-BE49-F238E27FC236}">
                <a16:creationId xmlns:a16="http://schemas.microsoft.com/office/drawing/2014/main" id="{9058E781-F777-4F9B-B6BE-5015FCA09983}"/>
              </a:ext>
            </a:extLst>
          </p:cNvPr>
          <p:cNvSpPr txBox="1"/>
          <p:nvPr/>
        </p:nvSpPr>
        <p:spPr>
          <a:xfrm>
            <a:off x="1800000" y="3240000"/>
            <a:ext cx="2737416" cy="307777"/>
          </a:xfrm>
          <a:prstGeom prst="rect">
            <a:avLst/>
          </a:prstGeom>
          <a:solidFill>
            <a:schemeClr val="bg1"/>
          </a:solidFill>
        </p:spPr>
        <p:txBody>
          <a:bodyPr wrap="none" rtlCol="0">
            <a:spAutoFit/>
          </a:bodyPr>
          <a:lstStyle/>
          <a:p>
            <a:r>
              <a:rPr lang="en-GB" sz="1400" b="1" i="1" dirty="0">
                <a:solidFill>
                  <a:schemeClr val="bg2">
                    <a:lumMod val="60000"/>
                    <a:lumOff val="40000"/>
                  </a:schemeClr>
                </a:solidFill>
              </a:rPr>
              <a:t>Accept</a:t>
            </a:r>
            <a:r>
              <a:rPr lang="en-GB" sz="1400" b="1" dirty="0">
                <a:solidFill>
                  <a:schemeClr val="bg2">
                    <a:lumMod val="60000"/>
                    <a:lumOff val="40000"/>
                  </a:schemeClr>
                </a:solidFill>
              </a:rPr>
              <a:t>: application/nbs.si.v1+json</a:t>
            </a:r>
          </a:p>
        </p:txBody>
      </p:sp>
      <p:sp>
        <p:nvSpPr>
          <p:cNvPr id="20" name="Accept: application/vnd.nem.v1+json">
            <a:extLst>
              <a:ext uri="{FF2B5EF4-FFF2-40B4-BE49-F238E27FC236}">
                <a16:creationId xmlns:a16="http://schemas.microsoft.com/office/drawing/2014/main" id="{C1B7991A-BDD5-4F74-92A8-0CE676387BD4}"/>
              </a:ext>
            </a:extLst>
          </p:cNvPr>
          <p:cNvSpPr txBox="1"/>
          <p:nvPr/>
        </p:nvSpPr>
        <p:spPr>
          <a:xfrm>
            <a:off x="1800000" y="2880000"/>
            <a:ext cx="3230308" cy="307777"/>
          </a:xfrm>
          <a:prstGeom prst="rect">
            <a:avLst/>
          </a:prstGeom>
          <a:solidFill>
            <a:schemeClr val="bg1"/>
          </a:solidFill>
        </p:spPr>
        <p:txBody>
          <a:bodyPr wrap="none" rtlCol="0">
            <a:spAutoFit/>
          </a:bodyPr>
          <a:lstStyle/>
          <a:p>
            <a:r>
              <a:rPr lang="en-GB" sz="1400" b="1" i="1" dirty="0">
                <a:solidFill>
                  <a:schemeClr val="bg2">
                    <a:lumMod val="60000"/>
                    <a:lumOff val="40000"/>
                  </a:schemeClr>
                </a:solidFill>
              </a:rPr>
              <a:t>Content-Type</a:t>
            </a:r>
            <a:r>
              <a:rPr lang="en-GB" sz="1400" b="1" dirty="0">
                <a:solidFill>
                  <a:schemeClr val="bg2">
                    <a:lumMod val="60000"/>
                    <a:lumOff val="40000"/>
                  </a:schemeClr>
                </a:solidFill>
              </a:rPr>
              <a:t>: application/nbs.si.v1+json</a:t>
            </a:r>
          </a:p>
        </p:txBody>
      </p:sp>
      <p:sp>
        <p:nvSpPr>
          <p:cNvPr id="21" name="Rectangle Client B">
            <a:extLst>
              <a:ext uri="{FF2B5EF4-FFF2-40B4-BE49-F238E27FC236}">
                <a16:creationId xmlns:a16="http://schemas.microsoft.com/office/drawing/2014/main" id="{6610C404-BA75-4BDC-9539-0C0090C5382E}"/>
              </a:ext>
            </a:extLst>
          </p:cNvPr>
          <p:cNvSpPr/>
          <p:nvPr/>
        </p:nvSpPr>
        <p:spPr>
          <a:xfrm>
            <a:off x="6050832" y="2340000"/>
            <a:ext cx="1152128" cy="409455"/>
          </a:xfrm>
          <a:prstGeom prst="rect">
            <a:avLst/>
          </a:prstGeom>
          <a:solidFill>
            <a:srgbClr val="FFFF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accent6"/>
                </a:solidFill>
              </a:rPr>
              <a:t>Client B</a:t>
            </a:r>
          </a:p>
        </p:txBody>
      </p:sp>
      <p:cxnSp>
        <p:nvCxnSpPr>
          <p:cNvPr id="22" name="Request Client A">
            <a:extLst>
              <a:ext uri="{FF2B5EF4-FFF2-40B4-BE49-F238E27FC236}">
                <a16:creationId xmlns:a16="http://schemas.microsoft.com/office/drawing/2014/main" id="{BA80A24B-E593-4077-AA0E-835ED05D3FC4}"/>
              </a:ext>
            </a:extLst>
          </p:cNvPr>
          <p:cNvCxnSpPr>
            <a:cxnSpLocks/>
            <a:stCxn id="21" idx="2"/>
            <a:endCxn id="24" idx="0"/>
          </p:cNvCxnSpPr>
          <p:nvPr/>
        </p:nvCxnSpPr>
        <p:spPr>
          <a:xfrm flipH="1">
            <a:off x="3816120" y="2749455"/>
            <a:ext cx="2810776" cy="1174545"/>
          </a:xfrm>
          <a:prstGeom prst="straightConnector1">
            <a:avLst/>
          </a:prstGeom>
          <a:ln>
            <a:solidFill>
              <a:srgbClr val="92D050"/>
            </a:solidFill>
            <a:headEnd type="triangle"/>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6" name="Accept: application/vnd.nem.v2+json">
            <a:extLst>
              <a:ext uri="{FF2B5EF4-FFF2-40B4-BE49-F238E27FC236}">
                <a16:creationId xmlns:a16="http://schemas.microsoft.com/office/drawing/2014/main" id="{258722F2-199C-4CB0-862F-3D3D85FCB5BA}"/>
              </a:ext>
            </a:extLst>
          </p:cNvPr>
          <p:cNvSpPr txBox="1"/>
          <p:nvPr/>
        </p:nvSpPr>
        <p:spPr>
          <a:xfrm>
            <a:off x="5342004" y="3265235"/>
            <a:ext cx="2737416" cy="307777"/>
          </a:xfrm>
          <a:prstGeom prst="rect">
            <a:avLst/>
          </a:prstGeom>
          <a:noFill/>
        </p:spPr>
        <p:txBody>
          <a:bodyPr wrap="none" rtlCol="0">
            <a:spAutoFit/>
          </a:bodyPr>
          <a:lstStyle/>
          <a:p>
            <a:r>
              <a:rPr lang="en-GB" sz="1400" b="1" i="1" dirty="0">
                <a:solidFill>
                  <a:srgbClr val="92D050"/>
                </a:solidFill>
              </a:rPr>
              <a:t>Accept</a:t>
            </a:r>
            <a:r>
              <a:rPr lang="en-GB" sz="1400" b="1" dirty="0">
                <a:solidFill>
                  <a:srgbClr val="92D050"/>
                </a:solidFill>
              </a:rPr>
              <a:t>: application/nbs.si.v2+json</a:t>
            </a:r>
          </a:p>
        </p:txBody>
      </p:sp>
      <p:sp>
        <p:nvSpPr>
          <p:cNvPr id="27" name="Accept: application/vnd.nem.v2+json">
            <a:extLst>
              <a:ext uri="{FF2B5EF4-FFF2-40B4-BE49-F238E27FC236}">
                <a16:creationId xmlns:a16="http://schemas.microsoft.com/office/drawing/2014/main" id="{FB73E8C5-11C3-45F9-87FE-506ABB4E6A4A}"/>
              </a:ext>
            </a:extLst>
          </p:cNvPr>
          <p:cNvSpPr txBox="1"/>
          <p:nvPr/>
        </p:nvSpPr>
        <p:spPr>
          <a:xfrm>
            <a:off x="5342004" y="2905235"/>
            <a:ext cx="3230308" cy="307777"/>
          </a:xfrm>
          <a:prstGeom prst="rect">
            <a:avLst/>
          </a:prstGeom>
          <a:noFill/>
        </p:spPr>
        <p:txBody>
          <a:bodyPr wrap="none" rtlCol="0">
            <a:spAutoFit/>
          </a:bodyPr>
          <a:lstStyle/>
          <a:p>
            <a:r>
              <a:rPr lang="en-GB" sz="1400" b="1" i="1" dirty="0">
                <a:solidFill>
                  <a:srgbClr val="92D050"/>
                </a:solidFill>
              </a:rPr>
              <a:t>Content-Type</a:t>
            </a:r>
            <a:r>
              <a:rPr lang="en-GB" sz="1400" b="1" dirty="0">
                <a:solidFill>
                  <a:srgbClr val="92D050"/>
                </a:solidFill>
              </a:rPr>
              <a:t>: application/nbs.si.v2+json</a:t>
            </a:r>
          </a:p>
        </p:txBody>
      </p:sp>
      <p:sp>
        <p:nvSpPr>
          <p:cNvPr id="24" name="Rectangle Interface v3.0.0">
            <a:extLst>
              <a:ext uri="{FF2B5EF4-FFF2-40B4-BE49-F238E27FC236}">
                <a16:creationId xmlns:a16="http://schemas.microsoft.com/office/drawing/2014/main" id="{2CEBBCB2-8E59-45CE-AFFF-A1B002C22993}"/>
              </a:ext>
            </a:extLst>
          </p:cNvPr>
          <p:cNvSpPr/>
          <p:nvPr/>
        </p:nvSpPr>
        <p:spPr>
          <a:xfrm>
            <a:off x="2736000" y="3924000"/>
            <a:ext cx="2160240" cy="648000"/>
          </a:xfrm>
          <a:prstGeom prst="rect">
            <a:avLst/>
          </a:prstGeom>
          <a:solidFill>
            <a:schemeClr val="accent4">
              <a:lumMod val="60000"/>
              <a:lumOff val="40000"/>
            </a:schemeClr>
          </a:solidFill>
          <a:ln>
            <a:solidFill>
              <a:schemeClr val="tx1">
                <a:lumMod val="7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GB" sz="1200" dirty="0">
                <a:solidFill>
                  <a:schemeClr val="accent6"/>
                </a:solidFill>
              </a:rPr>
              <a:t>Interface</a:t>
            </a:r>
          </a:p>
          <a:p>
            <a:r>
              <a:rPr lang="en-GB" sz="1000" dirty="0">
                <a:solidFill>
                  <a:schemeClr val="accent6"/>
                </a:solidFill>
              </a:rPr>
              <a:t>v2020-05-02 (</a:t>
            </a:r>
            <a:r>
              <a:rPr lang="en-GB" sz="1000" i="1" dirty="0">
                <a:solidFill>
                  <a:schemeClr val="accent6"/>
                </a:solidFill>
              </a:rPr>
              <a:t>Method</a:t>
            </a:r>
            <a:r>
              <a:rPr lang="en-GB" sz="1000" dirty="0">
                <a:solidFill>
                  <a:schemeClr val="accent6"/>
                </a:solidFill>
              </a:rPr>
              <a:t> v1,v2v3)</a:t>
            </a:r>
          </a:p>
        </p:txBody>
      </p:sp>
      <p:sp>
        <p:nvSpPr>
          <p:cNvPr id="25" name="Rectangle v.3.0.0">
            <a:extLst>
              <a:ext uri="{FF2B5EF4-FFF2-40B4-BE49-F238E27FC236}">
                <a16:creationId xmlns:a16="http://schemas.microsoft.com/office/drawing/2014/main" id="{09895069-3A9C-44C1-9E05-2708487BF1B2}"/>
              </a:ext>
            </a:extLst>
          </p:cNvPr>
          <p:cNvSpPr/>
          <p:nvPr/>
        </p:nvSpPr>
        <p:spPr>
          <a:xfrm>
            <a:off x="2736000" y="4572000"/>
            <a:ext cx="2160240" cy="648000"/>
          </a:xfrm>
          <a:prstGeom prst="rect">
            <a:avLst/>
          </a:prstGeom>
          <a:solidFill>
            <a:schemeClr val="accent4">
              <a:lumMod val="60000"/>
              <a:lumOff val="40000"/>
            </a:schemeClr>
          </a:solidFill>
          <a:ln>
            <a:solidFill>
              <a:schemeClr val="tx1">
                <a:lumMod val="7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GB" sz="1400" dirty="0">
                <a:solidFill>
                  <a:schemeClr val="accent6"/>
                </a:solidFill>
              </a:rPr>
              <a:t>Implementation</a:t>
            </a:r>
          </a:p>
          <a:p>
            <a:r>
              <a:rPr lang="en-GB" sz="1000" i="1" dirty="0">
                <a:solidFill>
                  <a:schemeClr val="accent6"/>
                </a:solidFill>
              </a:rPr>
              <a:t>Method</a:t>
            </a:r>
            <a:r>
              <a:rPr lang="en-GB" sz="1000" dirty="0">
                <a:solidFill>
                  <a:schemeClr val="accent6"/>
                </a:solidFill>
              </a:rPr>
              <a:t> v3.0.0</a:t>
            </a:r>
          </a:p>
        </p:txBody>
      </p:sp>
      <p:sp>
        <p:nvSpPr>
          <p:cNvPr id="28" name="Rectangle Interceptor v1-v2 (v3)">
            <a:extLst>
              <a:ext uri="{FF2B5EF4-FFF2-40B4-BE49-F238E27FC236}">
                <a16:creationId xmlns:a16="http://schemas.microsoft.com/office/drawing/2014/main" id="{8ABDFE2D-EBB6-4E13-8DC4-CC6C57B1454C}"/>
              </a:ext>
            </a:extLst>
          </p:cNvPr>
          <p:cNvSpPr/>
          <p:nvPr/>
        </p:nvSpPr>
        <p:spPr>
          <a:xfrm>
            <a:off x="2736000" y="4572000"/>
            <a:ext cx="2160240" cy="144000"/>
          </a:xfrm>
          <a:prstGeom prst="rect">
            <a:avLst/>
          </a:prstGeom>
          <a:solidFill>
            <a:schemeClr val="bg2">
              <a:lumMod val="60000"/>
              <a:lumOff val="40000"/>
            </a:schemeClr>
          </a:solidFill>
          <a:ln>
            <a:solidFill>
              <a:schemeClr val="tx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GB" sz="900" dirty="0">
                <a:solidFill>
                  <a:schemeClr val="accent6"/>
                </a:solidFill>
              </a:rPr>
              <a:t>Interceptor v1</a:t>
            </a:r>
          </a:p>
        </p:txBody>
      </p:sp>
      <p:sp>
        <p:nvSpPr>
          <p:cNvPr id="29" name="Rectangle Interceptor v2-v3">
            <a:extLst>
              <a:ext uri="{FF2B5EF4-FFF2-40B4-BE49-F238E27FC236}">
                <a16:creationId xmlns:a16="http://schemas.microsoft.com/office/drawing/2014/main" id="{CE9ADD76-F1C1-40E6-833E-03B9FCD6D422}"/>
              </a:ext>
            </a:extLst>
          </p:cNvPr>
          <p:cNvSpPr/>
          <p:nvPr/>
        </p:nvSpPr>
        <p:spPr>
          <a:xfrm>
            <a:off x="2736000" y="4716000"/>
            <a:ext cx="2160240" cy="144000"/>
          </a:xfrm>
          <a:prstGeom prst="rect">
            <a:avLst/>
          </a:prstGeom>
          <a:solidFill>
            <a:srgbClr val="92D050"/>
          </a:solidFill>
          <a:ln>
            <a:solidFill>
              <a:schemeClr val="tx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GB" sz="900" dirty="0">
                <a:solidFill>
                  <a:schemeClr val="accent6"/>
                </a:solidFill>
              </a:rPr>
              <a:t>Interceptor v2</a:t>
            </a:r>
          </a:p>
        </p:txBody>
      </p:sp>
      <p:sp>
        <p:nvSpPr>
          <p:cNvPr id="32" name="Rectangle Client B">
            <a:extLst>
              <a:ext uri="{FF2B5EF4-FFF2-40B4-BE49-F238E27FC236}">
                <a16:creationId xmlns:a16="http://schemas.microsoft.com/office/drawing/2014/main" id="{8411A9EC-6A38-471F-A552-93BB71AF0F54}"/>
              </a:ext>
            </a:extLst>
          </p:cNvPr>
          <p:cNvSpPr/>
          <p:nvPr/>
        </p:nvSpPr>
        <p:spPr>
          <a:xfrm>
            <a:off x="9169156" y="2339999"/>
            <a:ext cx="1152128" cy="409455"/>
          </a:xfrm>
          <a:prstGeom prst="rect">
            <a:avLst/>
          </a:prstGeom>
          <a:solidFill>
            <a:srgbClr val="FFFF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accent6"/>
                </a:solidFill>
              </a:rPr>
              <a:t>Client C</a:t>
            </a:r>
          </a:p>
        </p:txBody>
      </p:sp>
      <p:cxnSp>
        <p:nvCxnSpPr>
          <p:cNvPr id="42" name="Request Client A">
            <a:extLst>
              <a:ext uri="{FF2B5EF4-FFF2-40B4-BE49-F238E27FC236}">
                <a16:creationId xmlns:a16="http://schemas.microsoft.com/office/drawing/2014/main" id="{A5425595-3645-4F61-BE79-AC9128E10E96}"/>
              </a:ext>
            </a:extLst>
          </p:cNvPr>
          <p:cNvCxnSpPr>
            <a:cxnSpLocks/>
            <a:stCxn id="16" idx="2"/>
            <a:endCxn id="24" idx="0"/>
          </p:cNvCxnSpPr>
          <p:nvPr/>
        </p:nvCxnSpPr>
        <p:spPr>
          <a:xfrm>
            <a:off x="3508572" y="2749455"/>
            <a:ext cx="307548" cy="1174545"/>
          </a:xfrm>
          <a:prstGeom prst="straightConnector1">
            <a:avLst/>
          </a:prstGeom>
          <a:ln>
            <a:solidFill>
              <a:schemeClr val="accent4">
                <a:lumMod val="60000"/>
                <a:lumOff val="40000"/>
              </a:schemeClr>
            </a:solidFill>
            <a:headEnd type="triangle"/>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9" name="Request Client A">
            <a:extLst>
              <a:ext uri="{FF2B5EF4-FFF2-40B4-BE49-F238E27FC236}">
                <a16:creationId xmlns:a16="http://schemas.microsoft.com/office/drawing/2014/main" id="{D6D1C1CD-BC9F-4FC0-BE48-8CFCE7EAEEEB}"/>
              </a:ext>
            </a:extLst>
          </p:cNvPr>
          <p:cNvCxnSpPr>
            <a:cxnSpLocks/>
            <a:stCxn id="16" idx="2"/>
            <a:endCxn id="24" idx="0"/>
          </p:cNvCxnSpPr>
          <p:nvPr/>
        </p:nvCxnSpPr>
        <p:spPr>
          <a:xfrm>
            <a:off x="3508572" y="2749455"/>
            <a:ext cx="307548" cy="1174545"/>
          </a:xfrm>
          <a:prstGeom prst="straightConnector1">
            <a:avLst/>
          </a:prstGeom>
          <a:ln>
            <a:solidFill>
              <a:srgbClr val="92D050"/>
            </a:solidFill>
            <a:headEnd type="triangle"/>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Request Client A">
            <a:extLst>
              <a:ext uri="{FF2B5EF4-FFF2-40B4-BE49-F238E27FC236}">
                <a16:creationId xmlns:a16="http://schemas.microsoft.com/office/drawing/2014/main" id="{4ABC242C-D3A0-4BBE-AEA1-0D522209CD73}"/>
              </a:ext>
            </a:extLst>
          </p:cNvPr>
          <p:cNvCxnSpPr>
            <a:cxnSpLocks/>
            <a:stCxn id="16" idx="2"/>
            <a:endCxn id="24" idx="0"/>
          </p:cNvCxnSpPr>
          <p:nvPr/>
        </p:nvCxnSpPr>
        <p:spPr>
          <a:xfrm>
            <a:off x="3508572" y="2749455"/>
            <a:ext cx="307548" cy="1174545"/>
          </a:xfrm>
          <a:prstGeom prst="straightConnector1">
            <a:avLst/>
          </a:prstGeom>
          <a:ln>
            <a:solidFill>
              <a:schemeClr val="bg2">
                <a:lumMod val="60000"/>
                <a:lumOff val="40000"/>
              </a:schemeClr>
            </a:solidFill>
            <a:headEnd type="triangle"/>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3" name="Request Client C">
            <a:extLst>
              <a:ext uri="{FF2B5EF4-FFF2-40B4-BE49-F238E27FC236}">
                <a16:creationId xmlns:a16="http://schemas.microsoft.com/office/drawing/2014/main" id="{24F2C7BD-F58C-46EA-9652-B484C77521B3}"/>
              </a:ext>
            </a:extLst>
          </p:cNvPr>
          <p:cNvCxnSpPr>
            <a:cxnSpLocks/>
            <a:stCxn id="32" idx="2"/>
            <a:endCxn id="24" idx="0"/>
          </p:cNvCxnSpPr>
          <p:nvPr/>
        </p:nvCxnSpPr>
        <p:spPr>
          <a:xfrm flipH="1">
            <a:off x="3816120" y="2749454"/>
            <a:ext cx="5929100" cy="1174546"/>
          </a:xfrm>
          <a:prstGeom prst="straightConnector1">
            <a:avLst/>
          </a:prstGeom>
          <a:ln>
            <a:solidFill>
              <a:schemeClr val="accent4">
                <a:lumMod val="60000"/>
                <a:lumOff val="40000"/>
              </a:schemeClr>
            </a:solidFill>
            <a:headEnd type="triangle"/>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4" name="Accept: application/vnd.nem.v2+json">
            <a:extLst>
              <a:ext uri="{FF2B5EF4-FFF2-40B4-BE49-F238E27FC236}">
                <a16:creationId xmlns:a16="http://schemas.microsoft.com/office/drawing/2014/main" id="{C8BFAE61-D951-49DF-B8A0-58147302484E}"/>
              </a:ext>
            </a:extLst>
          </p:cNvPr>
          <p:cNvSpPr txBox="1"/>
          <p:nvPr/>
        </p:nvSpPr>
        <p:spPr>
          <a:xfrm>
            <a:off x="7231449" y="3470574"/>
            <a:ext cx="2737416" cy="307777"/>
          </a:xfrm>
          <a:prstGeom prst="rect">
            <a:avLst/>
          </a:prstGeom>
          <a:noFill/>
        </p:spPr>
        <p:txBody>
          <a:bodyPr wrap="none" rtlCol="0">
            <a:spAutoFit/>
          </a:bodyPr>
          <a:lstStyle/>
          <a:p>
            <a:r>
              <a:rPr lang="en-GB" sz="1400" b="1" i="1" dirty="0">
                <a:solidFill>
                  <a:schemeClr val="accent4">
                    <a:lumMod val="60000"/>
                    <a:lumOff val="40000"/>
                  </a:schemeClr>
                </a:solidFill>
              </a:rPr>
              <a:t>Accept</a:t>
            </a:r>
            <a:r>
              <a:rPr lang="en-GB" sz="1400" b="1" dirty="0">
                <a:solidFill>
                  <a:schemeClr val="accent4">
                    <a:lumMod val="60000"/>
                    <a:lumOff val="40000"/>
                  </a:schemeClr>
                </a:solidFill>
              </a:rPr>
              <a:t>: application/nbs.si.v3+json</a:t>
            </a:r>
          </a:p>
        </p:txBody>
      </p:sp>
      <p:sp>
        <p:nvSpPr>
          <p:cNvPr id="35" name="Accept: application/vnd.nem.v2+json">
            <a:extLst>
              <a:ext uri="{FF2B5EF4-FFF2-40B4-BE49-F238E27FC236}">
                <a16:creationId xmlns:a16="http://schemas.microsoft.com/office/drawing/2014/main" id="{A32E76F9-E946-4E72-905F-8F1D7300D471}"/>
              </a:ext>
            </a:extLst>
          </p:cNvPr>
          <p:cNvSpPr txBox="1"/>
          <p:nvPr/>
        </p:nvSpPr>
        <p:spPr>
          <a:xfrm>
            <a:off x="7231449" y="3110574"/>
            <a:ext cx="3230308" cy="307777"/>
          </a:xfrm>
          <a:prstGeom prst="rect">
            <a:avLst/>
          </a:prstGeom>
          <a:noFill/>
        </p:spPr>
        <p:txBody>
          <a:bodyPr wrap="none" rtlCol="0">
            <a:spAutoFit/>
          </a:bodyPr>
          <a:lstStyle/>
          <a:p>
            <a:r>
              <a:rPr lang="en-GB" sz="1400" b="1" i="1" dirty="0">
                <a:solidFill>
                  <a:schemeClr val="accent4">
                    <a:lumMod val="60000"/>
                    <a:lumOff val="40000"/>
                  </a:schemeClr>
                </a:solidFill>
              </a:rPr>
              <a:t>Content-Type</a:t>
            </a:r>
            <a:r>
              <a:rPr lang="en-GB" sz="1400" b="1" dirty="0">
                <a:solidFill>
                  <a:schemeClr val="accent4">
                    <a:lumMod val="60000"/>
                    <a:lumOff val="40000"/>
                  </a:schemeClr>
                </a:solidFill>
              </a:rPr>
              <a:t>: application/nbs.si.v3+json</a:t>
            </a:r>
          </a:p>
        </p:txBody>
      </p:sp>
    </p:spTree>
    <p:extLst>
      <p:ext uri="{BB962C8B-B14F-4D97-AF65-F5344CB8AC3E}">
        <p14:creationId xmlns:p14="http://schemas.microsoft.com/office/powerpoint/2010/main" val="270330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6"/>
                                        </p:tgtEl>
                                      </p:cBhvr>
                                    </p:animEffect>
                                    <p:set>
                                      <p:cBhvr>
                                        <p:cTn id="7" dur="1" fill="hold">
                                          <p:stCondLst>
                                            <p:cond delay="499"/>
                                          </p:stCondLst>
                                        </p:cTn>
                                        <p:tgtEl>
                                          <p:spTgt spid="2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7"/>
                                        </p:tgtEl>
                                      </p:cBhvr>
                                    </p:animEffect>
                                    <p:set>
                                      <p:cBhvr>
                                        <p:cTn id="10" dur="1" fill="hold">
                                          <p:stCondLst>
                                            <p:cond delay="499"/>
                                          </p:stCondLst>
                                        </p:cTn>
                                        <p:tgtEl>
                                          <p:spTgt spid="27"/>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xit" presetSubtype="0" fill="hold" grpId="0" nodeType="withEffect">
                                  <p:stCondLst>
                                    <p:cond delay="0"/>
                                  </p:stCondLst>
                                  <p:childTnLst>
                                    <p:animEffect transition="out" filter="fade">
                                      <p:cBhvr>
                                        <p:cTn id="18" dur="500"/>
                                        <p:tgtEl>
                                          <p:spTgt spid="20"/>
                                        </p:tgtEl>
                                      </p:cBhvr>
                                    </p:animEffect>
                                    <p:set>
                                      <p:cBhvr>
                                        <p:cTn id="19" dur="1" fill="hold">
                                          <p:stCondLst>
                                            <p:cond delay="499"/>
                                          </p:stCondLst>
                                        </p:cTn>
                                        <p:tgtEl>
                                          <p:spTgt spid="2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1"/>
                                        </p:tgtEl>
                                      </p:cBhvr>
                                    </p:animEffect>
                                    <p:set>
                                      <p:cBhvr>
                                        <p:cTn id="22" dur="1" fill="hold">
                                          <p:stCondLst>
                                            <p:cond delay="499"/>
                                          </p:stCondLst>
                                        </p:cTn>
                                        <p:tgtEl>
                                          <p:spTgt spid="31"/>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xit" presetSubtype="0" fill="hold" nodeType="withEffect">
                                  <p:stCondLst>
                                    <p:cond delay="0"/>
                                  </p:stCondLst>
                                  <p:childTnLst>
                                    <p:animEffect transition="out" filter="fade">
                                      <p:cBhvr>
                                        <p:cTn id="38" dur="500"/>
                                        <p:tgtEl>
                                          <p:spTgt spid="30"/>
                                        </p:tgtEl>
                                      </p:cBhvr>
                                    </p:animEffect>
                                    <p:set>
                                      <p:cBhvr>
                                        <p:cTn id="39" dur="1" fill="hold">
                                          <p:stCondLst>
                                            <p:cond delay="499"/>
                                          </p:stCondLst>
                                        </p:cTn>
                                        <p:tgtEl>
                                          <p:spTgt spid="3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par>
                                <p:cTn id="51" presetID="10" presetClass="exit" presetSubtype="0" fill="hold" grpId="1" nodeType="withEffect">
                                  <p:stCondLst>
                                    <p:cond delay="0"/>
                                  </p:stCondLst>
                                  <p:childTnLst>
                                    <p:animEffect transition="out" filter="fade">
                                      <p:cBhvr>
                                        <p:cTn id="52" dur="500"/>
                                        <p:tgtEl>
                                          <p:spTgt spid="36"/>
                                        </p:tgtEl>
                                      </p:cBhvr>
                                    </p:animEffect>
                                    <p:set>
                                      <p:cBhvr>
                                        <p:cTn id="53" dur="1" fill="hold">
                                          <p:stCondLst>
                                            <p:cond delay="499"/>
                                          </p:stCondLst>
                                        </p:cTn>
                                        <p:tgtEl>
                                          <p:spTgt spid="36"/>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7"/>
                                        </p:tgtEl>
                                      </p:cBhvr>
                                    </p:animEffect>
                                    <p:set>
                                      <p:cBhvr>
                                        <p:cTn id="56" dur="1" fill="hold">
                                          <p:stCondLst>
                                            <p:cond delay="499"/>
                                          </p:stCondLst>
                                        </p:cTn>
                                        <p:tgtEl>
                                          <p:spTgt spid="37"/>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39"/>
                                        </p:tgtEl>
                                      </p:cBhvr>
                                    </p:animEffect>
                                    <p:set>
                                      <p:cBhvr>
                                        <p:cTn id="59"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36" grpId="0"/>
      <p:bldP spid="36" grpId="1"/>
      <p:bldP spid="37" grpId="0"/>
      <p:bldP spid="37" grpId="1"/>
      <p:bldP spid="31" grpId="0" animBg="1"/>
      <p:bldP spid="20" grpId="0" animBg="1"/>
      <p:bldP spid="26" grpId="0"/>
      <p:bldP spid="27" grpId="0"/>
      <p:bldP spid="32" grpId="0" animBg="1"/>
      <p:bldP spid="34" grpId="0"/>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474A576-06D9-4930-AE7E-4F4D052B955A}"/>
              </a:ext>
            </a:extLst>
          </p:cNvPr>
          <p:cNvPicPr>
            <a:picLocks noChangeAspect="1"/>
          </p:cNvPicPr>
          <p:nvPr/>
        </p:nvPicPr>
        <p:blipFill>
          <a:blip r:embed="rId3"/>
          <a:stretch>
            <a:fillRect/>
          </a:stretch>
        </p:blipFill>
        <p:spPr>
          <a:xfrm>
            <a:off x="5352548" y="2897316"/>
            <a:ext cx="3479006" cy="3114675"/>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67A27231-2ECE-493C-A829-1F193BC18EE1}"/>
              </a:ext>
            </a:extLst>
          </p:cNvPr>
          <p:cNvSpPr>
            <a:spLocks noGrp="1"/>
          </p:cNvSpPr>
          <p:nvPr>
            <p:ph type="title"/>
          </p:nvPr>
        </p:nvSpPr>
        <p:spPr/>
        <p:txBody>
          <a:bodyPr/>
          <a:lstStyle/>
          <a:p>
            <a:r>
              <a:rPr lang="en-GB" i="1" dirty="0"/>
              <a:t>Content-Type</a:t>
            </a:r>
            <a:r>
              <a:rPr lang="en-GB" dirty="0"/>
              <a:t> HTTP Header – Versioning</a:t>
            </a:r>
          </a:p>
        </p:txBody>
      </p:sp>
      <p:sp>
        <p:nvSpPr>
          <p:cNvPr id="3" name="Date Placeholder 2">
            <a:extLst>
              <a:ext uri="{FF2B5EF4-FFF2-40B4-BE49-F238E27FC236}">
                <a16:creationId xmlns:a16="http://schemas.microsoft.com/office/drawing/2014/main" id="{8FF6E519-F9F7-4B93-9374-A14C0A4908BC}"/>
              </a:ext>
            </a:extLst>
          </p:cNvPr>
          <p:cNvSpPr>
            <a:spLocks noGrp="1"/>
          </p:cNvSpPr>
          <p:nvPr>
            <p:ph type="dt" sz="half" idx="10"/>
          </p:nvPr>
        </p:nvSpPr>
        <p:spPr/>
        <p:txBody>
          <a:bodyPr/>
          <a:lstStyle/>
          <a:p>
            <a:fld id="{F3223C0C-41BD-49FF-A23E-375327924EA0}" type="datetime1">
              <a:rPr lang="en-GB" smtClean="0"/>
              <a:t>18/05/2020</a:t>
            </a:fld>
            <a:endParaRPr lang="en-US" dirty="0"/>
          </a:p>
        </p:txBody>
      </p:sp>
      <p:sp>
        <p:nvSpPr>
          <p:cNvPr id="4" name="Footer Placeholder 3">
            <a:extLst>
              <a:ext uri="{FF2B5EF4-FFF2-40B4-BE49-F238E27FC236}">
                <a16:creationId xmlns:a16="http://schemas.microsoft.com/office/drawing/2014/main" id="{F6D60377-5CA4-49EC-95A6-D7E16B55413A}"/>
              </a:ext>
            </a:extLst>
          </p:cNvPr>
          <p:cNvSpPr>
            <a:spLocks noGrp="1"/>
          </p:cNvSpPr>
          <p:nvPr>
            <p:ph type="ftr" sz="quarter" idx="11"/>
          </p:nvPr>
        </p:nvSpPr>
        <p:spPr/>
        <p:txBody>
          <a:bodyPr/>
          <a:lstStyle/>
          <a:p>
            <a:r>
              <a:rPr lang="en-GB" dirty="0"/>
              <a:t>Versioning REST</a:t>
            </a:r>
            <a:endParaRPr lang="en-US" dirty="0"/>
          </a:p>
        </p:txBody>
      </p:sp>
      <p:sp>
        <p:nvSpPr>
          <p:cNvPr id="5" name="Slide Number Placeholder 4">
            <a:extLst>
              <a:ext uri="{FF2B5EF4-FFF2-40B4-BE49-F238E27FC236}">
                <a16:creationId xmlns:a16="http://schemas.microsoft.com/office/drawing/2014/main" id="{0D2D9DB7-39C5-42C3-96F1-A09AD979F0B0}"/>
              </a:ext>
            </a:extLst>
          </p:cNvPr>
          <p:cNvSpPr>
            <a:spLocks noGrp="1"/>
          </p:cNvSpPr>
          <p:nvPr>
            <p:ph type="sldNum" sz="quarter" idx="12"/>
          </p:nvPr>
        </p:nvSpPr>
        <p:spPr/>
        <p:txBody>
          <a:bodyPr/>
          <a:lstStyle/>
          <a:p>
            <a:fld id="{626A57C3-3BED-E04C-8CED-F9EC9F6E08F1}" type="slidenum">
              <a:rPr lang="en-US" smtClean="0"/>
              <a:t>17</a:t>
            </a:fld>
            <a:endParaRPr lang="en-US" dirty="0"/>
          </a:p>
        </p:txBody>
      </p:sp>
      <p:pic>
        <p:nvPicPr>
          <p:cNvPr id="7" name="Picture 6">
            <a:extLst>
              <a:ext uri="{FF2B5EF4-FFF2-40B4-BE49-F238E27FC236}">
                <a16:creationId xmlns:a16="http://schemas.microsoft.com/office/drawing/2014/main" id="{6433B7A1-3B27-4731-9BA0-C70C46061768}"/>
              </a:ext>
            </a:extLst>
          </p:cNvPr>
          <p:cNvPicPr>
            <a:picLocks noChangeAspect="1"/>
          </p:cNvPicPr>
          <p:nvPr/>
        </p:nvPicPr>
        <p:blipFill>
          <a:blip r:embed="rId4"/>
          <a:stretch>
            <a:fillRect/>
          </a:stretch>
        </p:blipFill>
        <p:spPr>
          <a:xfrm>
            <a:off x="6897719" y="1107423"/>
            <a:ext cx="4486275" cy="2466975"/>
          </a:xfrm>
          <a:prstGeom prst="rect">
            <a:avLst/>
          </a:prstGeom>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FF04EF95-55C6-42EB-A82F-1C238266221A}"/>
              </a:ext>
            </a:extLst>
          </p:cNvPr>
          <p:cNvSpPr txBox="1"/>
          <p:nvPr/>
        </p:nvSpPr>
        <p:spPr>
          <a:xfrm>
            <a:off x="5716990" y="1879246"/>
            <a:ext cx="1771632" cy="461665"/>
          </a:xfrm>
          <a:prstGeom prst="rect">
            <a:avLst/>
          </a:prstGeom>
          <a:solidFill>
            <a:schemeClr val="tx1">
              <a:lumMod val="20000"/>
              <a:lumOff val="80000"/>
            </a:schemeClr>
          </a:solidFill>
          <a:ln>
            <a:noFill/>
          </a:ln>
          <a:effectLst>
            <a:outerShdw blurRad="50800" dist="38100" dir="8100000" algn="tr" rotWithShape="0">
              <a:prstClr val="black">
                <a:alpha val="40000"/>
              </a:prstClr>
            </a:outerShdw>
          </a:effectLst>
        </p:spPr>
        <p:txBody>
          <a:bodyPr wrap="square" rtlCol="0">
            <a:spAutoFit/>
          </a:bodyPr>
          <a:lstStyle/>
          <a:p>
            <a:r>
              <a:rPr lang="en-GB" sz="2400" dirty="0"/>
              <a:t>OpenApi 3.0</a:t>
            </a:r>
          </a:p>
        </p:txBody>
      </p:sp>
      <p:pic>
        <p:nvPicPr>
          <p:cNvPr id="11" name="Picture 10">
            <a:extLst>
              <a:ext uri="{FF2B5EF4-FFF2-40B4-BE49-F238E27FC236}">
                <a16:creationId xmlns:a16="http://schemas.microsoft.com/office/drawing/2014/main" id="{0A4A2947-C99D-45B2-BA93-D40E211A4BE2}"/>
              </a:ext>
            </a:extLst>
          </p:cNvPr>
          <p:cNvPicPr>
            <a:picLocks noChangeAspect="1"/>
          </p:cNvPicPr>
          <p:nvPr/>
        </p:nvPicPr>
        <p:blipFill>
          <a:blip r:embed="rId5"/>
          <a:stretch>
            <a:fillRect/>
          </a:stretch>
        </p:blipFill>
        <p:spPr>
          <a:xfrm>
            <a:off x="720445" y="1554291"/>
            <a:ext cx="4464844" cy="44577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9655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0632-F7E2-4978-8A98-8C91B05D0A67}"/>
              </a:ext>
            </a:extLst>
          </p:cNvPr>
          <p:cNvSpPr>
            <a:spLocks noGrp="1"/>
          </p:cNvSpPr>
          <p:nvPr>
            <p:ph type="title"/>
          </p:nvPr>
        </p:nvSpPr>
        <p:spPr/>
        <p:txBody>
          <a:bodyPr/>
          <a:lstStyle/>
          <a:p>
            <a:r>
              <a:rPr lang="en-GB" sz="3700" dirty="0"/>
              <a:t>GET: Method </a:t>
            </a:r>
            <a:r>
              <a:rPr lang="en-GB" sz="3700" i="1" dirty="0" err="1"/>
              <a:t>accountsvX</a:t>
            </a:r>
            <a:r>
              <a:rPr lang="en-GB" sz="3700" i="1" dirty="0"/>
              <a:t>()</a:t>
            </a:r>
            <a:r>
              <a:rPr lang="en-GB" sz="3700" dirty="0"/>
              <a:t> – Source code POC</a:t>
            </a:r>
          </a:p>
        </p:txBody>
      </p:sp>
      <p:sp>
        <p:nvSpPr>
          <p:cNvPr id="3" name="Date Placeholder 2">
            <a:extLst>
              <a:ext uri="{FF2B5EF4-FFF2-40B4-BE49-F238E27FC236}">
                <a16:creationId xmlns:a16="http://schemas.microsoft.com/office/drawing/2014/main" id="{57B0BD19-AAAC-4E1F-9520-4AAC2E187A6E}"/>
              </a:ext>
            </a:extLst>
          </p:cNvPr>
          <p:cNvSpPr>
            <a:spLocks noGrp="1"/>
          </p:cNvSpPr>
          <p:nvPr>
            <p:ph type="dt" sz="half" idx="10"/>
          </p:nvPr>
        </p:nvSpPr>
        <p:spPr/>
        <p:txBody>
          <a:bodyPr/>
          <a:lstStyle/>
          <a:p>
            <a:fld id="{FCC1025A-911F-410B-8314-4AD25B900A5B}" type="datetime1">
              <a:rPr lang="en-GB" smtClean="0"/>
              <a:t>18/05/2020</a:t>
            </a:fld>
            <a:endParaRPr lang="en-US" dirty="0"/>
          </a:p>
        </p:txBody>
      </p:sp>
      <p:sp>
        <p:nvSpPr>
          <p:cNvPr id="4" name="Footer Placeholder 3">
            <a:extLst>
              <a:ext uri="{FF2B5EF4-FFF2-40B4-BE49-F238E27FC236}">
                <a16:creationId xmlns:a16="http://schemas.microsoft.com/office/drawing/2014/main" id="{6A7F71BE-FC29-47F5-A887-2EB3B590875D}"/>
              </a:ext>
            </a:extLst>
          </p:cNvPr>
          <p:cNvSpPr>
            <a:spLocks noGrp="1"/>
          </p:cNvSpPr>
          <p:nvPr>
            <p:ph type="ftr" sz="quarter" idx="11"/>
          </p:nvPr>
        </p:nvSpPr>
        <p:spPr/>
        <p:txBody>
          <a:bodyPr/>
          <a:lstStyle/>
          <a:p>
            <a:r>
              <a:rPr lang="en-GB" dirty="0"/>
              <a:t>Versioning REST</a:t>
            </a:r>
            <a:endParaRPr lang="en-US" dirty="0"/>
          </a:p>
        </p:txBody>
      </p:sp>
      <p:sp>
        <p:nvSpPr>
          <p:cNvPr id="5" name="Slide Number Placeholder 4">
            <a:extLst>
              <a:ext uri="{FF2B5EF4-FFF2-40B4-BE49-F238E27FC236}">
                <a16:creationId xmlns:a16="http://schemas.microsoft.com/office/drawing/2014/main" id="{59EC8BDC-FAE6-460F-9AE6-7119913754AB}"/>
              </a:ext>
            </a:extLst>
          </p:cNvPr>
          <p:cNvSpPr>
            <a:spLocks noGrp="1"/>
          </p:cNvSpPr>
          <p:nvPr>
            <p:ph type="sldNum" sz="quarter" idx="12"/>
          </p:nvPr>
        </p:nvSpPr>
        <p:spPr/>
        <p:txBody>
          <a:bodyPr/>
          <a:lstStyle/>
          <a:p>
            <a:fld id="{626A57C3-3BED-E04C-8CED-F9EC9F6E08F1}" type="slidenum">
              <a:rPr lang="en-US" smtClean="0"/>
              <a:t>18</a:t>
            </a:fld>
            <a:endParaRPr lang="en-US" dirty="0"/>
          </a:p>
        </p:txBody>
      </p:sp>
      <p:pic>
        <p:nvPicPr>
          <p:cNvPr id="8" name="Content Placeholder 7" descr="A close up of a logo&#10;&#10;Description automatically generated">
            <a:extLst>
              <a:ext uri="{FF2B5EF4-FFF2-40B4-BE49-F238E27FC236}">
                <a16:creationId xmlns:a16="http://schemas.microsoft.com/office/drawing/2014/main" id="{5F08EFE4-4027-4609-889D-88E239C667B4}"/>
              </a:ext>
            </a:extLst>
          </p:cNvPr>
          <p:cNvPicPr>
            <a:picLocks noGrp="1" noChangeAspect="1"/>
          </p:cNvPicPr>
          <p:nvPr>
            <p:ph idx="1"/>
          </p:nvPr>
        </p:nvPicPr>
        <p:blipFill>
          <a:blip r:embed="rId3"/>
          <a:stretch>
            <a:fillRect/>
          </a:stretch>
        </p:blipFill>
        <p:spPr>
          <a:xfrm>
            <a:off x="720000" y="1764000"/>
            <a:ext cx="7051428" cy="1348572"/>
          </a:xfrm>
          <a:effectLst>
            <a:outerShdw blurRad="50800" dist="38100" dir="2700000" algn="tl" rotWithShape="0">
              <a:prstClr val="black">
                <a:alpha val="40000"/>
              </a:prstClr>
            </a:outerShdw>
          </a:effectLst>
        </p:spPr>
      </p:pic>
      <p:pic>
        <p:nvPicPr>
          <p:cNvPr id="10" name="Picture 9" descr="A close up of a logo&#10;&#10;Description automatically generated">
            <a:extLst>
              <a:ext uri="{FF2B5EF4-FFF2-40B4-BE49-F238E27FC236}">
                <a16:creationId xmlns:a16="http://schemas.microsoft.com/office/drawing/2014/main" id="{396AE009-D096-4310-A446-7ED13F419F12}"/>
              </a:ext>
            </a:extLst>
          </p:cNvPr>
          <p:cNvPicPr>
            <a:picLocks noChangeAspect="1"/>
          </p:cNvPicPr>
          <p:nvPr/>
        </p:nvPicPr>
        <p:blipFill>
          <a:blip r:embed="rId4"/>
          <a:stretch>
            <a:fillRect/>
          </a:stretch>
        </p:blipFill>
        <p:spPr>
          <a:xfrm>
            <a:off x="3456000" y="3383999"/>
            <a:ext cx="7188571" cy="1360000"/>
          </a:xfrm>
          <a:prstGeom prst="rect">
            <a:avLst/>
          </a:prstGeom>
          <a:effectLst>
            <a:outerShdw blurRad="50800" dist="38100" dir="2700000" algn="tl" rotWithShape="0">
              <a:prstClr val="black">
                <a:alpha val="40000"/>
              </a:prstClr>
            </a:outerShdw>
          </a:effectLst>
        </p:spPr>
      </p:pic>
      <p:sp>
        <p:nvSpPr>
          <p:cNvPr id="11" name="Rectangle: Rounded Corners 10">
            <a:extLst>
              <a:ext uri="{FF2B5EF4-FFF2-40B4-BE49-F238E27FC236}">
                <a16:creationId xmlns:a16="http://schemas.microsoft.com/office/drawing/2014/main" id="{99915425-9546-4FFA-86B7-82379ABEA3F2}"/>
              </a:ext>
            </a:extLst>
          </p:cNvPr>
          <p:cNvSpPr/>
          <p:nvPr/>
        </p:nvSpPr>
        <p:spPr>
          <a:xfrm>
            <a:off x="1237653" y="2701828"/>
            <a:ext cx="6372000" cy="108000"/>
          </a:xfrm>
          <a:prstGeom prst="roundRect">
            <a:avLst/>
          </a:prstGeom>
          <a:solidFill>
            <a:schemeClr val="bg1">
              <a:lumMod val="75000"/>
              <a:alpha val="9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100" dirty="0">
              <a:solidFill>
                <a:schemeClr val="accent6"/>
              </a:solidFill>
            </a:endParaRPr>
          </a:p>
        </p:txBody>
      </p:sp>
      <p:sp>
        <p:nvSpPr>
          <p:cNvPr id="12" name="Rectangle: Rounded Corners 11">
            <a:extLst>
              <a:ext uri="{FF2B5EF4-FFF2-40B4-BE49-F238E27FC236}">
                <a16:creationId xmlns:a16="http://schemas.microsoft.com/office/drawing/2014/main" id="{CCD4B667-898A-47EF-AE58-EA26B1039714}"/>
              </a:ext>
            </a:extLst>
          </p:cNvPr>
          <p:cNvSpPr/>
          <p:nvPr/>
        </p:nvSpPr>
        <p:spPr>
          <a:xfrm>
            <a:off x="1774584" y="2877838"/>
            <a:ext cx="1045440" cy="108000"/>
          </a:xfrm>
          <a:prstGeom prst="roundRect">
            <a:avLst/>
          </a:prstGeom>
          <a:solidFill>
            <a:schemeClr val="bg1">
              <a:lumMod val="75000"/>
              <a:alpha val="9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100" dirty="0">
              <a:solidFill>
                <a:schemeClr val="accent6"/>
              </a:solidFill>
            </a:endParaRPr>
          </a:p>
        </p:txBody>
      </p:sp>
      <p:sp>
        <p:nvSpPr>
          <p:cNvPr id="13" name="Rectangle: Rounded Corners 12">
            <a:extLst>
              <a:ext uri="{FF2B5EF4-FFF2-40B4-BE49-F238E27FC236}">
                <a16:creationId xmlns:a16="http://schemas.microsoft.com/office/drawing/2014/main" id="{8606F190-007A-42E4-A70A-751A6CBBC9E5}"/>
              </a:ext>
            </a:extLst>
          </p:cNvPr>
          <p:cNvSpPr/>
          <p:nvPr/>
        </p:nvSpPr>
        <p:spPr>
          <a:xfrm>
            <a:off x="3999683" y="4313144"/>
            <a:ext cx="6372000" cy="108000"/>
          </a:xfrm>
          <a:prstGeom prst="roundRect">
            <a:avLst/>
          </a:prstGeom>
          <a:solidFill>
            <a:schemeClr val="bg1">
              <a:lumMod val="75000"/>
              <a:alpha val="9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100" dirty="0">
              <a:solidFill>
                <a:schemeClr val="accent6"/>
              </a:solidFill>
            </a:endParaRPr>
          </a:p>
        </p:txBody>
      </p:sp>
      <p:sp>
        <p:nvSpPr>
          <p:cNvPr id="14" name="Rectangle: Rounded Corners 13">
            <a:extLst>
              <a:ext uri="{FF2B5EF4-FFF2-40B4-BE49-F238E27FC236}">
                <a16:creationId xmlns:a16="http://schemas.microsoft.com/office/drawing/2014/main" id="{F1493C84-B666-49AF-86B8-3417F33461C8}"/>
              </a:ext>
            </a:extLst>
          </p:cNvPr>
          <p:cNvSpPr/>
          <p:nvPr/>
        </p:nvSpPr>
        <p:spPr>
          <a:xfrm>
            <a:off x="4512569" y="4480985"/>
            <a:ext cx="1045440" cy="108000"/>
          </a:xfrm>
          <a:prstGeom prst="roundRect">
            <a:avLst/>
          </a:prstGeom>
          <a:solidFill>
            <a:schemeClr val="bg1">
              <a:lumMod val="75000"/>
              <a:alpha val="9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100" dirty="0">
              <a:solidFill>
                <a:schemeClr val="accent6"/>
              </a:solidFill>
            </a:endParaRPr>
          </a:p>
        </p:txBody>
      </p:sp>
    </p:spTree>
    <p:extLst>
      <p:ext uri="{BB962C8B-B14F-4D97-AF65-F5344CB8AC3E}">
        <p14:creationId xmlns:p14="http://schemas.microsoft.com/office/powerpoint/2010/main" val="333025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1"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1"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2"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grpId="2"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3" grpId="2" animBg="1"/>
      <p:bldP spid="14" grpId="0" animBg="1"/>
      <p:bldP spid="14" grpId="1" animBg="1"/>
      <p:bldP spid="14" grpId="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CF3CE5-CA89-4CFE-BE0E-43E1BA34DE17}"/>
              </a:ext>
            </a:extLst>
          </p:cNvPr>
          <p:cNvSpPr>
            <a:spLocks noGrp="1"/>
          </p:cNvSpPr>
          <p:nvPr>
            <p:ph type="ctrTitle" idx="4294967295"/>
          </p:nvPr>
        </p:nvSpPr>
        <p:spPr>
          <a:xfrm>
            <a:off x="850198" y="4086333"/>
            <a:ext cx="6600473" cy="1194230"/>
          </a:xfrm>
        </p:spPr>
        <p:txBody>
          <a:bodyPr/>
          <a:lstStyle/>
          <a:p>
            <a:r>
              <a:rPr lang="en-GB"/>
              <a:t>Routing Mechanism</a:t>
            </a:r>
          </a:p>
        </p:txBody>
      </p:sp>
      <p:sp>
        <p:nvSpPr>
          <p:cNvPr id="8" name="Subtitle 7">
            <a:extLst>
              <a:ext uri="{FF2B5EF4-FFF2-40B4-BE49-F238E27FC236}">
                <a16:creationId xmlns:a16="http://schemas.microsoft.com/office/drawing/2014/main" id="{06724C84-DAF1-4982-B4DF-C0A41B7E1DA3}"/>
              </a:ext>
            </a:extLst>
          </p:cNvPr>
          <p:cNvSpPr>
            <a:spLocks noGrp="1"/>
          </p:cNvSpPr>
          <p:nvPr>
            <p:ph type="subTitle" idx="4294967295"/>
          </p:nvPr>
        </p:nvSpPr>
        <p:spPr>
          <a:xfrm>
            <a:off x="867131" y="5280563"/>
            <a:ext cx="6583540" cy="726264"/>
          </a:xfrm>
        </p:spPr>
        <p:txBody>
          <a:bodyPr/>
          <a:lstStyle/>
          <a:p>
            <a:r>
              <a:rPr lang="en-GB" dirty="0"/>
              <a:t>DNS</a:t>
            </a:r>
          </a:p>
          <a:p>
            <a:r>
              <a:rPr lang="en-GB" dirty="0"/>
              <a:t>Network firmware</a:t>
            </a:r>
          </a:p>
        </p:txBody>
      </p:sp>
    </p:spTree>
    <p:extLst>
      <p:ext uri="{BB962C8B-B14F-4D97-AF65-F5344CB8AC3E}">
        <p14:creationId xmlns:p14="http://schemas.microsoft.com/office/powerpoint/2010/main" val="3572627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CCD7-07B8-4827-A02F-B77B7BCF2250}"/>
              </a:ext>
            </a:extLst>
          </p:cNvPr>
          <p:cNvSpPr>
            <a:spLocks noGrp="1"/>
          </p:cNvSpPr>
          <p:nvPr>
            <p:ph type="ctrTitle" idx="4294967295"/>
          </p:nvPr>
        </p:nvSpPr>
        <p:spPr>
          <a:xfrm>
            <a:off x="850198" y="4086333"/>
            <a:ext cx="6600473" cy="1194230"/>
          </a:xfrm>
        </p:spPr>
        <p:txBody>
          <a:bodyPr/>
          <a:lstStyle/>
          <a:p>
            <a:r>
              <a:rPr lang="en-GB" dirty="0"/>
              <a:t>Introduction</a:t>
            </a:r>
          </a:p>
        </p:txBody>
      </p:sp>
      <p:sp>
        <p:nvSpPr>
          <p:cNvPr id="3" name="Subtitle 2">
            <a:extLst>
              <a:ext uri="{FF2B5EF4-FFF2-40B4-BE49-F238E27FC236}">
                <a16:creationId xmlns:a16="http://schemas.microsoft.com/office/drawing/2014/main" id="{353CCAFD-91FF-4B0C-854D-665CB394EB01}"/>
              </a:ext>
            </a:extLst>
          </p:cNvPr>
          <p:cNvSpPr>
            <a:spLocks noGrp="1"/>
          </p:cNvSpPr>
          <p:nvPr>
            <p:ph type="subTitle" idx="4294967295"/>
          </p:nvPr>
        </p:nvSpPr>
        <p:spPr>
          <a:xfrm>
            <a:off x="867131" y="5280563"/>
            <a:ext cx="6583540" cy="726264"/>
          </a:xfrm>
        </p:spPr>
        <p:txBody>
          <a:bodyPr/>
          <a:lstStyle/>
          <a:p>
            <a:r>
              <a:rPr lang="en-GB" dirty="0"/>
              <a:t>Goals, principles, premises, assumptions and concepts.</a:t>
            </a:r>
          </a:p>
        </p:txBody>
      </p:sp>
    </p:spTree>
    <p:extLst>
      <p:ext uri="{BB962C8B-B14F-4D97-AF65-F5344CB8AC3E}">
        <p14:creationId xmlns:p14="http://schemas.microsoft.com/office/powerpoint/2010/main" val="558845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0799-DFFF-4F45-9A3D-F0BA1802B454}"/>
              </a:ext>
            </a:extLst>
          </p:cNvPr>
          <p:cNvSpPr>
            <a:spLocks noGrp="1"/>
          </p:cNvSpPr>
          <p:nvPr>
            <p:ph type="title"/>
          </p:nvPr>
        </p:nvSpPr>
        <p:spPr/>
        <p:txBody>
          <a:bodyPr>
            <a:normAutofit/>
          </a:bodyPr>
          <a:lstStyle/>
          <a:p>
            <a:r>
              <a:rPr lang="en-GB" dirty="0"/>
              <a:t>Routing Mechanism – Rely on DNS</a:t>
            </a:r>
          </a:p>
        </p:txBody>
      </p:sp>
      <p:sp>
        <p:nvSpPr>
          <p:cNvPr id="3" name="Date Placeholder 2">
            <a:extLst>
              <a:ext uri="{FF2B5EF4-FFF2-40B4-BE49-F238E27FC236}">
                <a16:creationId xmlns:a16="http://schemas.microsoft.com/office/drawing/2014/main" id="{9D688748-0248-48FF-9687-8B517EFE6EFB}"/>
              </a:ext>
            </a:extLst>
          </p:cNvPr>
          <p:cNvSpPr>
            <a:spLocks noGrp="1"/>
          </p:cNvSpPr>
          <p:nvPr>
            <p:ph type="dt" sz="half" idx="10"/>
          </p:nvPr>
        </p:nvSpPr>
        <p:spPr/>
        <p:txBody>
          <a:bodyPr/>
          <a:lstStyle/>
          <a:p>
            <a:fld id="{CE01A116-8BB5-4CCD-AFCA-8802A8009C46}" type="datetime1">
              <a:rPr lang="en-GB" smtClean="0"/>
              <a:t>18/05/2020</a:t>
            </a:fld>
            <a:endParaRPr lang="en-US"/>
          </a:p>
        </p:txBody>
      </p:sp>
      <p:sp>
        <p:nvSpPr>
          <p:cNvPr id="4" name="Footer Placeholder 3">
            <a:extLst>
              <a:ext uri="{FF2B5EF4-FFF2-40B4-BE49-F238E27FC236}">
                <a16:creationId xmlns:a16="http://schemas.microsoft.com/office/drawing/2014/main" id="{4FA822F1-2EEA-4694-933B-EF8DF0F3034D}"/>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E4AD34AF-87DC-4461-B959-1EE8F3FEFE8A}"/>
              </a:ext>
            </a:extLst>
          </p:cNvPr>
          <p:cNvSpPr>
            <a:spLocks noGrp="1"/>
          </p:cNvSpPr>
          <p:nvPr>
            <p:ph type="sldNum" sz="quarter" idx="12"/>
          </p:nvPr>
        </p:nvSpPr>
        <p:spPr/>
        <p:txBody>
          <a:bodyPr/>
          <a:lstStyle/>
          <a:p>
            <a:fld id="{626A57C3-3BED-E04C-8CED-F9EC9F6E08F1}" type="slidenum">
              <a:rPr lang="en-US" smtClean="0"/>
              <a:t>20</a:t>
            </a:fld>
            <a:endParaRPr lang="en-US"/>
          </a:p>
        </p:txBody>
      </p:sp>
      <p:sp>
        <p:nvSpPr>
          <p:cNvPr id="6" name="Content Placeholder 5">
            <a:extLst>
              <a:ext uri="{FF2B5EF4-FFF2-40B4-BE49-F238E27FC236}">
                <a16:creationId xmlns:a16="http://schemas.microsoft.com/office/drawing/2014/main" id="{34F8A94C-069F-42AA-B4E0-1C4ECE0A952B}"/>
              </a:ext>
            </a:extLst>
          </p:cNvPr>
          <p:cNvSpPr>
            <a:spLocks noGrp="1"/>
          </p:cNvSpPr>
          <p:nvPr>
            <p:ph idx="1"/>
          </p:nvPr>
        </p:nvSpPr>
        <p:spPr/>
        <p:txBody>
          <a:bodyPr>
            <a:normAutofit/>
          </a:bodyPr>
          <a:lstStyle/>
          <a:p>
            <a:pPr marL="457200" indent="-457200">
              <a:buFont typeface="Arial" panose="020B0604020202020204" pitchFamily="34" charset="0"/>
              <a:buChar char="•"/>
            </a:pPr>
            <a:r>
              <a:rPr lang="en-GB" dirty="0"/>
              <a:t>No route extra mechanism needed in code</a:t>
            </a:r>
          </a:p>
          <a:p>
            <a:pPr marL="457200" indent="-457200">
              <a:buFont typeface="Arial" panose="020B0604020202020204" pitchFamily="34" charset="0"/>
              <a:buChar char="•"/>
            </a:pPr>
            <a:r>
              <a:rPr lang="en-GB" dirty="0"/>
              <a:t>Rely on DNS and existing infrastructure</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Proposed solution</a:t>
            </a:r>
          </a:p>
          <a:p>
            <a:pPr marL="1200150" lvl="1" indent="-457200">
              <a:buFont typeface="Arial" panose="020B0604020202020204" pitchFamily="34" charset="0"/>
              <a:buChar char="•"/>
            </a:pPr>
            <a:r>
              <a:rPr lang="en-GB" dirty="0"/>
              <a:t>Service has an unique URL</a:t>
            </a:r>
          </a:p>
          <a:p>
            <a:pPr marL="1200150" lvl="1" indent="-457200">
              <a:buFont typeface="Arial" panose="020B0604020202020204" pitchFamily="34" charset="0"/>
              <a:buChar char="•"/>
            </a:pPr>
            <a:r>
              <a:rPr lang="en-GB" dirty="0"/>
              <a:t>Only one running service for all versions</a:t>
            </a:r>
          </a:p>
          <a:p>
            <a:pPr marL="1200150" lvl="1" indent="-457200">
              <a:buFont typeface="Arial" panose="020B0604020202020204" pitchFamily="34" charset="0"/>
              <a:buChar char="•"/>
            </a:pPr>
            <a:r>
              <a:rPr lang="en-GB" dirty="0"/>
              <a:t>Version operations using HTTP header parameter</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2732452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0799-DFFF-4F45-9A3D-F0BA1802B454}"/>
              </a:ext>
            </a:extLst>
          </p:cNvPr>
          <p:cNvSpPr>
            <a:spLocks noGrp="1"/>
          </p:cNvSpPr>
          <p:nvPr>
            <p:ph type="title"/>
          </p:nvPr>
        </p:nvSpPr>
        <p:spPr/>
        <p:txBody>
          <a:bodyPr>
            <a:normAutofit/>
          </a:bodyPr>
          <a:lstStyle/>
          <a:p>
            <a:r>
              <a:rPr lang="en-GB" dirty="0"/>
              <a:t>Routing Mechanism – URL Proposal</a:t>
            </a:r>
          </a:p>
        </p:txBody>
      </p:sp>
      <p:sp>
        <p:nvSpPr>
          <p:cNvPr id="3" name="Date Placeholder 2">
            <a:extLst>
              <a:ext uri="{FF2B5EF4-FFF2-40B4-BE49-F238E27FC236}">
                <a16:creationId xmlns:a16="http://schemas.microsoft.com/office/drawing/2014/main" id="{9D688748-0248-48FF-9687-8B517EFE6EFB}"/>
              </a:ext>
            </a:extLst>
          </p:cNvPr>
          <p:cNvSpPr>
            <a:spLocks noGrp="1"/>
          </p:cNvSpPr>
          <p:nvPr>
            <p:ph type="dt" sz="half" idx="10"/>
          </p:nvPr>
        </p:nvSpPr>
        <p:spPr/>
        <p:txBody>
          <a:bodyPr/>
          <a:lstStyle/>
          <a:p>
            <a:fld id="{CE01A116-8BB5-4CCD-AFCA-8802A8009C46}" type="datetime1">
              <a:rPr lang="en-GB" smtClean="0"/>
              <a:t>18/05/2020</a:t>
            </a:fld>
            <a:endParaRPr lang="en-US"/>
          </a:p>
        </p:txBody>
      </p:sp>
      <p:sp>
        <p:nvSpPr>
          <p:cNvPr id="4" name="Footer Placeholder 3">
            <a:extLst>
              <a:ext uri="{FF2B5EF4-FFF2-40B4-BE49-F238E27FC236}">
                <a16:creationId xmlns:a16="http://schemas.microsoft.com/office/drawing/2014/main" id="{4FA822F1-2EEA-4694-933B-EF8DF0F3034D}"/>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E4AD34AF-87DC-4461-B959-1EE8F3FEFE8A}"/>
              </a:ext>
            </a:extLst>
          </p:cNvPr>
          <p:cNvSpPr>
            <a:spLocks noGrp="1"/>
          </p:cNvSpPr>
          <p:nvPr>
            <p:ph type="sldNum" sz="quarter" idx="12"/>
          </p:nvPr>
        </p:nvSpPr>
        <p:spPr/>
        <p:txBody>
          <a:bodyPr/>
          <a:lstStyle/>
          <a:p>
            <a:fld id="{626A57C3-3BED-E04C-8CED-F9EC9F6E08F1}" type="slidenum">
              <a:rPr lang="en-US" smtClean="0"/>
              <a:t>21</a:t>
            </a:fld>
            <a:endParaRPr lang="en-US"/>
          </a:p>
        </p:txBody>
      </p:sp>
      <p:sp>
        <p:nvSpPr>
          <p:cNvPr id="6" name="Content Placeholder 5">
            <a:extLst>
              <a:ext uri="{FF2B5EF4-FFF2-40B4-BE49-F238E27FC236}">
                <a16:creationId xmlns:a16="http://schemas.microsoft.com/office/drawing/2014/main" id="{34F8A94C-069F-42AA-B4E0-1C4ECE0A952B}"/>
              </a:ext>
            </a:extLst>
          </p:cNvPr>
          <p:cNvSpPr>
            <a:spLocks noGrp="1"/>
          </p:cNvSpPr>
          <p:nvPr>
            <p:ph idx="1"/>
          </p:nvPr>
        </p:nvSpPr>
        <p:spPr/>
        <p:txBody>
          <a:bodyPr>
            <a:normAutofit fontScale="62500" lnSpcReduction="20000"/>
          </a:bodyPr>
          <a:lstStyle/>
          <a:p>
            <a:pPr algn="ctr"/>
            <a:r>
              <a:rPr lang="en-GB" sz="4500" b="1" dirty="0"/>
              <a:t>URL: &lt;</a:t>
            </a:r>
            <a:r>
              <a:rPr lang="en-GB" sz="4500" b="1" dirty="0" err="1"/>
              <a:t>HostName</a:t>
            </a:r>
            <a:r>
              <a:rPr lang="en-GB" sz="4500" b="1" dirty="0"/>
              <a:t>&gt;/&lt;</a:t>
            </a:r>
            <a:r>
              <a:rPr lang="en-GB" sz="4500" b="1" dirty="0" err="1"/>
              <a:t>ApiName</a:t>
            </a:r>
            <a:r>
              <a:rPr lang="en-GB" sz="4500" b="1" dirty="0"/>
              <a:t>&gt;/&lt;</a:t>
            </a:r>
            <a:r>
              <a:rPr lang="en-GB" sz="4500" b="1" dirty="0" err="1"/>
              <a:t>ServiceName</a:t>
            </a:r>
            <a:r>
              <a:rPr lang="en-GB" sz="4500" b="1" dirty="0"/>
              <a:t>&gt;[/{ids}…][?&lt;queries&gt;]</a:t>
            </a:r>
          </a:p>
          <a:p>
            <a:pPr marL="457200" indent="-457200">
              <a:buFont typeface="Arial" panose="020B0604020202020204" pitchFamily="34" charset="0"/>
              <a:buChar char="•"/>
            </a:pPr>
            <a:r>
              <a:rPr lang="en-GB" dirty="0" err="1"/>
              <a:t>HostName</a:t>
            </a:r>
            <a:endParaRPr lang="en-GB" dirty="0"/>
          </a:p>
          <a:p>
            <a:pPr marL="1200150" lvl="1" indent="-457200">
              <a:buFont typeface="Arial" panose="020B0604020202020204" pitchFamily="34" charset="0"/>
              <a:buChar char="•"/>
            </a:pPr>
            <a:r>
              <a:rPr lang="en-GB" dirty="0"/>
              <a:t>A Nationwide externalizable URL</a:t>
            </a:r>
          </a:p>
          <a:p>
            <a:pPr marL="1600200" lvl="2" indent="-457200">
              <a:buFont typeface="Arial" panose="020B0604020202020204" pitchFamily="34" charset="0"/>
              <a:buChar char="•"/>
            </a:pPr>
            <a:r>
              <a:rPr lang="en-GB" dirty="0"/>
              <a:t>Ex:  </a:t>
            </a:r>
            <a:r>
              <a:rPr lang="en-GB" b="1" dirty="0"/>
              <a:t>api.nationwide.co.uk</a:t>
            </a:r>
          </a:p>
          <a:p>
            <a:pPr marL="457200" indent="-457200">
              <a:buFont typeface="Arial" panose="020B0604020202020204" pitchFamily="34" charset="0"/>
              <a:buChar char="•"/>
            </a:pPr>
            <a:r>
              <a:rPr lang="en-GB" dirty="0" err="1"/>
              <a:t>ApiName</a:t>
            </a:r>
            <a:endParaRPr lang="en-GB" dirty="0"/>
          </a:p>
          <a:p>
            <a:pPr marL="1200150" lvl="1" indent="-457200">
              <a:buFont typeface="Arial" panose="020B0604020202020204" pitchFamily="34" charset="0"/>
              <a:buChar char="•"/>
            </a:pPr>
            <a:r>
              <a:rPr lang="en-GB" dirty="0"/>
              <a:t>A set of business automation services that should be covered by a contract</a:t>
            </a:r>
          </a:p>
          <a:p>
            <a:pPr marL="1200150" lvl="1" indent="-457200">
              <a:buFont typeface="Arial" panose="020B0604020202020204" pitchFamily="34" charset="0"/>
              <a:buChar char="•"/>
            </a:pPr>
            <a:r>
              <a:rPr lang="en-GB" dirty="0"/>
              <a:t>Can be related to an organization or team</a:t>
            </a:r>
          </a:p>
          <a:p>
            <a:pPr marL="1600200" lvl="2" indent="-457200">
              <a:buFont typeface="Arial" panose="020B0604020202020204" pitchFamily="34" charset="0"/>
              <a:buChar char="•"/>
            </a:pPr>
            <a:r>
              <a:rPr lang="en-GB" dirty="0"/>
              <a:t>Ex: </a:t>
            </a:r>
            <a:r>
              <a:rPr lang="en-GB" b="1" dirty="0" err="1"/>
              <a:t>si</a:t>
            </a:r>
            <a:r>
              <a:rPr lang="en-GB" dirty="0"/>
              <a:t>, </a:t>
            </a:r>
            <a:r>
              <a:rPr lang="en-GB" b="1" dirty="0" err="1"/>
              <a:t>ob</a:t>
            </a:r>
            <a:r>
              <a:rPr lang="en-GB" dirty="0"/>
              <a:t>, </a:t>
            </a:r>
            <a:r>
              <a:rPr lang="en-GB" b="1" dirty="0" err="1"/>
              <a:t>samm</a:t>
            </a:r>
            <a:endParaRPr lang="en-GB" b="1" dirty="0"/>
          </a:p>
          <a:p>
            <a:pPr marL="457200" indent="-457200">
              <a:buFont typeface="Arial" panose="020B0604020202020204" pitchFamily="34" charset="0"/>
              <a:buChar char="•"/>
            </a:pPr>
            <a:r>
              <a:rPr lang="en-GB" dirty="0" err="1"/>
              <a:t>ServiceName</a:t>
            </a:r>
            <a:endParaRPr lang="en-GB" dirty="0"/>
          </a:p>
          <a:p>
            <a:pPr marL="1200150" lvl="1" indent="-457200">
              <a:buFont typeface="Arial" panose="020B0604020202020204" pitchFamily="34" charset="0"/>
              <a:buChar char="•"/>
            </a:pPr>
            <a:r>
              <a:rPr lang="en-GB" dirty="0"/>
              <a:t>The name of a service</a:t>
            </a:r>
          </a:p>
          <a:p>
            <a:pPr marL="1600200" lvl="2" indent="-457200">
              <a:buFont typeface="Arial" panose="020B0604020202020204" pitchFamily="34" charset="0"/>
              <a:buChar char="•"/>
            </a:pPr>
            <a:r>
              <a:rPr lang="en-GB" dirty="0"/>
              <a:t>Ex: </a:t>
            </a:r>
            <a:r>
              <a:rPr lang="en-GB" b="1" dirty="0"/>
              <a:t>accounts</a:t>
            </a:r>
            <a:r>
              <a:rPr lang="en-GB" dirty="0"/>
              <a:t>, </a:t>
            </a:r>
            <a:r>
              <a:rPr lang="en-GB" b="1" dirty="0"/>
              <a:t>involved-parties</a:t>
            </a:r>
            <a:r>
              <a:rPr lang="en-GB" dirty="0"/>
              <a:t>, </a:t>
            </a:r>
            <a:r>
              <a:rPr lang="en-GB" b="1" dirty="0"/>
              <a:t>involved-parties/1234</a:t>
            </a:r>
            <a:endParaRPr lang="en-GB" dirty="0"/>
          </a:p>
          <a:p>
            <a:pPr marL="1600200" lvl="2" indent="-457200">
              <a:buFont typeface="Arial" panose="020B0604020202020204" pitchFamily="34" charset="0"/>
              <a:buChar char="•"/>
            </a:pPr>
            <a:r>
              <a:rPr lang="en-GB" dirty="0"/>
              <a:t>Composed of actions, resources, sub-resources, ids, queries etc.</a:t>
            </a:r>
          </a:p>
          <a:p>
            <a:endParaRPr lang="en-GB" sz="1600" dirty="0"/>
          </a:p>
          <a:p>
            <a:r>
              <a:rPr lang="en-GB" dirty="0"/>
              <a:t>Example: </a:t>
            </a:r>
            <a:r>
              <a:rPr lang="en-GB" b="1" dirty="0"/>
              <a:t>https://api.nationwide.co.uk/si/involved-parties</a:t>
            </a:r>
          </a:p>
          <a:p>
            <a:endParaRPr lang="en-GB" dirty="0"/>
          </a:p>
        </p:txBody>
      </p:sp>
    </p:spTree>
    <p:extLst>
      <p:ext uri="{BB962C8B-B14F-4D97-AF65-F5344CB8AC3E}">
        <p14:creationId xmlns:p14="http://schemas.microsoft.com/office/powerpoint/2010/main" val="3586410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3CA2-53FF-4A31-B13E-312597EF863F}"/>
              </a:ext>
            </a:extLst>
          </p:cNvPr>
          <p:cNvSpPr>
            <a:spLocks noGrp="1"/>
          </p:cNvSpPr>
          <p:nvPr>
            <p:ph type="title"/>
          </p:nvPr>
        </p:nvSpPr>
        <p:spPr/>
        <p:txBody>
          <a:bodyPr/>
          <a:lstStyle/>
          <a:p>
            <a:r>
              <a:rPr lang="en-GB" dirty="0"/>
              <a:t>Routing Mechanism – URL Definition in Swagger</a:t>
            </a:r>
          </a:p>
        </p:txBody>
      </p:sp>
      <p:sp>
        <p:nvSpPr>
          <p:cNvPr id="3" name="Date Placeholder 2">
            <a:extLst>
              <a:ext uri="{FF2B5EF4-FFF2-40B4-BE49-F238E27FC236}">
                <a16:creationId xmlns:a16="http://schemas.microsoft.com/office/drawing/2014/main" id="{95D53870-5AAA-4C41-957E-B4CDB8B1C8A7}"/>
              </a:ext>
            </a:extLst>
          </p:cNvPr>
          <p:cNvSpPr>
            <a:spLocks noGrp="1"/>
          </p:cNvSpPr>
          <p:nvPr>
            <p:ph type="dt" sz="half" idx="10"/>
          </p:nvPr>
        </p:nvSpPr>
        <p:spPr/>
        <p:txBody>
          <a:bodyPr/>
          <a:lstStyle/>
          <a:p>
            <a:fld id="{B60120EA-204F-4247-8AD6-FB3D00C1DADC}" type="datetime1">
              <a:rPr lang="en-GB" smtClean="0"/>
              <a:t>18/05/2020</a:t>
            </a:fld>
            <a:endParaRPr lang="en-US"/>
          </a:p>
        </p:txBody>
      </p:sp>
      <p:sp>
        <p:nvSpPr>
          <p:cNvPr id="4" name="Footer Placeholder 3">
            <a:extLst>
              <a:ext uri="{FF2B5EF4-FFF2-40B4-BE49-F238E27FC236}">
                <a16:creationId xmlns:a16="http://schemas.microsoft.com/office/drawing/2014/main" id="{539652F7-76E8-4D23-96F2-7469D25CE520}"/>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0A33E173-7352-41F7-B998-40AA1580C573}"/>
              </a:ext>
            </a:extLst>
          </p:cNvPr>
          <p:cNvSpPr>
            <a:spLocks noGrp="1"/>
          </p:cNvSpPr>
          <p:nvPr>
            <p:ph type="sldNum" sz="quarter" idx="12"/>
          </p:nvPr>
        </p:nvSpPr>
        <p:spPr/>
        <p:txBody>
          <a:bodyPr/>
          <a:lstStyle/>
          <a:p>
            <a:fld id="{626A57C3-3BED-E04C-8CED-F9EC9F6E08F1}" type="slidenum">
              <a:rPr lang="en-US" smtClean="0"/>
              <a:t>22</a:t>
            </a:fld>
            <a:endParaRPr lang="en-US"/>
          </a:p>
        </p:txBody>
      </p:sp>
      <p:pic>
        <p:nvPicPr>
          <p:cNvPr id="10" name="Picture 9">
            <a:extLst>
              <a:ext uri="{FF2B5EF4-FFF2-40B4-BE49-F238E27FC236}">
                <a16:creationId xmlns:a16="http://schemas.microsoft.com/office/drawing/2014/main" id="{4C3717FE-C20C-4880-A82D-8B61FAA70959}"/>
              </a:ext>
            </a:extLst>
          </p:cNvPr>
          <p:cNvPicPr>
            <a:picLocks noChangeAspect="1"/>
          </p:cNvPicPr>
          <p:nvPr/>
        </p:nvPicPr>
        <p:blipFill>
          <a:blip r:embed="rId3"/>
          <a:stretch>
            <a:fillRect/>
          </a:stretch>
        </p:blipFill>
        <p:spPr>
          <a:xfrm>
            <a:off x="2726972" y="4207578"/>
            <a:ext cx="5067300" cy="2000250"/>
          </a:xfrm>
          <a:prstGeom prst="rect">
            <a:avLst/>
          </a:prstGeom>
          <a:effectLst>
            <a:outerShdw blurRad="50800" dist="38100" dir="2700000" algn="tl" rotWithShape="0">
              <a:prstClr val="black">
                <a:alpha val="40000"/>
              </a:prstClr>
            </a:outerShdw>
          </a:effectLst>
        </p:spPr>
      </p:pic>
      <p:pic>
        <p:nvPicPr>
          <p:cNvPr id="7" name="Content Placeholder 6">
            <a:extLst>
              <a:ext uri="{FF2B5EF4-FFF2-40B4-BE49-F238E27FC236}">
                <a16:creationId xmlns:a16="http://schemas.microsoft.com/office/drawing/2014/main" id="{F1FAAB8D-0BD5-49A1-BA96-EBE9585704F6}"/>
              </a:ext>
            </a:extLst>
          </p:cNvPr>
          <p:cNvPicPr>
            <a:picLocks noGrp="1" noChangeAspect="1"/>
          </p:cNvPicPr>
          <p:nvPr>
            <p:ph idx="1"/>
          </p:nvPr>
        </p:nvPicPr>
        <p:blipFill>
          <a:blip r:embed="rId4"/>
          <a:stretch>
            <a:fillRect/>
          </a:stretch>
        </p:blipFill>
        <p:spPr>
          <a:xfrm>
            <a:off x="925336" y="1462262"/>
            <a:ext cx="4638675" cy="2924175"/>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4E71B920-CFC9-4C03-A8FC-5F692E9C1E88}"/>
              </a:ext>
            </a:extLst>
          </p:cNvPr>
          <p:cNvPicPr>
            <a:picLocks noChangeAspect="1"/>
          </p:cNvPicPr>
          <p:nvPr/>
        </p:nvPicPr>
        <p:blipFill>
          <a:blip r:embed="rId5"/>
          <a:stretch>
            <a:fillRect/>
          </a:stretch>
        </p:blipFill>
        <p:spPr>
          <a:xfrm>
            <a:off x="5862325" y="2090142"/>
            <a:ext cx="5181600" cy="1676400"/>
          </a:xfrm>
          <a:prstGeom prst="rect">
            <a:avLst/>
          </a:prstGeom>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227708B2-ED96-46B0-B956-350F4681921F}"/>
              </a:ext>
            </a:extLst>
          </p:cNvPr>
          <p:cNvSpPr txBox="1"/>
          <p:nvPr/>
        </p:nvSpPr>
        <p:spPr>
          <a:xfrm>
            <a:off x="5260622" y="1525281"/>
            <a:ext cx="1771632" cy="461665"/>
          </a:xfrm>
          <a:prstGeom prst="rect">
            <a:avLst/>
          </a:prstGeom>
          <a:solidFill>
            <a:schemeClr val="tx1">
              <a:lumMod val="20000"/>
              <a:lumOff val="80000"/>
            </a:schemeClr>
          </a:solidFill>
          <a:ln>
            <a:noFill/>
          </a:ln>
          <a:effectLst>
            <a:outerShdw blurRad="50800" dist="38100" dir="8100000" algn="tr" rotWithShape="0">
              <a:prstClr val="black">
                <a:alpha val="40000"/>
              </a:prstClr>
            </a:outerShdw>
          </a:effectLst>
        </p:spPr>
        <p:txBody>
          <a:bodyPr wrap="square" rtlCol="0">
            <a:spAutoFit/>
          </a:bodyPr>
          <a:lstStyle/>
          <a:p>
            <a:r>
              <a:rPr lang="en-GB" sz="2400" dirty="0"/>
              <a:t>OpenApi 3.0</a:t>
            </a:r>
          </a:p>
        </p:txBody>
      </p:sp>
      <p:sp>
        <p:nvSpPr>
          <p:cNvPr id="11" name="Rectangle: Rounded Corners 10">
            <a:extLst>
              <a:ext uri="{FF2B5EF4-FFF2-40B4-BE49-F238E27FC236}">
                <a16:creationId xmlns:a16="http://schemas.microsoft.com/office/drawing/2014/main" id="{73EA9295-DD10-4004-AD88-EBAC57F9DDE7}"/>
              </a:ext>
            </a:extLst>
          </p:cNvPr>
          <p:cNvSpPr/>
          <p:nvPr/>
        </p:nvSpPr>
        <p:spPr>
          <a:xfrm>
            <a:off x="1969477" y="2386187"/>
            <a:ext cx="3493477" cy="373201"/>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100" dirty="0">
              <a:solidFill>
                <a:schemeClr val="accent6"/>
              </a:solidFill>
            </a:endParaRPr>
          </a:p>
        </p:txBody>
      </p:sp>
      <p:sp>
        <p:nvSpPr>
          <p:cNvPr id="12" name="Rectangle: Rounded Corners 11">
            <a:extLst>
              <a:ext uri="{FF2B5EF4-FFF2-40B4-BE49-F238E27FC236}">
                <a16:creationId xmlns:a16="http://schemas.microsoft.com/office/drawing/2014/main" id="{AB253427-6457-4DA5-8C7E-0A11E2EF98A2}"/>
              </a:ext>
            </a:extLst>
          </p:cNvPr>
          <p:cNvSpPr/>
          <p:nvPr/>
        </p:nvSpPr>
        <p:spPr>
          <a:xfrm>
            <a:off x="3716215" y="5110532"/>
            <a:ext cx="4078057" cy="373201"/>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100" dirty="0">
              <a:solidFill>
                <a:schemeClr val="accent6"/>
              </a:solidFill>
            </a:endParaRPr>
          </a:p>
        </p:txBody>
      </p:sp>
    </p:spTree>
    <p:extLst>
      <p:ext uri="{BB962C8B-B14F-4D97-AF65-F5344CB8AC3E}">
        <p14:creationId xmlns:p14="http://schemas.microsoft.com/office/powerpoint/2010/main" val="131841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93AC-756A-4BAA-9723-BB56B89FD376}"/>
              </a:ext>
            </a:extLst>
          </p:cNvPr>
          <p:cNvSpPr>
            <a:spLocks noGrp="1"/>
          </p:cNvSpPr>
          <p:nvPr>
            <p:ph type="title"/>
          </p:nvPr>
        </p:nvSpPr>
        <p:spPr/>
        <p:txBody>
          <a:bodyPr/>
          <a:lstStyle/>
          <a:p>
            <a:r>
              <a:rPr lang="en-GB" dirty="0"/>
              <a:t>Kubernetes – Network Topology</a:t>
            </a:r>
          </a:p>
        </p:txBody>
      </p:sp>
      <p:sp>
        <p:nvSpPr>
          <p:cNvPr id="3" name="Date Placeholder 2">
            <a:extLst>
              <a:ext uri="{FF2B5EF4-FFF2-40B4-BE49-F238E27FC236}">
                <a16:creationId xmlns:a16="http://schemas.microsoft.com/office/drawing/2014/main" id="{59F4A3CE-40DA-4A94-81CD-2C4A184BB1E2}"/>
              </a:ext>
            </a:extLst>
          </p:cNvPr>
          <p:cNvSpPr>
            <a:spLocks noGrp="1"/>
          </p:cNvSpPr>
          <p:nvPr>
            <p:ph type="dt" sz="half" idx="10"/>
          </p:nvPr>
        </p:nvSpPr>
        <p:spPr/>
        <p:txBody>
          <a:bodyPr/>
          <a:lstStyle/>
          <a:p>
            <a:fld id="{AAE107A0-5794-4409-BADD-1B4E8FC087FA}" type="datetime1">
              <a:rPr lang="en-GB" smtClean="0"/>
              <a:t>18/05/2020</a:t>
            </a:fld>
            <a:endParaRPr lang="en-US" dirty="0"/>
          </a:p>
        </p:txBody>
      </p:sp>
      <p:sp>
        <p:nvSpPr>
          <p:cNvPr id="4" name="Footer Placeholder 3">
            <a:extLst>
              <a:ext uri="{FF2B5EF4-FFF2-40B4-BE49-F238E27FC236}">
                <a16:creationId xmlns:a16="http://schemas.microsoft.com/office/drawing/2014/main" id="{77CB490D-EE02-4EDA-A60F-32936D25D606}"/>
              </a:ext>
            </a:extLst>
          </p:cNvPr>
          <p:cNvSpPr>
            <a:spLocks noGrp="1"/>
          </p:cNvSpPr>
          <p:nvPr>
            <p:ph type="ftr" sz="quarter" idx="11"/>
          </p:nvPr>
        </p:nvSpPr>
        <p:spPr/>
        <p:txBody>
          <a:bodyPr/>
          <a:lstStyle/>
          <a:p>
            <a:r>
              <a:rPr lang="en-GB"/>
              <a:t>Kubernetes Deployment</a:t>
            </a:r>
            <a:endParaRPr lang="en-US" dirty="0"/>
          </a:p>
        </p:txBody>
      </p:sp>
      <p:sp>
        <p:nvSpPr>
          <p:cNvPr id="5" name="Slide Number Placeholder 4">
            <a:extLst>
              <a:ext uri="{FF2B5EF4-FFF2-40B4-BE49-F238E27FC236}">
                <a16:creationId xmlns:a16="http://schemas.microsoft.com/office/drawing/2014/main" id="{C52C1601-71A1-4FDF-A667-E8B122182B75}"/>
              </a:ext>
            </a:extLst>
          </p:cNvPr>
          <p:cNvSpPr>
            <a:spLocks noGrp="1"/>
          </p:cNvSpPr>
          <p:nvPr>
            <p:ph type="sldNum" sz="quarter" idx="12"/>
          </p:nvPr>
        </p:nvSpPr>
        <p:spPr/>
        <p:txBody>
          <a:bodyPr/>
          <a:lstStyle/>
          <a:p>
            <a:fld id="{626A57C3-3BED-E04C-8CED-F9EC9F6E08F1}" type="slidenum">
              <a:rPr lang="en-US" smtClean="0"/>
              <a:t>23</a:t>
            </a:fld>
            <a:endParaRPr lang="en-US" dirty="0"/>
          </a:p>
        </p:txBody>
      </p:sp>
      <p:pic>
        <p:nvPicPr>
          <p:cNvPr id="10" name="Picture 9">
            <a:extLst>
              <a:ext uri="{FF2B5EF4-FFF2-40B4-BE49-F238E27FC236}">
                <a16:creationId xmlns:a16="http://schemas.microsoft.com/office/drawing/2014/main" id="{F407A2A8-BD57-4285-8123-43F60F9E376F}"/>
              </a:ext>
            </a:extLst>
          </p:cNvPr>
          <p:cNvPicPr>
            <a:picLocks noChangeAspect="1"/>
          </p:cNvPicPr>
          <p:nvPr/>
        </p:nvPicPr>
        <p:blipFill>
          <a:blip r:embed="rId3"/>
          <a:stretch>
            <a:fillRect/>
          </a:stretch>
        </p:blipFill>
        <p:spPr>
          <a:xfrm>
            <a:off x="4775579" y="2394222"/>
            <a:ext cx="1562318" cy="556235"/>
          </a:xfrm>
          <a:prstGeom prst="rect">
            <a:avLst/>
          </a:prstGeom>
        </p:spPr>
      </p:pic>
      <p:pic>
        <p:nvPicPr>
          <p:cNvPr id="12" name="Picture 11" descr="A picture containing monitor, sitting, drawing, computer&#10;&#10;Description automatically generated">
            <a:extLst>
              <a:ext uri="{FF2B5EF4-FFF2-40B4-BE49-F238E27FC236}">
                <a16:creationId xmlns:a16="http://schemas.microsoft.com/office/drawing/2014/main" id="{F2D08917-BD29-4472-9BEA-91698B4EB06C}"/>
              </a:ext>
            </a:extLst>
          </p:cNvPr>
          <p:cNvPicPr>
            <a:picLocks noChangeAspect="1"/>
          </p:cNvPicPr>
          <p:nvPr/>
        </p:nvPicPr>
        <p:blipFill>
          <a:blip r:embed="rId4"/>
          <a:stretch>
            <a:fillRect/>
          </a:stretch>
        </p:blipFill>
        <p:spPr>
          <a:xfrm>
            <a:off x="4775579" y="1289435"/>
            <a:ext cx="1562318" cy="838317"/>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D014773D-EC26-4A56-AE92-02D05A7C1A45}"/>
              </a:ext>
            </a:extLst>
          </p:cNvPr>
          <p:cNvPicPr>
            <a:picLocks noChangeAspect="1"/>
          </p:cNvPicPr>
          <p:nvPr/>
        </p:nvPicPr>
        <p:blipFill>
          <a:blip r:embed="rId5"/>
          <a:stretch>
            <a:fillRect/>
          </a:stretch>
        </p:blipFill>
        <p:spPr>
          <a:xfrm>
            <a:off x="2231169" y="3216928"/>
            <a:ext cx="6651138" cy="3058761"/>
          </a:xfrm>
          <a:prstGeom prst="rect">
            <a:avLst/>
          </a:prstGeom>
        </p:spPr>
      </p:pic>
      <p:cxnSp>
        <p:nvCxnSpPr>
          <p:cNvPr id="16" name="Straight Arrow Connector 15">
            <a:extLst>
              <a:ext uri="{FF2B5EF4-FFF2-40B4-BE49-F238E27FC236}">
                <a16:creationId xmlns:a16="http://schemas.microsoft.com/office/drawing/2014/main" id="{31FC9F52-C6E0-4C55-A638-062026B6B311}"/>
              </a:ext>
            </a:extLst>
          </p:cNvPr>
          <p:cNvCxnSpPr>
            <a:cxnSpLocks/>
            <a:stCxn id="12" idx="2"/>
            <a:endCxn id="10" idx="0"/>
          </p:cNvCxnSpPr>
          <p:nvPr/>
        </p:nvCxnSpPr>
        <p:spPr>
          <a:xfrm>
            <a:off x="5556738" y="2127752"/>
            <a:ext cx="0" cy="266470"/>
          </a:xfrm>
          <a:prstGeom prst="straightConnector1">
            <a:avLst/>
          </a:prstGeom>
          <a:ln>
            <a:solidFill>
              <a:srgbClr val="2561D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21AA4BF-1266-4AFA-BD3A-91309E100627}"/>
              </a:ext>
            </a:extLst>
          </p:cNvPr>
          <p:cNvCxnSpPr>
            <a:cxnSpLocks/>
            <a:stCxn id="10" idx="2"/>
            <a:endCxn id="14" idx="0"/>
          </p:cNvCxnSpPr>
          <p:nvPr/>
        </p:nvCxnSpPr>
        <p:spPr>
          <a:xfrm>
            <a:off x="5556738" y="2950457"/>
            <a:ext cx="0" cy="266471"/>
          </a:xfrm>
          <a:prstGeom prst="straightConnector1">
            <a:avLst/>
          </a:prstGeom>
          <a:ln>
            <a:solidFill>
              <a:srgbClr val="2561D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1766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526F310E-8DB8-418E-A1F8-1CA98C952341}"/>
              </a:ext>
            </a:extLst>
          </p:cNvPr>
          <p:cNvSpPr/>
          <p:nvPr/>
        </p:nvSpPr>
        <p:spPr>
          <a:xfrm>
            <a:off x="711906" y="1393795"/>
            <a:ext cx="10562735" cy="4456590"/>
          </a:xfrm>
          <a:prstGeom prst="rect">
            <a:avLst/>
          </a:prstGeom>
          <a:solidFill>
            <a:srgbClr val="316D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100" dirty="0">
              <a:solidFill>
                <a:schemeClr val="accent6"/>
              </a:solidFill>
            </a:endParaRPr>
          </a:p>
        </p:txBody>
      </p:sp>
      <p:sp>
        <p:nvSpPr>
          <p:cNvPr id="2" name="Title 1">
            <a:extLst>
              <a:ext uri="{FF2B5EF4-FFF2-40B4-BE49-F238E27FC236}">
                <a16:creationId xmlns:a16="http://schemas.microsoft.com/office/drawing/2014/main" id="{55932054-7148-4884-A8AF-B4B04D7F8C43}"/>
              </a:ext>
            </a:extLst>
          </p:cNvPr>
          <p:cNvSpPr>
            <a:spLocks noGrp="1"/>
          </p:cNvSpPr>
          <p:nvPr>
            <p:ph type="title"/>
          </p:nvPr>
        </p:nvSpPr>
        <p:spPr/>
        <p:txBody>
          <a:bodyPr/>
          <a:lstStyle/>
          <a:p>
            <a:r>
              <a:rPr lang="en-GB" dirty="0"/>
              <a:t>Kubernetes – Canary Deploy</a:t>
            </a:r>
          </a:p>
        </p:txBody>
      </p:sp>
      <p:sp>
        <p:nvSpPr>
          <p:cNvPr id="3" name="Date Placeholder 2">
            <a:extLst>
              <a:ext uri="{FF2B5EF4-FFF2-40B4-BE49-F238E27FC236}">
                <a16:creationId xmlns:a16="http://schemas.microsoft.com/office/drawing/2014/main" id="{EDBE8DE3-25AC-45C6-8EA7-365DC14FBB70}"/>
              </a:ext>
            </a:extLst>
          </p:cNvPr>
          <p:cNvSpPr>
            <a:spLocks noGrp="1"/>
          </p:cNvSpPr>
          <p:nvPr>
            <p:ph type="dt" sz="half" idx="10"/>
          </p:nvPr>
        </p:nvSpPr>
        <p:spPr/>
        <p:txBody>
          <a:bodyPr/>
          <a:lstStyle/>
          <a:p>
            <a:fld id="{AAE107A0-5794-4409-BADD-1B4E8FC087FA}" type="datetime1">
              <a:rPr lang="en-GB" smtClean="0"/>
              <a:t>18/05/2020</a:t>
            </a:fld>
            <a:endParaRPr lang="en-US" dirty="0"/>
          </a:p>
        </p:txBody>
      </p:sp>
      <p:sp>
        <p:nvSpPr>
          <p:cNvPr id="4" name="Footer Placeholder 3">
            <a:extLst>
              <a:ext uri="{FF2B5EF4-FFF2-40B4-BE49-F238E27FC236}">
                <a16:creationId xmlns:a16="http://schemas.microsoft.com/office/drawing/2014/main" id="{5E64FD1D-F927-44B5-B35B-D9ABC5BC06B8}"/>
              </a:ext>
            </a:extLst>
          </p:cNvPr>
          <p:cNvSpPr>
            <a:spLocks noGrp="1"/>
          </p:cNvSpPr>
          <p:nvPr>
            <p:ph type="ftr" sz="quarter" idx="11"/>
          </p:nvPr>
        </p:nvSpPr>
        <p:spPr/>
        <p:txBody>
          <a:bodyPr/>
          <a:lstStyle/>
          <a:p>
            <a:r>
              <a:rPr lang="en-GB" dirty="0"/>
              <a:t>Kubernetes Deployment</a:t>
            </a:r>
            <a:endParaRPr lang="en-US" dirty="0"/>
          </a:p>
        </p:txBody>
      </p:sp>
      <p:sp>
        <p:nvSpPr>
          <p:cNvPr id="5" name="Slide Number Placeholder 4">
            <a:extLst>
              <a:ext uri="{FF2B5EF4-FFF2-40B4-BE49-F238E27FC236}">
                <a16:creationId xmlns:a16="http://schemas.microsoft.com/office/drawing/2014/main" id="{1D8309A9-6BF7-4738-A8E0-7DCE9DB7B317}"/>
              </a:ext>
            </a:extLst>
          </p:cNvPr>
          <p:cNvSpPr>
            <a:spLocks noGrp="1"/>
          </p:cNvSpPr>
          <p:nvPr>
            <p:ph type="sldNum" sz="quarter" idx="12"/>
          </p:nvPr>
        </p:nvSpPr>
        <p:spPr/>
        <p:txBody>
          <a:bodyPr/>
          <a:lstStyle/>
          <a:p>
            <a:fld id="{626A57C3-3BED-E04C-8CED-F9EC9F6E08F1}" type="slidenum">
              <a:rPr lang="en-US" smtClean="0"/>
              <a:t>24</a:t>
            </a:fld>
            <a:endParaRPr lang="en-US" dirty="0"/>
          </a:p>
        </p:txBody>
      </p:sp>
      <p:grpSp>
        <p:nvGrpSpPr>
          <p:cNvPr id="99" name="Group 98">
            <a:extLst>
              <a:ext uri="{FF2B5EF4-FFF2-40B4-BE49-F238E27FC236}">
                <a16:creationId xmlns:a16="http://schemas.microsoft.com/office/drawing/2014/main" id="{E525E047-DEC9-4CD3-819F-A04A031BBF56}"/>
              </a:ext>
            </a:extLst>
          </p:cNvPr>
          <p:cNvGrpSpPr/>
          <p:nvPr/>
        </p:nvGrpSpPr>
        <p:grpSpPr>
          <a:xfrm>
            <a:off x="1489477" y="3737499"/>
            <a:ext cx="3482018" cy="1613871"/>
            <a:chOff x="1489477" y="3737499"/>
            <a:chExt cx="3482018" cy="1613871"/>
          </a:xfrm>
        </p:grpSpPr>
        <p:grpSp>
          <p:nvGrpSpPr>
            <p:cNvPr id="8" name="Group 4">
              <a:extLst>
                <a:ext uri="{FF2B5EF4-FFF2-40B4-BE49-F238E27FC236}">
                  <a16:creationId xmlns:a16="http://schemas.microsoft.com/office/drawing/2014/main" id="{0785F59D-FAC9-4568-9CAD-5E0C6F701353}"/>
                </a:ext>
              </a:extLst>
            </p:cNvPr>
            <p:cNvGrpSpPr>
              <a:grpSpLocks noChangeAspect="1"/>
            </p:cNvGrpSpPr>
            <p:nvPr/>
          </p:nvGrpSpPr>
          <p:grpSpPr bwMode="auto">
            <a:xfrm>
              <a:off x="1489477" y="3737499"/>
              <a:ext cx="3482018" cy="1613871"/>
              <a:chOff x="3005" y="1744"/>
              <a:chExt cx="1894" cy="905"/>
            </a:xfrm>
          </p:grpSpPr>
          <p:sp>
            <p:nvSpPr>
              <p:cNvPr id="16" name="AutoShape 3">
                <a:extLst>
                  <a:ext uri="{FF2B5EF4-FFF2-40B4-BE49-F238E27FC236}">
                    <a16:creationId xmlns:a16="http://schemas.microsoft.com/office/drawing/2014/main" id="{A63077A2-F2BE-4C5D-8EE4-78B0B4A506ED}"/>
                  </a:ext>
                </a:extLst>
              </p:cNvPr>
              <p:cNvSpPr>
                <a:spLocks noChangeAspect="1" noChangeArrowheads="1" noTextEdit="1"/>
              </p:cNvSpPr>
              <p:nvPr/>
            </p:nvSpPr>
            <p:spPr bwMode="auto">
              <a:xfrm>
                <a:off x="3005" y="1744"/>
                <a:ext cx="1894" cy="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5">
                <a:extLst>
                  <a:ext uri="{FF2B5EF4-FFF2-40B4-BE49-F238E27FC236}">
                    <a16:creationId xmlns:a16="http://schemas.microsoft.com/office/drawing/2014/main" id="{AED08542-D32A-4390-8BDE-C41D074035D9}"/>
                  </a:ext>
                </a:extLst>
              </p:cNvPr>
              <p:cNvSpPr>
                <a:spLocks/>
              </p:cNvSpPr>
              <p:nvPr/>
            </p:nvSpPr>
            <p:spPr bwMode="auto">
              <a:xfrm>
                <a:off x="3020" y="1750"/>
                <a:ext cx="1874" cy="894"/>
              </a:xfrm>
              <a:custGeom>
                <a:avLst/>
                <a:gdLst>
                  <a:gd name="T0" fmla="*/ 468 w 4686"/>
                  <a:gd name="T1" fmla="*/ 2324 h 2324"/>
                  <a:gd name="T2" fmla="*/ 4218 w 4686"/>
                  <a:gd name="T3" fmla="*/ 2324 h 2324"/>
                  <a:gd name="T4" fmla="*/ 4686 w 4686"/>
                  <a:gd name="T5" fmla="*/ 1856 h 2324"/>
                  <a:gd name="T6" fmla="*/ 4686 w 4686"/>
                  <a:gd name="T7" fmla="*/ 469 h 2324"/>
                  <a:gd name="T8" fmla="*/ 4218 w 4686"/>
                  <a:gd name="T9" fmla="*/ 0 h 2324"/>
                  <a:gd name="T10" fmla="*/ 468 w 4686"/>
                  <a:gd name="T11" fmla="*/ 0 h 2324"/>
                  <a:gd name="T12" fmla="*/ 0 w 4686"/>
                  <a:gd name="T13" fmla="*/ 469 h 2324"/>
                  <a:gd name="T14" fmla="*/ 0 w 4686"/>
                  <a:gd name="T15" fmla="*/ 1856 h 2324"/>
                  <a:gd name="T16" fmla="*/ 468 w 4686"/>
                  <a:gd name="T17" fmla="*/ 2324 h 2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86" h="2324">
                    <a:moveTo>
                      <a:pt x="468" y="2324"/>
                    </a:moveTo>
                    <a:lnTo>
                      <a:pt x="4218" y="2324"/>
                    </a:lnTo>
                    <a:cubicBezTo>
                      <a:pt x="4477" y="2324"/>
                      <a:pt x="4686" y="2115"/>
                      <a:pt x="4686" y="1856"/>
                    </a:cubicBezTo>
                    <a:lnTo>
                      <a:pt x="4686" y="469"/>
                    </a:lnTo>
                    <a:cubicBezTo>
                      <a:pt x="4686" y="210"/>
                      <a:pt x="4477" y="0"/>
                      <a:pt x="4218" y="0"/>
                    </a:cubicBezTo>
                    <a:lnTo>
                      <a:pt x="468" y="0"/>
                    </a:lnTo>
                    <a:cubicBezTo>
                      <a:pt x="210" y="0"/>
                      <a:pt x="0" y="210"/>
                      <a:pt x="0" y="469"/>
                    </a:cubicBezTo>
                    <a:lnTo>
                      <a:pt x="0" y="1856"/>
                    </a:lnTo>
                    <a:cubicBezTo>
                      <a:pt x="0" y="2115"/>
                      <a:pt x="210" y="2324"/>
                      <a:pt x="468" y="2324"/>
                    </a:cubicBezTo>
                    <a:close/>
                  </a:path>
                </a:pathLst>
              </a:custGeom>
              <a:solidFill>
                <a:srgbClr val="A5A5A5"/>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endParaRPr lang="en-GB" dirty="0"/>
              </a:p>
            </p:txBody>
          </p:sp>
          <p:sp>
            <p:nvSpPr>
              <p:cNvPr id="18" name="Rectangle 6">
                <a:extLst>
                  <a:ext uri="{FF2B5EF4-FFF2-40B4-BE49-F238E27FC236}">
                    <a16:creationId xmlns:a16="http://schemas.microsoft.com/office/drawing/2014/main" id="{9695EE54-5F50-4B4A-8F87-F781F5212AA0}"/>
                  </a:ext>
                </a:extLst>
              </p:cNvPr>
              <p:cNvSpPr>
                <a:spLocks noChangeArrowheads="1"/>
              </p:cNvSpPr>
              <p:nvPr/>
            </p:nvSpPr>
            <p:spPr bwMode="auto">
              <a:xfrm>
                <a:off x="3057" y="1786"/>
                <a:ext cx="32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EFFFF"/>
                    </a:solidFill>
                    <a:effectLst/>
                    <a:latin typeface="Calibri" panose="020F0502020204030204" pitchFamily="34" charset="0"/>
                  </a:rPr>
                  <a:t>Haroldo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Freeform 7">
                <a:extLst>
                  <a:ext uri="{FF2B5EF4-FFF2-40B4-BE49-F238E27FC236}">
                    <a16:creationId xmlns:a16="http://schemas.microsoft.com/office/drawing/2014/main" id="{BCACA311-81FF-4773-B3F7-24B67EF28152}"/>
                  </a:ext>
                </a:extLst>
              </p:cNvPr>
              <p:cNvSpPr>
                <a:spLocks/>
              </p:cNvSpPr>
              <p:nvPr/>
            </p:nvSpPr>
            <p:spPr bwMode="auto">
              <a:xfrm>
                <a:off x="3020" y="1750"/>
                <a:ext cx="968" cy="175"/>
              </a:xfrm>
              <a:custGeom>
                <a:avLst/>
                <a:gdLst>
                  <a:gd name="T0" fmla="*/ 0 w 2419"/>
                  <a:gd name="T1" fmla="*/ 454 h 454"/>
                  <a:gd name="T2" fmla="*/ 2419 w 2419"/>
                  <a:gd name="T3" fmla="*/ 454 h 454"/>
                  <a:gd name="T4" fmla="*/ 2419 w 2419"/>
                  <a:gd name="T5" fmla="*/ 0 h 454"/>
                  <a:gd name="T6" fmla="*/ 227 w 2419"/>
                  <a:gd name="T7" fmla="*/ 0 h 454"/>
                  <a:gd name="T8" fmla="*/ 0 w 2419"/>
                  <a:gd name="T9" fmla="*/ 227 h 454"/>
                  <a:gd name="T10" fmla="*/ 0 w 2419"/>
                  <a:gd name="T11" fmla="*/ 227 h 454"/>
                  <a:gd name="T12" fmla="*/ 0 w 2419"/>
                  <a:gd name="T13" fmla="*/ 454 h 454"/>
                </a:gdLst>
                <a:ahLst/>
                <a:cxnLst>
                  <a:cxn ang="0">
                    <a:pos x="T0" y="T1"/>
                  </a:cxn>
                  <a:cxn ang="0">
                    <a:pos x="T2" y="T3"/>
                  </a:cxn>
                  <a:cxn ang="0">
                    <a:pos x="T4" y="T5"/>
                  </a:cxn>
                  <a:cxn ang="0">
                    <a:pos x="T6" y="T7"/>
                  </a:cxn>
                  <a:cxn ang="0">
                    <a:pos x="T8" y="T9"/>
                  </a:cxn>
                  <a:cxn ang="0">
                    <a:pos x="T10" y="T11"/>
                  </a:cxn>
                  <a:cxn ang="0">
                    <a:pos x="T12" y="T13"/>
                  </a:cxn>
                </a:cxnLst>
                <a:rect l="0" t="0" r="r" b="b"/>
                <a:pathLst>
                  <a:path w="2419" h="454">
                    <a:moveTo>
                      <a:pt x="0" y="454"/>
                    </a:moveTo>
                    <a:lnTo>
                      <a:pt x="2419" y="454"/>
                    </a:lnTo>
                    <a:lnTo>
                      <a:pt x="2419" y="0"/>
                    </a:lnTo>
                    <a:lnTo>
                      <a:pt x="227" y="0"/>
                    </a:lnTo>
                    <a:cubicBezTo>
                      <a:pt x="101" y="0"/>
                      <a:pt x="0" y="102"/>
                      <a:pt x="0" y="227"/>
                    </a:cubicBezTo>
                    <a:cubicBezTo>
                      <a:pt x="0" y="227"/>
                      <a:pt x="0" y="227"/>
                      <a:pt x="0" y="227"/>
                    </a:cubicBezTo>
                    <a:lnTo>
                      <a:pt x="0" y="454"/>
                    </a:lnTo>
                    <a:close/>
                  </a:path>
                </a:pathLst>
              </a:custGeom>
              <a:solidFill>
                <a:srgbClr val="FF33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Rectangle 8">
                <a:extLst>
                  <a:ext uri="{FF2B5EF4-FFF2-40B4-BE49-F238E27FC236}">
                    <a16:creationId xmlns:a16="http://schemas.microsoft.com/office/drawing/2014/main" id="{E690CC08-15F4-4514-B9ED-73FFA240D008}"/>
                  </a:ext>
                </a:extLst>
              </p:cNvPr>
              <p:cNvSpPr>
                <a:spLocks noChangeArrowheads="1"/>
              </p:cNvSpPr>
              <p:nvPr/>
            </p:nvSpPr>
            <p:spPr bwMode="auto">
              <a:xfrm>
                <a:off x="3069" y="1777"/>
                <a:ext cx="477"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EFFFF"/>
                    </a:solidFill>
                    <a:effectLst/>
                    <a:latin typeface="Calibri" panose="020F0502020204030204" pitchFamily="34" charset="0"/>
                  </a:rPr>
                  <a:t>Replica Set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pSp>
        <p:sp>
          <p:nvSpPr>
            <p:cNvPr id="35" name="TextBox 34">
              <a:extLst>
                <a:ext uri="{FF2B5EF4-FFF2-40B4-BE49-F238E27FC236}">
                  <a16:creationId xmlns:a16="http://schemas.microsoft.com/office/drawing/2014/main" id="{4DA38C51-9665-438D-9196-F2EDB849B570}"/>
                </a:ext>
              </a:extLst>
            </p:cNvPr>
            <p:cNvSpPr txBox="1"/>
            <p:nvPr/>
          </p:nvSpPr>
          <p:spPr>
            <a:xfrm>
              <a:off x="3386754" y="3790790"/>
              <a:ext cx="1274323" cy="369332"/>
            </a:xfrm>
            <a:prstGeom prst="rect">
              <a:avLst/>
            </a:prstGeom>
            <a:noFill/>
          </p:spPr>
          <p:txBody>
            <a:bodyPr wrap="none" rtlCol="0">
              <a:spAutoFit/>
            </a:bodyPr>
            <a:lstStyle/>
            <a:p>
              <a:r>
                <a:rPr lang="en-GB" dirty="0"/>
                <a:t>(Revision 1)</a:t>
              </a:r>
            </a:p>
          </p:txBody>
        </p:sp>
      </p:grpSp>
      <p:grpSp>
        <p:nvGrpSpPr>
          <p:cNvPr id="100" name="Group 99">
            <a:extLst>
              <a:ext uri="{FF2B5EF4-FFF2-40B4-BE49-F238E27FC236}">
                <a16:creationId xmlns:a16="http://schemas.microsoft.com/office/drawing/2014/main" id="{D8235690-032F-4845-9E79-12A8D2B313D8}"/>
              </a:ext>
            </a:extLst>
          </p:cNvPr>
          <p:cNvGrpSpPr/>
          <p:nvPr/>
        </p:nvGrpSpPr>
        <p:grpSpPr>
          <a:xfrm>
            <a:off x="6473849" y="3730486"/>
            <a:ext cx="3482018" cy="1613871"/>
            <a:chOff x="6473849" y="3730486"/>
            <a:chExt cx="3482018" cy="1613871"/>
          </a:xfrm>
        </p:grpSpPr>
        <p:grpSp>
          <p:nvGrpSpPr>
            <p:cNvPr id="36" name="Group 4">
              <a:extLst>
                <a:ext uri="{FF2B5EF4-FFF2-40B4-BE49-F238E27FC236}">
                  <a16:creationId xmlns:a16="http://schemas.microsoft.com/office/drawing/2014/main" id="{D4CAC861-47D4-435E-B3CC-0A6158E9B00D}"/>
                </a:ext>
              </a:extLst>
            </p:cNvPr>
            <p:cNvGrpSpPr>
              <a:grpSpLocks noChangeAspect="1"/>
            </p:cNvGrpSpPr>
            <p:nvPr/>
          </p:nvGrpSpPr>
          <p:grpSpPr bwMode="auto">
            <a:xfrm>
              <a:off x="6473849" y="3730486"/>
              <a:ext cx="3482018" cy="1613871"/>
              <a:chOff x="3005" y="1744"/>
              <a:chExt cx="1894" cy="905"/>
            </a:xfrm>
          </p:grpSpPr>
          <p:sp>
            <p:nvSpPr>
              <p:cNvPr id="37" name="AutoShape 3">
                <a:extLst>
                  <a:ext uri="{FF2B5EF4-FFF2-40B4-BE49-F238E27FC236}">
                    <a16:creationId xmlns:a16="http://schemas.microsoft.com/office/drawing/2014/main" id="{808E5618-18A5-43C2-82D4-D317A4D27E69}"/>
                  </a:ext>
                </a:extLst>
              </p:cNvPr>
              <p:cNvSpPr>
                <a:spLocks noChangeAspect="1" noChangeArrowheads="1" noTextEdit="1"/>
              </p:cNvSpPr>
              <p:nvPr/>
            </p:nvSpPr>
            <p:spPr bwMode="auto">
              <a:xfrm>
                <a:off x="3005" y="1744"/>
                <a:ext cx="1894" cy="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5">
                <a:extLst>
                  <a:ext uri="{FF2B5EF4-FFF2-40B4-BE49-F238E27FC236}">
                    <a16:creationId xmlns:a16="http://schemas.microsoft.com/office/drawing/2014/main" id="{92150456-063B-4126-986C-7FD0F71CA985}"/>
                  </a:ext>
                </a:extLst>
              </p:cNvPr>
              <p:cNvSpPr>
                <a:spLocks/>
              </p:cNvSpPr>
              <p:nvPr/>
            </p:nvSpPr>
            <p:spPr bwMode="auto">
              <a:xfrm>
                <a:off x="3020" y="1750"/>
                <a:ext cx="1874" cy="894"/>
              </a:xfrm>
              <a:custGeom>
                <a:avLst/>
                <a:gdLst>
                  <a:gd name="T0" fmla="*/ 468 w 4686"/>
                  <a:gd name="T1" fmla="*/ 2324 h 2324"/>
                  <a:gd name="T2" fmla="*/ 4218 w 4686"/>
                  <a:gd name="T3" fmla="*/ 2324 h 2324"/>
                  <a:gd name="T4" fmla="*/ 4686 w 4686"/>
                  <a:gd name="T5" fmla="*/ 1856 h 2324"/>
                  <a:gd name="T6" fmla="*/ 4686 w 4686"/>
                  <a:gd name="T7" fmla="*/ 469 h 2324"/>
                  <a:gd name="T8" fmla="*/ 4218 w 4686"/>
                  <a:gd name="T9" fmla="*/ 0 h 2324"/>
                  <a:gd name="T10" fmla="*/ 468 w 4686"/>
                  <a:gd name="T11" fmla="*/ 0 h 2324"/>
                  <a:gd name="T12" fmla="*/ 0 w 4686"/>
                  <a:gd name="T13" fmla="*/ 469 h 2324"/>
                  <a:gd name="T14" fmla="*/ 0 w 4686"/>
                  <a:gd name="T15" fmla="*/ 1856 h 2324"/>
                  <a:gd name="T16" fmla="*/ 468 w 4686"/>
                  <a:gd name="T17" fmla="*/ 2324 h 2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86" h="2324">
                    <a:moveTo>
                      <a:pt x="468" y="2324"/>
                    </a:moveTo>
                    <a:lnTo>
                      <a:pt x="4218" y="2324"/>
                    </a:lnTo>
                    <a:cubicBezTo>
                      <a:pt x="4477" y="2324"/>
                      <a:pt x="4686" y="2115"/>
                      <a:pt x="4686" y="1856"/>
                    </a:cubicBezTo>
                    <a:lnTo>
                      <a:pt x="4686" y="469"/>
                    </a:lnTo>
                    <a:cubicBezTo>
                      <a:pt x="4686" y="210"/>
                      <a:pt x="4477" y="0"/>
                      <a:pt x="4218" y="0"/>
                    </a:cubicBezTo>
                    <a:lnTo>
                      <a:pt x="468" y="0"/>
                    </a:lnTo>
                    <a:cubicBezTo>
                      <a:pt x="210" y="0"/>
                      <a:pt x="0" y="210"/>
                      <a:pt x="0" y="469"/>
                    </a:cubicBezTo>
                    <a:lnTo>
                      <a:pt x="0" y="1856"/>
                    </a:lnTo>
                    <a:cubicBezTo>
                      <a:pt x="0" y="2115"/>
                      <a:pt x="210" y="2324"/>
                      <a:pt x="468" y="2324"/>
                    </a:cubicBezTo>
                    <a:close/>
                  </a:path>
                </a:pathLst>
              </a:custGeom>
              <a:solidFill>
                <a:srgbClr val="A5A5A5"/>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endParaRPr lang="en-GB" dirty="0"/>
              </a:p>
            </p:txBody>
          </p:sp>
          <p:sp>
            <p:nvSpPr>
              <p:cNvPr id="39" name="Rectangle 6">
                <a:extLst>
                  <a:ext uri="{FF2B5EF4-FFF2-40B4-BE49-F238E27FC236}">
                    <a16:creationId xmlns:a16="http://schemas.microsoft.com/office/drawing/2014/main" id="{65F276E2-996E-4A2C-83BF-4495150BCA55}"/>
                  </a:ext>
                </a:extLst>
              </p:cNvPr>
              <p:cNvSpPr>
                <a:spLocks noChangeArrowheads="1"/>
              </p:cNvSpPr>
              <p:nvPr/>
            </p:nvSpPr>
            <p:spPr bwMode="auto">
              <a:xfrm>
                <a:off x="3057" y="1786"/>
                <a:ext cx="32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EFFFF"/>
                    </a:solidFill>
                    <a:effectLst/>
                    <a:latin typeface="Calibri" panose="020F0502020204030204" pitchFamily="34" charset="0"/>
                  </a:rPr>
                  <a:t>Haroldo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Freeform 7">
                <a:extLst>
                  <a:ext uri="{FF2B5EF4-FFF2-40B4-BE49-F238E27FC236}">
                    <a16:creationId xmlns:a16="http://schemas.microsoft.com/office/drawing/2014/main" id="{ADBEDC22-DF55-49C8-9623-34140F591C02}"/>
                  </a:ext>
                </a:extLst>
              </p:cNvPr>
              <p:cNvSpPr>
                <a:spLocks/>
              </p:cNvSpPr>
              <p:nvPr/>
            </p:nvSpPr>
            <p:spPr bwMode="auto">
              <a:xfrm>
                <a:off x="3020" y="1750"/>
                <a:ext cx="968" cy="175"/>
              </a:xfrm>
              <a:custGeom>
                <a:avLst/>
                <a:gdLst>
                  <a:gd name="T0" fmla="*/ 0 w 2419"/>
                  <a:gd name="T1" fmla="*/ 454 h 454"/>
                  <a:gd name="T2" fmla="*/ 2419 w 2419"/>
                  <a:gd name="T3" fmla="*/ 454 h 454"/>
                  <a:gd name="T4" fmla="*/ 2419 w 2419"/>
                  <a:gd name="T5" fmla="*/ 0 h 454"/>
                  <a:gd name="T6" fmla="*/ 227 w 2419"/>
                  <a:gd name="T7" fmla="*/ 0 h 454"/>
                  <a:gd name="T8" fmla="*/ 0 w 2419"/>
                  <a:gd name="T9" fmla="*/ 227 h 454"/>
                  <a:gd name="T10" fmla="*/ 0 w 2419"/>
                  <a:gd name="T11" fmla="*/ 227 h 454"/>
                  <a:gd name="T12" fmla="*/ 0 w 2419"/>
                  <a:gd name="T13" fmla="*/ 454 h 454"/>
                </a:gdLst>
                <a:ahLst/>
                <a:cxnLst>
                  <a:cxn ang="0">
                    <a:pos x="T0" y="T1"/>
                  </a:cxn>
                  <a:cxn ang="0">
                    <a:pos x="T2" y="T3"/>
                  </a:cxn>
                  <a:cxn ang="0">
                    <a:pos x="T4" y="T5"/>
                  </a:cxn>
                  <a:cxn ang="0">
                    <a:pos x="T6" y="T7"/>
                  </a:cxn>
                  <a:cxn ang="0">
                    <a:pos x="T8" y="T9"/>
                  </a:cxn>
                  <a:cxn ang="0">
                    <a:pos x="T10" y="T11"/>
                  </a:cxn>
                  <a:cxn ang="0">
                    <a:pos x="T12" y="T13"/>
                  </a:cxn>
                </a:cxnLst>
                <a:rect l="0" t="0" r="r" b="b"/>
                <a:pathLst>
                  <a:path w="2419" h="454">
                    <a:moveTo>
                      <a:pt x="0" y="454"/>
                    </a:moveTo>
                    <a:lnTo>
                      <a:pt x="2419" y="454"/>
                    </a:lnTo>
                    <a:lnTo>
                      <a:pt x="2419" y="0"/>
                    </a:lnTo>
                    <a:lnTo>
                      <a:pt x="227" y="0"/>
                    </a:lnTo>
                    <a:cubicBezTo>
                      <a:pt x="101" y="0"/>
                      <a:pt x="0" y="102"/>
                      <a:pt x="0" y="227"/>
                    </a:cubicBezTo>
                    <a:cubicBezTo>
                      <a:pt x="0" y="227"/>
                      <a:pt x="0" y="227"/>
                      <a:pt x="0" y="227"/>
                    </a:cubicBezTo>
                    <a:lnTo>
                      <a:pt x="0" y="454"/>
                    </a:lnTo>
                    <a:close/>
                  </a:path>
                </a:pathLst>
              </a:custGeom>
              <a:solidFill>
                <a:srgbClr val="FF33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Rectangle 8">
                <a:extLst>
                  <a:ext uri="{FF2B5EF4-FFF2-40B4-BE49-F238E27FC236}">
                    <a16:creationId xmlns:a16="http://schemas.microsoft.com/office/drawing/2014/main" id="{5D47BAFD-67A1-4B99-8FD9-6343E5E56C7F}"/>
                  </a:ext>
                </a:extLst>
              </p:cNvPr>
              <p:cNvSpPr>
                <a:spLocks noChangeArrowheads="1"/>
              </p:cNvSpPr>
              <p:nvPr/>
            </p:nvSpPr>
            <p:spPr bwMode="auto">
              <a:xfrm>
                <a:off x="3069" y="1777"/>
                <a:ext cx="477"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EFFFF"/>
                    </a:solidFill>
                    <a:effectLst/>
                    <a:latin typeface="Calibri" panose="020F0502020204030204" pitchFamily="34" charset="0"/>
                  </a:rPr>
                  <a:t>Replica Set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pSp>
        <p:sp>
          <p:nvSpPr>
            <p:cNvPr id="63" name="TextBox 62">
              <a:extLst>
                <a:ext uri="{FF2B5EF4-FFF2-40B4-BE49-F238E27FC236}">
                  <a16:creationId xmlns:a16="http://schemas.microsoft.com/office/drawing/2014/main" id="{83AA0663-26F8-44C2-AE06-4AD8EBD7A14B}"/>
                </a:ext>
              </a:extLst>
            </p:cNvPr>
            <p:cNvSpPr txBox="1"/>
            <p:nvPr/>
          </p:nvSpPr>
          <p:spPr>
            <a:xfrm>
              <a:off x="8371126" y="3783777"/>
              <a:ext cx="1274323" cy="369332"/>
            </a:xfrm>
            <a:prstGeom prst="rect">
              <a:avLst/>
            </a:prstGeom>
            <a:noFill/>
          </p:spPr>
          <p:txBody>
            <a:bodyPr wrap="none" rtlCol="0">
              <a:spAutoFit/>
            </a:bodyPr>
            <a:lstStyle/>
            <a:p>
              <a:r>
                <a:rPr lang="en-GB" dirty="0"/>
                <a:t>(Revision 2)</a:t>
              </a:r>
            </a:p>
          </p:txBody>
        </p:sp>
      </p:grpSp>
      <p:grpSp>
        <p:nvGrpSpPr>
          <p:cNvPr id="75" name="Group 74">
            <a:extLst>
              <a:ext uri="{FF2B5EF4-FFF2-40B4-BE49-F238E27FC236}">
                <a16:creationId xmlns:a16="http://schemas.microsoft.com/office/drawing/2014/main" id="{0BA77CD8-8D77-42D2-B90C-1338CBFB5CA3}"/>
              </a:ext>
            </a:extLst>
          </p:cNvPr>
          <p:cNvGrpSpPr/>
          <p:nvPr/>
        </p:nvGrpSpPr>
        <p:grpSpPr>
          <a:xfrm>
            <a:off x="6633115" y="4488652"/>
            <a:ext cx="1018595" cy="558800"/>
            <a:chOff x="6633115" y="4488652"/>
            <a:chExt cx="1018595" cy="558800"/>
          </a:xfrm>
        </p:grpSpPr>
        <p:grpSp>
          <p:nvGrpSpPr>
            <p:cNvPr id="67" name="Group 66">
              <a:extLst>
                <a:ext uri="{FF2B5EF4-FFF2-40B4-BE49-F238E27FC236}">
                  <a16:creationId xmlns:a16="http://schemas.microsoft.com/office/drawing/2014/main" id="{BC92EA89-B20B-40DB-A0CF-BFEC883B24E7}"/>
                </a:ext>
              </a:extLst>
            </p:cNvPr>
            <p:cNvGrpSpPr/>
            <p:nvPr/>
          </p:nvGrpSpPr>
          <p:grpSpPr>
            <a:xfrm>
              <a:off x="6633115" y="4488652"/>
              <a:ext cx="1018595" cy="558800"/>
              <a:chOff x="6633115" y="4488652"/>
              <a:chExt cx="1018595" cy="558800"/>
            </a:xfrm>
          </p:grpSpPr>
          <p:sp>
            <p:nvSpPr>
              <p:cNvPr id="45" name="AutoShape 9">
                <a:extLst>
                  <a:ext uri="{FF2B5EF4-FFF2-40B4-BE49-F238E27FC236}">
                    <a16:creationId xmlns:a16="http://schemas.microsoft.com/office/drawing/2014/main" id="{D38DEB3E-122A-4642-8180-D66F041BE064}"/>
                  </a:ext>
                </a:extLst>
              </p:cNvPr>
              <p:cNvSpPr>
                <a:spLocks noChangeAspect="1" noChangeArrowheads="1" noTextEdit="1"/>
              </p:cNvSpPr>
              <p:nvPr/>
            </p:nvSpPr>
            <p:spPr bwMode="auto">
              <a:xfrm>
                <a:off x="6633115" y="4488652"/>
                <a:ext cx="101859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11">
                <a:extLst>
                  <a:ext uri="{FF2B5EF4-FFF2-40B4-BE49-F238E27FC236}">
                    <a16:creationId xmlns:a16="http://schemas.microsoft.com/office/drawing/2014/main" id="{05857B1E-0E40-4667-A3B5-2F8DF07231C7}"/>
                  </a:ext>
                </a:extLst>
              </p:cNvPr>
              <p:cNvSpPr>
                <a:spLocks/>
              </p:cNvSpPr>
              <p:nvPr/>
            </p:nvSpPr>
            <p:spPr bwMode="auto">
              <a:xfrm>
                <a:off x="6638994" y="4498177"/>
                <a:ext cx="1009776" cy="546100"/>
              </a:xfrm>
              <a:custGeom>
                <a:avLst/>
                <a:gdLst>
                  <a:gd name="T0" fmla="*/ 314 w 3144"/>
                  <a:gd name="T1" fmla="*/ 1560 h 1560"/>
                  <a:gd name="T2" fmla="*/ 2830 w 3144"/>
                  <a:gd name="T3" fmla="*/ 1560 h 1560"/>
                  <a:gd name="T4" fmla="*/ 3144 w 3144"/>
                  <a:gd name="T5" fmla="*/ 1245 h 1560"/>
                  <a:gd name="T6" fmla="*/ 3144 w 3144"/>
                  <a:gd name="T7" fmla="*/ 315 h 1560"/>
                  <a:gd name="T8" fmla="*/ 2830 w 3144"/>
                  <a:gd name="T9" fmla="*/ 0 h 1560"/>
                  <a:gd name="T10" fmla="*/ 314 w 3144"/>
                  <a:gd name="T11" fmla="*/ 0 h 1560"/>
                  <a:gd name="T12" fmla="*/ 0 w 3144"/>
                  <a:gd name="T13" fmla="*/ 315 h 1560"/>
                  <a:gd name="T14" fmla="*/ 0 w 3144"/>
                  <a:gd name="T15" fmla="*/ 1245 h 1560"/>
                  <a:gd name="T16" fmla="*/ 314 w 3144"/>
                  <a:gd name="T17" fmla="*/ 1560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4" h="1560">
                    <a:moveTo>
                      <a:pt x="314" y="1560"/>
                    </a:moveTo>
                    <a:lnTo>
                      <a:pt x="2830" y="1560"/>
                    </a:lnTo>
                    <a:cubicBezTo>
                      <a:pt x="3004" y="1560"/>
                      <a:pt x="3144" y="1419"/>
                      <a:pt x="3144" y="1245"/>
                    </a:cubicBezTo>
                    <a:lnTo>
                      <a:pt x="3144" y="315"/>
                    </a:lnTo>
                    <a:cubicBezTo>
                      <a:pt x="3144" y="141"/>
                      <a:pt x="3004" y="0"/>
                      <a:pt x="2830" y="0"/>
                    </a:cubicBezTo>
                    <a:lnTo>
                      <a:pt x="314" y="0"/>
                    </a:lnTo>
                    <a:cubicBezTo>
                      <a:pt x="141" y="0"/>
                      <a:pt x="0" y="141"/>
                      <a:pt x="0" y="315"/>
                    </a:cubicBezTo>
                    <a:lnTo>
                      <a:pt x="0" y="1245"/>
                    </a:lnTo>
                    <a:cubicBezTo>
                      <a:pt x="0" y="1419"/>
                      <a:pt x="141" y="1560"/>
                      <a:pt x="314" y="15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12">
                <a:extLst>
                  <a:ext uri="{FF2B5EF4-FFF2-40B4-BE49-F238E27FC236}">
                    <a16:creationId xmlns:a16="http://schemas.microsoft.com/office/drawing/2014/main" id="{77BD7F37-3A8C-402B-A206-2670275CA402}"/>
                  </a:ext>
                </a:extLst>
              </p:cNvPr>
              <p:cNvSpPr>
                <a:spLocks/>
              </p:cNvSpPr>
              <p:nvPr/>
            </p:nvSpPr>
            <p:spPr bwMode="auto">
              <a:xfrm>
                <a:off x="6638994" y="4498177"/>
                <a:ext cx="318954" cy="127000"/>
              </a:xfrm>
              <a:custGeom>
                <a:avLst/>
                <a:gdLst>
                  <a:gd name="T0" fmla="*/ 0 w 992"/>
                  <a:gd name="T1" fmla="*/ 360 h 360"/>
                  <a:gd name="T2" fmla="*/ 992 w 992"/>
                  <a:gd name="T3" fmla="*/ 360 h 360"/>
                  <a:gd name="T4" fmla="*/ 992 w 992"/>
                  <a:gd name="T5" fmla="*/ 0 h 360"/>
                  <a:gd name="T6" fmla="*/ 180 w 992"/>
                  <a:gd name="T7" fmla="*/ 0 h 360"/>
                  <a:gd name="T8" fmla="*/ 0 w 992"/>
                  <a:gd name="T9" fmla="*/ 180 h 360"/>
                  <a:gd name="T10" fmla="*/ 0 w 992"/>
                  <a:gd name="T11" fmla="*/ 180 h 360"/>
                  <a:gd name="T12" fmla="*/ 0 w 992"/>
                  <a:gd name="T13" fmla="*/ 360 h 360"/>
                </a:gdLst>
                <a:ahLst/>
                <a:cxnLst>
                  <a:cxn ang="0">
                    <a:pos x="T0" y="T1"/>
                  </a:cxn>
                  <a:cxn ang="0">
                    <a:pos x="T2" y="T3"/>
                  </a:cxn>
                  <a:cxn ang="0">
                    <a:pos x="T4" y="T5"/>
                  </a:cxn>
                  <a:cxn ang="0">
                    <a:pos x="T6" y="T7"/>
                  </a:cxn>
                  <a:cxn ang="0">
                    <a:pos x="T8" y="T9"/>
                  </a:cxn>
                  <a:cxn ang="0">
                    <a:pos x="T10" y="T11"/>
                  </a:cxn>
                  <a:cxn ang="0">
                    <a:pos x="T12" y="T13"/>
                  </a:cxn>
                </a:cxnLst>
                <a:rect l="0" t="0" r="r" b="b"/>
                <a:pathLst>
                  <a:path w="992" h="360">
                    <a:moveTo>
                      <a:pt x="0" y="360"/>
                    </a:moveTo>
                    <a:lnTo>
                      <a:pt x="992" y="360"/>
                    </a:lnTo>
                    <a:lnTo>
                      <a:pt x="992" y="0"/>
                    </a:lnTo>
                    <a:lnTo>
                      <a:pt x="180" y="0"/>
                    </a:lnTo>
                    <a:cubicBezTo>
                      <a:pt x="81" y="0"/>
                      <a:pt x="0" y="81"/>
                      <a:pt x="0" y="180"/>
                    </a:cubicBezTo>
                    <a:cubicBezTo>
                      <a:pt x="0" y="180"/>
                      <a:pt x="0" y="180"/>
                      <a:pt x="0" y="180"/>
                    </a:cubicBezTo>
                    <a:lnTo>
                      <a:pt x="0" y="360"/>
                    </a:lnTo>
                    <a:close/>
                  </a:path>
                </a:pathLst>
              </a:custGeom>
              <a:solidFill>
                <a:srgbClr val="FF33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Rectangle 13">
                <a:extLst>
                  <a:ext uri="{FF2B5EF4-FFF2-40B4-BE49-F238E27FC236}">
                    <a16:creationId xmlns:a16="http://schemas.microsoft.com/office/drawing/2014/main" id="{C6C7DD68-6DDC-47B6-B4C7-AB29762D8486}"/>
                  </a:ext>
                </a:extLst>
              </p:cNvPr>
              <p:cNvSpPr>
                <a:spLocks noChangeArrowheads="1"/>
              </p:cNvSpPr>
              <p:nvPr/>
            </p:nvSpPr>
            <p:spPr bwMode="auto">
              <a:xfrm>
                <a:off x="6737473" y="4520402"/>
                <a:ext cx="174910"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dirty="0">
                    <a:ln>
                      <a:noFill/>
                    </a:ln>
                    <a:solidFill>
                      <a:srgbClr val="FEFFFF"/>
                    </a:solidFill>
                    <a:effectLst/>
                    <a:latin typeface="Calibri" panose="020F0502020204030204" pitchFamily="34" charset="0"/>
                  </a:rPr>
                  <a:t>POD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pic>
          <p:nvPicPr>
            <p:cNvPr id="71" name="Picture 70">
              <a:extLst>
                <a:ext uri="{FF2B5EF4-FFF2-40B4-BE49-F238E27FC236}">
                  <a16:creationId xmlns:a16="http://schemas.microsoft.com/office/drawing/2014/main" id="{5B205D8B-5B69-47CD-9B70-2B01BBBB7E84}"/>
                </a:ext>
              </a:extLst>
            </p:cNvPr>
            <p:cNvPicPr>
              <a:picLocks noChangeAspect="1"/>
            </p:cNvPicPr>
            <p:nvPr/>
          </p:nvPicPr>
          <p:blipFill>
            <a:blip r:embed="rId3"/>
            <a:stretch>
              <a:fillRect/>
            </a:stretch>
          </p:blipFill>
          <p:spPr>
            <a:xfrm>
              <a:off x="6892620" y="4689650"/>
              <a:ext cx="505080" cy="252540"/>
            </a:xfrm>
            <a:prstGeom prst="rect">
              <a:avLst/>
            </a:prstGeom>
          </p:spPr>
        </p:pic>
      </p:grpSp>
      <p:grpSp>
        <p:nvGrpSpPr>
          <p:cNvPr id="76" name="Group 75">
            <a:extLst>
              <a:ext uri="{FF2B5EF4-FFF2-40B4-BE49-F238E27FC236}">
                <a16:creationId xmlns:a16="http://schemas.microsoft.com/office/drawing/2014/main" id="{10B699ED-F596-4490-A5E3-22FEE98F217A}"/>
              </a:ext>
            </a:extLst>
          </p:cNvPr>
          <p:cNvGrpSpPr/>
          <p:nvPr/>
        </p:nvGrpSpPr>
        <p:grpSpPr>
          <a:xfrm>
            <a:off x="7722186" y="4492382"/>
            <a:ext cx="1018595" cy="558800"/>
            <a:chOff x="6633115" y="4488652"/>
            <a:chExt cx="1018595" cy="558800"/>
          </a:xfrm>
        </p:grpSpPr>
        <p:grpSp>
          <p:nvGrpSpPr>
            <p:cNvPr id="77" name="Group 76">
              <a:extLst>
                <a:ext uri="{FF2B5EF4-FFF2-40B4-BE49-F238E27FC236}">
                  <a16:creationId xmlns:a16="http://schemas.microsoft.com/office/drawing/2014/main" id="{6F5A8841-55BA-416B-B307-D923C8D1EB31}"/>
                </a:ext>
              </a:extLst>
            </p:cNvPr>
            <p:cNvGrpSpPr/>
            <p:nvPr/>
          </p:nvGrpSpPr>
          <p:grpSpPr>
            <a:xfrm>
              <a:off x="6633115" y="4488652"/>
              <a:ext cx="1018595" cy="558800"/>
              <a:chOff x="6633115" y="4488652"/>
              <a:chExt cx="1018595" cy="558800"/>
            </a:xfrm>
          </p:grpSpPr>
          <p:sp>
            <p:nvSpPr>
              <p:cNvPr id="79" name="AutoShape 9">
                <a:extLst>
                  <a:ext uri="{FF2B5EF4-FFF2-40B4-BE49-F238E27FC236}">
                    <a16:creationId xmlns:a16="http://schemas.microsoft.com/office/drawing/2014/main" id="{150BB456-F3CF-43F0-AF4A-29A7F522F581}"/>
                  </a:ext>
                </a:extLst>
              </p:cNvPr>
              <p:cNvSpPr>
                <a:spLocks noChangeAspect="1" noChangeArrowheads="1" noTextEdit="1"/>
              </p:cNvSpPr>
              <p:nvPr/>
            </p:nvSpPr>
            <p:spPr bwMode="auto">
              <a:xfrm>
                <a:off x="6633115" y="4488652"/>
                <a:ext cx="101859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 name="Freeform 11">
                <a:extLst>
                  <a:ext uri="{FF2B5EF4-FFF2-40B4-BE49-F238E27FC236}">
                    <a16:creationId xmlns:a16="http://schemas.microsoft.com/office/drawing/2014/main" id="{1A669207-B934-42F0-A328-0EAC1CAF2B76}"/>
                  </a:ext>
                </a:extLst>
              </p:cNvPr>
              <p:cNvSpPr>
                <a:spLocks/>
              </p:cNvSpPr>
              <p:nvPr/>
            </p:nvSpPr>
            <p:spPr bwMode="auto">
              <a:xfrm>
                <a:off x="6638994" y="4498177"/>
                <a:ext cx="1009776" cy="546100"/>
              </a:xfrm>
              <a:custGeom>
                <a:avLst/>
                <a:gdLst>
                  <a:gd name="T0" fmla="*/ 314 w 3144"/>
                  <a:gd name="T1" fmla="*/ 1560 h 1560"/>
                  <a:gd name="T2" fmla="*/ 2830 w 3144"/>
                  <a:gd name="T3" fmla="*/ 1560 h 1560"/>
                  <a:gd name="T4" fmla="*/ 3144 w 3144"/>
                  <a:gd name="T5" fmla="*/ 1245 h 1560"/>
                  <a:gd name="T6" fmla="*/ 3144 w 3144"/>
                  <a:gd name="T7" fmla="*/ 315 h 1560"/>
                  <a:gd name="T8" fmla="*/ 2830 w 3144"/>
                  <a:gd name="T9" fmla="*/ 0 h 1560"/>
                  <a:gd name="T10" fmla="*/ 314 w 3144"/>
                  <a:gd name="T11" fmla="*/ 0 h 1560"/>
                  <a:gd name="T12" fmla="*/ 0 w 3144"/>
                  <a:gd name="T13" fmla="*/ 315 h 1560"/>
                  <a:gd name="T14" fmla="*/ 0 w 3144"/>
                  <a:gd name="T15" fmla="*/ 1245 h 1560"/>
                  <a:gd name="T16" fmla="*/ 314 w 3144"/>
                  <a:gd name="T17" fmla="*/ 1560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4" h="1560">
                    <a:moveTo>
                      <a:pt x="314" y="1560"/>
                    </a:moveTo>
                    <a:lnTo>
                      <a:pt x="2830" y="1560"/>
                    </a:lnTo>
                    <a:cubicBezTo>
                      <a:pt x="3004" y="1560"/>
                      <a:pt x="3144" y="1419"/>
                      <a:pt x="3144" y="1245"/>
                    </a:cubicBezTo>
                    <a:lnTo>
                      <a:pt x="3144" y="315"/>
                    </a:lnTo>
                    <a:cubicBezTo>
                      <a:pt x="3144" y="141"/>
                      <a:pt x="3004" y="0"/>
                      <a:pt x="2830" y="0"/>
                    </a:cubicBezTo>
                    <a:lnTo>
                      <a:pt x="314" y="0"/>
                    </a:lnTo>
                    <a:cubicBezTo>
                      <a:pt x="141" y="0"/>
                      <a:pt x="0" y="141"/>
                      <a:pt x="0" y="315"/>
                    </a:cubicBezTo>
                    <a:lnTo>
                      <a:pt x="0" y="1245"/>
                    </a:lnTo>
                    <a:cubicBezTo>
                      <a:pt x="0" y="1419"/>
                      <a:pt x="141" y="1560"/>
                      <a:pt x="314" y="15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12">
                <a:extLst>
                  <a:ext uri="{FF2B5EF4-FFF2-40B4-BE49-F238E27FC236}">
                    <a16:creationId xmlns:a16="http://schemas.microsoft.com/office/drawing/2014/main" id="{11BA5BCF-94E2-4FC1-B2BE-3FCB2CE14E0F}"/>
                  </a:ext>
                </a:extLst>
              </p:cNvPr>
              <p:cNvSpPr>
                <a:spLocks/>
              </p:cNvSpPr>
              <p:nvPr/>
            </p:nvSpPr>
            <p:spPr bwMode="auto">
              <a:xfrm>
                <a:off x="6638994" y="4498177"/>
                <a:ext cx="318954" cy="127000"/>
              </a:xfrm>
              <a:custGeom>
                <a:avLst/>
                <a:gdLst>
                  <a:gd name="T0" fmla="*/ 0 w 992"/>
                  <a:gd name="T1" fmla="*/ 360 h 360"/>
                  <a:gd name="T2" fmla="*/ 992 w 992"/>
                  <a:gd name="T3" fmla="*/ 360 h 360"/>
                  <a:gd name="T4" fmla="*/ 992 w 992"/>
                  <a:gd name="T5" fmla="*/ 0 h 360"/>
                  <a:gd name="T6" fmla="*/ 180 w 992"/>
                  <a:gd name="T7" fmla="*/ 0 h 360"/>
                  <a:gd name="T8" fmla="*/ 0 w 992"/>
                  <a:gd name="T9" fmla="*/ 180 h 360"/>
                  <a:gd name="T10" fmla="*/ 0 w 992"/>
                  <a:gd name="T11" fmla="*/ 180 h 360"/>
                  <a:gd name="T12" fmla="*/ 0 w 992"/>
                  <a:gd name="T13" fmla="*/ 360 h 360"/>
                </a:gdLst>
                <a:ahLst/>
                <a:cxnLst>
                  <a:cxn ang="0">
                    <a:pos x="T0" y="T1"/>
                  </a:cxn>
                  <a:cxn ang="0">
                    <a:pos x="T2" y="T3"/>
                  </a:cxn>
                  <a:cxn ang="0">
                    <a:pos x="T4" y="T5"/>
                  </a:cxn>
                  <a:cxn ang="0">
                    <a:pos x="T6" y="T7"/>
                  </a:cxn>
                  <a:cxn ang="0">
                    <a:pos x="T8" y="T9"/>
                  </a:cxn>
                  <a:cxn ang="0">
                    <a:pos x="T10" y="T11"/>
                  </a:cxn>
                  <a:cxn ang="0">
                    <a:pos x="T12" y="T13"/>
                  </a:cxn>
                </a:cxnLst>
                <a:rect l="0" t="0" r="r" b="b"/>
                <a:pathLst>
                  <a:path w="992" h="360">
                    <a:moveTo>
                      <a:pt x="0" y="360"/>
                    </a:moveTo>
                    <a:lnTo>
                      <a:pt x="992" y="360"/>
                    </a:lnTo>
                    <a:lnTo>
                      <a:pt x="992" y="0"/>
                    </a:lnTo>
                    <a:lnTo>
                      <a:pt x="180" y="0"/>
                    </a:lnTo>
                    <a:cubicBezTo>
                      <a:pt x="81" y="0"/>
                      <a:pt x="0" y="81"/>
                      <a:pt x="0" y="180"/>
                    </a:cubicBezTo>
                    <a:cubicBezTo>
                      <a:pt x="0" y="180"/>
                      <a:pt x="0" y="180"/>
                      <a:pt x="0" y="180"/>
                    </a:cubicBezTo>
                    <a:lnTo>
                      <a:pt x="0" y="360"/>
                    </a:lnTo>
                    <a:close/>
                  </a:path>
                </a:pathLst>
              </a:custGeom>
              <a:solidFill>
                <a:srgbClr val="FF33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2" name="Rectangle 13">
                <a:extLst>
                  <a:ext uri="{FF2B5EF4-FFF2-40B4-BE49-F238E27FC236}">
                    <a16:creationId xmlns:a16="http://schemas.microsoft.com/office/drawing/2014/main" id="{FD6433F2-5FE2-45DE-A1BF-FBBE0005D19D}"/>
                  </a:ext>
                </a:extLst>
              </p:cNvPr>
              <p:cNvSpPr>
                <a:spLocks noChangeArrowheads="1"/>
              </p:cNvSpPr>
              <p:nvPr/>
            </p:nvSpPr>
            <p:spPr bwMode="auto">
              <a:xfrm>
                <a:off x="6737473" y="4520402"/>
                <a:ext cx="174910"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dirty="0">
                    <a:ln>
                      <a:noFill/>
                    </a:ln>
                    <a:solidFill>
                      <a:srgbClr val="FEFFFF"/>
                    </a:solidFill>
                    <a:effectLst/>
                    <a:latin typeface="Calibri" panose="020F0502020204030204" pitchFamily="34" charset="0"/>
                  </a:rPr>
                  <a:t>POD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pic>
          <p:nvPicPr>
            <p:cNvPr id="78" name="Picture 77">
              <a:extLst>
                <a:ext uri="{FF2B5EF4-FFF2-40B4-BE49-F238E27FC236}">
                  <a16:creationId xmlns:a16="http://schemas.microsoft.com/office/drawing/2014/main" id="{FB7B61EA-157F-4736-A9F4-B56F50DB63BE}"/>
                </a:ext>
              </a:extLst>
            </p:cNvPr>
            <p:cNvPicPr>
              <a:picLocks noChangeAspect="1"/>
            </p:cNvPicPr>
            <p:nvPr/>
          </p:nvPicPr>
          <p:blipFill>
            <a:blip r:embed="rId3"/>
            <a:stretch>
              <a:fillRect/>
            </a:stretch>
          </p:blipFill>
          <p:spPr>
            <a:xfrm>
              <a:off x="6892620" y="4689650"/>
              <a:ext cx="505080" cy="252540"/>
            </a:xfrm>
            <a:prstGeom prst="rect">
              <a:avLst/>
            </a:prstGeom>
          </p:spPr>
        </p:pic>
      </p:grpSp>
      <p:grpSp>
        <p:nvGrpSpPr>
          <p:cNvPr id="83" name="Group 82">
            <a:extLst>
              <a:ext uri="{FF2B5EF4-FFF2-40B4-BE49-F238E27FC236}">
                <a16:creationId xmlns:a16="http://schemas.microsoft.com/office/drawing/2014/main" id="{E5A26127-B878-4C11-9BA9-6AA881789EDE}"/>
              </a:ext>
            </a:extLst>
          </p:cNvPr>
          <p:cNvGrpSpPr/>
          <p:nvPr/>
        </p:nvGrpSpPr>
        <p:grpSpPr>
          <a:xfrm>
            <a:off x="8815467" y="4492382"/>
            <a:ext cx="1018595" cy="558800"/>
            <a:chOff x="6633115" y="4488652"/>
            <a:chExt cx="1018595" cy="558800"/>
          </a:xfrm>
        </p:grpSpPr>
        <p:grpSp>
          <p:nvGrpSpPr>
            <p:cNvPr id="84" name="Group 83">
              <a:extLst>
                <a:ext uri="{FF2B5EF4-FFF2-40B4-BE49-F238E27FC236}">
                  <a16:creationId xmlns:a16="http://schemas.microsoft.com/office/drawing/2014/main" id="{3F3AD138-06E8-4022-94B2-3350027DB9B6}"/>
                </a:ext>
              </a:extLst>
            </p:cNvPr>
            <p:cNvGrpSpPr/>
            <p:nvPr/>
          </p:nvGrpSpPr>
          <p:grpSpPr>
            <a:xfrm>
              <a:off x="6633115" y="4488652"/>
              <a:ext cx="1018595" cy="558800"/>
              <a:chOff x="6633115" y="4488652"/>
              <a:chExt cx="1018595" cy="558800"/>
            </a:xfrm>
          </p:grpSpPr>
          <p:sp>
            <p:nvSpPr>
              <p:cNvPr id="86" name="AutoShape 9">
                <a:extLst>
                  <a:ext uri="{FF2B5EF4-FFF2-40B4-BE49-F238E27FC236}">
                    <a16:creationId xmlns:a16="http://schemas.microsoft.com/office/drawing/2014/main" id="{FB6A6FE1-F754-405C-94D5-1447F9EE1775}"/>
                  </a:ext>
                </a:extLst>
              </p:cNvPr>
              <p:cNvSpPr>
                <a:spLocks noChangeAspect="1" noChangeArrowheads="1" noTextEdit="1"/>
              </p:cNvSpPr>
              <p:nvPr/>
            </p:nvSpPr>
            <p:spPr bwMode="auto">
              <a:xfrm>
                <a:off x="6633115" y="4488652"/>
                <a:ext cx="101859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 name="Freeform 11">
                <a:extLst>
                  <a:ext uri="{FF2B5EF4-FFF2-40B4-BE49-F238E27FC236}">
                    <a16:creationId xmlns:a16="http://schemas.microsoft.com/office/drawing/2014/main" id="{13E7DE6E-9453-465D-ADF8-752405D14B9F}"/>
                  </a:ext>
                </a:extLst>
              </p:cNvPr>
              <p:cNvSpPr>
                <a:spLocks/>
              </p:cNvSpPr>
              <p:nvPr/>
            </p:nvSpPr>
            <p:spPr bwMode="auto">
              <a:xfrm>
                <a:off x="6638994" y="4498177"/>
                <a:ext cx="1009776" cy="546100"/>
              </a:xfrm>
              <a:custGeom>
                <a:avLst/>
                <a:gdLst>
                  <a:gd name="T0" fmla="*/ 314 w 3144"/>
                  <a:gd name="T1" fmla="*/ 1560 h 1560"/>
                  <a:gd name="T2" fmla="*/ 2830 w 3144"/>
                  <a:gd name="T3" fmla="*/ 1560 h 1560"/>
                  <a:gd name="T4" fmla="*/ 3144 w 3144"/>
                  <a:gd name="T5" fmla="*/ 1245 h 1560"/>
                  <a:gd name="T6" fmla="*/ 3144 w 3144"/>
                  <a:gd name="T7" fmla="*/ 315 h 1560"/>
                  <a:gd name="T8" fmla="*/ 2830 w 3144"/>
                  <a:gd name="T9" fmla="*/ 0 h 1560"/>
                  <a:gd name="T10" fmla="*/ 314 w 3144"/>
                  <a:gd name="T11" fmla="*/ 0 h 1560"/>
                  <a:gd name="T12" fmla="*/ 0 w 3144"/>
                  <a:gd name="T13" fmla="*/ 315 h 1560"/>
                  <a:gd name="T14" fmla="*/ 0 w 3144"/>
                  <a:gd name="T15" fmla="*/ 1245 h 1560"/>
                  <a:gd name="T16" fmla="*/ 314 w 3144"/>
                  <a:gd name="T17" fmla="*/ 1560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4" h="1560">
                    <a:moveTo>
                      <a:pt x="314" y="1560"/>
                    </a:moveTo>
                    <a:lnTo>
                      <a:pt x="2830" y="1560"/>
                    </a:lnTo>
                    <a:cubicBezTo>
                      <a:pt x="3004" y="1560"/>
                      <a:pt x="3144" y="1419"/>
                      <a:pt x="3144" y="1245"/>
                    </a:cubicBezTo>
                    <a:lnTo>
                      <a:pt x="3144" y="315"/>
                    </a:lnTo>
                    <a:cubicBezTo>
                      <a:pt x="3144" y="141"/>
                      <a:pt x="3004" y="0"/>
                      <a:pt x="2830" y="0"/>
                    </a:cubicBezTo>
                    <a:lnTo>
                      <a:pt x="314" y="0"/>
                    </a:lnTo>
                    <a:cubicBezTo>
                      <a:pt x="141" y="0"/>
                      <a:pt x="0" y="141"/>
                      <a:pt x="0" y="315"/>
                    </a:cubicBezTo>
                    <a:lnTo>
                      <a:pt x="0" y="1245"/>
                    </a:lnTo>
                    <a:cubicBezTo>
                      <a:pt x="0" y="1419"/>
                      <a:pt x="141" y="1560"/>
                      <a:pt x="314" y="15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8" name="Freeform 12">
                <a:extLst>
                  <a:ext uri="{FF2B5EF4-FFF2-40B4-BE49-F238E27FC236}">
                    <a16:creationId xmlns:a16="http://schemas.microsoft.com/office/drawing/2014/main" id="{ACB63E82-E1D5-4DD6-B771-8B8BD1B6F9A9}"/>
                  </a:ext>
                </a:extLst>
              </p:cNvPr>
              <p:cNvSpPr>
                <a:spLocks/>
              </p:cNvSpPr>
              <p:nvPr/>
            </p:nvSpPr>
            <p:spPr bwMode="auto">
              <a:xfrm>
                <a:off x="6638994" y="4498177"/>
                <a:ext cx="318954" cy="127000"/>
              </a:xfrm>
              <a:custGeom>
                <a:avLst/>
                <a:gdLst>
                  <a:gd name="T0" fmla="*/ 0 w 992"/>
                  <a:gd name="T1" fmla="*/ 360 h 360"/>
                  <a:gd name="T2" fmla="*/ 992 w 992"/>
                  <a:gd name="T3" fmla="*/ 360 h 360"/>
                  <a:gd name="T4" fmla="*/ 992 w 992"/>
                  <a:gd name="T5" fmla="*/ 0 h 360"/>
                  <a:gd name="T6" fmla="*/ 180 w 992"/>
                  <a:gd name="T7" fmla="*/ 0 h 360"/>
                  <a:gd name="T8" fmla="*/ 0 w 992"/>
                  <a:gd name="T9" fmla="*/ 180 h 360"/>
                  <a:gd name="T10" fmla="*/ 0 w 992"/>
                  <a:gd name="T11" fmla="*/ 180 h 360"/>
                  <a:gd name="T12" fmla="*/ 0 w 992"/>
                  <a:gd name="T13" fmla="*/ 360 h 360"/>
                </a:gdLst>
                <a:ahLst/>
                <a:cxnLst>
                  <a:cxn ang="0">
                    <a:pos x="T0" y="T1"/>
                  </a:cxn>
                  <a:cxn ang="0">
                    <a:pos x="T2" y="T3"/>
                  </a:cxn>
                  <a:cxn ang="0">
                    <a:pos x="T4" y="T5"/>
                  </a:cxn>
                  <a:cxn ang="0">
                    <a:pos x="T6" y="T7"/>
                  </a:cxn>
                  <a:cxn ang="0">
                    <a:pos x="T8" y="T9"/>
                  </a:cxn>
                  <a:cxn ang="0">
                    <a:pos x="T10" y="T11"/>
                  </a:cxn>
                  <a:cxn ang="0">
                    <a:pos x="T12" y="T13"/>
                  </a:cxn>
                </a:cxnLst>
                <a:rect l="0" t="0" r="r" b="b"/>
                <a:pathLst>
                  <a:path w="992" h="360">
                    <a:moveTo>
                      <a:pt x="0" y="360"/>
                    </a:moveTo>
                    <a:lnTo>
                      <a:pt x="992" y="360"/>
                    </a:lnTo>
                    <a:lnTo>
                      <a:pt x="992" y="0"/>
                    </a:lnTo>
                    <a:lnTo>
                      <a:pt x="180" y="0"/>
                    </a:lnTo>
                    <a:cubicBezTo>
                      <a:pt x="81" y="0"/>
                      <a:pt x="0" y="81"/>
                      <a:pt x="0" y="180"/>
                    </a:cubicBezTo>
                    <a:cubicBezTo>
                      <a:pt x="0" y="180"/>
                      <a:pt x="0" y="180"/>
                      <a:pt x="0" y="180"/>
                    </a:cubicBezTo>
                    <a:lnTo>
                      <a:pt x="0" y="360"/>
                    </a:lnTo>
                    <a:close/>
                  </a:path>
                </a:pathLst>
              </a:custGeom>
              <a:solidFill>
                <a:srgbClr val="FF33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9" name="Rectangle 13">
                <a:extLst>
                  <a:ext uri="{FF2B5EF4-FFF2-40B4-BE49-F238E27FC236}">
                    <a16:creationId xmlns:a16="http://schemas.microsoft.com/office/drawing/2014/main" id="{E5594191-8913-4FD6-9A16-AD3800717D5B}"/>
                  </a:ext>
                </a:extLst>
              </p:cNvPr>
              <p:cNvSpPr>
                <a:spLocks noChangeArrowheads="1"/>
              </p:cNvSpPr>
              <p:nvPr/>
            </p:nvSpPr>
            <p:spPr bwMode="auto">
              <a:xfrm>
                <a:off x="6737473" y="4520402"/>
                <a:ext cx="174910"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dirty="0">
                    <a:ln>
                      <a:noFill/>
                    </a:ln>
                    <a:solidFill>
                      <a:srgbClr val="FEFFFF"/>
                    </a:solidFill>
                    <a:effectLst/>
                    <a:latin typeface="Calibri" panose="020F0502020204030204" pitchFamily="34" charset="0"/>
                  </a:rPr>
                  <a:t>POD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pic>
          <p:nvPicPr>
            <p:cNvPr id="85" name="Picture 84">
              <a:extLst>
                <a:ext uri="{FF2B5EF4-FFF2-40B4-BE49-F238E27FC236}">
                  <a16:creationId xmlns:a16="http://schemas.microsoft.com/office/drawing/2014/main" id="{031D2263-002B-4D36-9FAB-CB713E45AD17}"/>
                </a:ext>
              </a:extLst>
            </p:cNvPr>
            <p:cNvPicPr>
              <a:picLocks noChangeAspect="1"/>
            </p:cNvPicPr>
            <p:nvPr/>
          </p:nvPicPr>
          <p:blipFill>
            <a:blip r:embed="rId3"/>
            <a:stretch>
              <a:fillRect/>
            </a:stretch>
          </p:blipFill>
          <p:spPr>
            <a:xfrm>
              <a:off x="6892620" y="4689650"/>
              <a:ext cx="505080" cy="252540"/>
            </a:xfrm>
            <a:prstGeom prst="rect">
              <a:avLst/>
            </a:prstGeom>
          </p:spPr>
        </p:pic>
      </p:grpSp>
      <p:grpSp>
        <p:nvGrpSpPr>
          <p:cNvPr id="93" name="Group 92">
            <a:extLst>
              <a:ext uri="{FF2B5EF4-FFF2-40B4-BE49-F238E27FC236}">
                <a16:creationId xmlns:a16="http://schemas.microsoft.com/office/drawing/2014/main" id="{9E2456DA-374C-41D9-A4EA-EDF3A002BE37}"/>
              </a:ext>
            </a:extLst>
          </p:cNvPr>
          <p:cNvGrpSpPr/>
          <p:nvPr/>
        </p:nvGrpSpPr>
        <p:grpSpPr>
          <a:xfrm>
            <a:off x="4440821" y="1613690"/>
            <a:ext cx="2589158" cy="1644943"/>
            <a:chOff x="4148315" y="1482571"/>
            <a:chExt cx="2589158" cy="1644943"/>
          </a:xfrm>
        </p:grpSpPr>
        <p:sp>
          <p:nvSpPr>
            <p:cNvPr id="91" name="Flowchart: Alternate Process 90">
              <a:extLst>
                <a:ext uri="{FF2B5EF4-FFF2-40B4-BE49-F238E27FC236}">
                  <a16:creationId xmlns:a16="http://schemas.microsoft.com/office/drawing/2014/main" id="{9382C52D-9C78-44CA-AC54-BFAE5A4D07C1}"/>
                </a:ext>
              </a:extLst>
            </p:cNvPr>
            <p:cNvSpPr/>
            <p:nvPr/>
          </p:nvSpPr>
          <p:spPr>
            <a:xfrm>
              <a:off x="4148315" y="1482571"/>
              <a:ext cx="2589158" cy="1644943"/>
            </a:xfrm>
            <a:prstGeom prst="flowChartAlternateProcess">
              <a:avLst/>
            </a:prstGeom>
            <a:solidFill>
              <a:srgbClr val="316DE5"/>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100" dirty="0">
                <a:solidFill>
                  <a:schemeClr val="accent6"/>
                </a:solidFill>
              </a:endParaRPr>
            </a:p>
          </p:txBody>
        </p:sp>
        <p:pic>
          <p:nvPicPr>
            <p:cNvPr id="90" name="Picture 89">
              <a:extLst>
                <a:ext uri="{FF2B5EF4-FFF2-40B4-BE49-F238E27FC236}">
                  <a16:creationId xmlns:a16="http://schemas.microsoft.com/office/drawing/2014/main" id="{6C3B026D-7940-402F-9954-3A900A298802}"/>
                </a:ext>
              </a:extLst>
            </p:cNvPr>
            <p:cNvPicPr>
              <a:picLocks noChangeAspect="1"/>
            </p:cNvPicPr>
            <p:nvPr/>
          </p:nvPicPr>
          <p:blipFill>
            <a:blip r:embed="rId4"/>
            <a:stretch>
              <a:fillRect/>
            </a:stretch>
          </p:blipFill>
          <p:spPr>
            <a:xfrm>
              <a:off x="4283704" y="1625087"/>
              <a:ext cx="2364207" cy="1395133"/>
            </a:xfrm>
            <a:prstGeom prst="rect">
              <a:avLst/>
            </a:prstGeom>
          </p:spPr>
        </p:pic>
      </p:grpSp>
      <p:sp>
        <p:nvSpPr>
          <p:cNvPr id="95" name="TextBox 94">
            <a:extLst>
              <a:ext uri="{FF2B5EF4-FFF2-40B4-BE49-F238E27FC236}">
                <a16:creationId xmlns:a16="http://schemas.microsoft.com/office/drawing/2014/main" id="{25C7BA00-7D2C-4F95-86EF-67C381334B01}"/>
              </a:ext>
            </a:extLst>
          </p:cNvPr>
          <p:cNvSpPr txBox="1"/>
          <p:nvPr/>
        </p:nvSpPr>
        <p:spPr>
          <a:xfrm>
            <a:off x="8527393" y="2099829"/>
            <a:ext cx="1632607" cy="707886"/>
          </a:xfrm>
          <a:prstGeom prst="rect">
            <a:avLst/>
          </a:prstGeom>
          <a:noFill/>
        </p:spPr>
        <p:txBody>
          <a:bodyPr wrap="square" rtlCol="0">
            <a:spAutoFit/>
          </a:bodyPr>
          <a:lstStyle/>
          <a:p>
            <a:r>
              <a:rPr lang="en-GB" sz="2000" b="1" dirty="0">
                <a:solidFill>
                  <a:schemeClr val="bg1"/>
                </a:solidFill>
                <a:latin typeface="Arial" panose="020B0604020202020204" pitchFamily="34" charset="0"/>
                <a:cs typeface="Arial" panose="020B0604020202020204" pitchFamily="34" charset="0"/>
              </a:rPr>
              <a:t>Deployed</a:t>
            </a:r>
          </a:p>
          <a:p>
            <a:r>
              <a:rPr lang="en-GB" sz="2000" b="1" dirty="0">
                <a:solidFill>
                  <a:schemeClr val="bg1"/>
                </a:solidFill>
                <a:latin typeface="Arial" panose="020B0604020202020204" pitchFamily="34" charset="0"/>
                <a:cs typeface="Arial" panose="020B0604020202020204" pitchFamily="34" charset="0"/>
              </a:rPr>
              <a:t>to cluster</a:t>
            </a:r>
          </a:p>
        </p:txBody>
      </p:sp>
      <p:cxnSp>
        <p:nvCxnSpPr>
          <p:cNvPr id="97" name="Straight Arrow Connector 96">
            <a:extLst>
              <a:ext uri="{FF2B5EF4-FFF2-40B4-BE49-F238E27FC236}">
                <a16:creationId xmlns:a16="http://schemas.microsoft.com/office/drawing/2014/main" id="{6568004C-69F3-409F-B53F-D4EAFA0A78A5}"/>
              </a:ext>
            </a:extLst>
          </p:cNvPr>
          <p:cNvCxnSpPr/>
          <p:nvPr/>
        </p:nvCxnSpPr>
        <p:spPr>
          <a:xfrm>
            <a:off x="3295314" y="2466019"/>
            <a:ext cx="964505" cy="0"/>
          </a:xfrm>
          <a:prstGeom prst="straightConnector1">
            <a:avLst/>
          </a:prstGeom>
          <a:ln>
            <a:solidFill>
              <a:schemeClr val="bg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540325D7-D8DC-4491-AD82-E2483780F4F2}"/>
              </a:ext>
            </a:extLst>
          </p:cNvPr>
          <p:cNvCxnSpPr/>
          <p:nvPr/>
        </p:nvCxnSpPr>
        <p:spPr>
          <a:xfrm>
            <a:off x="7316537" y="2466019"/>
            <a:ext cx="964505" cy="0"/>
          </a:xfrm>
          <a:prstGeom prst="straightConnector1">
            <a:avLst/>
          </a:prstGeom>
          <a:ln>
            <a:solidFill>
              <a:schemeClr val="bg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94" name="Picture 93">
            <a:extLst>
              <a:ext uri="{FF2B5EF4-FFF2-40B4-BE49-F238E27FC236}">
                <a16:creationId xmlns:a16="http://schemas.microsoft.com/office/drawing/2014/main" id="{870178E5-8F3F-4B64-AF24-F4D17FEC4CE6}"/>
              </a:ext>
            </a:extLst>
          </p:cNvPr>
          <p:cNvPicPr>
            <a:picLocks noChangeAspect="1"/>
          </p:cNvPicPr>
          <p:nvPr/>
        </p:nvPicPr>
        <p:blipFill>
          <a:blip r:embed="rId5"/>
          <a:stretch>
            <a:fillRect/>
          </a:stretch>
        </p:blipFill>
        <p:spPr>
          <a:xfrm>
            <a:off x="1327026" y="1677453"/>
            <a:ext cx="1818163" cy="1517415"/>
          </a:xfrm>
          <a:prstGeom prst="rect">
            <a:avLst/>
          </a:prstGeom>
        </p:spPr>
      </p:pic>
      <p:grpSp>
        <p:nvGrpSpPr>
          <p:cNvPr id="9" name="Group 8">
            <a:extLst>
              <a:ext uri="{FF2B5EF4-FFF2-40B4-BE49-F238E27FC236}">
                <a16:creationId xmlns:a16="http://schemas.microsoft.com/office/drawing/2014/main" id="{30CAFF60-7A19-4AB3-9441-5C75CFF3E704}"/>
              </a:ext>
            </a:extLst>
          </p:cNvPr>
          <p:cNvGrpSpPr/>
          <p:nvPr/>
        </p:nvGrpSpPr>
        <p:grpSpPr>
          <a:xfrm>
            <a:off x="1653713" y="4477316"/>
            <a:ext cx="1018595" cy="558800"/>
            <a:chOff x="1403658" y="2837247"/>
            <a:chExt cx="1100138" cy="558800"/>
          </a:xfrm>
        </p:grpSpPr>
        <p:grpSp>
          <p:nvGrpSpPr>
            <p:cNvPr id="10" name="Group 10">
              <a:extLst>
                <a:ext uri="{FF2B5EF4-FFF2-40B4-BE49-F238E27FC236}">
                  <a16:creationId xmlns:a16="http://schemas.microsoft.com/office/drawing/2014/main" id="{ED32BB84-60A7-41F7-B94C-1D0564401D97}"/>
                </a:ext>
              </a:extLst>
            </p:cNvPr>
            <p:cNvGrpSpPr>
              <a:grpSpLocks noChangeAspect="1"/>
            </p:cNvGrpSpPr>
            <p:nvPr/>
          </p:nvGrpSpPr>
          <p:grpSpPr bwMode="auto">
            <a:xfrm>
              <a:off x="1403658" y="2837247"/>
              <a:ext cx="1100138" cy="558800"/>
              <a:chOff x="448" y="1530"/>
              <a:chExt cx="693" cy="352"/>
            </a:xfrm>
          </p:grpSpPr>
          <p:sp>
            <p:nvSpPr>
              <p:cNvPr id="12" name="AutoShape 9">
                <a:extLst>
                  <a:ext uri="{FF2B5EF4-FFF2-40B4-BE49-F238E27FC236}">
                    <a16:creationId xmlns:a16="http://schemas.microsoft.com/office/drawing/2014/main" id="{3DB4D806-B743-48FC-B846-999C3299B493}"/>
                  </a:ext>
                </a:extLst>
              </p:cNvPr>
              <p:cNvSpPr>
                <a:spLocks noChangeAspect="1" noChangeArrowheads="1" noTextEdit="1"/>
              </p:cNvSpPr>
              <p:nvPr/>
            </p:nvSpPr>
            <p:spPr bwMode="auto">
              <a:xfrm>
                <a:off x="448" y="1530"/>
                <a:ext cx="69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11">
                <a:extLst>
                  <a:ext uri="{FF2B5EF4-FFF2-40B4-BE49-F238E27FC236}">
                    <a16:creationId xmlns:a16="http://schemas.microsoft.com/office/drawing/2014/main" id="{AA41D22D-A016-4AB5-B10D-16C69470F1F6}"/>
                  </a:ext>
                </a:extLst>
              </p:cNvPr>
              <p:cNvSpPr>
                <a:spLocks/>
              </p:cNvSpPr>
              <p:nvPr/>
            </p:nvSpPr>
            <p:spPr bwMode="auto">
              <a:xfrm>
                <a:off x="452" y="1536"/>
                <a:ext cx="687" cy="344"/>
              </a:xfrm>
              <a:custGeom>
                <a:avLst/>
                <a:gdLst>
                  <a:gd name="T0" fmla="*/ 314 w 3144"/>
                  <a:gd name="T1" fmla="*/ 1560 h 1560"/>
                  <a:gd name="T2" fmla="*/ 2830 w 3144"/>
                  <a:gd name="T3" fmla="*/ 1560 h 1560"/>
                  <a:gd name="T4" fmla="*/ 3144 w 3144"/>
                  <a:gd name="T5" fmla="*/ 1245 h 1560"/>
                  <a:gd name="T6" fmla="*/ 3144 w 3144"/>
                  <a:gd name="T7" fmla="*/ 315 h 1560"/>
                  <a:gd name="T8" fmla="*/ 2830 w 3144"/>
                  <a:gd name="T9" fmla="*/ 0 h 1560"/>
                  <a:gd name="T10" fmla="*/ 314 w 3144"/>
                  <a:gd name="T11" fmla="*/ 0 h 1560"/>
                  <a:gd name="T12" fmla="*/ 0 w 3144"/>
                  <a:gd name="T13" fmla="*/ 315 h 1560"/>
                  <a:gd name="T14" fmla="*/ 0 w 3144"/>
                  <a:gd name="T15" fmla="*/ 1245 h 1560"/>
                  <a:gd name="T16" fmla="*/ 314 w 3144"/>
                  <a:gd name="T17" fmla="*/ 1560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4" h="1560">
                    <a:moveTo>
                      <a:pt x="314" y="1560"/>
                    </a:moveTo>
                    <a:lnTo>
                      <a:pt x="2830" y="1560"/>
                    </a:lnTo>
                    <a:cubicBezTo>
                      <a:pt x="3004" y="1560"/>
                      <a:pt x="3144" y="1419"/>
                      <a:pt x="3144" y="1245"/>
                    </a:cubicBezTo>
                    <a:lnTo>
                      <a:pt x="3144" y="315"/>
                    </a:lnTo>
                    <a:cubicBezTo>
                      <a:pt x="3144" y="141"/>
                      <a:pt x="3004" y="0"/>
                      <a:pt x="2830" y="0"/>
                    </a:cubicBezTo>
                    <a:lnTo>
                      <a:pt x="314" y="0"/>
                    </a:lnTo>
                    <a:cubicBezTo>
                      <a:pt x="141" y="0"/>
                      <a:pt x="0" y="141"/>
                      <a:pt x="0" y="315"/>
                    </a:cubicBezTo>
                    <a:lnTo>
                      <a:pt x="0" y="1245"/>
                    </a:lnTo>
                    <a:cubicBezTo>
                      <a:pt x="0" y="1419"/>
                      <a:pt x="141" y="1560"/>
                      <a:pt x="314" y="15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a:extLst>
                  <a:ext uri="{FF2B5EF4-FFF2-40B4-BE49-F238E27FC236}">
                    <a16:creationId xmlns:a16="http://schemas.microsoft.com/office/drawing/2014/main" id="{ACAB0F13-60DF-45F0-B086-655F2934591B}"/>
                  </a:ext>
                </a:extLst>
              </p:cNvPr>
              <p:cNvSpPr>
                <a:spLocks/>
              </p:cNvSpPr>
              <p:nvPr/>
            </p:nvSpPr>
            <p:spPr bwMode="auto">
              <a:xfrm>
                <a:off x="452" y="1536"/>
                <a:ext cx="217" cy="80"/>
              </a:xfrm>
              <a:custGeom>
                <a:avLst/>
                <a:gdLst>
                  <a:gd name="T0" fmla="*/ 0 w 992"/>
                  <a:gd name="T1" fmla="*/ 360 h 360"/>
                  <a:gd name="T2" fmla="*/ 992 w 992"/>
                  <a:gd name="T3" fmla="*/ 360 h 360"/>
                  <a:gd name="T4" fmla="*/ 992 w 992"/>
                  <a:gd name="T5" fmla="*/ 0 h 360"/>
                  <a:gd name="T6" fmla="*/ 180 w 992"/>
                  <a:gd name="T7" fmla="*/ 0 h 360"/>
                  <a:gd name="T8" fmla="*/ 0 w 992"/>
                  <a:gd name="T9" fmla="*/ 180 h 360"/>
                  <a:gd name="T10" fmla="*/ 0 w 992"/>
                  <a:gd name="T11" fmla="*/ 180 h 360"/>
                  <a:gd name="T12" fmla="*/ 0 w 992"/>
                  <a:gd name="T13" fmla="*/ 360 h 360"/>
                </a:gdLst>
                <a:ahLst/>
                <a:cxnLst>
                  <a:cxn ang="0">
                    <a:pos x="T0" y="T1"/>
                  </a:cxn>
                  <a:cxn ang="0">
                    <a:pos x="T2" y="T3"/>
                  </a:cxn>
                  <a:cxn ang="0">
                    <a:pos x="T4" y="T5"/>
                  </a:cxn>
                  <a:cxn ang="0">
                    <a:pos x="T6" y="T7"/>
                  </a:cxn>
                  <a:cxn ang="0">
                    <a:pos x="T8" y="T9"/>
                  </a:cxn>
                  <a:cxn ang="0">
                    <a:pos x="T10" y="T11"/>
                  </a:cxn>
                  <a:cxn ang="0">
                    <a:pos x="T12" y="T13"/>
                  </a:cxn>
                </a:cxnLst>
                <a:rect l="0" t="0" r="r" b="b"/>
                <a:pathLst>
                  <a:path w="992" h="360">
                    <a:moveTo>
                      <a:pt x="0" y="360"/>
                    </a:moveTo>
                    <a:lnTo>
                      <a:pt x="992" y="360"/>
                    </a:lnTo>
                    <a:lnTo>
                      <a:pt x="992" y="0"/>
                    </a:lnTo>
                    <a:lnTo>
                      <a:pt x="180" y="0"/>
                    </a:lnTo>
                    <a:cubicBezTo>
                      <a:pt x="81" y="0"/>
                      <a:pt x="0" y="81"/>
                      <a:pt x="0" y="180"/>
                    </a:cubicBezTo>
                    <a:cubicBezTo>
                      <a:pt x="0" y="180"/>
                      <a:pt x="0" y="180"/>
                      <a:pt x="0" y="180"/>
                    </a:cubicBezTo>
                    <a:lnTo>
                      <a:pt x="0" y="360"/>
                    </a:lnTo>
                    <a:close/>
                  </a:path>
                </a:pathLst>
              </a:custGeom>
              <a:solidFill>
                <a:srgbClr val="FF33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Rectangle 13">
                <a:extLst>
                  <a:ext uri="{FF2B5EF4-FFF2-40B4-BE49-F238E27FC236}">
                    <a16:creationId xmlns:a16="http://schemas.microsoft.com/office/drawing/2014/main" id="{5474725A-C7A2-46B3-A6DF-7D6389971CF6}"/>
                  </a:ext>
                </a:extLst>
              </p:cNvPr>
              <p:cNvSpPr>
                <a:spLocks noChangeArrowheads="1"/>
              </p:cNvSpPr>
              <p:nvPr/>
            </p:nvSpPr>
            <p:spPr bwMode="auto">
              <a:xfrm>
                <a:off x="519" y="1550"/>
                <a:ext cx="119"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dirty="0">
                    <a:ln>
                      <a:noFill/>
                    </a:ln>
                    <a:solidFill>
                      <a:srgbClr val="FEFFFF"/>
                    </a:solidFill>
                    <a:effectLst/>
                    <a:latin typeface="Calibri" panose="020F0502020204030204" pitchFamily="34" charset="0"/>
                  </a:rPr>
                  <a:t>POD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pic>
          <p:nvPicPr>
            <p:cNvPr id="11" name="Picture 10" descr="A picture containing drawing&#10;&#10;Description automatically generated">
              <a:extLst>
                <a:ext uri="{FF2B5EF4-FFF2-40B4-BE49-F238E27FC236}">
                  <a16:creationId xmlns:a16="http://schemas.microsoft.com/office/drawing/2014/main" id="{A7779660-9738-4F9E-BE26-F9BC6E551361}"/>
                </a:ext>
              </a:extLst>
            </p:cNvPr>
            <p:cNvPicPr>
              <a:picLocks noChangeAspect="1"/>
            </p:cNvPicPr>
            <p:nvPr/>
          </p:nvPicPr>
          <p:blipFill>
            <a:blip r:embed="rId6"/>
            <a:stretch>
              <a:fillRect/>
            </a:stretch>
          </p:blipFill>
          <p:spPr>
            <a:xfrm>
              <a:off x="1698587" y="3053523"/>
              <a:ext cx="502972" cy="259598"/>
            </a:xfrm>
            <a:prstGeom prst="rect">
              <a:avLst/>
            </a:prstGeom>
          </p:spPr>
        </p:pic>
      </p:grpSp>
      <p:grpSp>
        <p:nvGrpSpPr>
          <p:cNvPr id="21" name="Group 20">
            <a:extLst>
              <a:ext uri="{FF2B5EF4-FFF2-40B4-BE49-F238E27FC236}">
                <a16:creationId xmlns:a16="http://schemas.microsoft.com/office/drawing/2014/main" id="{5C81E744-A379-486E-A3FF-4F46B19CA1A8}"/>
              </a:ext>
            </a:extLst>
          </p:cNvPr>
          <p:cNvGrpSpPr/>
          <p:nvPr/>
        </p:nvGrpSpPr>
        <p:grpSpPr>
          <a:xfrm>
            <a:off x="2752157" y="4486841"/>
            <a:ext cx="1018595" cy="558800"/>
            <a:chOff x="1403658" y="2837247"/>
            <a:chExt cx="1100138" cy="558800"/>
          </a:xfrm>
        </p:grpSpPr>
        <p:grpSp>
          <p:nvGrpSpPr>
            <p:cNvPr id="22" name="Group 10">
              <a:extLst>
                <a:ext uri="{FF2B5EF4-FFF2-40B4-BE49-F238E27FC236}">
                  <a16:creationId xmlns:a16="http://schemas.microsoft.com/office/drawing/2014/main" id="{B3D3CF97-BFED-4B37-A40B-581CCE52085D}"/>
                </a:ext>
              </a:extLst>
            </p:cNvPr>
            <p:cNvGrpSpPr>
              <a:grpSpLocks noChangeAspect="1"/>
            </p:cNvGrpSpPr>
            <p:nvPr/>
          </p:nvGrpSpPr>
          <p:grpSpPr bwMode="auto">
            <a:xfrm>
              <a:off x="1403658" y="2837247"/>
              <a:ext cx="1100138" cy="558800"/>
              <a:chOff x="448" y="1530"/>
              <a:chExt cx="693" cy="352"/>
            </a:xfrm>
          </p:grpSpPr>
          <p:sp>
            <p:nvSpPr>
              <p:cNvPr id="24" name="AutoShape 9">
                <a:extLst>
                  <a:ext uri="{FF2B5EF4-FFF2-40B4-BE49-F238E27FC236}">
                    <a16:creationId xmlns:a16="http://schemas.microsoft.com/office/drawing/2014/main" id="{DD49AB08-0A40-40AB-866D-9C065E3DE622}"/>
                  </a:ext>
                </a:extLst>
              </p:cNvPr>
              <p:cNvSpPr>
                <a:spLocks noChangeAspect="1" noChangeArrowheads="1" noTextEdit="1"/>
              </p:cNvSpPr>
              <p:nvPr/>
            </p:nvSpPr>
            <p:spPr bwMode="auto">
              <a:xfrm>
                <a:off x="448" y="1530"/>
                <a:ext cx="69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11">
                <a:extLst>
                  <a:ext uri="{FF2B5EF4-FFF2-40B4-BE49-F238E27FC236}">
                    <a16:creationId xmlns:a16="http://schemas.microsoft.com/office/drawing/2014/main" id="{23B805C9-9778-4870-ACC2-C0991A18E310}"/>
                  </a:ext>
                </a:extLst>
              </p:cNvPr>
              <p:cNvSpPr>
                <a:spLocks/>
              </p:cNvSpPr>
              <p:nvPr/>
            </p:nvSpPr>
            <p:spPr bwMode="auto">
              <a:xfrm>
                <a:off x="452" y="1536"/>
                <a:ext cx="687" cy="344"/>
              </a:xfrm>
              <a:custGeom>
                <a:avLst/>
                <a:gdLst>
                  <a:gd name="T0" fmla="*/ 314 w 3144"/>
                  <a:gd name="T1" fmla="*/ 1560 h 1560"/>
                  <a:gd name="T2" fmla="*/ 2830 w 3144"/>
                  <a:gd name="T3" fmla="*/ 1560 h 1560"/>
                  <a:gd name="T4" fmla="*/ 3144 w 3144"/>
                  <a:gd name="T5" fmla="*/ 1245 h 1560"/>
                  <a:gd name="T6" fmla="*/ 3144 w 3144"/>
                  <a:gd name="T7" fmla="*/ 315 h 1560"/>
                  <a:gd name="T8" fmla="*/ 2830 w 3144"/>
                  <a:gd name="T9" fmla="*/ 0 h 1560"/>
                  <a:gd name="T10" fmla="*/ 314 w 3144"/>
                  <a:gd name="T11" fmla="*/ 0 h 1560"/>
                  <a:gd name="T12" fmla="*/ 0 w 3144"/>
                  <a:gd name="T13" fmla="*/ 315 h 1560"/>
                  <a:gd name="T14" fmla="*/ 0 w 3144"/>
                  <a:gd name="T15" fmla="*/ 1245 h 1560"/>
                  <a:gd name="T16" fmla="*/ 314 w 3144"/>
                  <a:gd name="T17" fmla="*/ 1560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4" h="1560">
                    <a:moveTo>
                      <a:pt x="314" y="1560"/>
                    </a:moveTo>
                    <a:lnTo>
                      <a:pt x="2830" y="1560"/>
                    </a:lnTo>
                    <a:cubicBezTo>
                      <a:pt x="3004" y="1560"/>
                      <a:pt x="3144" y="1419"/>
                      <a:pt x="3144" y="1245"/>
                    </a:cubicBezTo>
                    <a:lnTo>
                      <a:pt x="3144" y="315"/>
                    </a:lnTo>
                    <a:cubicBezTo>
                      <a:pt x="3144" y="141"/>
                      <a:pt x="3004" y="0"/>
                      <a:pt x="2830" y="0"/>
                    </a:cubicBezTo>
                    <a:lnTo>
                      <a:pt x="314" y="0"/>
                    </a:lnTo>
                    <a:cubicBezTo>
                      <a:pt x="141" y="0"/>
                      <a:pt x="0" y="141"/>
                      <a:pt x="0" y="315"/>
                    </a:cubicBezTo>
                    <a:lnTo>
                      <a:pt x="0" y="1245"/>
                    </a:lnTo>
                    <a:cubicBezTo>
                      <a:pt x="0" y="1419"/>
                      <a:pt x="141" y="1560"/>
                      <a:pt x="314" y="15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2">
                <a:extLst>
                  <a:ext uri="{FF2B5EF4-FFF2-40B4-BE49-F238E27FC236}">
                    <a16:creationId xmlns:a16="http://schemas.microsoft.com/office/drawing/2014/main" id="{8C61D899-7A72-40DE-A3AC-427B4E20BC22}"/>
                  </a:ext>
                </a:extLst>
              </p:cNvPr>
              <p:cNvSpPr>
                <a:spLocks/>
              </p:cNvSpPr>
              <p:nvPr/>
            </p:nvSpPr>
            <p:spPr bwMode="auto">
              <a:xfrm>
                <a:off x="452" y="1536"/>
                <a:ext cx="217" cy="80"/>
              </a:xfrm>
              <a:custGeom>
                <a:avLst/>
                <a:gdLst>
                  <a:gd name="T0" fmla="*/ 0 w 992"/>
                  <a:gd name="T1" fmla="*/ 360 h 360"/>
                  <a:gd name="T2" fmla="*/ 992 w 992"/>
                  <a:gd name="T3" fmla="*/ 360 h 360"/>
                  <a:gd name="T4" fmla="*/ 992 w 992"/>
                  <a:gd name="T5" fmla="*/ 0 h 360"/>
                  <a:gd name="T6" fmla="*/ 180 w 992"/>
                  <a:gd name="T7" fmla="*/ 0 h 360"/>
                  <a:gd name="T8" fmla="*/ 0 w 992"/>
                  <a:gd name="T9" fmla="*/ 180 h 360"/>
                  <a:gd name="T10" fmla="*/ 0 w 992"/>
                  <a:gd name="T11" fmla="*/ 180 h 360"/>
                  <a:gd name="T12" fmla="*/ 0 w 992"/>
                  <a:gd name="T13" fmla="*/ 360 h 360"/>
                </a:gdLst>
                <a:ahLst/>
                <a:cxnLst>
                  <a:cxn ang="0">
                    <a:pos x="T0" y="T1"/>
                  </a:cxn>
                  <a:cxn ang="0">
                    <a:pos x="T2" y="T3"/>
                  </a:cxn>
                  <a:cxn ang="0">
                    <a:pos x="T4" y="T5"/>
                  </a:cxn>
                  <a:cxn ang="0">
                    <a:pos x="T6" y="T7"/>
                  </a:cxn>
                  <a:cxn ang="0">
                    <a:pos x="T8" y="T9"/>
                  </a:cxn>
                  <a:cxn ang="0">
                    <a:pos x="T10" y="T11"/>
                  </a:cxn>
                  <a:cxn ang="0">
                    <a:pos x="T12" y="T13"/>
                  </a:cxn>
                </a:cxnLst>
                <a:rect l="0" t="0" r="r" b="b"/>
                <a:pathLst>
                  <a:path w="992" h="360">
                    <a:moveTo>
                      <a:pt x="0" y="360"/>
                    </a:moveTo>
                    <a:lnTo>
                      <a:pt x="992" y="360"/>
                    </a:lnTo>
                    <a:lnTo>
                      <a:pt x="992" y="0"/>
                    </a:lnTo>
                    <a:lnTo>
                      <a:pt x="180" y="0"/>
                    </a:lnTo>
                    <a:cubicBezTo>
                      <a:pt x="81" y="0"/>
                      <a:pt x="0" y="81"/>
                      <a:pt x="0" y="180"/>
                    </a:cubicBezTo>
                    <a:cubicBezTo>
                      <a:pt x="0" y="180"/>
                      <a:pt x="0" y="180"/>
                      <a:pt x="0" y="180"/>
                    </a:cubicBezTo>
                    <a:lnTo>
                      <a:pt x="0" y="360"/>
                    </a:lnTo>
                    <a:close/>
                  </a:path>
                </a:pathLst>
              </a:custGeom>
              <a:solidFill>
                <a:srgbClr val="FF33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Rectangle 13">
                <a:extLst>
                  <a:ext uri="{FF2B5EF4-FFF2-40B4-BE49-F238E27FC236}">
                    <a16:creationId xmlns:a16="http://schemas.microsoft.com/office/drawing/2014/main" id="{23D08A5D-1A4E-47B5-97C7-FF913248F6E0}"/>
                  </a:ext>
                </a:extLst>
              </p:cNvPr>
              <p:cNvSpPr>
                <a:spLocks noChangeArrowheads="1"/>
              </p:cNvSpPr>
              <p:nvPr/>
            </p:nvSpPr>
            <p:spPr bwMode="auto">
              <a:xfrm>
                <a:off x="519" y="1550"/>
                <a:ext cx="119"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dirty="0">
                    <a:ln>
                      <a:noFill/>
                    </a:ln>
                    <a:solidFill>
                      <a:srgbClr val="FEFFFF"/>
                    </a:solidFill>
                    <a:effectLst/>
                    <a:latin typeface="Calibri" panose="020F0502020204030204" pitchFamily="34" charset="0"/>
                  </a:rPr>
                  <a:t>POD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pic>
          <p:nvPicPr>
            <p:cNvPr id="23" name="Picture 22" descr="A picture containing drawing&#10;&#10;Description automatically generated">
              <a:extLst>
                <a:ext uri="{FF2B5EF4-FFF2-40B4-BE49-F238E27FC236}">
                  <a16:creationId xmlns:a16="http://schemas.microsoft.com/office/drawing/2014/main" id="{D882C95A-63B6-4F00-824F-13069E39B411}"/>
                </a:ext>
              </a:extLst>
            </p:cNvPr>
            <p:cNvPicPr>
              <a:picLocks noChangeAspect="1"/>
            </p:cNvPicPr>
            <p:nvPr/>
          </p:nvPicPr>
          <p:blipFill>
            <a:blip r:embed="rId6"/>
            <a:stretch>
              <a:fillRect/>
            </a:stretch>
          </p:blipFill>
          <p:spPr>
            <a:xfrm>
              <a:off x="1698587" y="3053523"/>
              <a:ext cx="502972" cy="259598"/>
            </a:xfrm>
            <a:prstGeom prst="rect">
              <a:avLst/>
            </a:prstGeom>
          </p:spPr>
        </p:pic>
      </p:grpSp>
      <p:grpSp>
        <p:nvGrpSpPr>
          <p:cNvPr id="28" name="Group 27">
            <a:extLst>
              <a:ext uri="{FF2B5EF4-FFF2-40B4-BE49-F238E27FC236}">
                <a16:creationId xmlns:a16="http://schemas.microsoft.com/office/drawing/2014/main" id="{3817F51F-7856-4DDF-8265-8325BF95B3E4}"/>
              </a:ext>
            </a:extLst>
          </p:cNvPr>
          <p:cNvGrpSpPr/>
          <p:nvPr/>
        </p:nvGrpSpPr>
        <p:grpSpPr>
          <a:xfrm>
            <a:off x="3875246" y="4496366"/>
            <a:ext cx="1018595" cy="558800"/>
            <a:chOff x="1403658" y="2837247"/>
            <a:chExt cx="1100138" cy="558800"/>
          </a:xfrm>
        </p:grpSpPr>
        <p:grpSp>
          <p:nvGrpSpPr>
            <p:cNvPr id="29" name="Group 10">
              <a:extLst>
                <a:ext uri="{FF2B5EF4-FFF2-40B4-BE49-F238E27FC236}">
                  <a16:creationId xmlns:a16="http://schemas.microsoft.com/office/drawing/2014/main" id="{C571C244-4F86-4F26-BC6B-82C3110A0849}"/>
                </a:ext>
              </a:extLst>
            </p:cNvPr>
            <p:cNvGrpSpPr>
              <a:grpSpLocks noChangeAspect="1"/>
            </p:cNvGrpSpPr>
            <p:nvPr/>
          </p:nvGrpSpPr>
          <p:grpSpPr bwMode="auto">
            <a:xfrm>
              <a:off x="1403658" y="2837247"/>
              <a:ext cx="1100138" cy="558800"/>
              <a:chOff x="448" y="1530"/>
              <a:chExt cx="693" cy="352"/>
            </a:xfrm>
          </p:grpSpPr>
          <p:sp>
            <p:nvSpPr>
              <p:cNvPr id="31" name="AutoShape 9">
                <a:extLst>
                  <a:ext uri="{FF2B5EF4-FFF2-40B4-BE49-F238E27FC236}">
                    <a16:creationId xmlns:a16="http://schemas.microsoft.com/office/drawing/2014/main" id="{D519BE04-B8C7-4C18-BB5B-19A8E35BC8DF}"/>
                  </a:ext>
                </a:extLst>
              </p:cNvPr>
              <p:cNvSpPr>
                <a:spLocks noChangeAspect="1" noChangeArrowheads="1" noTextEdit="1"/>
              </p:cNvSpPr>
              <p:nvPr/>
            </p:nvSpPr>
            <p:spPr bwMode="auto">
              <a:xfrm>
                <a:off x="448" y="1530"/>
                <a:ext cx="693"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11">
                <a:extLst>
                  <a:ext uri="{FF2B5EF4-FFF2-40B4-BE49-F238E27FC236}">
                    <a16:creationId xmlns:a16="http://schemas.microsoft.com/office/drawing/2014/main" id="{7E75A3C8-33FD-48ED-B1F0-46AE61F8CA8E}"/>
                  </a:ext>
                </a:extLst>
              </p:cNvPr>
              <p:cNvSpPr>
                <a:spLocks/>
              </p:cNvSpPr>
              <p:nvPr/>
            </p:nvSpPr>
            <p:spPr bwMode="auto">
              <a:xfrm>
                <a:off x="452" y="1536"/>
                <a:ext cx="687" cy="344"/>
              </a:xfrm>
              <a:custGeom>
                <a:avLst/>
                <a:gdLst>
                  <a:gd name="T0" fmla="*/ 314 w 3144"/>
                  <a:gd name="T1" fmla="*/ 1560 h 1560"/>
                  <a:gd name="T2" fmla="*/ 2830 w 3144"/>
                  <a:gd name="T3" fmla="*/ 1560 h 1560"/>
                  <a:gd name="T4" fmla="*/ 3144 w 3144"/>
                  <a:gd name="T5" fmla="*/ 1245 h 1560"/>
                  <a:gd name="T6" fmla="*/ 3144 w 3144"/>
                  <a:gd name="T7" fmla="*/ 315 h 1560"/>
                  <a:gd name="T8" fmla="*/ 2830 w 3144"/>
                  <a:gd name="T9" fmla="*/ 0 h 1560"/>
                  <a:gd name="T10" fmla="*/ 314 w 3144"/>
                  <a:gd name="T11" fmla="*/ 0 h 1560"/>
                  <a:gd name="T12" fmla="*/ 0 w 3144"/>
                  <a:gd name="T13" fmla="*/ 315 h 1560"/>
                  <a:gd name="T14" fmla="*/ 0 w 3144"/>
                  <a:gd name="T15" fmla="*/ 1245 h 1560"/>
                  <a:gd name="T16" fmla="*/ 314 w 3144"/>
                  <a:gd name="T17" fmla="*/ 1560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4" h="1560">
                    <a:moveTo>
                      <a:pt x="314" y="1560"/>
                    </a:moveTo>
                    <a:lnTo>
                      <a:pt x="2830" y="1560"/>
                    </a:lnTo>
                    <a:cubicBezTo>
                      <a:pt x="3004" y="1560"/>
                      <a:pt x="3144" y="1419"/>
                      <a:pt x="3144" y="1245"/>
                    </a:cubicBezTo>
                    <a:lnTo>
                      <a:pt x="3144" y="315"/>
                    </a:lnTo>
                    <a:cubicBezTo>
                      <a:pt x="3144" y="141"/>
                      <a:pt x="3004" y="0"/>
                      <a:pt x="2830" y="0"/>
                    </a:cubicBezTo>
                    <a:lnTo>
                      <a:pt x="314" y="0"/>
                    </a:lnTo>
                    <a:cubicBezTo>
                      <a:pt x="141" y="0"/>
                      <a:pt x="0" y="141"/>
                      <a:pt x="0" y="315"/>
                    </a:cubicBezTo>
                    <a:lnTo>
                      <a:pt x="0" y="1245"/>
                    </a:lnTo>
                    <a:cubicBezTo>
                      <a:pt x="0" y="1419"/>
                      <a:pt x="141" y="1560"/>
                      <a:pt x="314" y="15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2">
                <a:extLst>
                  <a:ext uri="{FF2B5EF4-FFF2-40B4-BE49-F238E27FC236}">
                    <a16:creationId xmlns:a16="http://schemas.microsoft.com/office/drawing/2014/main" id="{4F7054A8-4456-4A37-AD00-D42C12418668}"/>
                  </a:ext>
                </a:extLst>
              </p:cNvPr>
              <p:cNvSpPr>
                <a:spLocks/>
              </p:cNvSpPr>
              <p:nvPr/>
            </p:nvSpPr>
            <p:spPr bwMode="auto">
              <a:xfrm>
                <a:off x="452" y="1536"/>
                <a:ext cx="217" cy="80"/>
              </a:xfrm>
              <a:custGeom>
                <a:avLst/>
                <a:gdLst>
                  <a:gd name="T0" fmla="*/ 0 w 992"/>
                  <a:gd name="T1" fmla="*/ 360 h 360"/>
                  <a:gd name="T2" fmla="*/ 992 w 992"/>
                  <a:gd name="T3" fmla="*/ 360 h 360"/>
                  <a:gd name="T4" fmla="*/ 992 w 992"/>
                  <a:gd name="T5" fmla="*/ 0 h 360"/>
                  <a:gd name="T6" fmla="*/ 180 w 992"/>
                  <a:gd name="T7" fmla="*/ 0 h 360"/>
                  <a:gd name="T8" fmla="*/ 0 w 992"/>
                  <a:gd name="T9" fmla="*/ 180 h 360"/>
                  <a:gd name="T10" fmla="*/ 0 w 992"/>
                  <a:gd name="T11" fmla="*/ 180 h 360"/>
                  <a:gd name="T12" fmla="*/ 0 w 992"/>
                  <a:gd name="T13" fmla="*/ 360 h 360"/>
                </a:gdLst>
                <a:ahLst/>
                <a:cxnLst>
                  <a:cxn ang="0">
                    <a:pos x="T0" y="T1"/>
                  </a:cxn>
                  <a:cxn ang="0">
                    <a:pos x="T2" y="T3"/>
                  </a:cxn>
                  <a:cxn ang="0">
                    <a:pos x="T4" y="T5"/>
                  </a:cxn>
                  <a:cxn ang="0">
                    <a:pos x="T6" y="T7"/>
                  </a:cxn>
                  <a:cxn ang="0">
                    <a:pos x="T8" y="T9"/>
                  </a:cxn>
                  <a:cxn ang="0">
                    <a:pos x="T10" y="T11"/>
                  </a:cxn>
                  <a:cxn ang="0">
                    <a:pos x="T12" y="T13"/>
                  </a:cxn>
                </a:cxnLst>
                <a:rect l="0" t="0" r="r" b="b"/>
                <a:pathLst>
                  <a:path w="992" h="360">
                    <a:moveTo>
                      <a:pt x="0" y="360"/>
                    </a:moveTo>
                    <a:lnTo>
                      <a:pt x="992" y="360"/>
                    </a:lnTo>
                    <a:lnTo>
                      <a:pt x="992" y="0"/>
                    </a:lnTo>
                    <a:lnTo>
                      <a:pt x="180" y="0"/>
                    </a:lnTo>
                    <a:cubicBezTo>
                      <a:pt x="81" y="0"/>
                      <a:pt x="0" y="81"/>
                      <a:pt x="0" y="180"/>
                    </a:cubicBezTo>
                    <a:cubicBezTo>
                      <a:pt x="0" y="180"/>
                      <a:pt x="0" y="180"/>
                      <a:pt x="0" y="180"/>
                    </a:cubicBezTo>
                    <a:lnTo>
                      <a:pt x="0" y="360"/>
                    </a:lnTo>
                    <a:close/>
                  </a:path>
                </a:pathLst>
              </a:custGeom>
              <a:solidFill>
                <a:srgbClr val="FF33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Rectangle 13">
                <a:extLst>
                  <a:ext uri="{FF2B5EF4-FFF2-40B4-BE49-F238E27FC236}">
                    <a16:creationId xmlns:a16="http://schemas.microsoft.com/office/drawing/2014/main" id="{8D283C03-EAF5-458C-91FA-DF52F973F9E8}"/>
                  </a:ext>
                </a:extLst>
              </p:cNvPr>
              <p:cNvSpPr>
                <a:spLocks noChangeArrowheads="1"/>
              </p:cNvSpPr>
              <p:nvPr/>
            </p:nvSpPr>
            <p:spPr bwMode="auto">
              <a:xfrm>
                <a:off x="519" y="1550"/>
                <a:ext cx="119"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dirty="0">
                    <a:ln>
                      <a:noFill/>
                    </a:ln>
                    <a:solidFill>
                      <a:srgbClr val="FEFFFF"/>
                    </a:solidFill>
                    <a:effectLst/>
                    <a:latin typeface="Calibri" panose="020F0502020204030204" pitchFamily="34" charset="0"/>
                  </a:rPr>
                  <a:t>POD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pic>
          <p:nvPicPr>
            <p:cNvPr id="30" name="Picture 29" descr="A picture containing drawing&#10;&#10;Description automatically generated">
              <a:extLst>
                <a:ext uri="{FF2B5EF4-FFF2-40B4-BE49-F238E27FC236}">
                  <a16:creationId xmlns:a16="http://schemas.microsoft.com/office/drawing/2014/main" id="{7AF4D19C-DC20-4C9E-B4D0-644E35ACD14F}"/>
                </a:ext>
              </a:extLst>
            </p:cNvPr>
            <p:cNvPicPr>
              <a:picLocks noChangeAspect="1"/>
            </p:cNvPicPr>
            <p:nvPr/>
          </p:nvPicPr>
          <p:blipFill>
            <a:blip r:embed="rId6"/>
            <a:stretch>
              <a:fillRect/>
            </a:stretch>
          </p:blipFill>
          <p:spPr>
            <a:xfrm>
              <a:off x="1698587" y="3053523"/>
              <a:ext cx="502972" cy="259598"/>
            </a:xfrm>
            <a:prstGeom prst="rect">
              <a:avLst/>
            </a:prstGeom>
          </p:spPr>
        </p:pic>
      </p:grpSp>
    </p:spTree>
    <p:extLst>
      <p:ext uri="{BB962C8B-B14F-4D97-AF65-F5344CB8AC3E}">
        <p14:creationId xmlns:p14="http://schemas.microsoft.com/office/powerpoint/2010/main" val="96196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down)">
                                      <p:cBhvr>
                                        <p:cTn id="7" dur="5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left)">
                                      <p:cBhvr>
                                        <p:cTn id="12" dur="500"/>
                                        <p:tgtEl>
                                          <p:spTgt spid="97"/>
                                        </p:tgtEl>
                                      </p:cBhvr>
                                    </p:animEffect>
                                  </p:childTnLst>
                                </p:cTn>
                              </p:par>
                              <p:par>
                                <p:cTn id="13" presetID="22" presetClass="entr" presetSubtype="8" fill="hold" nodeType="with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wipe(left)">
                                      <p:cBhvr>
                                        <p:cTn id="15" dur="500"/>
                                        <p:tgtEl>
                                          <p:spTgt spid="9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8"/>
                                        </p:tgtEl>
                                        <p:attrNameLst>
                                          <p:attrName>style.visibility</p:attrName>
                                        </p:attrNameLst>
                                      </p:cBhvr>
                                      <p:to>
                                        <p:strVal val="visible"/>
                                      </p:to>
                                    </p:set>
                                    <p:animEffect transition="in" filter="wipe(left)">
                                      <p:cBhvr>
                                        <p:cTn id="20" dur="500"/>
                                        <p:tgtEl>
                                          <p:spTgt spid="9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wipe(left)">
                                      <p:cBhvr>
                                        <p:cTn id="23" dur="500"/>
                                        <p:tgtEl>
                                          <p:spTgt spid="9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fade">
                                      <p:cBhvr>
                                        <p:cTn id="28" dur="500"/>
                                        <p:tgtEl>
                                          <p:spTgt spid="99"/>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nodeType="click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2000"/>
                                        <p:tgtEl>
                                          <p:spTgt spid="94"/>
                                        </p:tgtEl>
                                      </p:cBhvr>
                                    </p:animEffect>
                                    <p:anim calcmode="lin" valueType="num">
                                      <p:cBhvr>
                                        <p:cTn id="43" dur="2000" fill="hold"/>
                                        <p:tgtEl>
                                          <p:spTgt spid="94"/>
                                        </p:tgtEl>
                                        <p:attrNameLst>
                                          <p:attrName>ppt_w</p:attrName>
                                        </p:attrNameLst>
                                      </p:cBhvr>
                                      <p:tavLst>
                                        <p:tav tm="0" fmla="#ppt_w*sin(2.5*pi*$)">
                                          <p:val>
                                            <p:fltVal val="0"/>
                                          </p:val>
                                        </p:tav>
                                        <p:tav tm="100000">
                                          <p:val>
                                            <p:fltVal val="1"/>
                                          </p:val>
                                        </p:tav>
                                      </p:tavLst>
                                    </p:anim>
                                    <p:anim calcmode="lin" valueType="num">
                                      <p:cBhvr>
                                        <p:cTn id="44" dur="2000" fill="hold"/>
                                        <p:tgtEl>
                                          <p:spTgt spid="94"/>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00"/>
                                        </p:tgtEl>
                                        <p:attrNameLst>
                                          <p:attrName>style.visibility</p:attrName>
                                        </p:attrNameLst>
                                      </p:cBhvr>
                                      <p:to>
                                        <p:strVal val="visible"/>
                                      </p:to>
                                    </p:set>
                                    <p:animEffect transition="in" filter="fade">
                                      <p:cBhvr>
                                        <p:cTn id="49" dur="500"/>
                                        <p:tgtEl>
                                          <p:spTgt spid="100"/>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fade">
                                      <p:cBhvr>
                                        <p:cTn id="54" dur="1000"/>
                                        <p:tgtEl>
                                          <p:spTgt spid="75"/>
                                        </p:tgtEl>
                                      </p:cBhvr>
                                    </p:animEffect>
                                    <p:anim calcmode="lin" valueType="num">
                                      <p:cBhvr>
                                        <p:cTn id="55" dur="1000" fill="hold"/>
                                        <p:tgtEl>
                                          <p:spTgt spid="75"/>
                                        </p:tgtEl>
                                        <p:attrNameLst>
                                          <p:attrName>ppt_x</p:attrName>
                                        </p:attrNameLst>
                                      </p:cBhvr>
                                      <p:tavLst>
                                        <p:tav tm="0">
                                          <p:val>
                                            <p:strVal val="#ppt_x"/>
                                          </p:val>
                                        </p:tav>
                                        <p:tav tm="100000">
                                          <p:val>
                                            <p:strVal val="#ppt_x"/>
                                          </p:val>
                                        </p:tav>
                                      </p:tavLst>
                                    </p:anim>
                                    <p:anim calcmode="lin" valueType="num">
                                      <p:cBhvr>
                                        <p:cTn id="56" dur="1000" fill="hold"/>
                                        <p:tgtEl>
                                          <p:spTgt spid="75"/>
                                        </p:tgtEl>
                                        <p:attrNameLst>
                                          <p:attrName>ppt_y</p:attrName>
                                        </p:attrNameLst>
                                      </p:cBhvr>
                                      <p:tavLst>
                                        <p:tav tm="0">
                                          <p:val>
                                            <p:strVal val="#ppt_y+.1"/>
                                          </p:val>
                                        </p:tav>
                                        <p:tav tm="100000">
                                          <p:val>
                                            <p:strVal val="#ppt_y"/>
                                          </p:val>
                                        </p:tav>
                                      </p:tavLst>
                                    </p:anim>
                                  </p:childTnLst>
                                </p:cTn>
                              </p:par>
                            </p:childTnLst>
                          </p:cTn>
                        </p:par>
                        <p:par>
                          <p:cTn id="57" fill="hold">
                            <p:stCondLst>
                              <p:cond delay="1000"/>
                            </p:stCondLst>
                            <p:childTnLst>
                              <p:par>
                                <p:cTn id="58" presetID="42" presetClass="exit" presetSubtype="0" fill="hold" nodeType="afterEffect">
                                  <p:stCondLst>
                                    <p:cond delay="500"/>
                                  </p:stCondLst>
                                  <p:childTnLst>
                                    <p:animEffect transition="out" filter="fade">
                                      <p:cBhvr>
                                        <p:cTn id="59" dur="1000"/>
                                        <p:tgtEl>
                                          <p:spTgt spid="28"/>
                                        </p:tgtEl>
                                      </p:cBhvr>
                                    </p:animEffect>
                                    <p:anim calcmode="lin" valueType="num">
                                      <p:cBhvr>
                                        <p:cTn id="60" dur="1000"/>
                                        <p:tgtEl>
                                          <p:spTgt spid="28"/>
                                        </p:tgtEl>
                                        <p:attrNameLst>
                                          <p:attrName>ppt_x</p:attrName>
                                        </p:attrNameLst>
                                      </p:cBhvr>
                                      <p:tavLst>
                                        <p:tav tm="0">
                                          <p:val>
                                            <p:strVal val="ppt_x"/>
                                          </p:val>
                                        </p:tav>
                                        <p:tav tm="100000">
                                          <p:val>
                                            <p:strVal val="ppt_x"/>
                                          </p:val>
                                        </p:tav>
                                      </p:tavLst>
                                    </p:anim>
                                    <p:anim calcmode="lin" valueType="num">
                                      <p:cBhvr>
                                        <p:cTn id="61" dur="1000"/>
                                        <p:tgtEl>
                                          <p:spTgt spid="28"/>
                                        </p:tgtEl>
                                        <p:attrNameLst>
                                          <p:attrName>ppt_y</p:attrName>
                                        </p:attrNameLst>
                                      </p:cBhvr>
                                      <p:tavLst>
                                        <p:tav tm="0">
                                          <p:val>
                                            <p:strVal val="ppt_y"/>
                                          </p:val>
                                        </p:tav>
                                        <p:tav tm="100000">
                                          <p:val>
                                            <p:strVal val="ppt_y+.1"/>
                                          </p:val>
                                        </p:tav>
                                      </p:tavLst>
                                    </p:anim>
                                    <p:set>
                                      <p:cBhvr>
                                        <p:cTn id="62" dur="1" fill="hold">
                                          <p:stCondLst>
                                            <p:cond delay="999"/>
                                          </p:stCondLst>
                                        </p:cTn>
                                        <p:tgtEl>
                                          <p:spTgt spid="2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1000"/>
                                        <p:tgtEl>
                                          <p:spTgt spid="76"/>
                                        </p:tgtEl>
                                      </p:cBhvr>
                                    </p:animEffect>
                                    <p:anim calcmode="lin" valueType="num">
                                      <p:cBhvr>
                                        <p:cTn id="68" dur="1000" fill="hold"/>
                                        <p:tgtEl>
                                          <p:spTgt spid="76"/>
                                        </p:tgtEl>
                                        <p:attrNameLst>
                                          <p:attrName>ppt_x</p:attrName>
                                        </p:attrNameLst>
                                      </p:cBhvr>
                                      <p:tavLst>
                                        <p:tav tm="0">
                                          <p:val>
                                            <p:strVal val="#ppt_x"/>
                                          </p:val>
                                        </p:tav>
                                        <p:tav tm="100000">
                                          <p:val>
                                            <p:strVal val="#ppt_x"/>
                                          </p:val>
                                        </p:tav>
                                      </p:tavLst>
                                    </p:anim>
                                    <p:anim calcmode="lin" valueType="num">
                                      <p:cBhvr>
                                        <p:cTn id="69" dur="1000" fill="hold"/>
                                        <p:tgtEl>
                                          <p:spTgt spid="76"/>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42" presetClass="exit" presetSubtype="0" fill="hold" nodeType="afterEffect">
                                  <p:stCondLst>
                                    <p:cond delay="0"/>
                                  </p:stCondLst>
                                  <p:childTnLst>
                                    <p:animEffect transition="out" filter="fade">
                                      <p:cBhvr>
                                        <p:cTn id="72" dur="1000"/>
                                        <p:tgtEl>
                                          <p:spTgt spid="21"/>
                                        </p:tgtEl>
                                      </p:cBhvr>
                                    </p:animEffect>
                                    <p:anim calcmode="lin" valueType="num">
                                      <p:cBhvr>
                                        <p:cTn id="73" dur="1000"/>
                                        <p:tgtEl>
                                          <p:spTgt spid="21"/>
                                        </p:tgtEl>
                                        <p:attrNameLst>
                                          <p:attrName>ppt_x</p:attrName>
                                        </p:attrNameLst>
                                      </p:cBhvr>
                                      <p:tavLst>
                                        <p:tav tm="0">
                                          <p:val>
                                            <p:strVal val="ppt_x"/>
                                          </p:val>
                                        </p:tav>
                                        <p:tav tm="100000">
                                          <p:val>
                                            <p:strVal val="ppt_x"/>
                                          </p:val>
                                        </p:tav>
                                      </p:tavLst>
                                    </p:anim>
                                    <p:anim calcmode="lin" valueType="num">
                                      <p:cBhvr>
                                        <p:cTn id="74" dur="1000"/>
                                        <p:tgtEl>
                                          <p:spTgt spid="21"/>
                                        </p:tgtEl>
                                        <p:attrNameLst>
                                          <p:attrName>ppt_y</p:attrName>
                                        </p:attrNameLst>
                                      </p:cBhvr>
                                      <p:tavLst>
                                        <p:tav tm="0">
                                          <p:val>
                                            <p:strVal val="ppt_y"/>
                                          </p:val>
                                        </p:tav>
                                        <p:tav tm="100000">
                                          <p:val>
                                            <p:strVal val="ppt_y+.1"/>
                                          </p:val>
                                        </p:tav>
                                      </p:tavLst>
                                    </p:anim>
                                    <p:set>
                                      <p:cBhvr>
                                        <p:cTn id="75" dur="1" fill="hold">
                                          <p:stCondLst>
                                            <p:cond delay="999"/>
                                          </p:stCondLst>
                                        </p:cTn>
                                        <p:tgtEl>
                                          <p:spTgt spid="21"/>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83"/>
                                        </p:tgtEl>
                                        <p:attrNameLst>
                                          <p:attrName>style.visibility</p:attrName>
                                        </p:attrNameLst>
                                      </p:cBhvr>
                                      <p:to>
                                        <p:strVal val="visible"/>
                                      </p:to>
                                    </p:set>
                                    <p:animEffect transition="in" filter="fade">
                                      <p:cBhvr>
                                        <p:cTn id="80" dur="1000"/>
                                        <p:tgtEl>
                                          <p:spTgt spid="83"/>
                                        </p:tgtEl>
                                      </p:cBhvr>
                                    </p:animEffect>
                                    <p:anim calcmode="lin" valueType="num">
                                      <p:cBhvr>
                                        <p:cTn id="81" dur="1000" fill="hold"/>
                                        <p:tgtEl>
                                          <p:spTgt spid="83"/>
                                        </p:tgtEl>
                                        <p:attrNameLst>
                                          <p:attrName>ppt_x</p:attrName>
                                        </p:attrNameLst>
                                      </p:cBhvr>
                                      <p:tavLst>
                                        <p:tav tm="0">
                                          <p:val>
                                            <p:strVal val="#ppt_x"/>
                                          </p:val>
                                        </p:tav>
                                        <p:tav tm="100000">
                                          <p:val>
                                            <p:strVal val="#ppt_x"/>
                                          </p:val>
                                        </p:tav>
                                      </p:tavLst>
                                    </p:anim>
                                    <p:anim calcmode="lin" valueType="num">
                                      <p:cBhvr>
                                        <p:cTn id="82" dur="1000" fill="hold"/>
                                        <p:tgtEl>
                                          <p:spTgt spid="83"/>
                                        </p:tgtEl>
                                        <p:attrNameLst>
                                          <p:attrName>ppt_y</p:attrName>
                                        </p:attrNameLst>
                                      </p:cBhvr>
                                      <p:tavLst>
                                        <p:tav tm="0">
                                          <p:val>
                                            <p:strVal val="#ppt_y+.1"/>
                                          </p:val>
                                        </p:tav>
                                        <p:tav tm="100000">
                                          <p:val>
                                            <p:strVal val="#ppt_y"/>
                                          </p:val>
                                        </p:tav>
                                      </p:tavLst>
                                    </p:anim>
                                  </p:childTnLst>
                                </p:cTn>
                              </p:par>
                            </p:childTnLst>
                          </p:cTn>
                        </p:par>
                        <p:par>
                          <p:cTn id="83" fill="hold">
                            <p:stCondLst>
                              <p:cond delay="1000"/>
                            </p:stCondLst>
                            <p:childTnLst>
                              <p:par>
                                <p:cTn id="84" presetID="42" presetClass="exit" presetSubtype="0" fill="hold" nodeType="afterEffect">
                                  <p:stCondLst>
                                    <p:cond delay="0"/>
                                  </p:stCondLst>
                                  <p:childTnLst>
                                    <p:animEffect transition="out" filter="fade">
                                      <p:cBhvr>
                                        <p:cTn id="85" dur="1000"/>
                                        <p:tgtEl>
                                          <p:spTgt spid="9"/>
                                        </p:tgtEl>
                                      </p:cBhvr>
                                    </p:animEffect>
                                    <p:anim calcmode="lin" valueType="num">
                                      <p:cBhvr>
                                        <p:cTn id="86" dur="1000"/>
                                        <p:tgtEl>
                                          <p:spTgt spid="9"/>
                                        </p:tgtEl>
                                        <p:attrNameLst>
                                          <p:attrName>ppt_x</p:attrName>
                                        </p:attrNameLst>
                                      </p:cBhvr>
                                      <p:tavLst>
                                        <p:tav tm="0">
                                          <p:val>
                                            <p:strVal val="ppt_x"/>
                                          </p:val>
                                        </p:tav>
                                        <p:tav tm="100000">
                                          <p:val>
                                            <p:strVal val="ppt_x"/>
                                          </p:val>
                                        </p:tav>
                                      </p:tavLst>
                                    </p:anim>
                                    <p:anim calcmode="lin" valueType="num">
                                      <p:cBhvr>
                                        <p:cTn id="87" dur="1000"/>
                                        <p:tgtEl>
                                          <p:spTgt spid="9"/>
                                        </p:tgtEl>
                                        <p:attrNameLst>
                                          <p:attrName>ppt_y</p:attrName>
                                        </p:attrNameLst>
                                      </p:cBhvr>
                                      <p:tavLst>
                                        <p:tav tm="0">
                                          <p:val>
                                            <p:strVal val="ppt_y"/>
                                          </p:val>
                                        </p:tav>
                                        <p:tav tm="100000">
                                          <p:val>
                                            <p:strVal val="ppt_y+.1"/>
                                          </p:val>
                                        </p:tav>
                                      </p:tavLst>
                                    </p:anim>
                                    <p:set>
                                      <p:cBhvr>
                                        <p:cTn id="88"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319F-B3B4-4FC1-83FE-29AE9037308C}"/>
              </a:ext>
            </a:extLst>
          </p:cNvPr>
          <p:cNvSpPr>
            <a:spLocks noGrp="1"/>
          </p:cNvSpPr>
          <p:nvPr>
            <p:ph type="ctrTitle" idx="4294967295"/>
          </p:nvPr>
        </p:nvSpPr>
        <p:spPr>
          <a:xfrm>
            <a:off x="850198" y="4086333"/>
            <a:ext cx="6600473" cy="1194230"/>
          </a:xfrm>
        </p:spPr>
        <p:txBody>
          <a:bodyPr/>
          <a:lstStyle/>
          <a:p>
            <a:r>
              <a:rPr lang="en-GB" dirty="0"/>
              <a:t>Other Considerations</a:t>
            </a:r>
          </a:p>
        </p:txBody>
      </p:sp>
      <p:sp>
        <p:nvSpPr>
          <p:cNvPr id="3" name="Subtitle 2">
            <a:extLst>
              <a:ext uri="{FF2B5EF4-FFF2-40B4-BE49-F238E27FC236}">
                <a16:creationId xmlns:a16="http://schemas.microsoft.com/office/drawing/2014/main" id="{422E84F7-10E0-4440-80A7-C68E77F99A39}"/>
              </a:ext>
            </a:extLst>
          </p:cNvPr>
          <p:cNvSpPr>
            <a:spLocks noGrp="1"/>
          </p:cNvSpPr>
          <p:nvPr>
            <p:ph type="subTitle" idx="4294967295"/>
          </p:nvPr>
        </p:nvSpPr>
        <p:spPr>
          <a:xfrm>
            <a:off x="867131" y="5280563"/>
            <a:ext cx="6583540" cy="726264"/>
          </a:xfrm>
        </p:spPr>
        <p:txBody>
          <a:bodyPr>
            <a:normAutofit fontScale="92500" lnSpcReduction="10000"/>
          </a:bodyPr>
          <a:lstStyle/>
          <a:p>
            <a:r>
              <a:rPr lang="pt-BR" dirty="0"/>
              <a:t>Contract</a:t>
            </a:r>
          </a:p>
          <a:p>
            <a:r>
              <a:rPr lang="pt-BR" dirty="0"/>
              <a:t>Major version evolution</a:t>
            </a:r>
          </a:p>
          <a:p>
            <a:r>
              <a:rPr lang="pt-BR" dirty="0"/>
              <a:t>Source version control</a:t>
            </a:r>
          </a:p>
          <a:p>
            <a:endParaRPr lang="en-GB" dirty="0"/>
          </a:p>
        </p:txBody>
      </p:sp>
    </p:spTree>
    <p:extLst>
      <p:ext uri="{BB962C8B-B14F-4D97-AF65-F5344CB8AC3E}">
        <p14:creationId xmlns:p14="http://schemas.microsoft.com/office/powerpoint/2010/main" val="2465223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CA7C-4A12-4B7F-AC33-1893B1157CE9}"/>
              </a:ext>
            </a:extLst>
          </p:cNvPr>
          <p:cNvSpPr>
            <a:spLocks noGrp="1"/>
          </p:cNvSpPr>
          <p:nvPr>
            <p:ph type="title"/>
          </p:nvPr>
        </p:nvSpPr>
        <p:spPr/>
        <p:txBody>
          <a:bodyPr/>
          <a:lstStyle/>
          <a:p>
            <a:r>
              <a:rPr lang="en-GB" dirty="0"/>
              <a:t>Other Considerations</a:t>
            </a:r>
          </a:p>
        </p:txBody>
      </p:sp>
      <p:sp>
        <p:nvSpPr>
          <p:cNvPr id="3" name="Date Placeholder 2">
            <a:extLst>
              <a:ext uri="{FF2B5EF4-FFF2-40B4-BE49-F238E27FC236}">
                <a16:creationId xmlns:a16="http://schemas.microsoft.com/office/drawing/2014/main" id="{DF950E52-0983-452B-82AB-A983C2CDFBDF}"/>
              </a:ext>
            </a:extLst>
          </p:cNvPr>
          <p:cNvSpPr>
            <a:spLocks noGrp="1"/>
          </p:cNvSpPr>
          <p:nvPr>
            <p:ph type="dt" sz="half" idx="10"/>
          </p:nvPr>
        </p:nvSpPr>
        <p:spPr/>
        <p:txBody>
          <a:bodyPr/>
          <a:lstStyle/>
          <a:p>
            <a:fld id="{B60120EA-204F-4247-8AD6-FB3D00C1DADC}" type="datetime1">
              <a:rPr lang="en-GB" smtClean="0"/>
              <a:t>18/05/2020</a:t>
            </a:fld>
            <a:endParaRPr lang="en-US"/>
          </a:p>
        </p:txBody>
      </p:sp>
      <p:sp>
        <p:nvSpPr>
          <p:cNvPr id="4" name="Footer Placeholder 3">
            <a:extLst>
              <a:ext uri="{FF2B5EF4-FFF2-40B4-BE49-F238E27FC236}">
                <a16:creationId xmlns:a16="http://schemas.microsoft.com/office/drawing/2014/main" id="{A0B986BE-1142-41B6-905F-969C0794C317}"/>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675F58ED-E48F-41A7-A073-39AA6BF8CDCA}"/>
              </a:ext>
            </a:extLst>
          </p:cNvPr>
          <p:cNvSpPr>
            <a:spLocks noGrp="1"/>
          </p:cNvSpPr>
          <p:nvPr>
            <p:ph type="sldNum" sz="quarter" idx="12"/>
          </p:nvPr>
        </p:nvSpPr>
        <p:spPr/>
        <p:txBody>
          <a:bodyPr/>
          <a:lstStyle/>
          <a:p>
            <a:fld id="{626A57C3-3BED-E04C-8CED-F9EC9F6E08F1}" type="slidenum">
              <a:rPr lang="en-US" smtClean="0"/>
              <a:t>26</a:t>
            </a:fld>
            <a:endParaRPr lang="en-US"/>
          </a:p>
        </p:txBody>
      </p:sp>
      <p:sp>
        <p:nvSpPr>
          <p:cNvPr id="6" name="Content Placeholder 5">
            <a:extLst>
              <a:ext uri="{FF2B5EF4-FFF2-40B4-BE49-F238E27FC236}">
                <a16:creationId xmlns:a16="http://schemas.microsoft.com/office/drawing/2014/main" id="{CCED4735-966B-4D28-BA92-DA119AB548C9}"/>
              </a:ext>
            </a:extLst>
          </p:cNvPr>
          <p:cNvSpPr>
            <a:spLocks noGrp="1"/>
          </p:cNvSpPr>
          <p:nvPr>
            <p:ph idx="1"/>
          </p:nvPr>
        </p:nvSpPr>
        <p:spPr/>
        <p:txBody>
          <a:bodyPr>
            <a:normAutofit fontScale="85000" lnSpcReduction="20000"/>
          </a:bodyPr>
          <a:lstStyle/>
          <a:p>
            <a:pPr marL="457200" indent="-457200">
              <a:buFont typeface="Arial" panose="020B0604020202020204" pitchFamily="34" charset="0"/>
              <a:buChar char="•"/>
            </a:pPr>
            <a:r>
              <a:rPr lang="en-GB" dirty="0"/>
              <a:t>Contract</a:t>
            </a:r>
          </a:p>
          <a:p>
            <a:pPr marL="1200150" lvl="1" indent="-457200">
              <a:buFont typeface="Arial" panose="020B0604020202020204" pitchFamily="34" charset="0"/>
              <a:buChar char="•"/>
            </a:pPr>
            <a:r>
              <a:rPr lang="en-GB" dirty="0"/>
              <a:t>Defines due dates or time to live of each operation version</a:t>
            </a:r>
          </a:p>
          <a:p>
            <a:pPr marL="1200150" lvl="1" indent="-457200">
              <a:buFont typeface="Arial" panose="020B0604020202020204" pitchFamily="34" charset="0"/>
              <a:buChar char="•"/>
            </a:pPr>
            <a:r>
              <a:rPr lang="en-GB" dirty="0"/>
              <a:t>Swagger file is an addendum</a:t>
            </a:r>
          </a:p>
          <a:p>
            <a:pPr marL="457200" indent="-457200">
              <a:buFont typeface="Arial" panose="020B0604020202020204" pitchFamily="34" charset="0"/>
              <a:buChar char="•"/>
            </a:pPr>
            <a:r>
              <a:rPr lang="en-GB" dirty="0"/>
              <a:t>Major version evolution</a:t>
            </a:r>
          </a:p>
          <a:p>
            <a:pPr marL="1200150" lvl="1" indent="-457200">
              <a:buFont typeface="Arial" panose="020B0604020202020204" pitchFamily="34" charset="0"/>
              <a:buChar char="•"/>
            </a:pPr>
            <a:r>
              <a:rPr lang="en-GB" dirty="0"/>
              <a:t>All use cases that follows the spec can be implemented</a:t>
            </a:r>
          </a:p>
          <a:p>
            <a:pPr marL="457200" indent="-457200">
              <a:buFont typeface="Arial" panose="020B0604020202020204" pitchFamily="34" charset="0"/>
              <a:buChar char="•"/>
            </a:pPr>
            <a:r>
              <a:rPr lang="en-GB" dirty="0"/>
              <a:t>Source version control system </a:t>
            </a:r>
          </a:p>
          <a:p>
            <a:pPr marL="1200150" lvl="1" indent="-457200">
              <a:buFont typeface="Arial" panose="020B0604020202020204" pitchFamily="34" charset="0"/>
              <a:buChar char="•"/>
            </a:pPr>
            <a:r>
              <a:rPr lang="en-GB" dirty="0"/>
              <a:t>GIT</a:t>
            </a:r>
          </a:p>
          <a:p>
            <a:pPr marL="1200150" lvl="1" indent="-457200">
              <a:buFont typeface="Arial" panose="020B0604020202020204" pitchFamily="34" charset="0"/>
              <a:buChar char="•"/>
            </a:pPr>
            <a:r>
              <a:rPr lang="en-GB" dirty="0"/>
              <a:t>Swagger files treated as code</a:t>
            </a:r>
          </a:p>
          <a:p>
            <a:pPr marL="457200" indent="-457200">
              <a:buFont typeface="Arial" panose="020B0604020202020204" pitchFamily="34" charset="0"/>
              <a:buChar char="•"/>
            </a:pPr>
            <a:r>
              <a:rPr lang="en-GB" dirty="0"/>
              <a:t>Design documents – TBD</a:t>
            </a:r>
          </a:p>
          <a:p>
            <a:pPr marL="1200150" lvl="1" indent="-457200">
              <a:buFont typeface="Arial" panose="020B0604020202020204" pitchFamily="34" charset="0"/>
              <a:buChar char="•"/>
            </a:pPr>
            <a:r>
              <a:rPr lang="en-GB" dirty="0"/>
              <a:t>Use new tools such as Confluence</a:t>
            </a:r>
          </a:p>
          <a:p>
            <a:pPr marL="1200150" lvl="1" indent="-457200">
              <a:buFont typeface="Arial" panose="020B0604020202020204" pitchFamily="34" charset="0"/>
              <a:buChar char="•"/>
            </a:pPr>
            <a:r>
              <a:rPr lang="en-GB" dirty="0"/>
              <a:t>Word doc file for each operation aggregated in one service Word doc </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1974481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CF3CE5-CA89-4CFE-BE0E-43E1BA34DE17}"/>
              </a:ext>
            </a:extLst>
          </p:cNvPr>
          <p:cNvSpPr>
            <a:spLocks noGrp="1"/>
          </p:cNvSpPr>
          <p:nvPr>
            <p:ph type="ctrTitle" idx="4294967295"/>
          </p:nvPr>
        </p:nvSpPr>
        <p:spPr>
          <a:xfrm>
            <a:off x="850198" y="4086333"/>
            <a:ext cx="6600473" cy="1194230"/>
          </a:xfrm>
        </p:spPr>
        <p:txBody>
          <a:bodyPr/>
          <a:lstStyle/>
          <a:p>
            <a:r>
              <a:rPr lang="en-GB"/>
              <a:t>Summary</a:t>
            </a:r>
          </a:p>
        </p:txBody>
      </p:sp>
      <p:sp>
        <p:nvSpPr>
          <p:cNvPr id="8" name="Subtitle 7">
            <a:extLst>
              <a:ext uri="{FF2B5EF4-FFF2-40B4-BE49-F238E27FC236}">
                <a16:creationId xmlns:a16="http://schemas.microsoft.com/office/drawing/2014/main" id="{06724C84-DAF1-4982-B4DF-C0A41B7E1DA3}"/>
              </a:ext>
            </a:extLst>
          </p:cNvPr>
          <p:cNvSpPr>
            <a:spLocks noGrp="1"/>
          </p:cNvSpPr>
          <p:nvPr>
            <p:ph type="subTitle" idx="4294967295"/>
          </p:nvPr>
        </p:nvSpPr>
        <p:spPr>
          <a:xfrm>
            <a:off x="867131" y="5280563"/>
            <a:ext cx="6583540" cy="726264"/>
          </a:xfrm>
        </p:spPr>
        <p:txBody>
          <a:bodyPr/>
          <a:lstStyle/>
          <a:p>
            <a:endParaRPr lang="en-GB" dirty="0"/>
          </a:p>
        </p:txBody>
      </p:sp>
    </p:spTree>
    <p:extLst>
      <p:ext uri="{BB962C8B-B14F-4D97-AF65-F5344CB8AC3E}">
        <p14:creationId xmlns:p14="http://schemas.microsoft.com/office/powerpoint/2010/main" val="3068949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Service Versioning Proposal</a:t>
            </a:r>
          </a:p>
        </p:txBody>
      </p:sp>
      <p:sp>
        <p:nvSpPr>
          <p:cNvPr id="3" name="Espaço Reservado para Data 2"/>
          <p:cNvSpPr>
            <a:spLocks noGrp="1"/>
          </p:cNvSpPr>
          <p:nvPr>
            <p:ph type="dt" sz="half" idx="10"/>
          </p:nvPr>
        </p:nvSpPr>
        <p:spPr/>
        <p:txBody>
          <a:bodyPr/>
          <a:lstStyle/>
          <a:p>
            <a:fld id="{B60120EA-204F-4247-8AD6-FB3D00C1DADC}" type="datetime1">
              <a:rPr lang="en-GB" smtClean="0"/>
              <a:t>18/05/2020</a:t>
            </a:fld>
            <a:endParaRPr lang="en-US"/>
          </a:p>
        </p:txBody>
      </p:sp>
      <p:sp>
        <p:nvSpPr>
          <p:cNvPr id="4" name="Espaço Reservado para Rodapé 3"/>
          <p:cNvSpPr>
            <a:spLocks noGrp="1"/>
          </p:cNvSpPr>
          <p:nvPr>
            <p:ph type="ftr" sz="quarter" idx="11"/>
          </p:nvPr>
        </p:nvSpPr>
        <p:spPr/>
        <p:txBody>
          <a:bodyPr/>
          <a:lstStyle/>
          <a:p>
            <a:r>
              <a:rPr lang="en-GB"/>
              <a:t>REST Versioning Proposal</a:t>
            </a:r>
            <a:endParaRPr lang="en-US"/>
          </a:p>
        </p:txBody>
      </p:sp>
      <p:sp>
        <p:nvSpPr>
          <p:cNvPr id="5" name="Espaço Reservado para Número de Slide 4"/>
          <p:cNvSpPr>
            <a:spLocks noGrp="1"/>
          </p:cNvSpPr>
          <p:nvPr>
            <p:ph type="sldNum" sz="quarter" idx="12"/>
          </p:nvPr>
        </p:nvSpPr>
        <p:spPr/>
        <p:txBody>
          <a:bodyPr/>
          <a:lstStyle/>
          <a:p>
            <a:fld id="{626A57C3-3BED-E04C-8CED-F9EC9F6E08F1}" type="slidenum">
              <a:rPr lang="en-US" smtClean="0"/>
              <a:t>28</a:t>
            </a:fld>
            <a:endParaRPr lang="en-US"/>
          </a:p>
        </p:txBody>
      </p:sp>
      <p:sp>
        <p:nvSpPr>
          <p:cNvPr id="6" name="Espaço Reservado para Conteúdo 5"/>
          <p:cNvSpPr>
            <a:spLocks noGrp="1"/>
          </p:cNvSpPr>
          <p:nvPr>
            <p:ph idx="1"/>
          </p:nvPr>
        </p:nvSpPr>
        <p:spPr/>
        <p:txBody>
          <a:bodyPr>
            <a:normAutofit fontScale="92500" lnSpcReduction="10000"/>
          </a:bodyPr>
          <a:lstStyle/>
          <a:p>
            <a:pPr marL="457200" indent="-457200">
              <a:buFont typeface="Arial" panose="020B0604020202020204" pitchFamily="34" charset="0"/>
              <a:buChar char="•"/>
            </a:pPr>
            <a:r>
              <a:rPr lang="en-GB" dirty="0"/>
              <a:t>Only one running service in production</a:t>
            </a:r>
          </a:p>
          <a:p>
            <a:pPr marL="457200" indent="-457200">
              <a:buFont typeface="Arial" panose="020B0604020202020204" pitchFamily="34" charset="0"/>
              <a:buChar char="•"/>
            </a:pPr>
            <a:r>
              <a:rPr lang="en-GB" dirty="0"/>
              <a:t>One URL per service</a:t>
            </a:r>
          </a:p>
          <a:p>
            <a:pPr marL="457200" indent="-457200">
              <a:buFont typeface="Arial" panose="020B0604020202020204" pitchFamily="34" charset="0"/>
              <a:buChar char="•"/>
            </a:pPr>
            <a:r>
              <a:rPr lang="en-GB" dirty="0"/>
              <a:t>Clients only know operations major versions</a:t>
            </a:r>
          </a:p>
          <a:p>
            <a:pPr marL="457200" indent="-457200">
              <a:buFont typeface="Arial" panose="020B0604020202020204" pitchFamily="34" charset="0"/>
              <a:buChar char="•"/>
            </a:pPr>
            <a:r>
              <a:rPr lang="en-GB" dirty="0"/>
              <a:t>Clients inform the version they know when calling a service operation</a:t>
            </a:r>
          </a:p>
          <a:p>
            <a:pPr marL="457200" indent="-457200">
              <a:buFont typeface="Arial" panose="020B0604020202020204" pitchFamily="34" charset="0"/>
              <a:buChar char="•"/>
            </a:pPr>
            <a:r>
              <a:rPr lang="en-GB" dirty="0"/>
              <a:t>Version operation, not service</a:t>
            </a:r>
          </a:p>
          <a:p>
            <a:pPr marL="457200" indent="-457200">
              <a:buFont typeface="Arial" panose="020B0604020202020204" pitchFamily="34" charset="0"/>
              <a:buChar char="•"/>
            </a:pPr>
            <a:r>
              <a:rPr lang="en-GB" dirty="0"/>
              <a:t>Version information in </a:t>
            </a:r>
            <a:r>
              <a:rPr lang="en-GB" b="1" i="1" dirty="0"/>
              <a:t>Content-Type</a:t>
            </a:r>
            <a:r>
              <a:rPr lang="en-GB" dirty="0"/>
              <a:t> and </a:t>
            </a:r>
            <a:r>
              <a:rPr lang="en-GB" b="1" i="1" dirty="0"/>
              <a:t>Accept</a:t>
            </a:r>
            <a:r>
              <a:rPr lang="en-GB" dirty="0"/>
              <a:t> header parameters</a:t>
            </a:r>
          </a:p>
          <a:p>
            <a:pPr marL="457200" indent="-457200">
              <a:buFont typeface="Arial" panose="020B0604020202020204" pitchFamily="34" charset="0"/>
              <a:buChar char="•"/>
            </a:pPr>
            <a:r>
              <a:rPr lang="en-GB" dirty="0"/>
              <a:t>Swagger files treated as code</a:t>
            </a:r>
          </a:p>
          <a:p>
            <a:pPr marL="1200150" lvl="1" indent="-457200">
              <a:buFont typeface="Arial" panose="020B0604020202020204" pitchFamily="34" charset="0"/>
              <a:buChar char="•"/>
            </a:pPr>
            <a:r>
              <a:rPr lang="en-GB" dirty="0"/>
              <a:t>Stored in source code control repository</a:t>
            </a:r>
          </a:p>
          <a:p>
            <a:pPr marL="1200150" lvl="1" indent="-457200">
              <a:buFont typeface="Arial" panose="020B0604020202020204" pitchFamily="34" charset="0"/>
              <a:buChar char="•"/>
            </a:pPr>
            <a:r>
              <a:rPr lang="en-GB" dirty="0"/>
              <a:t>Does not need to follow same service version number</a:t>
            </a:r>
          </a:p>
        </p:txBody>
      </p:sp>
    </p:spTree>
    <p:extLst>
      <p:ext uri="{BB962C8B-B14F-4D97-AF65-F5344CB8AC3E}">
        <p14:creationId xmlns:p14="http://schemas.microsoft.com/office/powerpoint/2010/main" val="4009317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D429-6955-4FFD-8DD6-408151C5CE63}"/>
              </a:ext>
            </a:extLst>
          </p:cNvPr>
          <p:cNvSpPr>
            <a:spLocks noGrp="1"/>
          </p:cNvSpPr>
          <p:nvPr>
            <p:ph type="ctrTitle" idx="4294967295"/>
          </p:nvPr>
        </p:nvSpPr>
        <p:spPr>
          <a:xfrm>
            <a:off x="850198" y="4086333"/>
            <a:ext cx="6600473" cy="1194230"/>
          </a:xfrm>
        </p:spPr>
        <p:txBody>
          <a:bodyPr/>
          <a:lstStyle/>
          <a:p>
            <a:r>
              <a:rPr lang="en-GB" dirty="0"/>
              <a:t>Conclusion</a:t>
            </a:r>
          </a:p>
        </p:txBody>
      </p:sp>
      <p:sp>
        <p:nvSpPr>
          <p:cNvPr id="3" name="Subtitle 2">
            <a:extLst>
              <a:ext uri="{FF2B5EF4-FFF2-40B4-BE49-F238E27FC236}">
                <a16:creationId xmlns:a16="http://schemas.microsoft.com/office/drawing/2014/main" id="{0DE71A51-3108-4826-9EF2-F38557F43092}"/>
              </a:ext>
            </a:extLst>
          </p:cNvPr>
          <p:cNvSpPr>
            <a:spLocks noGrp="1"/>
          </p:cNvSpPr>
          <p:nvPr>
            <p:ph type="subTitle" idx="4294967295"/>
          </p:nvPr>
        </p:nvSpPr>
        <p:spPr>
          <a:xfrm>
            <a:off x="867131" y="5280563"/>
            <a:ext cx="6583540" cy="726264"/>
          </a:xfrm>
        </p:spPr>
        <p:txBody>
          <a:bodyPr/>
          <a:lstStyle/>
          <a:p>
            <a:endParaRPr lang="en-GB"/>
          </a:p>
        </p:txBody>
      </p:sp>
    </p:spTree>
    <p:extLst>
      <p:ext uri="{BB962C8B-B14F-4D97-AF65-F5344CB8AC3E}">
        <p14:creationId xmlns:p14="http://schemas.microsoft.com/office/powerpoint/2010/main" val="3376631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9FE1E-81CD-44FA-B54B-B3BBE7793AC6}"/>
              </a:ext>
            </a:extLst>
          </p:cNvPr>
          <p:cNvSpPr>
            <a:spLocks noGrp="1"/>
          </p:cNvSpPr>
          <p:nvPr>
            <p:ph type="title"/>
          </p:nvPr>
        </p:nvSpPr>
        <p:spPr/>
        <p:txBody>
          <a:bodyPr/>
          <a:lstStyle/>
          <a:p>
            <a:r>
              <a:rPr lang="en-GB"/>
              <a:t>Goals</a:t>
            </a:r>
          </a:p>
        </p:txBody>
      </p:sp>
      <p:sp>
        <p:nvSpPr>
          <p:cNvPr id="3" name="Date Placeholder 2">
            <a:extLst>
              <a:ext uri="{FF2B5EF4-FFF2-40B4-BE49-F238E27FC236}">
                <a16:creationId xmlns:a16="http://schemas.microsoft.com/office/drawing/2014/main" id="{7BA175AD-5E81-415F-A8C4-4CE8361AA02A}"/>
              </a:ext>
            </a:extLst>
          </p:cNvPr>
          <p:cNvSpPr>
            <a:spLocks noGrp="1"/>
          </p:cNvSpPr>
          <p:nvPr>
            <p:ph type="dt" sz="half" idx="10"/>
          </p:nvPr>
        </p:nvSpPr>
        <p:spPr/>
        <p:txBody>
          <a:bodyPr/>
          <a:lstStyle/>
          <a:p>
            <a:fld id="{9928399D-3F48-47A3-A09A-43732DFD0289}" type="datetime1">
              <a:rPr lang="en-GB" smtClean="0"/>
              <a:t>18/05/2020</a:t>
            </a:fld>
            <a:endParaRPr lang="en-US"/>
          </a:p>
        </p:txBody>
      </p:sp>
      <p:sp>
        <p:nvSpPr>
          <p:cNvPr id="4" name="Footer Placeholder 3">
            <a:extLst>
              <a:ext uri="{FF2B5EF4-FFF2-40B4-BE49-F238E27FC236}">
                <a16:creationId xmlns:a16="http://schemas.microsoft.com/office/drawing/2014/main" id="{E2C9C310-38E2-48F8-9856-EA2485CD46DC}"/>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84E1F681-09CB-41AF-BE10-B294EBFEE2B7}"/>
              </a:ext>
            </a:extLst>
          </p:cNvPr>
          <p:cNvSpPr>
            <a:spLocks noGrp="1"/>
          </p:cNvSpPr>
          <p:nvPr>
            <p:ph type="sldNum" sz="quarter" idx="12"/>
          </p:nvPr>
        </p:nvSpPr>
        <p:spPr/>
        <p:txBody>
          <a:bodyPr/>
          <a:lstStyle/>
          <a:p>
            <a:fld id="{626A57C3-3BED-E04C-8CED-F9EC9F6E08F1}" type="slidenum">
              <a:rPr lang="en-US" smtClean="0"/>
              <a:t>3</a:t>
            </a:fld>
            <a:endParaRPr lang="en-US"/>
          </a:p>
        </p:txBody>
      </p:sp>
      <p:sp>
        <p:nvSpPr>
          <p:cNvPr id="6" name="Content Placeholder 5">
            <a:extLst>
              <a:ext uri="{FF2B5EF4-FFF2-40B4-BE49-F238E27FC236}">
                <a16:creationId xmlns:a16="http://schemas.microsoft.com/office/drawing/2014/main" id="{43CBFE55-DD6A-4759-9907-02903A995121}"/>
              </a:ext>
            </a:extLst>
          </p:cNvPr>
          <p:cNvSpPr>
            <a:spLocks noGrp="1"/>
          </p:cNvSpPr>
          <p:nvPr>
            <p:ph idx="1"/>
          </p:nvPr>
        </p:nvSpPr>
        <p:spPr/>
        <p:txBody>
          <a:bodyPr/>
          <a:lstStyle/>
          <a:p>
            <a:pPr marL="457200" indent="-457200">
              <a:buFont typeface="Arial" panose="020B0604020202020204" pitchFamily="34" charset="0"/>
              <a:buChar char="•"/>
            </a:pPr>
            <a:r>
              <a:rPr lang="en-GB" dirty="0"/>
              <a:t>Create an integration services versioning process that are simple to use, easily evolvable and reliable</a:t>
            </a:r>
          </a:p>
          <a:p>
            <a:pPr marL="457200" indent="-457200">
              <a:buFont typeface="Arial" panose="020B0604020202020204" pitchFamily="34" charset="0"/>
              <a:buChar char="•"/>
            </a:pPr>
            <a:r>
              <a:rPr lang="en-GB" dirty="0"/>
              <a:t>Allow loosely coupled evolution of services and clients</a:t>
            </a:r>
          </a:p>
          <a:p>
            <a:pPr marL="457200" indent="-457200">
              <a:buFont typeface="Arial" panose="020B0604020202020204" pitchFamily="34" charset="0"/>
              <a:buChar char="•"/>
            </a:pPr>
            <a:r>
              <a:rPr lang="en-GB" dirty="0"/>
              <a:t>Reduce time and cost to prod</a:t>
            </a:r>
          </a:p>
          <a:p>
            <a:pPr marL="457200" indent="-457200">
              <a:buFont typeface="Arial" panose="020B0604020202020204" pitchFamily="34" charset="0"/>
              <a:buChar char="•"/>
            </a:pPr>
            <a:r>
              <a:rPr lang="en-GB" dirty="0"/>
              <a:t>Turn our clients’ lives easier</a:t>
            </a:r>
          </a:p>
          <a:p>
            <a:pPr marL="457200" indent="-457200">
              <a:buFont typeface="Arial" panose="020B0604020202020204" pitchFamily="34" charset="0"/>
              <a:buChar char="•"/>
            </a:pPr>
            <a:endParaRPr lang="en-GB" u="sng" dirty="0"/>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1166639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Conclusion</a:t>
            </a:r>
          </a:p>
        </p:txBody>
      </p:sp>
      <p:sp>
        <p:nvSpPr>
          <p:cNvPr id="3" name="Espaço Reservado para Data 2"/>
          <p:cNvSpPr>
            <a:spLocks noGrp="1"/>
          </p:cNvSpPr>
          <p:nvPr>
            <p:ph type="dt" sz="half" idx="10"/>
          </p:nvPr>
        </p:nvSpPr>
        <p:spPr/>
        <p:txBody>
          <a:bodyPr/>
          <a:lstStyle/>
          <a:p>
            <a:fld id="{B60120EA-204F-4247-8AD6-FB3D00C1DADC}" type="datetime1">
              <a:rPr lang="en-GB" smtClean="0"/>
              <a:t>18/05/2020</a:t>
            </a:fld>
            <a:endParaRPr lang="en-US"/>
          </a:p>
        </p:txBody>
      </p:sp>
      <p:sp>
        <p:nvSpPr>
          <p:cNvPr id="4" name="Espaço Reservado para Rodapé 3"/>
          <p:cNvSpPr>
            <a:spLocks noGrp="1"/>
          </p:cNvSpPr>
          <p:nvPr>
            <p:ph type="ftr" sz="quarter" idx="11"/>
          </p:nvPr>
        </p:nvSpPr>
        <p:spPr/>
        <p:txBody>
          <a:bodyPr/>
          <a:lstStyle/>
          <a:p>
            <a:r>
              <a:rPr lang="en-GB"/>
              <a:t>REST Versioning Proposal</a:t>
            </a:r>
            <a:endParaRPr lang="en-US"/>
          </a:p>
        </p:txBody>
      </p:sp>
      <p:sp>
        <p:nvSpPr>
          <p:cNvPr id="5" name="Espaço Reservado para Número de Slide 4"/>
          <p:cNvSpPr>
            <a:spLocks noGrp="1"/>
          </p:cNvSpPr>
          <p:nvPr>
            <p:ph type="sldNum" sz="quarter" idx="12"/>
          </p:nvPr>
        </p:nvSpPr>
        <p:spPr/>
        <p:txBody>
          <a:bodyPr/>
          <a:lstStyle/>
          <a:p>
            <a:fld id="{626A57C3-3BED-E04C-8CED-F9EC9F6E08F1}" type="slidenum">
              <a:rPr lang="en-US" smtClean="0"/>
              <a:t>30</a:t>
            </a:fld>
            <a:endParaRPr lang="en-US"/>
          </a:p>
        </p:txBody>
      </p:sp>
      <p:sp>
        <p:nvSpPr>
          <p:cNvPr id="6" name="Espaço Reservado para Conteúdo 5"/>
          <p:cNvSpPr>
            <a:spLocks noGrp="1"/>
          </p:cNvSpPr>
          <p:nvPr>
            <p:ph idx="1"/>
          </p:nvPr>
        </p:nvSpPr>
        <p:spPr/>
        <p:txBody>
          <a:bodyPr/>
          <a:lstStyle/>
          <a:p>
            <a:pPr marL="457200" indent="-457200">
              <a:buFont typeface="Arial" panose="020B0604020202020204" pitchFamily="34" charset="0"/>
              <a:buChar char="•"/>
            </a:pPr>
            <a:r>
              <a:rPr lang="en-GB" dirty="0"/>
              <a:t>Services can be designed, implemented and deployed at any pace</a:t>
            </a:r>
          </a:p>
          <a:p>
            <a:pPr marL="457200" indent="-457200">
              <a:buFont typeface="Arial" panose="020B0604020202020204" pitchFamily="34" charset="0"/>
              <a:buChar char="•"/>
            </a:pPr>
            <a:r>
              <a:rPr lang="en-GB" dirty="0"/>
              <a:t>Granular and quick deploys are possible</a:t>
            </a:r>
          </a:p>
          <a:p>
            <a:pPr marL="457200" indent="-457200">
              <a:buFont typeface="Arial" panose="020B0604020202020204" pitchFamily="34" charset="0"/>
              <a:buChar char="•"/>
            </a:pPr>
            <a:r>
              <a:rPr lang="en-GB" dirty="0"/>
              <a:t>Interface and behaviours are maintained even after major versions deploy</a:t>
            </a:r>
          </a:p>
        </p:txBody>
      </p:sp>
    </p:spTree>
    <p:extLst>
      <p:ext uri="{BB962C8B-B14F-4D97-AF65-F5344CB8AC3E}">
        <p14:creationId xmlns:p14="http://schemas.microsoft.com/office/powerpoint/2010/main" val="3212520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B77C-76DC-4D0D-BCCC-B7731B745A3B}"/>
              </a:ext>
            </a:extLst>
          </p:cNvPr>
          <p:cNvSpPr>
            <a:spLocks noGrp="1"/>
          </p:cNvSpPr>
          <p:nvPr>
            <p:ph type="title"/>
          </p:nvPr>
        </p:nvSpPr>
        <p:spPr/>
        <p:txBody>
          <a:bodyPr/>
          <a:lstStyle/>
          <a:p>
            <a:r>
              <a:rPr lang="en-GB" dirty="0"/>
              <a:t>Versioning REST</a:t>
            </a:r>
          </a:p>
        </p:txBody>
      </p:sp>
      <p:sp>
        <p:nvSpPr>
          <p:cNvPr id="3" name="Date Placeholder 2">
            <a:extLst>
              <a:ext uri="{FF2B5EF4-FFF2-40B4-BE49-F238E27FC236}">
                <a16:creationId xmlns:a16="http://schemas.microsoft.com/office/drawing/2014/main" id="{CFA4AE09-E002-46EC-84AA-13F9D2065006}"/>
              </a:ext>
            </a:extLst>
          </p:cNvPr>
          <p:cNvSpPr>
            <a:spLocks noGrp="1"/>
          </p:cNvSpPr>
          <p:nvPr>
            <p:ph type="dt" sz="half" idx="10"/>
          </p:nvPr>
        </p:nvSpPr>
        <p:spPr/>
        <p:txBody>
          <a:bodyPr/>
          <a:lstStyle/>
          <a:p>
            <a:fld id="{FCC1025A-911F-410B-8314-4AD25B900A5B}" type="datetime1">
              <a:rPr lang="en-GB" smtClean="0"/>
              <a:t>18/05/2020</a:t>
            </a:fld>
            <a:endParaRPr lang="en-US" dirty="0"/>
          </a:p>
        </p:txBody>
      </p:sp>
      <p:sp>
        <p:nvSpPr>
          <p:cNvPr id="4" name="Footer Placeholder 3">
            <a:extLst>
              <a:ext uri="{FF2B5EF4-FFF2-40B4-BE49-F238E27FC236}">
                <a16:creationId xmlns:a16="http://schemas.microsoft.com/office/drawing/2014/main" id="{92A19242-22EE-4015-B933-480914D88BA4}"/>
              </a:ext>
            </a:extLst>
          </p:cNvPr>
          <p:cNvSpPr>
            <a:spLocks noGrp="1"/>
          </p:cNvSpPr>
          <p:nvPr>
            <p:ph type="ftr" sz="quarter" idx="11"/>
          </p:nvPr>
        </p:nvSpPr>
        <p:spPr/>
        <p:txBody>
          <a:bodyPr/>
          <a:lstStyle/>
          <a:p>
            <a:r>
              <a:rPr lang="en-GB" dirty="0"/>
              <a:t>Versioning REST</a:t>
            </a:r>
            <a:endParaRPr lang="en-US" dirty="0"/>
          </a:p>
        </p:txBody>
      </p:sp>
      <p:sp>
        <p:nvSpPr>
          <p:cNvPr id="5" name="Slide Number Placeholder 4">
            <a:extLst>
              <a:ext uri="{FF2B5EF4-FFF2-40B4-BE49-F238E27FC236}">
                <a16:creationId xmlns:a16="http://schemas.microsoft.com/office/drawing/2014/main" id="{EBFF63EA-C6AF-46D3-AB44-56548684FE79}"/>
              </a:ext>
            </a:extLst>
          </p:cNvPr>
          <p:cNvSpPr>
            <a:spLocks noGrp="1"/>
          </p:cNvSpPr>
          <p:nvPr>
            <p:ph type="sldNum" sz="quarter" idx="12"/>
          </p:nvPr>
        </p:nvSpPr>
        <p:spPr/>
        <p:txBody>
          <a:bodyPr/>
          <a:lstStyle/>
          <a:p>
            <a:fld id="{626A57C3-3BED-E04C-8CED-F9EC9F6E08F1}" type="slidenum">
              <a:rPr lang="en-US" smtClean="0"/>
              <a:t>31</a:t>
            </a:fld>
            <a:endParaRPr lang="en-US" dirty="0"/>
          </a:p>
        </p:txBody>
      </p:sp>
      <p:sp>
        <p:nvSpPr>
          <p:cNvPr id="6" name="Content Placeholder 5">
            <a:extLst>
              <a:ext uri="{FF2B5EF4-FFF2-40B4-BE49-F238E27FC236}">
                <a16:creationId xmlns:a16="http://schemas.microsoft.com/office/drawing/2014/main" id="{505EBA56-3B4A-4ACB-9509-7B2E6D0AB53D}"/>
              </a:ext>
            </a:extLst>
          </p:cNvPr>
          <p:cNvSpPr>
            <a:spLocks noGrp="1"/>
          </p:cNvSpPr>
          <p:nvPr>
            <p:ph idx="1"/>
          </p:nvPr>
        </p:nvSpPr>
        <p:spPr/>
        <p:txBody>
          <a:bodyPr vert="horz" lIns="91440" tIns="45720" rIns="91440" bIns="45720" rtlCol="0" anchor="t">
            <a:normAutofit fontScale="77500" lnSpcReduction="20000"/>
          </a:bodyPr>
          <a:lstStyle/>
          <a:p>
            <a:pPr marL="457200" indent="-457200">
              <a:buFont typeface="Arial" panose="020B0604020202020204" pitchFamily="34" charset="0"/>
              <a:buChar char="•"/>
            </a:pPr>
            <a:r>
              <a:rPr lang="en-GB" dirty="0"/>
              <a:t>Pros:</a:t>
            </a:r>
          </a:p>
          <a:p>
            <a:pPr marL="1200150" lvl="1" indent="-457200">
              <a:buFont typeface="Arial" panose="020B0604020202020204" pitchFamily="34" charset="0"/>
              <a:buChar char="•"/>
            </a:pPr>
            <a:r>
              <a:rPr lang="en-GB" dirty="0"/>
              <a:t>Loose couple evolution</a:t>
            </a:r>
          </a:p>
          <a:p>
            <a:pPr marL="1600200" lvl="2" indent="-457200">
              <a:buFont typeface="Arial" panose="020B0604020202020204" pitchFamily="34" charset="0"/>
              <a:buChar char="•"/>
            </a:pPr>
            <a:r>
              <a:rPr lang="en-GB" dirty="0"/>
              <a:t>Clients and services operation can evolve unconditionally</a:t>
            </a:r>
          </a:p>
          <a:p>
            <a:pPr marL="1200150" lvl="1" indent="-457200">
              <a:buFont typeface="Arial" panose="020B0604020202020204" pitchFamily="34" charset="0"/>
              <a:buChar char="•"/>
            </a:pPr>
            <a:r>
              <a:rPr lang="en-GB" dirty="0"/>
              <a:t>Reduced time to prod</a:t>
            </a:r>
          </a:p>
          <a:p>
            <a:pPr marL="1600200" lvl="2" indent="-457200">
              <a:buFont typeface="Arial" panose="020B0604020202020204" pitchFamily="34" charset="0"/>
              <a:buChar char="•"/>
            </a:pPr>
            <a:r>
              <a:rPr lang="en-GB" dirty="0"/>
              <a:t>No waterfall</a:t>
            </a:r>
          </a:p>
          <a:p>
            <a:pPr marL="1200150" lvl="1" indent="-457200">
              <a:buFont typeface="Arial" panose="020B0604020202020204" pitchFamily="34" charset="0"/>
              <a:buChar char="•"/>
            </a:pPr>
            <a:r>
              <a:rPr lang="en-GB" dirty="0"/>
              <a:t>Allows the use of hyperlinks</a:t>
            </a:r>
          </a:p>
          <a:p>
            <a:pPr marL="1200150" lvl="1" indent="-457200">
              <a:buFont typeface="Arial" panose="020B0604020202020204" pitchFamily="34" charset="0"/>
              <a:buChar char="•"/>
            </a:pPr>
            <a:r>
              <a:rPr lang="en-GB" dirty="0"/>
              <a:t>Based on specification</a:t>
            </a:r>
          </a:p>
          <a:p>
            <a:pPr marL="1600200" lvl="2" indent="-457200">
              <a:buFont typeface="Arial" panose="020B0604020202020204" pitchFamily="34" charset="0"/>
              <a:buChar char="•"/>
            </a:pPr>
            <a:r>
              <a:rPr lang="en-GB" dirty="0"/>
              <a:t>tools implement useful features out of the box</a:t>
            </a:r>
          </a:p>
          <a:p>
            <a:pPr marL="457200" indent="-457200">
              <a:buFont typeface="Arial" panose="020B0604020202020204" pitchFamily="34" charset="0"/>
              <a:buChar char="•"/>
            </a:pPr>
            <a:r>
              <a:rPr lang="en-GB" dirty="0"/>
              <a:t>Cons</a:t>
            </a:r>
          </a:p>
          <a:p>
            <a:pPr marL="1200150" lvl="1" indent="-457200">
              <a:buFont typeface="Arial" panose="020B0604020202020204" pitchFamily="34" charset="0"/>
              <a:buChar char="•"/>
            </a:pPr>
            <a:r>
              <a:rPr lang="en-GB" dirty="0"/>
              <a:t>Environment must exist in NBS</a:t>
            </a:r>
          </a:p>
          <a:p>
            <a:pPr marL="1200150" lvl="1" indent="-457200">
              <a:buFont typeface="Arial" panose="020B0604020202020204" pitchFamily="34" charset="0"/>
              <a:buChar char="•"/>
            </a:pPr>
            <a:r>
              <a:rPr lang="en-GB" dirty="0"/>
              <a:t>Tools should be evaluated and tested</a:t>
            </a:r>
          </a:p>
          <a:p>
            <a:pPr marL="1200150" lvl="1" indent="-457200">
              <a:buFont typeface="Arial" panose="020B0604020202020204" pitchFamily="34" charset="0"/>
              <a:buChar char="•"/>
            </a:pPr>
            <a:r>
              <a:rPr lang="en-GB" dirty="0"/>
              <a:t>Professional may be trained</a:t>
            </a:r>
          </a:p>
        </p:txBody>
      </p:sp>
    </p:spTree>
    <p:extLst>
      <p:ext uri="{BB962C8B-B14F-4D97-AF65-F5344CB8AC3E}">
        <p14:creationId xmlns:p14="http://schemas.microsoft.com/office/powerpoint/2010/main" val="4043786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lstStyle/>
          <a:p>
            <a:r>
              <a:rPr lang="en-GB" dirty="0"/>
              <a:t>Proposals Differences</a:t>
            </a:r>
          </a:p>
        </p:txBody>
      </p:sp>
      <p:sp>
        <p:nvSpPr>
          <p:cNvPr id="4" name="Espaço Reservado para Data 3"/>
          <p:cNvSpPr>
            <a:spLocks noGrp="1"/>
          </p:cNvSpPr>
          <p:nvPr>
            <p:ph type="dt" sz="half" idx="10"/>
          </p:nvPr>
        </p:nvSpPr>
        <p:spPr/>
        <p:txBody>
          <a:bodyPr/>
          <a:lstStyle/>
          <a:p>
            <a:fld id="{E36E60C4-9B2D-4014-9366-9BCCD7A9936A}" type="datetime1">
              <a:rPr lang="en-GB" smtClean="0"/>
              <a:t>18/05/2020</a:t>
            </a:fld>
            <a:endParaRPr lang="en-US"/>
          </a:p>
        </p:txBody>
      </p:sp>
      <p:sp>
        <p:nvSpPr>
          <p:cNvPr id="5" name="Espaço Reservado para Rodapé 4"/>
          <p:cNvSpPr>
            <a:spLocks noGrp="1"/>
          </p:cNvSpPr>
          <p:nvPr>
            <p:ph type="ftr" sz="quarter" idx="11"/>
          </p:nvPr>
        </p:nvSpPr>
        <p:spPr/>
        <p:txBody>
          <a:bodyPr/>
          <a:lstStyle/>
          <a:p>
            <a:r>
              <a:rPr lang="en-GB"/>
              <a:t>REST Versioning Proposal</a:t>
            </a:r>
            <a:endParaRPr lang="en-US"/>
          </a:p>
        </p:txBody>
      </p:sp>
      <p:sp>
        <p:nvSpPr>
          <p:cNvPr id="6" name="Espaço Reservado para Número de Slide 5"/>
          <p:cNvSpPr>
            <a:spLocks noGrp="1"/>
          </p:cNvSpPr>
          <p:nvPr>
            <p:ph type="sldNum" sz="quarter" idx="12"/>
          </p:nvPr>
        </p:nvSpPr>
        <p:spPr/>
        <p:txBody>
          <a:bodyPr/>
          <a:lstStyle/>
          <a:p>
            <a:fld id="{626A57C3-3BED-E04C-8CED-F9EC9F6E08F1}" type="slidenum">
              <a:rPr lang="en-US" smtClean="0"/>
              <a:t>32</a:t>
            </a:fld>
            <a:endParaRPr lang="en-US"/>
          </a:p>
        </p:txBody>
      </p:sp>
      <p:graphicFrame>
        <p:nvGraphicFramePr>
          <p:cNvPr id="10" name="Espaço Reservado para Conteúdo 9"/>
          <p:cNvGraphicFramePr>
            <a:graphicFrameLocks noGrp="1"/>
          </p:cNvGraphicFramePr>
          <p:nvPr>
            <p:ph idx="1"/>
            <p:extLst>
              <p:ext uri="{D42A27DB-BD31-4B8C-83A1-F6EECF244321}">
                <p14:modId xmlns:p14="http://schemas.microsoft.com/office/powerpoint/2010/main" val="2650999077"/>
              </p:ext>
            </p:extLst>
          </p:nvPr>
        </p:nvGraphicFramePr>
        <p:xfrm>
          <a:off x="711200" y="1584325"/>
          <a:ext cx="10747376" cy="3961130"/>
        </p:xfrm>
        <a:graphic>
          <a:graphicData uri="http://schemas.openxmlformats.org/drawingml/2006/table">
            <a:tbl>
              <a:tblPr firstRow="1" bandRow="1">
                <a:tableStyleId>{073A0DAA-6AF3-43AB-8588-CEC1D06C72B9}</a:tableStyleId>
              </a:tblPr>
              <a:tblGrid>
                <a:gridCol w="5373688">
                  <a:extLst>
                    <a:ext uri="{9D8B030D-6E8A-4147-A177-3AD203B41FA5}">
                      <a16:colId xmlns:a16="http://schemas.microsoft.com/office/drawing/2014/main" val="20000"/>
                    </a:ext>
                  </a:extLst>
                </a:gridCol>
                <a:gridCol w="5373688">
                  <a:extLst>
                    <a:ext uri="{9D8B030D-6E8A-4147-A177-3AD203B41FA5}">
                      <a16:colId xmlns:a16="http://schemas.microsoft.com/office/drawing/2014/main" val="20001"/>
                    </a:ext>
                  </a:extLst>
                </a:gridCol>
              </a:tblGrid>
              <a:tr h="370840">
                <a:tc>
                  <a:txBody>
                    <a:bodyPr/>
                    <a:lstStyle/>
                    <a:p>
                      <a:pPr algn="ctr"/>
                      <a:r>
                        <a:rPr lang="en-GB" dirty="0"/>
                        <a:t>Graham</a:t>
                      </a:r>
                    </a:p>
                  </a:txBody>
                  <a:tcPr/>
                </a:tc>
                <a:tc>
                  <a:txBody>
                    <a:bodyPr/>
                    <a:lstStyle/>
                    <a:p>
                      <a:pPr algn="ctr"/>
                      <a:r>
                        <a:rPr lang="en-GB" dirty="0"/>
                        <a:t>Haroldo</a:t>
                      </a:r>
                    </a:p>
                  </a:txBody>
                  <a:tcPr/>
                </a:tc>
                <a:extLst>
                  <a:ext uri="{0D108BD9-81ED-4DB2-BD59-A6C34878D82A}">
                    <a16:rowId xmlns:a16="http://schemas.microsoft.com/office/drawing/2014/main" val="10000"/>
                  </a:ext>
                </a:extLst>
              </a:tr>
              <a:tr h="370840">
                <a:tc>
                  <a:txBody>
                    <a:bodyPr/>
                    <a:lstStyle/>
                    <a:p>
                      <a:pPr algn="l" rtl="0" fontAlgn="ctr"/>
                      <a:r>
                        <a:rPr lang="en-GB" sz="1600" b="0" i="0" u="none" strike="noStrike" dirty="0">
                          <a:solidFill>
                            <a:srgbClr val="004A8F"/>
                          </a:solidFill>
                          <a:effectLst/>
                          <a:latin typeface="+mn-lt"/>
                        </a:rPr>
                        <a:t>Version in the URL</a:t>
                      </a:r>
                    </a:p>
                  </a:txBody>
                  <a:tcPr marL="85725" marR="9525" marT="9525" marB="0" anchor="ctr"/>
                </a:tc>
                <a:tc>
                  <a:txBody>
                    <a:bodyPr/>
                    <a:lstStyle/>
                    <a:p>
                      <a:pPr algn="l" rtl="0" fontAlgn="ctr"/>
                      <a:r>
                        <a:rPr lang="en-GB" sz="1600" b="0" i="0" u="none" strike="noStrike" dirty="0">
                          <a:solidFill>
                            <a:srgbClr val="004A8F"/>
                          </a:solidFill>
                          <a:effectLst/>
                          <a:latin typeface="+mn-lt"/>
                        </a:rPr>
                        <a:t>No version in the URL</a:t>
                      </a:r>
                    </a:p>
                    <a:p>
                      <a:pPr algn="l" rtl="0" fontAlgn="ctr"/>
                      <a:r>
                        <a:rPr lang="en-GB" sz="1600" b="0" i="0" u="none" strike="noStrike" dirty="0">
                          <a:solidFill>
                            <a:srgbClr val="004A8F"/>
                          </a:solidFill>
                          <a:effectLst/>
                          <a:latin typeface="+mn-lt"/>
                        </a:rPr>
                        <a:t>Version in standard header parameters</a:t>
                      </a:r>
                    </a:p>
                  </a:txBody>
                  <a:tcPr marL="85725" marR="9525" marT="9525" marB="0" anchor="ctr"/>
                </a:tc>
                <a:extLst>
                  <a:ext uri="{0D108BD9-81ED-4DB2-BD59-A6C34878D82A}">
                    <a16:rowId xmlns:a16="http://schemas.microsoft.com/office/drawing/2014/main" val="10001"/>
                  </a:ext>
                </a:extLst>
              </a:tr>
              <a:tr h="370840">
                <a:tc>
                  <a:txBody>
                    <a:bodyPr/>
                    <a:lstStyle/>
                    <a:p>
                      <a:pPr algn="l" rtl="0" fontAlgn="ctr"/>
                      <a:r>
                        <a:rPr lang="en-GB" sz="1600" b="0" i="0" u="none" strike="noStrike" dirty="0">
                          <a:solidFill>
                            <a:srgbClr val="004A8F"/>
                          </a:solidFill>
                          <a:effectLst/>
                          <a:latin typeface="+mn-lt"/>
                        </a:rPr>
                        <a:t>One URI per major version (service or operation?)</a:t>
                      </a:r>
                    </a:p>
                  </a:txBody>
                  <a:tcPr marL="85725" marR="9525" marT="9525" marB="0" anchor="ctr"/>
                </a:tc>
                <a:tc>
                  <a:txBody>
                    <a:bodyPr/>
                    <a:lstStyle/>
                    <a:p>
                      <a:pPr algn="l" rtl="0" fontAlgn="ctr"/>
                      <a:r>
                        <a:rPr lang="en-GB" sz="1600" b="0" i="0" u="none" strike="noStrike" dirty="0">
                          <a:solidFill>
                            <a:srgbClr val="004A8F"/>
                          </a:solidFill>
                          <a:effectLst/>
                          <a:latin typeface="+mn-lt"/>
                        </a:rPr>
                        <a:t>Only one URI for each service</a:t>
                      </a:r>
                      <a:r>
                        <a:rPr lang="en-GB" sz="1600" b="0" i="0" u="none" strike="noStrike" baseline="0" dirty="0">
                          <a:solidFill>
                            <a:srgbClr val="004A8F"/>
                          </a:solidFill>
                          <a:effectLst/>
                          <a:latin typeface="+mn-lt"/>
                        </a:rPr>
                        <a:t> (and its operations)</a:t>
                      </a:r>
                      <a:endParaRPr lang="en-GB" sz="1600" b="0" i="0" u="none" strike="noStrike" dirty="0">
                        <a:solidFill>
                          <a:srgbClr val="004A8F"/>
                        </a:solidFill>
                        <a:effectLst/>
                        <a:latin typeface="+mn-lt"/>
                      </a:endParaRPr>
                    </a:p>
                    <a:p>
                      <a:pPr algn="l" rtl="0" fontAlgn="ctr"/>
                      <a:r>
                        <a:rPr lang="en-GB" sz="1600" b="0" i="0" u="none" strike="noStrike" dirty="0">
                          <a:solidFill>
                            <a:srgbClr val="004A8F"/>
                          </a:solidFill>
                          <a:effectLst/>
                          <a:latin typeface="+mn-lt"/>
                        </a:rPr>
                        <a:t>Operation major version in standard header parameter</a:t>
                      </a:r>
                    </a:p>
                  </a:txBody>
                  <a:tcPr marL="85725" marR="9525" marT="9525" marB="0" anchor="ctr"/>
                </a:tc>
                <a:extLst>
                  <a:ext uri="{0D108BD9-81ED-4DB2-BD59-A6C34878D82A}">
                    <a16:rowId xmlns:a16="http://schemas.microsoft.com/office/drawing/2014/main" val="10002"/>
                  </a:ext>
                </a:extLst>
              </a:tr>
              <a:tr h="370840">
                <a:tc>
                  <a:txBody>
                    <a:bodyPr/>
                    <a:lstStyle/>
                    <a:p>
                      <a:pPr algn="l" rtl="0" fontAlgn="ctr"/>
                      <a:r>
                        <a:rPr lang="en-GB" sz="1600" b="0" i="0" u="none" strike="noStrike" dirty="0">
                          <a:solidFill>
                            <a:srgbClr val="004A8F"/>
                          </a:solidFill>
                          <a:effectLst/>
                          <a:latin typeface="+mn-lt"/>
                        </a:rPr>
                        <a:t>Minor version passed in non standard header parameter</a:t>
                      </a:r>
                    </a:p>
                  </a:txBody>
                  <a:tcPr marL="85725" marR="9525" marT="9525" marB="0" anchor="ctr"/>
                </a:tc>
                <a:tc>
                  <a:txBody>
                    <a:bodyPr/>
                    <a:lstStyle/>
                    <a:p>
                      <a:pPr algn="l" rtl="0" fontAlgn="ctr"/>
                      <a:r>
                        <a:rPr lang="en-GB" sz="1600" b="0" i="0" u="none" strike="noStrike">
                          <a:solidFill>
                            <a:srgbClr val="004A8F"/>
                          </a:solidFill>
                          <a:effectLst/>
                          <a:latin typeface="+mn-lt"/>
                        </a:rPr>
                        <a:t>Clients don’t know minor versions</a:t>
                      </a:r>
                    </a:p>
                  </a:txBody>
                  <a:tcPr marL="85725" marR="9525" marT="9525" marB="0" anchor="ctr"/>
                </a:tc>
                <a:extLst>
                  <a:ext uri="{0D108BD9-81ED-4DB2-BD59-A6C34878D82A}">
                    <a16:rowId xmlns:a16="http://schemas.microsoft.com/office/drawing/2014/main" val="10003"/>
                  </a:ext>
                </a:extLst>
              </a:tr>
              <a:tr h="370840">
                <a:tc>
                  <a:txBody>
                    <a:bodyPr/>
                    <a:lstStyle/>
                    <a:p>
                      <a:pPr algn="l" rtl="0" fontAlgn="ctr"/>
                      <a:r>
                        <a:rPr lang="en-GB" sz="1600" b="0" i="0" u="none" strike="noStrike" dirty="0">
                          <a:solidFill>
                            <a:srgbClr val="004A8F"/>
                          </a:solidFill>
                          <a:effectLst/>
                          <a:latin typeface="+mn-lt"/>
                        </a:rPr>
                        <a:t>Does not allow to remove fields or operations</a:t>
                      </a:r>
                    </a:p>
                  </a:txBody>
                  <a:tcPr marL="85725" marR="9525" marT="9525" marB="0" anchor="ctr"/>
                </a:tc>
                <a:tc>
                  <a:txBody>
                    <a:bodyPr/>
                    <a:lstStyle/>
                    <a:p>
                      <a:pPr algn="l" rtl="0" fontAlgn="ctr"/>
                      <a:r>
                        <a:rPr lang="en-GB" sz="1600" b="0" i="0" u="none" strike="noStrike" dirty="0">
                          <a:solidFill>
                            <a:srgbClr val="004A8F"/>
                          </a:solidFill>
                          <a:effectLst/>
                          <a:latin typeface="+mn-lt"/>
                        </a:rPr>
                        <a:t>Allows inclusion, changes and removal of fields and operations</a:t>
                      </a:r>
                    </a:p>
                  </a:txBody>
                  <a:tcPr marL="85725" marR="9525" marT="9525" marB="0" anchor="ctr"/>
                </a:tc>
                <a:extLst>
                  <a:ext uri="{0D108BD9-81ED-4DB2-BD59-A6C34878D82A}">
                    <a16:rowId xmlns:a16="http://schemas.microsoft.com/office/drawing/2014/main" val="10004"/>
                  </a:ext>
                </a:extLst>
              </a:tr>
              <a:tr h="370840">
                <a:tc>
                  <a:txBody>
                    <a:bodyPr/>
                    <a:lstStyle/>
                    <a:p>
                      <a:pPr algn="l" rtl="0" fontAlgn="ctr"/>
                      <a:r>
                        <a:rPr lang="en-GB" sz="1600" b="0" i="0" u="none" strike="noStrike" dirty="0">
                          <a:solidFill>
                            <a:srgbClr val="004A8F"/>
                          </a:solidFill>
                          <a:effectLst/>
                          <a:latin typeface="+mn-lt"/>
                        </a:rPr>
                        <a:t>Not sure on</a:t>
                      </a:r>
                      <a:r>
                        <a:rPr lang="en-GB" sz="1600" b="0" i="0" u="none" strike="noStrike" baseline="0" dirty="0">
                          <a:solidFill>
                            <a:srgbClr val="004A8F"/>
                          </a:solidFill>
                          <a:effectLst/>
                          <a:latin typeface="+mn-lt"/>
                        </a:rPr>
                        <a:t> how to </a:t>
                      </a:r>
                      <a:r>
                        <a:rPr lang="en-GB" sz="1600" b="0" i="0" u="none" strike="noStrike" dirty="0">
                          <a:solidFill>
                            <a:srgbClr val="004A8F"/>
                          </a:solidFill>
                          <a:effectLst/>
                          <a:latin typeface="+mn-lt"/>
                        </a:rPr>
                        <a:t>version the service</a:t>
                      </a:r>
                    </a:p>
                  </a:txBody>
                  <a:tcPr marL="85725" marR="9525" marT="9525" marB="0" anchor="ctr"/>
                </a:tc>
                <a:tc>
                  <a:txBody>
                    <a:bodyPr/>
                    <a:lstStyle/>
                    <a:p>
                      <a:pPr algn="l" rtl="0" fontAlgn="ctr"/>
                      <a:r>
                        <a:rPr lang="en-GB" sz="1600" b="0" i="0" u="none" strike="noStrike" dirty="0">
                          <a:solidFill>
                            <a:srgbClr val="004A8F"/>
                          </a:solidFill>
                          <a:effectLst/>
                          <a:latin typeface="+mn-lt"/>
                        </a:rPr>
                        <a:t>No service version, only operation </a:t>
                      </a:r>
                      <a:r>
                        <a:rPr lang="en-GB" sz="1600" b="0" i="0" u="none" strike="noStrike" baseline="0" dirty="0">
                          <a:solidFill>
                            <a:srgbClr val="004A8F"/>
                          </a:solidFill>
                          <a:effectLst/>
                          <a:latin typeface="+mn-lt"/>
                        </a:rPr>
                        <a:t>version</a:t>
                      </a:r>
                      <a:endParaRPr lang="en-GB" sz="1600" b="0" i="0" u="none" strike="noStrike" dirty="0">
                        <a:solidFill>
                          <a:srgbClr val="004A8F"/>
                        </a:solidFill>
                        <a:effectLst/>
                        <a:latin typeface="+mn-lt"/>
                      </a:endParaRPr>
                    </a:p>
                  </a:txBody>
                  <a:tcPr marL="85725" marR="9525" marT="9525" marB="0" anchor="ctr"/>
                </a:tc>
                <a:extLst>
                  <a:ext uri="{0D108BD9-81ED-4DB2-BD59-A6C34878D82A}">
                    <a16:rowId xmlns:a16="http://schemas.microsoft.com/office/drawing/2014/main" val="10005"/>
                  </a:ext>
                </a:extLst>
              </a:tr>
              <a:tr h="370840">
                <a:tc>
                  <a:txBody>
                    <a:bodyPr/>
                    <a:lstStyle/>
                    <a:p>
                      <a:pPr algn="l" rtl="0" fontAlgn="ctr"/>
                      <a:r>
                        <a:rPr lang="en-GB" sz="1600" b="0" i="0" u="none" strike="noStrike">
                          <a:solidFill>
                            <a:srgbClr val="004A8F"/>
                          </a:solidFill>
                          <a:effectLst/>
                          <a:latin typeface="+mn-lt"/>
                        </a:rPr>
                        <a:t>How to route?</a:t>
                      </a:r>
                    </a:p>
                  </a:txBody>
                  <a:tcPr marL="85725" marR="9525" marT="9525" marB="0" anchor="ctr"/>
                </a:tc>
                <a:tc>
                  <a:txBody>
                    <a:bodyPr/>
                    <a:lstStyle/>
                    <a:p>
                      <a:pPr algn="l" rtl="0" fontAlgn="ctr"/>
                      <a:r>
                        <a:rPr lang="en-GB" sz="1600" b="0" i="0" u="none" strike="noStrike" dirty="0">
                          <a:solidFill>
                            <a:srgbClr val="004A8F"/>
                          </a:solidFill>
                          <a:effectLst/>
                          <a:latin typeface="+mn-lt"/>
                        </a:rPr>
                        <a:t>Just route</a:t>
                      </a:r>
                    </a:p>
                  </a:txBody>
                  <a:tcPr marL="85725" marR="9525" marT="9525" marB="0" anchor="ctr"/>
                </a:tc>
                <a:extLst>
                  <a:ext uri="{0D108BD9-81ED-4DB2-BD59-A6C34878D82A}">
                    <a16:rowId xmlns:a16="http://schemas.microsoft.com/office/drawing/2014/main" val="10006"/>
                  </a:ext>
                </a:extLst>
              </a:tr>
              <a:tr h="370840">
                <a:tc>
                  <a:txBody>
                    <a:bodyPr/>
                    <a:lstStyle/>
                    <a:p>
                      <a:pPr algn="l" rtl="0" fontAlgn="ctr"/>
                      <a:r>
                        <a:rPr lang="en-GB" sz="1600" b="0" i="0" u="none" strike="noStrike" dirty="0">
                          <a:solidFill>
                            <a:srgbClr val="004A8F"/>
                          </a:solidFill>
                          <a:effectLst/>
                          <a:latin typeface="+mn-lt"/>
                        </a:rPr>
                        <a:t>Each Swagger with its own </a:t>
                      </a:r>
                      <a:r>
                        <a:rPr lang="en-GB" sz="1600" b="0" i="1" u="none" strike="noStrike" dirty="0" err="1">
                          <a:solidFill>
                            <a:srgbClr val="004A8F"/>
                          </a:solidFill>
                          <a:effectLst/>
                          <a:latin typeface="+mn-lt"/>
                        </a:rPr>
                        <a:t>basepath</a:t>
                      </a:r>
                      <a:endParaRPr lang="en-GB" sz="1600" b="0" i="0" u="none" strike="noStrike" dirty="0">
                        <a:solidFill>
                          <a:srgbClr val="004A8F"/>
                        </a:solidFill>
                        <a:effectLst/>
                        <a:latin typeface="+mn-lt"/>
                      </a:endParaRPr>
                    </a:p>
                  </a:txBody>
                  <a:tcPr marL="85725" marR="9525" marT="9525" marB="0" anchor="ctr"/>
                </a:tc>
                <a:tc>
                  <a:txBody>
                    <a:bodyPr/>
                    <a:lstStyle/>
                    <a:p>
                      <a:pPr algn="l" rtl="0" fontAlgn="ctr"/>
                      <a:r>
                        <a:rPr lang="en-GB" sz="1600" b="0" i="0" u="none" strike="noStrike" dirty="0">
                          <a:solidFill>
                            <a:srgbClr val="004A8F"/>
                          </a:solidFill>
                          <a:effectLst/>
                          <a:latin typeface="+mn-lt"/>
                        </a:rPr>
                        <a:t>One Swagger file can</a:t>
                      </a:r>
                      <a:r>
                        <a:rPr lang="en-GB" sz="1600" b="0" i="0" u="none" strike="noStrike" baseline="0" dirty="0">
                          <a:solidFill>
                            <a:srgbClr val="004A8F"/>
                          </a:solidFill>
                          <a:effectLst/>
                          <a:latin typeface="+mn-lt"/>
                        </a:rPr>
                        <a:t> have</a:t>
                      </a:r>
                      <a:r>
                        <a:rPr lang="en-GB" sz="1600" b="0" i="0" u="none" strike="noStrike" dirty="0">
                          <a:solidFill>
                            <a:srgbClr val="004A8F"/>
                          </a:solidFill>
                          <a:effectLst/>
                          <a:latin typeface="+mn-lt"/>
                        </a:rPr>
                        <a:t> all versions</a:t>
                      </a:r>
                    </a:p>
                  </a:txBody>
                  <a:tcPr marL="85725" marR="9525" marT="9525" marB="0" anchor="ctr"/>
                </a:tc>
                <a:extLst>
                  <a:ext uri="{0D108BD9-81ED-4DB2-BD59-A6C34878D82A}">
                    <a16:rowId xmlns:a16="http://schemas.microsoft.com/office/drawing/2014/main" val="10007"/>
                  </a:ext>
                </a:extLst>
              </a:tr>
              <a:tr h="370840">
                <a:tc>
                  <a:txBody>
                    <a:bodyPr/>
                    <a:lstStyle/>
                    <a:p>
                      <a:pPr algn="l" rtl="0" fontAlgn="ctr"/>
                      <a:r>
                        <a:rPr lang="en-GB" sz="1600" b="0" i="0" u="none" strike="noStrike" dirty="0">
                          <a:solidFill>
                            <a:srgbClr val="004A8F"/>
                          </a:solidFill>
                          <a:effectLst/>
                          <a:latin typeface="+mn-lt"/>
                        </a:rPr>
                        <a:t>Do</a:t>
                      </a:r>
                      <a:r>
                        <a:rPr lang="en-GB" sz="1600" b="0" i="0" u="none" strike="noStrike" baseline="0" dirty="0">
                          <a:solidFill>
                            <a:srgbClr val="004A8F"/>
                          </a:solidFill>
                          <a:effectLst/>
                          <a:latin typeface="+mn-lt"/>
                        </a:rPr>
                        <a:t> not allow hyperlink</a:t>
                      </a:r>
                      <a:endParaRPr lang="en-GB" sz="1600" b="0" i="0" u="none" strike="noStrike" dirty="0">
                        <a:solidFill>
                          <a:srgbClr val="004A8F"/>
                        </a:solidFill>
                        <a:effectLst/>
                        <a:latin typeface="+mn-lt"/>
                      </a:endParaRPr>
                    </a:p>
                  </a:txBody>
                  <a:tcPr marL="85725" marR="9525" marT="9525" marB="0" anchor="ctr"/>
                </a:tc>
                <a:tc>
                  <a:txBody>
                    <a:bodyPr/>
                    <a:lstStyle/>
                    <a:p>
                      <a:pPr algn="l" rtl="0" fontAlgn="ctr"/>
                      <a:r>
                        <a:rPr lang="en-GB" sz="1600" b="0" i="0" u="none" strike="noStrike" dirty="0">
                          <a:solidFill>
                            <a:srgbClr val="004A8F"/>
                          </a:solidFill>
                          <a:effectLst/>
                          <a:latin typeface="+mn-lt"/>
                        </a:rPr>
                        <a:t>Allow hyperlinks</a:t>
                      </a:r>
                    </a:p>
                  </a:txBody>
                  <a:tcPr marL="85725" marR="9525" marT="9525" marB="0" anchor="ctr"/>
                </a:tc>
                <a:extLst>
                  <a:ext uri="{0D108BD9-81ED-4DB2-BD59-A6C34878D82A}">
                    <a16:rowId xmlns:a16="http://schemas.microsoft.com/office/drawing/2014/main" val="10008"/>
                  </a:ext>
                </a:extLst>
              </a:tr>
              <a:tr h="370840">
                <a:tc>
                  <a:txBody>
                    <a:bodyPr/>
                    <a:lstStyle/>
                    <a:p>
                      <a:pPr algn="l" rtl="0" fontAlgn="ctr"/>
                      <a:r>
                        <a:rPr lang="en-GB" sz="1600" b="0" i="0" u="none" strike="noStrike" dirty="0">
                          <a:solidFill>
                            <a:srgbClr val="004A8F"/>
                          </a:solidFill>
                          <a:effectLst/>
                          <a:latin typeface="+mn-lt"/>
                        </a:rPr>
                        <a:t>One</a:t>
                      </a:r>
                      <a:r>
                        <a:rPr lang="en-GB" sz="1600" b="0" i="0" u="none" strike="noStrike" baseline="0" dirty="0">
                          <a:solidFill>
                            <a:srgbClr val="004A8F"/>
                          </a:solidFill>
                          <a:effectLst/>
                          <a:latin typeface="+mn-lt"/>
                        </a:rPr>
                        <a:t> running service per major version (service or operation?)</a:t>
                      </a:r>
                      <a:endParaRPr lang="en-GB" sz="1600" b="0" i="0" u="none" strike="noStrike" dirty="0">
                        <a:solidFill>
                          <a:srgbClr val="004A8F"/>
                        </a:solidFill>
                        <a:effectLst/>
                        <a:latin typeface="+mn-lt"/>
                      </a:endParaRPr>
                    </a:p>
                  </a:txBody>
                  <a:tcPr marL="85725" marR="9525" marT="9525" marB="0" anchor="ct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GB" sz="1600" dirty="0">
                          <a:latin typeface="+mn-lt"/>
                        </a:rPr>
                        <a:t>Only one running service in production</a:t>
                      </a:r>
                    </a:p>
                  </a:txBody>
                  <a:tcPr marL="85725" marR="9525" marT="9525"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444798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ADB0-C52F-4E63-A409-E06002A1C3E4}"/>
              </a:ext>
            </a:extLst>
          </p:cNvPr>
          <p:cNvSpPr>
            <a:spLocks noGrp="1"/>
          </p:cNvSpPr>
          <p:nvPr>
            <p:ph type="title"/>
          </p:nvPr>
        </p:nvSpPr>
        <p:spPr/>
        <p:txBody>
          <a:bodyPr/>
          <a:lstStyle/>
          <a:p>
            <a:r>
              <a:rPr lang="en-GB"/>
              <a:t>Graham’s Questions</a:t>
            </a:r>
          </a:p>
        </p:txBody>
      </p:sp>
      <p:sp>
        <p:nvSpPr>
          <p:cNvPr id="3" name="Date Placeholder 2">
            <a:extLst>
              <a:ext uri="{FF2B5EF4-FFF2-40B4-BE49-F238E27FC236}">
                <a16:creationId xmlns:a16="http://schemas.microsoft.com/office/drawing/2014/main" id="{FA83EC54-0E77-4DB6-81EE-F390639A1176}"/>
              </a:ext>
            </a:extLst>
          </p:cNvPr>
          <p:cNvSpPr>
            <a:spLocks noGrp="1"/>
          </p:cNvSpPr>
          <p:nvPr>
            <p:ph type="dt" sz="half" idx="10"/>
          </p:nvPr>
        </p:nvSpPr>
        <p:spPr/>
        <p:txBody>
          <a:bodyPr/>
          <a:lstStyle/>
          <a:p>
            <a:fld id="{7882F416-A7F0-4147-ABFB-AD9CBA6287D9}" type="datetime1">
              <a:rPr lang="en-GB" smtClean="0"/>
              <a:t>18/05/2020</a:t>
            </a:fld>
            <a:endParaRPr lang="en-US"/>
          </a:p>
        </p:txBody>
      </p:sp>
      <p:sp>
        <p:nvSpPr>
          <p:cNvPr id="4" name="Footer Placeholder 3">
            <a:extLst>
              <a:ext uri="{FF2B5EF4-FFF2-40B4-BE49-F238E27FC236}">
                <a16:creationId xmlns:a16="http://schemas.microsoft.com/office/drawing/2014/main" id="{CF82B6AF-8BFA-4458-94AE-D1D53EF7AFD3}"/>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4975A32B-E6DA-4C88-B266-894087340363}"/>
              </a:ext>
            </a:extLst>
          </p:cNvPr>
          <p:cNvSpPr>
            <a:spLocks noGrp="1"/>
          </p:cNvSpPr>
          <p:nvPr>
            <p:ph type="sldNum" sz="quarter" idx="12"/>
          </p:nvPr>
        </p:nvSpPr>
        <p:spPr/>
        <p:txBody>
          <a:bodyPr/>
          <a:lstStyle/>
          <a:p>
            <a:fld id="{626A57C3-3BED-E04C-8CED-F9EC9F6E08F1}" type="slidenum">
              <a:rPr lang="en-US" smtClean="0"/>
              <a:t>33</a:t>
            </a:fld>
            <a:endParaRPr lang="en-US"/>
          </a:p>
        </p:txBody>
      </p:sp>
      <p:sp>
        <p:nvSpPr>
          <p:cNvPr id="6" name="Content Placeholder 5">
            <a:extLst>
              <a:ext uri="{FF2B5EF4-FFF2-40B4-BE49-F238E27FC236}">
                <a16:creationId xmlns:a16="http://schemas.microsoft.com/office/drawing/2014/main" id="{651E5C5D-E3D7-4BAC-82A8-2821B6B27BA6}"/>
              </a:ext>
            </a:extLst>
          </p:cNvPr>
          <p:cNvSpPr>
            <a:spLocks noGrp="1"/>
          </p:cNvSpPr>
          <p:nvPr>
            <p:ph idx="1"/>
          </p:nvPr>
        </p:nvSpPr>
        <p:spPr>
          <a:xfrm>
            <a:off x="711906" y="1584679"/>
            <a:ext cx="10746316" cy="4473221"/>
          </a:xfrm>
        </p:spPr>
        <p:txBody>
          <a:bodyPr>
            <a:normAutofit fontScale="92500" lnSpcReduction="20000"/>
          </a:bodyPr>
          <a:lstStyle/>
          <a:p>
            <a:pPr marL="457200" lvl="0" indent="-457200">
              <a:buFont typeface="Arial" panose="020B0604020202020204" pitchFamily="34" charset="0"/>
              <a:buChar char="•"/>
            </a:pPr>
            <a:r>
              <a:rPr lang="en-GB" b="1" dirty="0"/>
              <a:t>What should be versioned? Operations, Sets of Operations, APIs?</a:t>
            </a:r>
          </a:p>
          <a:p>
            <a:pPr lvl="1" indent="0">
              <a:buNone/>
            </a:pPr>
            <a:r>
              <a:rPr lang="en-GB" dirty="0"/>
              <a:t>Each operation is individually versioned (not service or Swagger file)</a:t>
            </a:r>
          </a:p>
          <a:p>
            <a:pPr marL="457200" lvl="0" indent="-457200">
              <a:buFont typeface="Arial" panose="020B0604020202020204" pitchFamily="34" charset="0"/>
              <a:buChar char="•"/>
            </a:pPr>
            <a:r>
              <a:rPr lang="en-GB" b="1" dirty="0"/>
              <a:t>How should version information be communicated in the interface?</a:t>
            </a:r>
          </a:p>
          <a:p>
            <a:pPr lvl="1" indent="0">
              <a:buNone/>
            </a:pPr>
            <a:r>
              <a:rPr lang="en-GB" dirty="0"/>
              <a:t>Through </a:t>
            </a:r>
            <a:r>
              <a:rPr lang="en-GB" b="1" i="1" dirty="0"/>
              <a:t>content:</a:t>
            </a:r>
            <a:r>
              <a:rPr lang="en-GB" dirty="0"/>
              <a:t> field of the Swagger (</a:t>
            </a:r>
            <a:r>
              <a:rPr lang="en-GB" b="1" i="1" dirty="0"/>
              <a:t>produces: </a:t>
            </a:r>
            <a:r>
              <a:rPr lang="en-GB" dirty="0"/>
              <a:t>and </a:t>
            </a:r>
            <a:r>
              <a:rPr lang="en-GB" b="1" i="1" dirty="0"/>
              <a:t>consumes:</a:t>
            </a:r>
            <a:r>
              <a:rPr lang="en-GB" dirty="0"/>
              <a:t> in v2.0)</a:t>
            </a:r>
          </a:p>
          <a:p>
            <a:pPr marL="457200" lvl="0" indent="-457200">
              <a:buFont typeface="Arial" panose="020B0604020202020204" pitchFamily="34" charset="0"/>
              <a:buChar char="•"/>
            </a:pPr>
            <a:r>
              <a:rPr lang="en-GB" b="1" dirty="0"/>
              <a:t>How should swaggers be maintained?</a:t>
            </a:r>
          </a:p>
          <a:p>
            <a:pPr lvl="1" indent="0">
              <a:buNone/>
            </a:pPr>
            <a:r>
              <a:rPr lang="en-GB" dirty="0"/>
              <a:t>As a source code</a:t>
            </a:r>
          </a:p>
          <a:p>
            <a:pPr marL="457200" lvl="0" indent="-457200">
              <a:buFont typeface="Arial" panose="020B0604020202020204" pitchFamily="34" charset="0"/>
              <a:buChar char="•"/>
            </a:pPr>
            <a:r>
              <a:rPr lang="en-GB" b="1" dirty="0"/>
              <a:t>How should swaggers be published?</a:t>
            </a:r>
          </a:p>
          <a:p>
            <a:pPr lvl="1" indent="0">
              <a:buNone/>
            </a:pPr>
            <a:r>
              <a:rPr lang="en-GB" dirty="0"/>
              <a:t>Published together, before or after the code</a:t>
            </a:r>
          </a:p>
          <a:p>
            <a:pPr marL="457200" lvl="0" indent="-457200">
              <a:buFont typeface="Arial" panose="020B0604020202020204" pitchFamily="34" charset="0"/>
              <a:buChar char="•"/>
            </a:pPr>
            <a:r>
              <a:rPr lang="en-GB" b="1" dirty="0"/>
              <a:t>How should operation calls be routed?</a:t>
            </a:r>
          </a:p>
          <a:p>
            <a:pPr lvl="1" indent="0">
              <a:buNone/>
            </a:pPr>
            <a:r>
              <a:rPr lang="en-GB" dirty="0"/>
              <a:t>As there is only one URL for all service versions in prod, routing is not a problem</a:t>
            </a:r>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2372285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0D670-9A6C-431A-9300-1086970D1699}"/>
              </a:ext>
            </a:extLst>
          </p:cNvPr>
          <p:cNvSpPr>
            <a:spLocks noGrp="1"/>
          </p:cNvSpPr>
          <p:nvPr>
            <p:ph type="ctrTitle"/>
          </p:nvPr>
        </p:nvSpPr>
        <p:spPr/>
        <p:txBody>
          <a:bodyPr/>
          <a:lstStyle/>
          <a:p>
            <a:r>
              <a:rPr lang="en-GB" dirty="0"/>
              <a:t>Service Versioning</a:t>
            </a:r>
            <a:br>
              <a:rPr lang="en-GB" dirty="0"/>
            </a:br>
            <a:r>
              <a:rPr lang="en-GB" dirty="0"/>
              <a:t>Proposal</a:t>
            </a:r>
            <a:br>
              <a:rPr lang="en-GB" dirty="0"/>
            </a:br>
            <a:endParaRPr lang="en-GB" dirty="0"/>
          </a:p>
        </p:txBody>
      </p:sp>
      <p:sp>
        <p:nvSpPr>
          <p:cNvPr id="3" name="Subtitle 2">
            <a:extLst>
              <a:ext uri="{FF2B5EF4-FFF2-40B4-BE49-F238E27FC236}">
                <a16:creationId xmlns:a16="http://schemas.microsoft.com/office/drawing/2014/main" id="{B5211CA7-2691-4169-B223-9C203A73919F}"/>
              </a:ext>
            </a:extLst>
          </p:cNvPr>
          <p:cNvSpPr>
            <a:spLocks noGrp="1"/>
          </p:cNvSpPr>
          <p:nvPr>
            <p:ph type="subTitle" idx="1"/>
          </p:nvPr>
        </p:nvSpPr>
        <p:spPr/>
        <p:txBody>
          <a:bodyPr/>
          <a:lstStyle/>
          <a:p>
            <a:r>
              <a:rPr lang="en-GB" dirty="0"/>
              <a:t>Proposal on how to version Middleware Services</a:t>
            </a:r>
          </a:p>
          <a:p>
            <a:endParaRPr lang="en-GB" dirty="0"/>
          </a:p>
        </p:txBody>
      </p:sp>
    </p:spTree>
    <p:extLst>
      <p:ext uri="{BB962C8B-B14F-4D97-AF65-F5344CB8AC3E}">
        <p14:creationId xmlns:p14="http://schemas.microsoft.com/office/powerpoint/2010/main" val="332100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3747-EAB7-495D-80B1-CC865BAEB673}"/>
              </a:ext>
            </a:extLst>
          </p:cNvPr>
          <p:cNvSpPr>
            <a:spLocks noGrp="1"/>
          </p:cNvSpPr>
          <p:nvPr>
            <p:ph type="title"/>
          </p:nvPr>
        </p:nvSpPr>
        <p:spPr/>
        <p:txBody>
          <a:bodyPr/>
          <a:lstStyle/>
          <a:p>
            <a:r>
              <a:rPr lang="pt-BR"/>
              <a:t>Principles</a:t>
            </a:r>
            <a:endParaRPr lang="en-GB"/>
          </a:p>
        </p:txBody>
      </p:sp>
      <p:sp>
        <p:nvSpPr>
          <p:cNvPr id="3" name="Date Placeholder 2">
            <a:extLst>
              <a:ext uri="{FF2B5EF4-FFF2-40B4-BE49-F238E27FC236}">
                <a16:creationId xmlns:a16="http://schemas.microsoft.com/office/drawing/2014/main" id="{5124E975-C828-4E74-BF9A-FBA451B0027C}"/>
              </a:ext>
            </a:extLst>
          </p:cNvPr>
          <p:cNvSpPr>
            <a:spLocks noGrp="1"/>
          </p:cNvSpPr>
          <p:nvPr>
            <p:ph type="dt" sz="half" idx="10"/>
          </p:nvPr>
        </p:nvSpPr>
        <p:spPr/>
        <p:txBody>
          <a:bodyPr/>
          <a:lstStyle/>
          <a:p>
            <a:fld id="{CD4859CD-E1DA-4F89-9E97-B0ACA1548929}" type="datetime1">
              <a:rPr lang="en-GB" smtClean="0"/>
              <a:t>18/05/2020</a:t>
            </a:fld>
            <a:endParaRPr lang="en-US"/>
          </a:p>
        </p:txBody>
      </p:sp>
      <p:sp>
        <p:nvSpPr>
          <p:cNvPr id="4" name="Footer Placeholder 3">
            <a:extLst>
              <a:ext uri="{FF2B5EF4-FFF2-40B4-BE49-F238E27FC236}">
                <a16:creationId xmlns:a16="http://schemas.microsoft.com/office/drawing/2014/main" id="{C6728B2A-9B6E-4845-BF79-039DF1A46660}"/>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69C06711-771D-44E6-BC7D-8067F4F19A5D}"/>
              </a:ext>
            </a:extLst>
          </p:cNvPr>
          <p:cNvSpPr>
            <a:spLocks noGrp="1"/>
          </p:cNvSpPr>
          <p:nvPr>
            <p:ph type="sldNum" sz="quarter" idx="12"/>
          </p:nvPr>
        </p:nvSpPr>
        <p:spPr/>
        <p:txBody>
          <a:bodyPr/>
          <a:lstStyle/>
          <a:p>
            <a:fld id="{626A57C3-3BED-E04C-8CED-F9EC9F6E08F1}" type="slidenum">
              <a:rPr lang="en-US" smtClean="0"/>
              <a:t>4</a:t>
            </a:fld>
            <a:endParaRPr lang="en-US"/>
          </a:p>
        </p:txBody>
      </p:sp>
      <p:sp>
        <p:nvSpPr>
          <p:cNvPr id="6" name="Content Placeholder 5">
            <a:extLst>
              <a:ext uri="{FF2B5EF4-FFF2-40B4-BE49-F238E27FC236}">
                <a16:creationId xmlns:a16="http://schemas.microsoft.com/office/drawing/2014/main" id="{9D59BC22-6996-49C6-A44F-CEDB0FBDD901}"/>
              </a:ext>
            </a:extLst>
          </p:cNvPr>
          <p:cNvSpPr>
            <a:spLocks noGrp="1"/>
          </p:cNvSpPr>
          <p:nvPr>
            <p:ph idx="1"/>
          </p:nvPr>
        </p:nvSpPr>
        <p:spPr/>
        <p:txBody>
          <a:bodyPr/>
          <a:lstStyle/>
          <a:p>
            <a:pPr marL="457200" indent="-457200">
              <a:buFont typeface="Arial" panose="020B0604020202020204" pitchFamily="34" charset="0"/>
              <a:buChar char="•"/>
            </a:pPr>
            <a:r>
              <a:rPr lang="en-GB" dirty="0"/>
              <a:t>Be technology agnostic</a:t>
            </a:r>
          </a:p>
          <a:p>
            <a:pPr marL="457200" indent="-457200">
              <a:buFont typeface="Arial" panose="020B0604020202020204" pitchFamily="34" charset="0"/>
              <a:buChar char="•"/>
            </a:pPr>
            <a:r>
              <a:rPr lang="en-GB" dirty="0"/>
              <a:t>Follow the community best practices</a:t>
            </a:r>
          </a:p>
          <a:p>
            <a:pPr marL="457200" indent="-457200">
              <a:buFont typeface="Arial" panose="020B0604020202020204" pitchFamily="34" charset="0"/>
              <a:buChar char="•"/>
            </a:pPr>
            <a:r>
              <a:rPr lang="en-GB" dirty="0"/>
              <a:t>Separation of Concerns</a:t>
            </a:r>
          </a:p>
          <a:p>
            <a:pPr marL="457200" indent="-457200">
              <a:buFont typeface="Arial" panose="020B0604020202020204" pitchFamily="34" charset="0"/>
              <a:buChar char="•"/>
            </a:pPr>
            <a:r>
              <a:rPr lang="en-GB" dirty="0"/>
              <a:t>KISS – Keep It Stupid Simple</a:t>
            </a:r>
          </a:p>
          <a:p>
            <a:pPr marL="457200" indent="-457200">
              <a:buFont typeface="Arial" panose="020B0604020202020204" pitchFamily="34" charset="0"/>
              <a:buChar char="•"/>
            </a:pPr>
            <a:r>
              <a:rPr lang="en-GB" dirty="0"/>
              <a:t>Don’t reinvent the wheel</a:t>
            </a:r>
          </a:p>
          <a:p>
            <a:pPr marL="457200" indent="-457200">
              <a:buFont typeface="Arial" panose="020B0604020202020204" pitchFamily="34" charset="0"/>
              <a:buChar char="•"/>
            </a:pPr>
            <a:r>
              <a:rPr lang="en-GB" dirty="0"/>
              <a:t>Satisfy your customers (services’ consumers)</a:t>
            </a:r>
          </a:p>
          <a:p>
            <a:pPr marL="457200" indent="-457200">
              <a:buFont typeface="Arial" panose="020B0604020202020204" pitchFamily="34" charset="0"/>
              <a:buChar char="•"/>
            </a:pPr>
            <a:r>
              <a:rPr lang="en-GB" dirty="0"/>
              <a:t>Focus on the business solution</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2791516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EA23-325B-4DDD-A350-717E2EDABA10}"/>
              </a:ext>
            </a:extLst>
          </p:cNvPr>
          <p:cNvSpPr>
            <a:spLocks noGrp="1"/>
          </p:cNvSpPr>
          <p:nvPr>
            <p:ph type="title"/>
          </p:nvPr>
        </p:nvSpPr>
        <p:spPr/>
        <p:txBody>
          <a:bodyPr/>
          <a:lstStyle/>
          <a:p>
            <a:r>
              <a:rPr lang="en-GB"/>
              <a:t>API Mandate at Amazon</a:t>
            </a:r>
          </a:p>
        </p:txBody>
      </p:sp>
      <p:sp>
        <p:nvSpPr>
          <p:cNvPr id="3" name="Date Placeholder 2">
            <a:extLst>
              <a:ext uri="{FF2B5EF4-FFF2-40B4-BE49-F238E27FC236}">
                <a16:creationId xmlns:a16="http://schemas.microsoft.com/office/drawing/2014/main" id="{6F939FBF-ECE8-4012-9553-DFBB0D4547FC}"/>
              </a:ext>
            </a:extLst>
          </p:cNvPr>
          <p:cNvSpPr>
            <a:spLocks noGrp="1"/>
          </p:cNvSpPr>
          <p:nvPr>
            <p:ph type="dt" sz="half" idx="10"/>
          </p:nvPr>
        </p:nvSpPr>
        <p:spPr/>
        <p:txBody>
          <a:bodyPr/>
          <a:lstStyle/>
          <a:p>
            <a:fld id="{B60120EA-204F-4247-8AD6-FB3D00C1DADC}" type="datetime1">
              <a:rPr lang="en-GB" smtClean="0"/>
              <a:t>18/05/2020</a:t>
            </a:fld>
            <a:endParaRPr lang="en-US"/>
          </a:p>
        </p:txBody>
      </p:sp>
      <p:sp>
        <p:nvSpPr>
          <p:cNvPr id="4" name="Footer Placeholder 3">
            <a:extLst>
              <a:ext uri="{FF2B5EF4-FFF2-40B4-BE49-F238E27FC236}">
                <a16:creationId xmlns:a16="http://schemas.microsoft.com/office/drawing/2014/main" id="{85858E85-D113-434B-9EB9-889BE2D21AC9}"/>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60AC97BE-DB0B-40E4-A7FE-3410211C320E}"/>
              </a:ext>
            </a:extLst>
          </p:cNvPr>
          <p:cNvSpPr>
            <a:spLocks noGrp="1"/>
          </p:cNvSpPr>
          <p:nvPr>
            <p:ph type="sldNum" sz="quarter" idx="12"/>
          </p:nvPr>
        </p:nvSpPr>
        <p:spPr/>
        <p:txBody>
          <a:bodyPr/>
          <a:lstStyle/>
          <a:p>
            <a:fld id="{626A57C3-3BED-E04C-8CED-F9EC9F6E08F1}" type="slidenum">
              <a:rPr lang="en-US" smtClean="0"/>
              <a:t>5</a:t>
            </a:fld>
            <a:endParaRPr lang="en-US"/>
          </a:p>
        </p:txBody>
      </p:sp>
      <p:sp>
        <p:nvSpPr>
          <p:cNvPr id="6" name="Content Placeholder 5">
            <a:extLst>
              <a:ext uri="{FF2B5EF4-FFF2-40B4-BE49-F238E27FC236}">
                <a16:creationId xmlns:a16="http://schemas.microsoft.com/office/drawing/2014/main" id="{33D11D54-FD83-4CAA-947A-34A531734F06}"/>
              </a:ext>
            </a:extLst>
          </p:cNvPr>
          <p:cNvSpPr>
            <a:spLocks noGrp="1"/>
          </p:cNvSpPr>
          <p:nvPr>
            <p:ph idx="1"/>
          </p:nvPr>
        </p:nvSpPr>
        <p:spPr/>
        <p:txBody>
          <a:bodyPr>
            <a:normAutofit fontScale="85000" lnSpcReduction="10000"/>
          </a:bodyPr>
          <a:lstStyle/>
          <a:p>
            <a:pPr marL="457200" indent="-457200" fontAlgn="base">
              <a:buFont typeface="Arial" panose="020B0604020202020204" pitchFamily="34" charset="0"/>
              <a:buChar char="•"/>
            </a:pPr>
            <a:r>
              <a:rPr lang="en-GB"/>
              <a:t>All teams will expose their data and functionality through service interfaces</a:t>
            </a:r>
          </a:p>
          <a:p>
            <a:pPr marL="457200" indent="-457200" fontAlgn="base">
              <a:buFont typeface="Arial" panose="020B0604020202020204" pitchFamily="34" charset="0"/>
              <a:buChar char="•"/>
            </a:pPr>
            <a:r>
              <a:rPr lang="en-GB"/>
              <a:t>Teams must communicate with each other through these interfaces</a:t>
            </a:r>
          </a:p>
          <a:p>
            <a:pPr marL="457200" indent="-457200" fontAlgn="base">
              <a:buFont typeface="Arial" panose="020B0604020202020204" pitchFamily="34" charset="0"/>
              <a:buChar char="•"/>
            </a:pPr>
            <a:r>
              <a:rPr lang="en-GB"/>
              <a:t>There will be no other form of inter-process communication allowed</a:t>
            </a:r>
          </a:p>
          <a:p>
            <a:pPr marL="1200150" lvl="1" indent="-457200" fontAlgn="base">
              <a:buFont typeface="Arial" panose="020B0604020202020204" pitchFamily="34" charset="0"/>
              <a:buChar char="•"/>
            </a:pPr>
            <a:r>
              <a:rPr lang="en-GB"/>
              <a:t>No direct linking, no direct reads of another team’s data store, no shared-memory model, no back-doors whatsoever</a:t>
            </a:r>
          </a:p>
          <a:p>
            <a:pPr marL="1200150" lvl="1" indent="-457200" fontAlgn="base">
              <a:buFont typeface="Arial" panose="020B0604020202020204" pitchFamily="34" charset="0"/>
              <a:buChar char="•"/>
            </a:pPr>
            <a:r>
              <a:rPr lang="en-GB"/>
              <a:t>The only communication allowed is via service interface calls over the network</a:t>
            </a:r>
          </a:p>
          <a:p>
            <a:pPr marL="457200" indent="-457200" fontAlgn="base">
              <a:buFont typeface="Arial" panose="020B0604020202020204" pitchFamily="34" charset="0"/>
              <a:buChar char="•"/>
            </a:pPr>
            <a:r>
              <a:rPr lang="en-GB"/>
              <a:t>The technology used doesn’t matter</a:t>
            </a:r>
          </a:p>
          <a:p>
            <a:pPr marL="457200" indent="-457200" fontAlgn="base">
              <a:buFont typeface="Arial" panose="020B0604020202020204" pitchFamily="34" charset="0"/>
              <a:buChar char="•"/>
            </a:pPr>
            <a:r>
              <a:rPr lang="en-GB"/>
              <a:t>All service interfaces must be designed from the ground up to be externalizable</a:t>
            </a:r>
          </a:p>
          <a:p>
            <a:pPr marL="1200150" lvl="1" indent="-457200" fontAlgn="base">
              <a:buFont typeface="Arial" panose="020B0604020202020204" pitchFamily="34" charset="0"/>
              <a:buChar char="•"/>
            </a:pPr>
            <a:r>
              <a:rPr lang="en-GB"/>
              <a:t>Must plan and design to be able to expose the interface to developers in the outside world</a:t>
            </a:r>
          </a:p>
          <a:p>
            <a:pPr marL="457200" indent="-457200">
              <a:buFont typeface="Arial" panose="020B0604020202020204" pitchFamily="34" charset="0"/>
              <a:buChar char="•"/>
            </a:pPr>
            <a:endParaRPr lang="en-GB"/>
          </a:p>
        </p:txBody>
      </p:sp>
    </p:spTree>
    <p:extLst>
      <p:ext uri="{BB962C8B-B14F-4D97-AF65-F5344CB8AC3E}">
        <p14:creationId xmlns:p14="http://schemas.microsoft.com/office/powerpoint/2010/main" val="4087387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B665051-69A7-4DDE-A373-0984D18562D7}"/>
              </a:ext>
            </a:extLst>
          </p:cNvPr>
          <p:cNvSpPr>
            <a:spLocks noGrp="1"/>
          </p:cNvSpPr>
          <p:nvPr>
            <p:ph type="title"/>
          </p:nvPr>
        </p:nvSpPr>
        <p:spPr/>
        <p:txBody>
          <a:bodyPr/>
          <a:lstStyle/>
          <a:p>
            <a:r>
              <a:rPr lang="en-GB"/>
              <a:t>Premises</a:t>
            </a:r>
          </a:p>
        </p:txBody>
      </p:sp>
      <p:sp>
        <p:nvSpPr>
          <p:cNvPr id="4" name="Date Placeholder 3">
            <a:extLst>
              <a:ext uri="{FF2B5EF4-FFF2-40B4-BE49-F238E27FC236}">
                <a16:creationId xmlns:a16="http://schemas.microsoft.com/office/drawing/2014/main" id="{D54C6EC9-7C61-4DCC-BC92-66435505DFD0}"/>
              </a:ext>
            </a:extLst>
          </p:cNvPr>
          <p:cNvSpPr>
            <a:spLocks noGrp="1"/>
          </p:cNvSpPr>
          <p:nvPr>
            <p:ph type="dt" sz="half" idx="10"/>
          </p:nvPr>
        </p:nvSpPr>
        <p:spPr/>
        <p:txBody>
          <a:bodyPr/>
          <a:lstStyle/>
          <a:p>
            <a:fld id="{E36E60C4-9B2D-4014-9366-9BCCD7A9936A}" type="datetime1">
              <a:rPr lang="en-GB" smtClean="0"/>
              <a:t>18/05/2020</a:t>
            </a:fld>
            <a:endParaRPr lang="en-US"/>
          </a:p>
        </p:txBody>
      </p:sp>
      <p:sp>
        <p:nvSpPr>
          <p:cNvPr id="5" name="Footer Placeholder 4">
            <a:extLst>
              <a:ext uri="{FF2B5EF4-FFF2-40B4-BE49-F238E27FC236}">
                <a16:creationId xmlns:a16="http://schemas.microsoft.com/office/drawing/2014/main" id="{99911E93-1C8D-4EE7-978A-00E2C544B2D0}"/>
              </a:ext>
            </a:extLst>
          </p:cNvPr>
          <p:cNvSpPr>
            <a:spLocks noGrp="1"/>
          </p:cNvSpPr>
          <p:nvPr>
            <p:ph type="ftr" sz="quarter" idx="11"/>
          </p:nvPr>
        </p:nvSpPr>
        <p:spPr/>
        <p:txBody>
          <a:bodyPr/>
          <a:lstStyle/>
          <a:p>
            <a:r>
              <a:rPr lang="en-GB"/>
              <a:t>REST Versioning Proposal</a:t>
            </a:r>
            <a:endParaRPr lang="en-US"/>
          </a:p>
        </p:txBody>
      </p:sp>
      <p:sp>
        <p:nvSpPr>
          <p:cNvPr id="6" name="Slide Number Placeholder 5">
            <a:extLst>
              <a:ext uri="{FF2B5EF4-FFF2-40B4-BE49-F238E27FC236}">
                <a16:creationId xmlns:a16="http://schemas.microsoft.com/office/drawing/2014/main" id="{F08DAD92-6D2B-440D-B2C7-3FDBA035A64A}"/>
              </a:ext>
            </a:extLst>
          </p:cNvPr>
          <p:cNvSpPr>
            <a:spLocks noGrp="1"/>
          </p:cNvSpPr>
          <p:nvPr>
            <p:ph type="sldNum" sz="quarter" idx="12"/>
          </p:nvPr>
        </p:nvSpPr>
        <p:spPr/>
        <p:txBody>
          <a:bodyPr/>
          <a:lstStyle/>
          <a:p>
            <a:fld id="{626A57C3-3BED-E04C-8CED-F9EC9F6E08F1}" type="slidenum">
              <a:rPr lang="en-US" smtClean="0"/>
              <a:t>6</a:t>
            </a:fld>
            <a:endParaRPr lang="en-US"/>
          </a:p>
        </p:txBody>
      </p:sp>
      <p:sp>
        <p:nvSpPr>
          <p:cNvPr id="9" name="Content Placeholder 8">
            <a:extLst>
              <a:ext uri="{FF2B5EF4-FFF2-40B4-BE49-F238E27FC236}">
                <a16:creationId xmlns:a16="http://schemas.microsoft.com/office/drawing/2014/main" id="{D4333893-AEE9-432F-98C2-670F78137BD0}"/>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GB" dirty="0"/>
              <a:t>Only one running service</a:t>
            </a:r>
          </a:p>
          <a:p>
            <a:pPr marL="457200" indent="-457200">
              <a:buFont typeface="Arial" panose="020B0604020202020204" pitchFamily="34" charset="0"/>
              <a:buChar char="•"/>
            </a:pPr>
            <a:r>
              <a:rPr lang="en-GB" dirty="0"/>
              <a:t>No version number in the URL</a:t>
            </a:r>
          </a:p>
          <a:p>
            <a:pPr marL="457200" indent="-457200">
              <a:buFont typeface="Arial" panose="020B0604020202020204" pitchFamily="34" charset="0"/>
              <a:buChar char="•"/>
            </a:pPr>
            <a:r>
              <a:rPr lang="en-GB" dirty="0"/>
              <a:t>Rely on infrastructure tools</a:t>
            </a:r>
          </a:p>
          <a:p>
            <a:pPr marL="457200" indent="-457200">
              <a:buFont typeface="Arial" panose="020B0604020202020204" pitchFamily="34" charset="0"/>
              <a:buChar char="•"/>
            </a:pPr>
            <a:r>
              <a:rPr lang="en-GB" dirty="0"/>
              <a:t>Clients only need to know major versions</a:t>
            </a:r>
          </a:p>
          <a:p>
            <a:pPr marL="1200150" lvl="1" indent="-457200">
              <a:buFont typeface="Arial" panose="020B0604020202020204" pitchFamily="34" charset="0"/>
              <a:buChar char="•"/>
            </a:pPr>
            <a:r>
              <a:rPr lang="en-GB" dirty="0"/>
              <a:t>Version to use is decided at design time</a:t>
            </a:r>
          </a:p>
          <a:p>
            <a:pPr marL="457200" indent="-457200">
              <a:buFont typeface="Arial" panose="020B0604020202020204" pitchFamily="34" charset="0"/>
              <a:buChar char="•"/>
            </a:pPr>
            <a:r>
              <a:rPr lang="en-GB" dirty="0"/>
              <a:t>Services serve consumers</a:t>
            </a:r>
          </a:p>
          <a:p>
            <a:pPr marL="1200150" lvl="1" indent="-457200">
              <a:buFont typeface="Arial" panose="020B0604020202020204" pitchFamily="34" charset="0"/>
              <a:buChar char="•"/>
            </a:pPr>
            <a:r>
              <a:rPr lang="en-GB" dirty="0"/>
              <a:t>Consumers are clients and our services must serve them</a:t>
            </a:r>
          </a:p>
          <a:p>
            <a:pPr marL="457200" indent="-457200">
              <a:buFont typeface="Arial" panose="020B0604020202020204" pitchFamily="34" charset="0"/>
              <a:buChar char="•"/>
            </a:pPr>
            <a:r>
              <a:rPr lang="en-GB" dirty="0"/>
              <a:t>Short deployment cycle</a:t>
            </a:r>
          </a:p>
          <a:p>
            <a:pPr marL="1200150" lvl="1" indent="-457200">
              <a:buFont typeface="Arial" panose="020B0604020202020204" pitchFamily="34" charset="0"/>
              <a:buChar char="•"/>
            </a:pPr>
            <a:r>
              <a:rPr lang="en-GB" dirty="0"/>
              <a:t>Faster time to prod, easy version fix and rollback</a:t>
            </a:r>
          </a:p>
          <a:p>
            <a:pPr marL="457200" indent="-457200">
              <a:buFont typeface="Arial" panose="020B0604020202020204" pitchFamily="34" charset="0"/>
              <a:buChar char="•"/>
            </a:pPr>
            <a:r>
              <a:rPr lang="en-GB" dirty="0"/>
              <a:t>Adhere to community standards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7336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C31B1-E8DA-40A8-BFF2-D27E36301445}"/>
              </a:ext>
            </a:extLst>
          </p:cNvPr>
          <p:cNvSpPr>
            <a:spLocks noGrp="1"/>
          </p:cNvSpPr>
          <p:nvPr>
            <p:ph type="title"/>
          </p:nvPr>
        </p:nvSpPr>
        <p:spPr/>
        <p:txBody>
          <a:bodyPr/>
          <a:lstStyle/>
          <a:p>
            <a:r>
              <a:rPr lang="pt-BR"/>
              <a:t>Assumptions</a:t>
            </a:r>
            <a:endParaRPr lang="en-GB"/>
          </a:p>
        </p:txBody>
      </p:sp>
      <p:sp>
        <p:nvSpPr>
          <p:cNvPr id="3" name="Date Placeholder 2">
            <a:extLst>
              <a:ext uri="{FF2B5EF4-FFF2-40B4-BE49-F238E27FC236}">
                <a16:creationId xmlns:a16="http://schemas.microsoft.com/office/drawing/2014/main" id="{A02F3A6E-3851-40A7-9B33-8F129FC8F8F1}"/>
              </a:ext>
            </a:extLst>
          </p:cNvPr>
          <p:cNvSpPr>
            <a:spLocks noGrp="1"/>
          </p:cNvSpPr>
          <p:nvPr>
            <p:ph type="dt" sz="half" idx="10"/>
          </p:nvPr>
        </p:nvSpPr>
        <p:spPr/>
        <p:txBody>
          <a:bodyPr/>
          <a:lstStyle/>
          <a:p>
            <a:fld id="{1D41F9C7-F3F3-4C8C-AA79-F83915BCEAB5}" type="datetime1">
              <a:rPr lang="en-GB" smtClean="0"/>
              <a:t>18/05/2020</a:t>
            </a:fld>
            <a:endParaRPr lang="en-US"/>
          </a:p>
        </p:txBody>
      </p:sp>
      <p:sp>
        <p:nvSpPr>
          <p:cNvPr id="4" name="Footer Placeholder 3">
            <a:extLst>
              <a:ext uri="{FF2B5EF4-FFF2-40B4-BE49-F238E27FC236}">
                <a16:creationId xmlns:a16="http://schemas.microsoft.com/office/drawing/2014/main" id="{6824083F-F8C5-40A0-9799-8D037C10DB9A}"/>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735CF0C2-DE8C-41F7-BE5F-D80E756CB467}"/>
              </a:ext>
            </a:extLst>
          </p:cNvPr>
          <p:cNvSpPr>
            <a:spLocks noGrp="1"/>
          </p:cNvSpPr>
          <p:nvPr>
            <p:ph type="sldNum" sz="quarter" idx="12"/>
          </p:nvPr>
        </p:nvSpPr>
        <p:spPr/>
        <p:txBody>
          <a:bodyPr/>
          <a:lstStyle/>
          <a:p>
            <a:fld id="{626A57C3-3BED-E04C-8CED-F9EC9F6E08F1}" type="slidenum">
              <a:rPr lang="en-US" smtClean="0"/>
              <a:t>7</a:t>
            </a:fld>
            <a:endParaRPr lang="en-US"/>
          </a:p>
        </p:txBody>
      </p:sp>
      <p:sp>
        <p:nvSpPr>
          <p:cNvPr id="6" name="Content Placeholder 5">
            <a:extLst>
              <a:ext uri="{FF2B5EF4-FFF2-40B4-BE49-F238E27FC236}">
                <a16:creationId xmlns:a16="http://schemas.microsoft.com/office/drawing/2014/main" id="{2F30077D-6D93-4B17-9A45-5D0299A00165}"/>
              </a:ext>
            </a:extLst>
          </p:cNvPr>
          <p:cNvSpPr>
            <a:spLocks noGrp="1"/>
          </p:cNvSpPr>
          <p:nvPr>
            <p:ph idx="1"/>
          </p:nvPr>
        </p:nvSpPr>
        <p:spPr/>
        <p:txBody>
          <a:bodyPr/>
          <a:lstStyle/>
          <a:p>
            <a:pPr marL="457200" indent="-457200">
              <a:buFont typeface="Arial" panose="020B0604020202020204" pitchFamily="34" charset="0"/>
              <a:buChar char="•"/>
            </a:pPr>
            <a:r>
              <a:rPr lang="en-GB" dirty="0"/>
              <a:t>Routing is infrastructure concern</a:t>
            </a:r>
          </a:p>
          <a:p>
            <a:pPr marL="1200150" lvl="1" indent="-457200">
              <a:buFont typeface="Arial" panose="020B0604020202020204" pitchFamily="34" charset="0"/>
              <a:buChar char="•"/>
            </a:pPr>
            <a:r>
              <a:rPr lang="en-GB" dirty="0"/>
              <a:t>Many out of the shelf solutions available</a:t>
            </a:r>
          </a:p>
          <a:p>
            <a:pPr marL="457200" indent="-457200">
              <a:buFont typeface="Arial" panose="020B0604020202020204" pitchFamily="34" charset="0"/>
              <a:buChar char="•"/>
            </a:pPr>
            <a:r>
              <a:rPr lang="en-GB" dirty="0"/>
              <a:t>Clients accepts the contract</a:t>
            </a:r>
          </a:p>
          <a:p>
            <a:pPr marL="1200150" lvl="1" indent="-457200">
              <a:buFont typeface="Arial" panose="020B0604020202020204" pitchFamily="34" charset="0"/>
              <a:buChar char="•"/>
            </a:pPr>
            <a:r>
              <a:rPr lang="en-GB" dirty="0"/>
              <a:t>APIs, services and operations end of life date</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2256602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438A-956B-4AE8-8198-35DED49D5E24}"/>
              </a:ext>
            </a:extLst>
          </p:cNvPr>
          <p:cNvSpPr>
            <a:spLocks noGrp="1"/>
          </p:cNvSpPr>
          <p:nvPr>
            <p:ph type="title"/>
          </p:nvPr>
        </p:nvSpPr>
        <p:spPr/>
        <p:txBody>
          <a:bodyPr/>
          <a:lstStyle/>
          <a:p>
            <a:r>
              <a:rPr lang="en-GB"/>
              <a:t>Concepts</a:t>
            </a:r>
          </a:p>
        </p:txBody>
      </p:sp>
      <p:sp>
        <p:nvSpPr>
          <p:cNvPr id="3" name="Date Placeholder 2">
            <a:extLst>
              <a:ext uri="{FF2B5EF4-FFF2-40B4-BE49-F238E27FC236}">
                <a16:creationId xmlns:a16="http://schemas.microsoft.com/office/drawing/2014/main" id="{38355293-B6EB-4A30-A7D0-6C5EA2C24520}"/>
              </a:ext>
            </a:extLst>
          </p:cNvPr>
          <p:cNvSpPr>
            <a:spLocks noGrp="1"/>
          </p:cNvSpPr>
          <p:nvPr>
            <p:ph type="dt" sz="half" idx="10"/>
          </p:nvPr>
        </p:nvSpPr>
        <p:spPr/>
        <p:txBody>
          <a:bodyPr/>
          <a:lstStyle/>
          <a:p>
            <a:fld id="{2C1A6FB0-BA95-4199-911A-A2A8339B0FA9}" type="datetime1">
              <a:rPr lang="en-GB" smtClean="0"/>
              <a:t>18/05/2020</a:t>
            </a:fld>
            <a:endParaRPr lang="en-US" dirty="0"/>
          </a:p>
        </p:txBody>
      </p:sp>
      <p:sp>
        <p:nvSpPr>
          <p:cNvPr id="4" name="Footer Placeholder 3">
            <a:extLst>
              <a:ext uri="{FF2B5EF4-FFF2-40B4-BE49-F238E27FC236}">
                <a16:creationId xmlns:a16="http://schemas.microsoft.com/office/drawing/2014/main" id="{82E0D64A-57A0-4401-A47C-51FBBE58B2D0}"/>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4A259441-46EE-42B3-8B96-97606E9C232E}"/>
              </a:ext>
            </a:extLst>
          </p:cNvPr>
          <p:cNvSpPr>
            <a:spLocks noGrp="1"/>
          </p:cNvSpPr>
          <p:nvPr>
            <p:ph type="sldNum" sz="quarter" idx="12"/>
          </p:nvPr>
        </p:nvSpPr>
        <p:spPr/>
        <p:txBody>
          <a:bodyPr/>
          <a:lstStyle/>
          <a:p>
            <a:fld id="{626A57C3-3BED-E04C-8CED-F9EC9F6E08F1}" type="slidenum">
              <a:rPr lang="en-US" smtClean="0"/>
              <a:t>8</a:t>
            </a:fld>
            <a:endParaRPr lang="en-US"/>
          </a:p>
        </p:txBody>
      </p:sp>
      <p:sp>
        <p:nvSpPr>
          <p:cNvPr id="6" name="Content Placeholder 5">
            <a:extLst>
              <a:ext uri="{FF2B5EF4-FFF2-40B4-BE49-F238E27FC236}">
                <a16:creationId xmlns:a16="http://schemas.microsoft.com/office/drawing/2014/main" id="{CF78C218-E6EC-4B5B-AFE9-F9F8D17B60B4}"/>
              </a:ext>
            </a:extLst>
          </p:cNvPr>
          <p:cNvSpPr>
            <a:spLocks noGrp="1"/>
          </p:cNvSpPr>
          <p:nvPr>
            <p:ph idx="1"/>
          </p:nvPr>
        </p:nvSpPr>
        <p:spPr/>
        <p:txBody>
          <a:bodyPr>
            <a:normAutofit/>
          </a:bodyPr>
          <a:lstStyle/>
          <a:p>
            <a:pPr marL="457200" indent="-457200">
              <a:buFont typeface="Arial" panose="020B0604020202020204" pitchFamily="34" charset="0"/>
              <a:buChar char="•"/>
            </a:pPr>
            <a:r>
              <a:rPr lang="en-GB" dirty="0"/>
              <a:t>API</a:t>
            </a:r>
          </a:p>
          <a:p>
            <a:pPr marL="1200150" lvl="1" indent="-457200">
              <a:buFont typeface="Arial" panose="020B0604020202020204" pitchFamily="34" charset="0"/>
              <a:buChar char="•"/>
            </a:pPr>
            <a:r>
              <a:rPr lang="en-GB" dirty="0"/>
              <a:t>Set of services</a:t>
            </a:r>
          </a:p>
          <a:p>
            <a:pPr marL="1200150" lvl="1" indent="-457200">
              <a:buFont typeface="Arial" panose="020B0604020202020204" pitchFamily="34" charset="0"/>
              <a:buChar char="•"/>
            </a:pPr>
            <a:r>
              <a:rPr lang="en-GB" dirty="0"/>
              <a:t>Contract</a:t>
            </a:r>
          </a:p>
          <a:p>
            <a:pPr marL="1200150" lvl="1" indent="-457200">
              <a:buFont typeface="Arial" panose="020B0604020202020204" pitchFamily="34" charset="0"/>
              <a:buChar char="•"/>
            </a:pPr>
            <a:r>
              <a:rPr lang="en-GB" dirty="0"/>
              <a:t>Automates an specific business needs</a:t>
            </a:r>
          </a:p>
          <a:p>
            <a:pPr marL="1200150" lvl="1" indent="-457200">
              <a:buFont typeface="Arial" panose="020B0604020202020204" pitchFamily="34" charset="0"/>
              <a:buChar char="•"/>
            </a:pPr>
            <a:r>
              <a:rPr lang="en-GB" dirty="0"/>
              <a:t>Consumed by software components</a:t>
            </a:r>
          </a:p>
          <a:p>
            <a:pPr marL="1200150" lvl="1" indent="-457200">
              <a:buFont typeface="Arial" panose="020B0604020202020204" pitchFamily="34" charset="0"/>
              <a:buChar char="•"/>
            </a:pPr>
            <a:r>
              <a:rPr lang="en-GB" dirty="0"/>
              <a:t>Collection of swagger files with related objects</a:t>
            </a:r>
          </a:p>
          <a:p>
            <a:pPr marL="1200150" lvl="1" indent="-457200">
              <a:buFont typeface="Arial" panose="020B0604020202020204" pitchFamily="34" charset="0"/>
              <a:buChar char="•"/>
            </a:pPr>
            <a:r>
              <a:rPr lang="en-GB" dirty="0"/>
              <a:t>Well defined vocabulary (glossary)</a:t>
            </a:r>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1670469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08811-DBE8-4FC7-B21F-A45B0A135C7B}"/>
              </a:ext>
            </a:extLst>
          </p:cNvPr>
          <p:cNvSpPr>
            <a:spLocks noGrp="1"/>
          </p:cNvSpPr>
          <p:nvPr>
            <p:ph type="title"/>
          </p:nvPr>
        </p:nvSpPr>
        <p:spPr/>
        <p:txBody>
          <a:bodyPr/>
          <a:lstStyle/>
          <a:p>
            <a:r>
              <a:rPr lang="en-GB"/>
              <a:t>Concepts</a:t>
            </a:r>
          </a:p>
        </p:txBody>
      </p:sp>
      <p:sp>
        <p:nvSpPr>
          <p:cNvPr id="3" name="Date Placeholder 2">
            <a:extLst>
              <a:ext uri="{FF2B5EF4-FFF2-40B4-BE49-F238E27FC236}">
                <a16:creationId xmlns:a16="http://schemas.microsoft.com/office/drawing/2014/main" id="{C20E3049-D97F-49FA-9F41-E8D3769A1C05}"/>
              </a:ext>
            </a:extLst>
          </p:cNvPr>
          <p:cNvSpPr>
            <a:spLocks noGrp="1"/>
          </p:cNvSpPr>
          <p:nvPr>
            <p:ph type="dt" sz="half" idx="10"/>
          </p:nvPr>
        </p:nvSpPr>
        <p:spPr/>
        <p:txBody>
          <a:bodyPr/>
          <a:lstStyle/>
          <a:p>
            <a:fld id="{093816E9-A631-472D-B064-6ABE4CE565D0}" type="datetime1">
              <a:rPr lang="en-GB" smtClean="0"/>
              <a:t>18/05/2020</a:t>
            </a:fld>
            <a:endParaRPr lang="en-US"/>
          </a:p>
        </p:txBody>
      </p:sp>
      <p:sp>
        <p:nvSpPr>
          <p:cNvPr id="4" name="Footer Placeholder 3">
            <a:extLst>
              <a:ext uri="{FF2B5EF4-FFF2-40B4-BE49-F238E27FC236}">
                <a16:creationId xmlns:a16="http://schemas.microsoft.com/office/drawing/2014/main" id="{32398B24-4A6C-4711-921E-8A265A544932}"/>
              </a:ext>
            </a:extLst>
          </p:cNvPr>
          <p:cNvSpPr>
            <a:spLocks noGrp="1"/>
          </p:cNvSpPr>
          <p:nvPr>
            <p:ph type="ftr" sz="quarter" idx="11"/>
          </p:nvPr>
        </p:nvSpPr>
        <p:spPr/>
        <p:txBody>
          <a:bodyPr/>
          <a:lstStyle/>
          <a:p>
            <a:r>
              <a:rPr lang="en-GB"/>
              <a:t>REST Versioning Proposal</a:t>
            </a:r>
            <a:endParaRPr lang="en-US"/>
          </a:p>
        </p:txBody>
      </p:sp>
      <p:sp>
        <p:nvSpPr>
          <p:cNvPr id="5" name="Slide Number Placeholder 4">
            <a:extLst>
              <a:ext uri="{FF2B5EF4-FFF2-40B4-BE49-F238E27FC236}">
                <a16:creationId xmlns:a16="http://schemas.microsoft.com/office/drawing/2014/main" id="{A417C426-9E48-480A-B04D-28FAA0F0918A}"/>
              </a:ext>
            </a:extLst>
          </p:cNvPr>
          <p:cNvSpPr>
            <a:spLocks noGrp="1"/>
          </p:cNvSpPr>
          <p:nvPr>
            <p:ph type="sldNum" sz="quarter" idx="12"/>
          </p:nvPr>
        </p:nvSpPr>
        <p:spPr/>
        <p:txBody>
          <a:bodyPr/>
          <a:lstStyle/>
          <a:p>
            <a:fld id="{626A57C3-3BED-E04C-8CED-F9EC9F6E08F1}" type="slidenum">
              <a:rPr lang="en-US" smtClean="0"/>
              <a:t>9</a:t>
            </a:fld>
            <a:endParaRPr lang="en-US"/>
          </a:p>
        </p:txBody>
      </p:sp>
      <p:sp>
        <p:nvSpPr>
          <p:cNvPr id="6" name="Content Placeholder 5">
            <a:extLst>
              <a:ext uri="{FF2B5EF4-FFF2-40B4-BE49-F238E27FC236}">
                <a16:creationId xmlns:a16="http://schemas.microsoft.com/office/drawing/2014/main" id="{E3251748-B53C-440C-8048-2FE8B6735769}"/>
              </a:ext>
            </a:extLst>
          </p:cNvPr>
          <p:cNvSpPr>
            <a:spLocks noGrp="1"/>
          </p:cNvSpPr>
          <p:nvPr>
            <p:ph idx="1"/>
          </p:nvPr>
        </p:nvSpPr>
        <p:spPr>
          <a:xfrm>
            <a:off x="711906" y="1584679"/>
            <a:ext cx="10746316" cy="4414677"/>
          </a:xfrm>
        </p:spPr>
        <p:txBody>
          <a:bodyPr>
            <a:normAutofit fontScale="70000" lnSpcReduction="20000"/>
          </a:bodyPr>
          <a:lstStyle/>
          <a:p>
            <a:pPr marL="457200" indent="-457200">
              <a:buFont typeface="Arial" panose="020B0604020202020204" pitchFamily="34" charset="0"/>
              <a:buChar char="•"/>
            </a:pPr>
            <a:r>
              <a:rPr lang="en-GB" dirty="0"/>
              <a:t>Service</a:t>
            </a:r>
          </a:p>
          <a:p>
            <a:pPr marL="1200150" lvl="1" indent="-457200">
              <a:buFont typeface="Arial" panose="020B0604020202020204" pitchFamily="34" charset="0"/>
              <a:buChar char="•"/>
            </a:pPr>
            <a:r>
              <a:rPr lang="en-GB" dirty="0"/>
              <a:t>Implements business solution</a:t>
            </a:r>
          </a:p>
          <a:p>
            <a:pPr marL="1200150" lvl="1" indent="-457200">
              <a:buFont typeface="Arial" panose="020B0604020202020204" pitchFamily="34" charset="0"/>
              <a:buChar char="•"/>
            </a:pPr>
            <a:r>
              <a:rPr lang="en-GB" dirty="0"/>
              <a:t>Composed of interface and code</a:t>
            </a:r>
          </a:p>
          <a:p>
            <a:pPr marL="1600200" lvl="2" indent="-457200">
              <a:buFont typeface="Arial" panose="020B0604020202020204" pitchFamily="34" charset="0"/>
              <a:buChar char="•"/>
            </a:pPr>
            <a:r>
              <a:rPr lang="en-GB" dirty="0"/>
              <a:t>Interface describes how to call and get the response</a:t>
            </a:r>
          </a:p>
          <a:p>
            <a:pPr marL="1600200" lvl="2" indent="-457200">
              <a:buFont typeface="Arial" panose="020B0604020202020204" pitchFamily="34" charset="0"/>
              <a:buChar char="•"/>
            </a:pPr>
            <a:r>
              <a:rPr lang="en-GB" dirty="0"/>
              <a:t>Code is the solution implementation</a:t>
            </a:r>
          </a:p>
          <a:p>
            <a:pPr marL="457200" indent="-457200">
              <a:buFont typeface="Arial" panose="020B0604020202020204" pitchFamily="34" charset="0"/>
              <a:buChar char="•"/>
            </a:pPr>
            <a:r>
              <a:rPr lang="en-GB" dirty="0"/>
              <a:t>HTTP Service</a:t>
            </a:r>
          </a:p>
          <a:p>
            <a:pPr marL="1200150" lvl="1" indent="-457200">
              <a:buFont typeface="Arial" panose="020B0604020202020204" pitchFamily="34" charset="0"/>
              <a:buChar char="•"/>
            </a:pPr>
            <a:r>
              <a:rPr lang="en-GB" dirty="0"/>
              <a:t>Client-server, stateless, layered, cacheable and with uniform interface software component</a:t>
            </a:r>
          </a:p>
          <a:p>
            <a:pPr marL="1200150" lvl="1" indent="-457200">
              <a:buFont typeface="Arial" panose="020B0604020202020204" pitchFamily="34" charset="0"/>
              <a:buChar char="•"/>
            </a:pPr>
            <a:r>
              <a:rPr lang="en-GB" dirty="0"/>
              <a:t>Service that relies on the HTTP application protocol and its specification</a:t>
            </a:r>
          </a:p>
          <a:p>
            <a:pPr marL="1200150" lvl="1" indent="-457200">
              <a:buFont typeface="Arial" panose="020B0604020202020204" pitchFamily="34" charset="0"/>
              <a:buChar char="•"/>
            </a:pPr>
            <a:r>
              <a:rPr lang="en-GB" dirty="0"/>
              <a:t>Composed of URIs and methods</a:t>
            </a:r>
          </a:p>
          <a:p>
            <a:pPr marL="457200" indent="-457200">
              <a:buFont typeface="Arial" panose="020B0604020202020204" pitchFamily="34" charset="0"/>
              <a:buChar char="•"/>
            </a:pPr>
            <a:r>
              <a:rPr lang="en-GB" dirty="0"/>
              <a:t>REST Service</a:t>
            </a:r>
          </a:p>
          <a:p>
            <a:pPr marL="1200150" lvl="1" indent="-457200">
              <a:buFont typeface="Arial" panose="020B0604020202020204" pitchFamily="34" charset="0"/>
              <a:buChar char="•"/>
            </a:pPr>
            <a:r>
              <a:rPr lang="en-GB" dirty="0"/>
              <a:t>HTTP Service that controls resource status</a:t>
            </a:r>
          </a:p>
          <a:p>
            <a:pPr marL="457200" indent="-457200">
              <a:buFont typeface="Arial" panose="020B0604020202020204" pitchFamily="34" charset="0"/>
              <a:buChar char="•"/>
            </a:pPr>
            <a:r>
              <a:rPr lang="en-GB" dirty="0"/>
              <a:t>Composed Service</a:t>
            </a:r>
          </a:p>
          <a:p>
            <a:pPr marL="1200150" lvl="1" indent="-457200">
              <a:buFont typeface="Arial" panose="020B0604020202020204" pitchFamily="34" charset="0"/>
              <a:buChar char="•"/>
            </a:pPr>
            <a:r>
              <a:rPr lang="en-GB" dirty="0"/>
              <a:t>Orchestrate one or more services</a:t>
            </a:r>
          </a:p>
          <a:p>
            <a:pPr marL="1200150" lvl="1" indent="-457200">
              <a:buFont typeface="Arial" panose="020B0604020202020204" pitchFamily="34" charset="0"/>
              <a:buChar char="•"/>
            </a:pPr>
            <a:r>
              <a:rPr lang="en-GB" dirty="0"/>
              <a:t>A verb for the service name often defines a composed service</a:t>
            </a:r>
          </a:p>
          <a:p>
            <a:pPr lvl="1" indent="0">
              <a:buNone/>
            </a:pPr>
            <a:endParaRPr lang="en-GB" dirty="0"/>
          </a:p>
        </p:txBody>
      </p:sp>
    </p:spTree>
    <p:extLst>
      <p:ext uri="{BB962C8B-B14F-4D97-AF65-F5344CB8AC3E}">
        <p14:creationId xmlns:p14="http://schemas.microsoft.com/office/powerpoint/2010/main" val="5575822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Nationwide">
  <a:themeElements>
    <a:clrScheme name="Nationwide Official Palette">
      <a:dk1>
        <a:srgbClr val="004A8F"/>
      </a:dk1>
      <a:lt1>
        <a:sysClr val="window" lastClr="FFFFFF"/>
      </a:lt1>
      <a:dk2>
        <a:srgbClr val="ED1C24"/>
      </a:dk2>
      <a:lt2>
        <a:srgbClr val="0077C8"/>
      </a:lt2>
      <a:accent1>
        <a:srgbClr val="E56A54"/>
      </a:accent1>
      <a:accent2>
        <a:srgbClr val="E0457B"/>
      </a:accent2>
      <a:accent3>
        <a:srgbClr val="FDDA24"/>
      </a:accent3>
      <a:accent4>
        <a:srgbClr val="582C83"/>
      </a:accent4>
      <a:accent5>
        <a:srgbClr val="84BD00"/>
      </a:accent5>
      <a:accent6>
        <a:srgbClr val="00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ln>
          <a:noFill/>
        </a:ln>
        <a:effectLst/>
      </a:spPr>
      <a:bodyPr rtlCol="0" anchor="ctr"/>
      <a:lstStyle>
        <a:defPPr algn="ctr">
          <a:defRPr sz="1100" dirty="0" smtClean="0">
            <a:solidFill>
              <a:schemeClr val="accent6"/>
            </a:solidFill>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ationwide" id="{F2A2E94F-00AA-439E-95BE-2E010A0F78DC}" vid="{CEC2D9F9-5496-4B86-ACF8-FDFE536904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632D069562EA4E9F6358CAE29CF925" ma:contentTypeVersion="15" ma:contentTypeDescription="Create a new document." ma:contentTypeScope="" ma:versionID="82c3d28fc0b3da4686c3d6c8be0dc5cb">
  <xsd:schema xmlns:xsd="http://www.w3.org/2001/XMLSchema" xmlns:xs="http://www.w3.org/2001/XMLSchema" xmlns:p="http://schemas.microsoft.com/office/2006/metadata/properties" xmlns:ns1="http://schemas.microsoft.com/sharepoint/v3" xmlns:ns3="d4ce9b28-29b6-457e-ab93-08e33f7fbe7d" xmlns:ns4="24e96a24-b685-4fc4-b4de-9be6ee6cc425" targetNamespace="http://schemas.microsoft.com/office/2006/metadata/properties" ma:root="true" ma:fieldsID="e86a204bae0fdf88a634312beaa07a44" ns1:_="" ns3:_="" ns4:_="">
    <xsd:import namespace="http://schemas.microsoft.com/sharepoint/v3"/>
    <xsd:import namespace="d4ce9b28-29b6-457e-ab93-08e33f7fbe7d"/>
    <xsd:import namespace="24e96a24-b685-4fc4-b4de-9be6ee6cc42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AutoKeyPoints" minOccurs="0"/>
                <xsd:element ref="ns4:MediaServiceKeyPoints" minOccurs="0"/>
                <xsd:element ref="ns1:_ip_UnifiedCompliancePolicyProperties" minOccurs="0"/>
                <xsd:element ref="ns1:_ip_UnifiedCompliancePolicyUIAction"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4ce9b28-29b6-457e-ab93-08e33f7fbe7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4e96a24-b685-4fc4-b4de-9be6ee6cc42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EFB9ED-88F0-403F-8A96-D3F91AB0F4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4ce9b28-29b6-457e-ab93-08e33f7fbe7d"/>
    <ds:schemaRef ds:uri="24e96a24-b685-4fc4-b4de-9be6ee6cc4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222F75-8ADD-4798-BBEA-4AD0994F5CA6}">
  <ds:schemaRefs>
    <ds:schemaRef ds:uri="http://schemas.microsoft.com/office/2006/documentManagement/types"/>
    <ds:schemaRef ds:uri="http://schemas.openxmlformats.org/package/2006/metadata/core-properties"/>
    <ds:schemaRef ds:uri="http://purl.org/dc/elements/1.1/"/>
    <ds:schemaRef ds:uri="24e96a24-b685-4fc4-b4de-9be6ee6cc425"/>
    <ds:schemaRef ds:uri="http://schemas.microsoft.com/office/infopath/2007/PartnerControls"/>
    <ds:schemaRef ds:uri="http://purl.org/dc/terms/"/>
    <ds:schemaRef ds:uri="d4ce9b28-29b6-457e-ab93-08e33f7fbe7d"/>
    <ds:schemaRef ds:uri="http://schemas.microsoft.com/sharepoint/v3"/>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18D9417-1F21-4F99-975E-D994D0C438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Nationwide</Template>
  <TotalTime>33726</TotalTime>
  <Words>3166</Words>
  <Application>Microsoft Office PowerPoint</Application>
  <PresentationFormat>Widescreen</PresentationFormat>
  <Paragraphs>524</Paragraphs>
  <Slides>34</Slides>
  <Notes>30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0" baseType="lpstr">
      <vt:lpstr>Arial</vt:lpstr>
      <vt:lpstr>NBS Medium</vt:lpstr>
      <vt:lpstr>NBS Light</vt:lpstr>
      <vt:lpstr>Calibri</vt:lpstr>
      <vt:lpstr>Nationwide</vt:lpstr>
      <vt:lpstr>think-cell Slide</vt:lpstr>
      <vt:lpstr>Service Versioning Proposal </vt:lpstr>
      <vt:lpstr>Introduction</vt:lpstr>
      <vt:lpstr>Goals</vt:lpstr>
      <vt:lpstr>Principles</vt:lpstr>
      <vt:lpstr>API Mandate at Amazon</vt:lpstr>
      <vt:lpstr>Premises</vt:lpstr>
      <vt:lpstr>Assumptions</vt:lpstr>
      <vt:lpstr>Concepts</vt:lpstr>
      <vt:lpstr>Concepts</vt:lpstr>
      <vt:lpstr>Concepts</vt:lpstr>
      <vt:lpstr>Proposal</vt:lpstr>
      <vt:lpstr>Service Versioning Proposal</vt:lpstr>
      <vt:lpstr>Only One Service Version in Prod</vt:lpstr>
      <vt:lpstr>Only One Service Version in Prod </vt:lpstr>
      <vt:lpstr>Intercepting Filter – Major Versions</vt:lpstr>
      <vt:lpstr>Intercepting Filter – Major Versions</vt:lpstr>
      <vt:lpstr>Content-Type HTTP Header – Versioning</vt:lpstr>
      <vt:lpstr>GET: Method accountsvX() – Source code POC</vt:lpstr>
      <vt:lpstr>Routing Mechanism</vt:lpstr>
      <vt:lpstr>Routing Mechanism – Rely on DNS</vt:lpstr>
      <vt:lpstr>Routing Mechanism – URL Proposal</vt:lpstr>
      <vt:lpstr>Routing Mechanism – URL Definition in Swagger</vt:lpstr>
      <vt:lpstr>Kubernetes – Network Topology</vt:lpstr>
      <vt:lpstr>Kubernetes – Canary Deploy</vt:lpstr>
      <vt:lpstr>Other Considerations</vt:lpstr>
      <vt:lpstr>Other Considerations</vt:lpstr>
      <vt:lpstr>Summary</vt:lpstr>
      <vt:lpstr>Service Versioning Proposal</vt:lpstr>
      <vt:lpstr>Conclusion</vt:lpstr>
      <vt:lpstr>Conclusion</vt:lpstr>
      <vt:lpstr>Versioning REST</vt:lpstr>
      <vt:lpstr>Proposals Differences</vt:lpstr>
      <vt:lpstr>Graham’s Questions</vt:lpstr>
      <vt:lpstr>Service Versioning Proposal </vt:lpstr>
    </vt:vector>
  </TitlesOfParts>
  <Manager>Denis Lewis</Manager>
  <Company>Nationwide Building Society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Versioning Proposal</dc:title>
  <dc:creator>Haroldo Macêdo</dc:creator>
  <dc:description>Proposal for SI Squad middleware service versioning._x000d_
 _x000d_
The main goals here facilitate the development by having only one version of each resource on production._x000d_
And, to create mechanisms that enables the reduction of the deployment time scale of REST resource versions from months (or years) to minutes.</dc:description>
  <cp:lastModifiedBy>Haroldo de Macedo</cp:lastModifiedBy>
  <cp:revision>493</cp:revision>
  <dcterms:created xsi:type="dcterms:W3CDTF">2018-06-27T07:40:46Z</dcterms:created>
  <dcterms:modified xsi:type="dcterms:W3CDTF">2020-05-18T14:31:15Z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0x0101003D632D069562EA4E9F6358CAE29CF925</vt:lpwstr>
  </property>
</Properties>
</file>