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5936-C508-4149-9818-DE5F5149B0B0}" type="datetimeFigureOut">
              <a:rPr lang="en-PK" smtClean="0"/>
              <a:t>22/09/2022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1F6-03F6-4BAD-B48F-5C8A15CFFF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9885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5936-C508-4149-9818-DE5F5149B0B0}" type="datetimeFigureOut">
              <a:rPr lang="en-PK" smtClean="0"/>
              <a:t>22/09/2022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1F6-03F6-4BAD-B48F-5C8A15CFFF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9629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5936-C508-4149-9818-DE5F5149B0B0}" type="datetimeFigureOut">
              <a:rPr lang="en-PK" smtClean="0"/>
              <a:t>22/09/2022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1F6-03F6-4BAD-B48F-5C8A15CFFF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200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5936-C508-4149-9818-DE5F5149B0B0}" type="datetimeFigureOut">
              <a:rPr lang="en-PK" smtClean="0"/>
              <a:t>22/09/2022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1F6-03F6-4BAD-B48F-5C8A15CFFF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6547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5936-C508-4149-9818-DE5F5149B0B0}" type="datetimeFigureOut">
              <a:rPr lang="en-PK" smtClean="0"/>
              <a:t>22/09/2022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1F6-03F6-4BAD-B48F-5C8A15CFFF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4013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5936-C508-4149-9818-DE5F5149B0B0}" type="datetimeFigureOut">
              <a:rPr lang="en-PK" smtClean="0"/>
              <a:t>22/09/2022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1F6-03F6-4BAD-B48F-5C8A15CFFF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7879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5936-C508-4149-9818-DE5F5149B0B0}" type="datetimeFigureOut">
              <a:rPr lang="en-PK" smtClean="0"/>
              <a:t>22/09/2022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1F6-03F6-4BAD-B48F-5C8A15CFFF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4586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5936-C508-4149-9818-DE5F5149B0B0}" type="datetimeFigureOut">
              <a:rPr lang="en-PK" smtClean="0"/>
              <a:t>22/09/2022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1F6-03F6-4BAD-B48F-5C8A15CFFF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5831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5936-C508-4149-9818-DE5F5149B0B0}" type="datetimeFigureOut">
              <a:rPr lang="en-PK" smtClean="0"/>
              <a:t>22/09/2022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1F6-03F6-4BAD-B48F-5C8A15CFFF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5954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5936-C508-4149-9818-DE5F5149B0B0}" type="datetimeFigureOut">
              <a:rPr lang="en-PK" smtClean="0"/>
              <a:t>22/09/2022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1F6-03F6-4BAD-B48F-5C8A15CFFF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7953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5936-C508-4149-9818-DE5F5149B0B0}" type="datetimeFigureOut">
              <a:rPr lang="en-PK" smtClean="0"/>
              <a:t>22/09/2022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1F6-03F6-4BAD-B48F-5C8A15CFFF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3399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65936-C508-4149-9818-DE5F5149B0B0}" type="datetimeFigureOut">
              <a:rPr lang="en-PK" smtClean="0"/>
              <a:t>22/09/2022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671F6-03F6-4BAD-B48F-5C8A15CFFF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6468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ypeScript: How Type Guards Can Help You Get Rid of 'as' | Theodo">
            <a:extLst>
              <a:ext uri="{FF2B5EF4-FFF2-40B4-BE49-F238E27FC236}">
                <a16:creationId xmlns:a16="http://schemas.microsoft.com/office/drawing/2014/main" id="{50902A4D-2280-441B-9F10-B4291F3F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98772" cy="207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550C0F-873E-4AD6-9E4C-AC5A124AA223}"/>
              </a:ext>
            </a:extLst>
          </p:cNvPr>
          <p:cNvSpPr txBox="1"/>
          <p:nvPr/>
        </p:nvSpPr>
        <p:spPr>
          <a:xfrm>
            <a:off x="3170490" y="194690"/>
            <a:ext cx="280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F4579-76FE-4A87-8ABE-DC590D76890E}"/>
              </a:ext>
            </a:extLst>
          </p:cNvPr>
          <p:cNvSpPr txBox="1"/>
          <p:nvPr/>
        </p:nvSpPr>
        <p:spPr>
          <a:xfrm>
            <a:off x="1042588" y="2572287"/>
            <a:ext cx="71784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Helpdesk Session 3</a:t>
            </a:r>
          </a:p>
          <a:p>
            <a:pPr algn="ctr"/>
            <a:r>
              <a:rPr lang="en-US" sz="48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Object Types</a:t>
            </a:r>
            <a:endParaRPr lang="en-PK" sz="4800" b="1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05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ypeScript: How Type Guards Can Help You Get Rid of 'as' | Theodo">
            <a:extLst>
              <a:ext uri="{FF2B5EF4-FFF2-40B4-BE49-F238E27FC236}">
                <a16:creationId xmlns:a16="http://schemas.microsoft.com/office/drawing/2014/main" id="{50902A4D-2280-441B-9F10-B4291F3F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98772" cy="207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550C0F-873E-4AD6-9E4C-AC5A124AA223}"/>
              </a:ext>
            </a:extLst>
          </p:cNvPr>
          <p:cNvSpPr txBox="1"/>
          <p:nvPr/>
        </p:nvSpPr>
        <p:spPr>
          <a:xfrm>
            <a:off x="3170490" y="194690"/>
            <a:ext cx="280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PK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A53B56-D21B-46F3-8C96-12B5D64C1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2000250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7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ypeScript: How Type Guards Can Help You Get Rid of 'as' | Theodo">
            <a:extLst>
              <a:ext uri="{FF2B5EF4-FFF2-40B4-BE49-F238E27FC236}">
                <a16:creationId xmlns:a16="http://schemas.microsoft.com/office/drawing/2014/main" id="{50902A4D-2280-441B-9F10-B4291F3F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98772" cy="207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550C0F-873E-4AD6-9E4C-AC5A124AA223}"/>
              </a:ext>
            </a:extLst>
          </p:cNvPr>
          <p:cNvSpPr txBox="1"/>
          <p:nvPr/>
        </p:nvSpPr>
        <p:spPr>
          <a:xfrm>
            <a:off x="3170490" y="194690"/>
            <a:ext cx="280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PK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80762C-762C-40F3-8803-7F5079B78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1971675"/>
            <a:ext cx="57150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760</TotalTime>
  <Words>5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Haroon Nawaz</dc:creator>
  <cp:lastModifiedBy>Haroon Nawaz</cp:lastModifiedBy>
  <cp:revision>36</cp:revision>
  <dcterms:created xsi:type="dcterms:W3CDTF">2022-09-08T07:46:25Z</dcterms:created>
  <dcterms:modified xsi:type="dcterms:W3CDTF">2022-09-22T11:51:15Z</dcterms:modified>
</cp:coreProperties>
</file>