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3"/>
  </p:notesMasterIdLst>
  <p:sldIdLst>
    <p:sldId id="256" r:id="rId2"/>
  </p:sldIdLst>
  <p:sldSz cx="43891200" cy="32918400"/>
  <p:notesSz cx="6858000" cy="9144000"/>
  <p:defaultTextStyle>
    <a:defPPr>
      <a:defRPr lang="en-GB"/>
    </a:defPPr>
    <a:lvl1pPr algn="l" defTabSz="457200" rtl="0" eaLnBrk="0" fontAlgn="base" hangingPunct="0">
      <a:spcBef>
        <a:spcPct val="0"/>
      </a:spcBef>
      <a:spcAft>
        <a:spcPct val="0"/>
      </a:spcAft>
      <a:defRPr sz="8600"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57200" rtl="0" eaLnBrk="0" fontAlgn="base" hangingPunct="0">
      <a:spcBef>
        <a:spcPct val="0"/>
      </a:spcBef>
      <a:spcAft>
        <a:spcPct val="0"/>
      </a:spcAft>
      <a:defRPr sz="8600"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57200" rtl="0" eaLnBrk="0" fontAlgn="base" hangingPunct="0">
      <a:spcBef>
        <a:spcPct val="0"/>
      </a:spcBef>
      <a:spcAft>
        <a:spcPct val="0"/>
      </a:spcAft>
      <a:defRPr sz="8600"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57200" rtl="0" eaLnBrk="0" fontAlgn="base" hangingPunct="0">
      <a:spcBef>
        <a:spcPct val="0"/>
      </a:spcBef>
      <a:spcAft>
        <a:spcPct val="0"/>
      </a:spcAft>
      <a:defRPr sz="8600"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57200" rtl="0" eaLnBrk="0" fontAlgn="base" hangingPunct="0">
      <a:spcBef>
        <a:spcPct val="0"/>
      </a:spcBef>
      <a:spcAft>
        <a:spcPct val="0"/>
      </a:spcAft>
      <a:defRPr sz="86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6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6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6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6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A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51"/>
    <p:restoredTop sz="94514"/>
  </p:normalViewPr>
  <p:slideViewPr>
    <p:cSldViewPr showGuides="1">
      <p:cViewPr>
        <p:scale>
          <a:sx n="20" d="100"/>
          <a:sy n="20" d="100"/>
        </p:scale>
        <p:origin x="496" y="-1220"/>
      </p:cViewPr>
      <p:guideLst/>
    </p:cSldViewPr>
  </p:slideViewPr>
  <p:outlineViewPr>
    <p:cViewPr varScale="1">
      <p:scale>
        <a:sx n="170" d="200"/>
        <a:sy n="170" d="200"/>
      </p:scale>
      <p:origin x="-780" y="-84"/>
    </p:cViewPr>
  </p:outlineViewPr>
  <p:notesTextViewPr>
    <p:cViewPr>
      <p:scale>
        <a:sx n="1" d="1"/>
        <a:sy n="1" d="1"/>
      </p:scale>
      <p:origin x="0" y="0"/>
    </p:cViewPr>
  </p:notesTextViewPr>
  <p:notesViewPr>
    <p:cSldViewPr showGuides="1">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AutoShape 1">
            <a:extLst>
              <a:ext uri="{FF2B5EF4-FFF2-40B4-BE49-F238E27FC236}">
                <a16:creationId xmlns:a16="http://schemas.microsoft.com/office/drawing/2014/main" id="{5077A80D-988B-B146-89F0-C7EE5EF31109}"/>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3315" name="Text Box 2">
            <a:extLst>
              <a:ext uri="{FF2B5EF4-FFF2-40B4-BE49-F238E27FC236}">
                <a16:creationId xmlns:a16="http://schemas.microsoft.com/office/drawing/2014/main" id="{A11E4456-11B0-4545-959A-62721191C4A5}"/>
              </a:ext>
            </a:extLst>
          </p:cNvPr>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 name="Rectangle 3">
            <a:extLst>
              <a:ext uri="{FF2B5EF4-FFF2-40B4-BE49-F238E27FC236}">
                <a16:creationId xmlns:a16="http://schemas.microsoft.com/office/drawing/2014/main" id="{49D84498-F6AB-0A43-91C0-7C42A57A3401}"/>
              </a:ext>
            </a:extLst>
          </p:cNvPr>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457200" algn="l"/>
                <a:tab pos="914400" algn="l"/>
                <a:tab pos="1371600" algn="l"/>
                <a:tab pos="1828800" algn="l"/>
                <a:tab pos="2286000" algn="l"/>
                <a:tab pos="2743200" algn="l"/>
              </a:tabLst>
              <a:defRPr sz="1200">
                <a:solidFill>
                  <a:srgbClr val="000000"/>
                </a:solidFill>
                <a:latin typeface="Calibri" panose="020F0502020204030204" pitchFamily="34" charset="0"/>
              </a:defRPr>
            </a:lvl1pPr>
          </a:lstStyle>
          <a:p>
            <a:pPr>
              <a:defRPr/>
            </a:pPr>
            <a:r>
              <a:rPr lang="en-US" altLang="en-US"/>
              <a:t>05/09/18</a:t>
            </a:r>
          </a:p>
        </p:txBody>
      </p:sp>
      <p:sp>
        <p:nvSpPr>
          <p:cNvPr id="13317" name="Rectangle 4">
            <a:extLst>
              <a:ext uri="{FF2B5EF4-FFF2-40B4-BE49-F238E27FC236}">
                <a16:creationId xmlns:a16="http://schemas.microsoft.com/office/drawing/2014/main" id="{D0D21F17-BABF-6D4A-A2CD-2B495FC926FA}"/>
              </a:ext>
            </a:extLst>
          </p:cNvPr>
          <p:cNvSpPr>
            <a:spLocks noGrp="1" noRot="1" noChangeAspect="1" noChangeArrowheads="1"/>
          </p:cNvSpPr>
          <p:nvPr>
            <p:ph type="sldImg"/>
          </p:nvPr>
        </p:nvSpPr>
        <p:spPr bwMode="auto">
          <a:xfrm>
            <a:off x="1143000" y="685800"/>
            <a:ext cx="4570413" cy="3427413"/>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 name="Rectangle 5">
            <a:extLst>
              <a:ext uri="{FF2B5EF4-FFF2-40B4-BE49-F238E27FC236}">
                <a16:creationId xmlns:a16="http://schemas.microsoft.com/office/drawing/2014/main" id="{8794EACD-2FE6-6546-AD94-4F89404212D2}"/>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noProof="0"/>
          </a:p>
        </p:txBody>
      </p:sp>
      <p:sp>
        <p:nvSpPr>
          <p:cNvPr id="13319" name="Text Box 6">
            <a:extLst>
              <a:ext uri="{FF2B5EF4-FFF2-40B4-BE49-F238E27FC236}">
                <a16:creationId xmlns:a16="http://schemas.microsoft.com/office/drawing/2014/main" id="{6C8E68F3-58AD-C244-80CB-4627FE86A1A4}"/>
              </a:ext>
            </a:extLst>
          </p:cNvPr>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 name="Rectangle 7">
            <a:extLst>
              <a:ext uri="{FF2B5EF4-FFF2-40B4-BE49-F238E27FC236}">
                <a16:creationId xmlns:a16="http://schemas.microsoft.com/office/drawing/2014/main" id="{1AED9368-2F76-3E49-A77B-0C9D3C45EA6B}"/>
              </a:ext>
            </a:extLst>
          </p:cNvPr>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SzPct val="100000"/>
              <a:buFontTx/>
              <a:buNone/>
              <a:tabLst>
                <a:tab pos="457200" algn="l"/>
                <a:tab pos="914400" algn="l"/>
                <a:tab pos="1371600" algn="l"/>
                <a:tab pos="1828800" algn="l"/>
                <a:tab pos="2286000" algn="l"/>
                <a:tab pos="2743200" algn="l"/>
              </a:tabLst>
              <a:defRPr sz="1200" smtClean="0">
                <a:solidFill>
                  <a:srgbClr val="000000"/>
                </a:solidFill>
                <a:latin typeface="Calibri" panose="020F0502020204030204" pitchFamily="34" charset="0"/>
              </a:defRPr>
            </a:lvl1pPr>
          </a:lstStyle>
          <a:p>
            <a:pPr>
              <a:defRPr/>
            </a:pPr>
            <a:fld id="{2E573919-496A-934A-A57B-B85C0AFAE45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100A68B5-23A2-D145-B6EB-D0E0ABEC0910}"/>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9pPr>
          </a:lstStyle>
          <a:p>
            <a:pPr>
              <a:buClrTx/>
              <a:buFontTx/>
              <a:buNone/>
            </a:pPr>
            <a:r>
              <a:rPr lang="en-US" altLang="en-US" sz="1200">
                <a:solidFill>
                  <a:srgbClr val="000000"/>
                </a:solidFill>
                <a:latin typeface="Calibri" panose="020F0502020204030204" pitchFamily="34" charset="0"/>
              </a:rPr>
              <a:t>05/09/18</a:t>
            </a:r>
          </a:p>
        </p:txBody>
      </p:sp>
      <p:sp>
        <p:nvSpPr>
          <p:cNvPr id="15363" name="Rectangle 7">
            <a:extLst>
              <a:ext uri="{FF2B5EF4-FFF2-40B4-BE49-F238E27FC236}">
                <a16:creationId xmlns:a16="http://schemas.microsoft.com/office/drawing/2014/main" id="{6AA7A631-F175-2342-8991-0EA629030B5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8600">
                <a:solidFill>
                  <a:schemeClr val="bg1"/>
                </a:solidFill>
                <a:latin typeface="Arial" panose="020B0604020202020204" pitchFamily="34" charset="0"/>
                <a:ea typeface="ＭＳ Ｐゴシック" panose="020B0600070205080204" pitchFamily="34" charset="-128"/>
              </a:defRPr>
            </a:lvl9pPr>
          </a:lstStyle>
          <a:p>
            <a:pPr>
              <a:buClrTx/>
              <a:buFontTx/>
              <a:buNone/>
            </a:pPr>
            <a:fld id="{0CA89930-6ACE-9042-BADB-73A1755FBA3E}" type="slidenum">
              <a:rPr lang="en-US" altLang="en-US" sz="1200">
                <a:solidFill>
                  <a:srgbClr val="000000"/>
                </a:solidFill>
                <a:latin typeface="Calibri" panose="020F0502020204030204" pitchFamily="34" charset="0"/>
              </a:rPr>
              <a:pPr>
                <a:buClrTx/>
                <a:buFontTx/>
                <a:buNone/>
              </a:pPr>
              <a:t>1</a:t>
            </a:fld>
            <a:endParaRPr lang="en-US" altLang="en-US" sz="1200">
              <a:solidFill>
                <a:srgbClr val="000000"/>
              </a:solidFill>
              <a:latin typeface="Calibri" panose="020F0502020204030204" pitchFamily="34" charset="0"/>
            </a:endParaRPr>
          </a:p>
        </p:txBody>
      </p:sp>
      <p:sp>
        <p:nvSpPr>
          <p:cNvPr id="15364" name="Text Box 1">
            <a:extLst>
              <a:ext uri="{FF2B5EF4-FFF2-40B4-BE49-F238E27FC236}">
                <a16:creationId xmlns:a16="http://schemas.microsoft.com/office/drawing/2014/main" id="{02EA1CD8-A704-6747-ACF0-DA3169CB49CD}"/>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5" name="Text Box 2">
            <a:extLst>
              <a:ext uri="{FF2B5EF4-FFF2-40B4-BE49-F238E27FC236}">
                <a16:creationId xmlns:a16="http://schemas.microsoft.com/office/drawing/2014/main" id="{7482F056-9F01-1B4C-9A86-7B1D25590D72}"/>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763B-32ED-7A41-A5C6-2A6F1827B4C2}"/>
              </a:ext>
            </a:extLst>
          </p:cNvPr>
          <p:cNvSpPr>
            <a:spLocks noGrp="1"/>
          </p:cNvSpPr>
          <p:nvPr>
            <p:ph type="ctrTitle"/>
          </p:nvPr>
        </p:nvSpPr>
        <p:spPr>
          <a:xfrm>
            <a:off x="5486400" y="5387975"/>
            <a:ext cx="32918400" cy="11460163"/>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068027-AEAE-F44F-9167-8AA458EE027C}"/>
              </a:ext>
            </a:extLst>
          </p:cNvPr>
          <p:cNvSpPr>
            <a:spLocks noGrp="1"/>
          </p:cNvSpPr>
          <p:nvPr>
            <p:ph type="subTitle" idx="1"/>
          </p:nvPr>
        </p:nvSpPr>
        <p:spPr>
          <a:xfrm>
            <a:off x="5486400" y="17289463"/>
            <a:ext cx="32918400" cy="794861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1">
            <a:extLst>
              <a:ext uri="{FF2B5EF4-FFF2-40B4-BE49-F238E27FC236}">
                <a16:creationId xmlns:a16="http://schemas.microsoft.com/office/drawing/2014/main" id="{B2587F9D-34FE-8E4E-9BB3-2F0C17C4661B}"/>
              </a:ext>
            </a:extLst>
          </p:cNvPr>
          <p:cNvSpPr>
            <a:spLocks noGrp="1" noChangeArrowheads="1"/>
          </p:cNvSpPr>
          <p:nvPr>
            <p:ph type="dt" idx="10"/>
          </p:nvPr>
        </p:nvSpPr>
        <p:spPr>
          <a:ln/>
        </p:spPr>
        <p:txBody>
          <a:bodyPr/>
          <a:lstStyle>
            <a:lvl1pPr>
              <a:defRPr/>
            </a:lvl1pPr>
          </a:lstStyle>
          <a:p>
            <a:pPr>
              <a:defRPr/>
            </a:pPr>
            <a:r>
              <a:rPr lang="en-US" altLang="en-US"/>
              <a:t>05/09/18</a:t>
            </a:r>
          </a:p>
        </p:txBody>
      </p:sp>
      <p:sp>
        <p:nvSpPr>
          <p:cNvPr id="5" name="Rectangle 3">
            <a:extLst>
              <a:ext uri="{FF2B5EF4-FFF2-40B4-BE49-F238E27FC236}">
                <a16:creationId xmlns:a16="http://schemas.microsoft.com/office/drawing/2014/main" id="{785DB6AC-1F83-254E-B869-F5847F7F8F0D}"/>
              </a:ext>
            </a:extLst>
          </p:cNvPr>
          <p:cNvSpPr>
            <a:spLocks noGrp="1" noChangeArrowheads="1"/>
          </p:cNvSpPr>
          <p:nvPr>
            <p:ph type="sldNum" idx="11"/>
          </p:nvPr>
        </p:nvSpPr>
        <p:spPr>
          <a:ln/>
        </p:spPr>
        <p:txBody>
          <a:bodyPr/>
          <a:lstStyle>
            <a:lvl1pPr>
              <a:defRPr/>
            </a:lvl1pPr>
          </a:lstStyle>
          <a:p>
            <a:pPr>
              <a:defRPr/>
            </a:pPr>
            <a:fld id="{0D8ABF00-4857-1744-86DD-3B80730AD57E}" type="slidenum">
              <a:rPr lang="en-US" altLang="en-US"/>
              <a:pPr>
                <a:defRPr/>
              </a:pPr>
              <a:t>‹#›</a:t>
            </a:fld>
            <a:endParaRPr lang="en-US" altLang="en-US"/>
          </a:p>
        </p:txBody>
      </p:sp>
    </p:spTree>
    <p:extLst>
      <p:ext uri="{BB962C8B-B14F-4D97-AF65-F5344CB8AC3E}">
        <p14:creationId xmlns:p14="http://schemas.microsoft.com/office/powerpoint/2010/main" val="2626291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DB39-FB96-404F-9893-4C6FF03A04DB}"/>
              </a:ext>
            </a:extLst>
          </p:cNvPr>
          <p:cNvSpPr>
            <a:spLocks noGrp="1"/>
          </p:cNvSpPr>
          <p:nvPr>
            <p:ph type="title"/>
          </p:nvPr>
        </p:nvSpPr>
        <p:spPr>
          <a:xfrm>
            <a:off x="3017838" y="1752600"/>
            <a:ext cx="37855525" cy="6362700"/>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FA1E17-4A9F-4143-BD60-4788641FE516}"/>
              </a:ext>
            </a:extLst>
          </p:cNvPr>
          <p:cNvSpPr>
            <a:spLocks noGrp="1"/>
          </p:cNvSpPr>
          <p:nvPr>
            <p:ph type="body" orient="vert" idx="1"/>
          </p:nvPr>
        </p:nvSpPr>
        <p:spPr>
          <a:xfrm>
            <a:off x="3017838" y="8763000"/>
            <a:ext cx="37855525" cy="208867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a:extLst>
              <a:ext uri="{FF2B5EF4-FFF2-40B4-BE49-F238E27FC236}">
                <a16:creationId xmlns:a16="http://schemas.microsoft.com/office/drawing/2014/main" id="{802D5809-59B5-E44E-823D-6A34826DF4CE}"/>
              </a:ext>
            </a:extLst>
          </p:cNvPr>
          <p:cNvSpPr>
            <a:spLocks noGrp="1" noChangeArrowheads="1"/>
          </p:cNvSpPr>
          <p:nvPr>
            <p:ph type="dt" idx="10"/>
          </p:nvPr>
        </p:nvSpPr>
        <p:spPr>
          <a:ln/>
        </p:spPr>
        <p:txBody>
          <a:bodyPr/>
          <a:lstStyle>
            <a:lvl1pPr>
              <a:defRPr/>
            </a:lvl1pPr>
          </a:lstStyle>
          <a:p>
            <a:pPr>
              <a:defRPr/>
            </a:pPr>
            <a:r>
              <a:rPr lang="en-US" altLang="en-US"/>
              <a:t>05/09/18</a:t>
            </a:r>
          </a:p>
        </p:txBody>
      </p:sp>
      <p:sp>
        <p:nvSpPr>
          <p:cNvPr id="5" name="Rectangle 3">
            <a:extLst>
              <a:ext uri="{FF2B5EF4-FFF2-40B4-BE49-F238E27FC236}">
                <a16:creationId xmlns:a16="http://schemas.microsoft.com/office/drawing/2014/main" id="{1E1599EB-8A75-0A4E-BE6A-979D58158CFF}"/>
              </a:ext>
            </a:extLst>
          </p:cNvPr>
          <p:cNvSpPr>
            <a:spLocks noGrp="1" noChangeArrowheads="1"/>
          </p:cNvSpPr>
          <p:nvPr>
            <p:ph type="sldNum" idx="11"/>
          </p:nvPr>
        </p:nvSpPr>
        <p:spPr>
          <a:ln/>
        </p:spPr>
        <p:txBody>
          <a:bodyPr/>
          <a:lstStyle>
            <a:lvl1pPr>
              <a:defRPr/>
            </a:lvl1pPr>
          </a:lstStyle>
          <a:p>
            <a:pPr>
              <a:defRPr/>
            </a:pPr>
            <a:fld id="{5AC5959B-EF13-D24A-8E07-54BC86F00B4B}" type="slidenum">
              <a:rPr lang="en-US" altLang="en-US"/>
              <a:pPr>
                <a:defRPr/>
              </a:pPr>
              <a:t>‹#›</a:t>
            </a:fld>
            <a:endParaRPr lang="en-US" altLang="en-US"/>
          </a:p>
        </p:txBody>
      </p:sp>
    </p:spTree>
    <p:extLst>
      <p:ext uri="{BB962C8B-B14F-4D97-AF65-F5344CB8AC3E}">
        <p14:creationId xmlns:p14="http://schemas.microsoft.com/office/powerpoint/2010/main" val="1905931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1F46E-B877-9B48-AB1F-6F21D6F51E3E}"/>
              </a:ext>
            </a:extLst>
          </p:cNvPr>
          <p:cNvSpPr>
            <a:spLocks noGrp="1"/>
          </p:cNvSpPr>
          <p:nvPr>
            <p:ph type="title" orient="vert"/>
          </p:nvPr>
        </p:nvSpPr>
        <p:spPr>
          <a:xfrm>
            <a:off x="31410275" y="1752600"/>
            <a:ext cx="9463088" cy="278971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2FCD0D-21F2-7F4B-B355-02E5C03D72C0}"/>
              </a:ext>
            </a:extLst>
          </p:cNvPr>
          <p:cNvSpPr>
            <a:spLocks noGrp="1"/>
          </p:cNvSpPr>
          <p:nvPr>
            <p:ph type="body" orient="vert" idx="1"/>
          </p:nvPr>
        </p:nvSpPr>
        <p:spPr>
          <a:xfrm>
            <a:off x="3017838" y="1752600"/>
            <a:ext cx="28240037" cy="278971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a:extLst>
              <a:ext uri="{FF2B5EF4-FFF2-40B4-BE49-F238E27FC236}">
                <a16:creationId xmlns:a16="http://schemas.microsoft.com/office/drawing/2014/main" id="{9161D741-A816-7541-9213-0CB4C45C3356}"/>
              </a:ext>
            </a:extLst>
          </p:cNvPr>
          <p:cNvSpPr>
            <a:spLocks noGrp="1" noChangeArrowheads="1"/>
          </p:cNvSpPr>
          <p:nvPr>
            <p:ph type="dt" idx="10"/>
          </p:nvPr>
        </p:nvSpPr>
        <p:spPr>
          <a:ln/>
        </p:spPr>
        <p:txBody>
          <a:bodyPr/>
          <a:lstStyle>
            <a:lvl1pPr>
              <a:defRPr/>
            </a:lvl1pPr>
          </a:lstStyle>
          <a:p>
            <a:pPr>
              <a:defRPr/>
            </a:pPr>
            <a:r>
              <a:rPr lang="en-US" altLang="en-US"/>
              <a:t>05/09/18</a:t>
            </a:r>
          </a:p>
        </p:txBody>
      </p:sp>
      <p:sp>
        <p:nvSpPr>
          <p:cNvPr id="5" name="Rectangle 3">
            <a:extLst>
              <a:ext uri="{FF2B5EF4-FFF2-40B4-BE49-F238E27FC236}">
                <a16:creationId xmlns:a16="http://schemas.microsoft.com/office/drawing/2014/main" id="{6B84EC68-0636-0F4D-9FAE-0F60FF41EFD4}"/>
              </a:ext>
            </a:extLst>
          </p:cNvPr>
          <p:cNvSpPr>
            <a:spLocks noGrp="1" noChangeArrowheads="1"/>
          </p:cNvSpPr>
          <p:nvPr>
            <p:ph type="sldNum" idx="11"/>
          </p:nvPr>
        </p:nvSpPr>
        <p:spPr>
          <a:ln/>
        </p:spPr>
        <p:txBody>
          <a:bodyPr/>
          <a:lstStyle>
            <a:lvl1pPr>
              <a:defRPr/>
            </a:lvl1pPr>
          </a:lstStyle>
          <a:p>
            <a:pPr>
              <a:defRPr/>
            </a:pPr>
            <a:fld id="{3880053A-FCA3-224F-A4A1-EA70F189E9E9}" type="slidenum">
              <a:rPr lang="en-US" altLang="en-US"/>
              <a:pPr>
                <a:defRPr/>
              </a:pPr>
              <a:t>‹#›</a:t>
            </a:fld>
            <a:endParaRPr lang="en-US" altLang="en-US"/>
          </a:p>
        </p:txBody>
      </p:sp>
    </p:spTree>
    <p:extLst>
      <p:ext uri="{BB962C8B-B14F-4D97-AF65-F5344CB8AC3E}">
        <p14:creationId xmlns:p14="http://schemas.microsoft.com/office/powerpoint/2010/main" val="140328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D664A-DD71-594D-9DA2-B625177FBBBC}"/>
              </a:ext>
            </a:extLst>
          </p:cNvPr>
          <p:cNvSpPr>
            <a:spLocks noGrp="1"/>
          </p:cNvSpPr>
          <p:nvPr>
            <p:ph type="title"/>
          </p:nvPr>
        </p:nvSpPr>
        <p:spPr>
          <a:xfrm>
            <a:off x="3017838" y="1752600"/>
            <a:ext cx="37855525" cy="6362700"/>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66E5DC8-27D3-4846-A192-BACC197B4644}"/>
              </a:ext>
            </a:extLst>
          </p:cNvPr>
          <p:cNvSpPr>
            <a:spLocks noGrp="1"/>
          </p:cNvSpPr>
          <p:nvPr>
            <p:ph idx="1"/>
          </p:nvPr>
        </p:nvSpPr>
        <p:spPr>
          <a:xfrm>
            <a:off x="3017838" y="8763000"/>
            <a:ext cx="37855525" cy="208867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a:extLst>
              <a:ext uri="{FF2B5EF4-FFF2-40B4-BE49-F238E27FC236}">
                <a16:creationId xmlns:a16="http://schemas.microsoft.com/office/drawing/2014/main" id="{64EB43E4-BDC1-9341-840A-3A930F009D30}"/>
              </a:ext>
            </a:extLst>
          </p:cNvPr>
          <p:cNvSpPr>
            <a:spLocks noGrp="1" noChangeArrowheads="1"/>
          </p:cNvSpPr>
          <p:nvPr>
            <p:ph type="dt" idx="10"/>
          </p:nvPr>
        </p:nvSpPr>
        <p:spPr>
          <a:ln/>
        </p:spPr>
        <p:txBody>
          <a:bodyPr/>
          <a:lstStyle>
            <a:lvl1pPr>
              <a:defRPr/>
            </a:lvl1pPr>
          </a:lstStyle>
          <a:p>
            <a:pPr>
              <a:defRPr/>
            </a:pPr>
            <a:r>
              <a:rPr lang="en-US" altLang="en-US"/>
              <a:t>05/09/18</a:t>
            </a:r>
          </a:p>
        </p:txBody>
      </p:sp>
      <p:sp>
        <p:nvSpPr>
          <p:cNvPr id="5" name="Rectangle 3">
            <a:extLst>
              <a:ext uri="{FF2B5EF4-FFF2-40B4-BE49-F238E27FC236}">
                <a16:creationId xmlns:a16="http://schemas.microsoft.com/office/drawing/2014/main" id="{5A8BE376-7D40-A549-9672-B65D0210F48A}"/>
              </a:ext>
            </a:extLst>
          </p:cNvPr>
          <p:cNvSpPr>
            <a:spLocks noGrp="1" noChangeArrowheads="1"/>
          </p:cNvSpPr>
          <p:nvPr>
            <p:ph type="sldNum" idx="11"/>
          </p:nvPr>
        </p:nvSpPr>
        <p:spPr>
          <a:ln/>
        </p:spPr>
        <p:txBody>
          <a:bodyPr/>
          <a:lstStyle>
            <a:lvl1pPr>
              <a:defRPr/>
            </a:lvl1pPr>
          </a:lstStyle>
          <a:p>
            <a:pPr>
              <a:defRPr/>
            </a:pPr>
            <a:fld id="{45369723-D1BD-FD47-9E62-E169491E7434}" type="slidenum">
              <a:rPr lang="en-US" altLang="en-US"/>
              <a:pPr>
                <a:defRPr/>
              </a:pPr>
              <a:t>‹#›</a:t>
            </a:fld>
            <a:endParaRPr lang="en-US" altLang="en-US"/>
          </a:p>
        </p:txBody>
      </p:sp>
    </p:spTree>
    <p:extLst>
      <p:ext uri="{BB962C8B-B14F-4D97-AF65-F5344CB8AC3E}">
        <p14:creationId xmlns:p14="http://schemas.microsoft.com/office/powerpoint/2010/main" val="135095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DAD5-C2EB-C842-8061-9137B741173A}"/>
              </a:ext>
            </a:extLst>
          </p:cNvPr>
          <p:cNvSpPr>
            <a:spLocks noGrp="1"/>
          </p:cNvSpPr>
          <p:nvPr>
            <p:ph type="title"/>
          </p:nvPr>
        </p:nvSpPr>
        <p:spPr>
          <a:xfrm>
            <a:off x="2994025" y="8207375"/>
            <a:ext cx="37857113" cy="13692188"/>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F171-2544-644A-ABAF-E121BE699754}"/>
              </a:ext>
            </a:extLst>
          </p:cNvPr>
          <p:cNvSpPr>
            <a:spLocks noGrp="1"/>
          </p:cNvSpPr>
          <p:nvPr>
            <p:ph type="body" idx="1"/>
          </p:nvPr>
        </p:nvSpPr>
        <p:spPr>
          <a:xfrm>
            <a:off x="2994025" y="22029738"/>
            <a:ext cx="37857113" cy="72009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
            <a:extLst>
              <a:ext uri="{FF2B5EF4-FFF2-40B4-BE49-F238E27FC236}">
                <a16:creationId xmlns:a16="http://schemas.microsoft.com/office/drawing/2014/main" id="{FB028226-556C-4E41-B492-4E4F9A11F723}"/>
              </a:ext>
            </a:extLst>
          </p:cNvPr>
          <p:cNvSpPr>
            <a:spLocks noGrp="1" noChangeArrowheads="1"/>
          </p:cNvSpPr>
          <p:nvPr>
            <p:ph type="dt" idx="10"/>
          </p:nvPr>
        </p:nvSpPr>
        <p:spPr>
          <a:ln/>
        </p:spPr>
        <p:txBody>
          <a:bodyPr/>
          <a:lstStyle>
            <a:lvl1pPr>
              <a:defRPr/>
            </a:lvl1pPr>
          </a:lstStyle>
          <a:p>
            <a:pPr>
              <a:defRPr/>
            </a:pPr>
            <a:r>
              <a:rPr lang="en-US" altLang="en-US"/>
              <a:t>05/09/18</a:t>
            </a:r>
          </a:p>
        </p:txBody>
      </p:sp>
      <p:sp>
        <p:nvSpPr>
          <p:cNvPr id="5" name="Rectangle 3">
            <a:extLst>
              <a:ext uri="{FF2B5EF4-FFF2-40B4-BE49-F238E27FC236}">
                <a16:creationId xmlns:a16="http://schemas.microsoft.com/office/drawing/2014/main" id="{3F039A85-6835-5C47-84DF-AD388227C79E}"/>
              </a:ext>
            </a:extLst>
          </p:cNvPr>
          <p:cNvSpPr>
            <a:spLocks noGrp="1" noChangeArrowheads="1"/>
          </p:cNvSpPr>
          <p:nvPr>
            <p:ph type="sldNum" idx="11"/>
          </p:nvPr>
        </p:nvSpPr>
        <p:spPr>
          <a:ln/>
        </p:spPr>
        <p:txBody>
          <a:bodyPr/>
          <a:lstStyle>
            <a:lvl1pPr>
              <a:defRPr/>
            </a:lvl1pPr>
          </a:lstStyle>
          <a:p>
            <a:pPr>
              <a:defRPr/>
            </a:pPr>
            <a:fld id="{4A63C735-336E-7342-B0F1-10CC4098D44B}" type="slidenum">
              <a:rPr lang="en-US" altLang="en-US"/>
              <a:pPr>
                <a:defRPr/>
              </a:pPr>
              <a:t>‹#›</a:t>
            </a:fld>
            <a:endParaRPr lang="en-US" altLang="en-US"/>
          </a:p>
        </p:txBody>
      </p:sp>
    </p:spTree>
    <p:extLst>
      <p:ext uri="{BB962C8B-B14F-4D97-AF65-F5344CB8AC3E}">
        <p14:creationId xmlns:p14="http://schemas.microsoft.com/office/powerpoint/2010/main" val="199236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4B2B-8DE6-B64F-8815-31182A6C92C1}"/>
              </a:ext>
            </a:extLst>
          </p:cNvPr>
          <p:cNvSpPr>
            <a:spLocks noGrp="1"/>
          </p:cNvSpPr>
          <p:nvPr>
            <p:ph type="title"/>
          </p:nvPr>
        </p:nvSpPr>
        <p:spPr>
          <a:xfrm>
            <a:off x="3017838" y="1752600"/>
            <a:ext cx="37855525" cy="6362700"/>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9271E8F-6B63-284B-854B-23250680DF3A}"/>
              </a:ext>
            </a:extLst>
          </p:cNvPr>
          <p:cNvSpPr>
            <a:spLocks noGrp="1"/>
          </p:cNvSpPr>
          <p:nvPr>
            <p:ph sz="half" idx="1"/>
          </p:nvPr>
        </p:nvSpPr>
        <p:spPr>
          <a:xfrm>
            <a:off x="3017838" y="8763000"/>
            <a:ext cx="18851562" cy="208867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26A12F-6B2F-4145-8CB9-B7FFFE568F6A}"/>
              </a:ext>
            </a:extLst>
          </p:cNvPr>
          <p:cNvSpPr>
            <a:spLocks noGrp="1"/>
          </p:cNvSpPr>
          <p:nvPr>
            <p:ph sz="half" idx="2"/>
          </p:nvPr>
        </p:nvSpPr>
        <p:spPr>
          <a:xfrm>
            <a:off x="22021800" y="8763000"/>
            <a:ext cx="18851563" cy="208867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
            <a:extLst>
              <a:ext uri="{FF2B5EF4-FFF2-40B4-BE49-F238E27FC236}">
                <a16:creationId xmlns:a16="http://schemas.microsoft.com/office/drawing/2014/main" id="{ADF31634-CA0D-C342-9597-8FA9150BD61F}"/>
              </a:ext>
            </a:extLst>
          </p:cNvPr>
          <p:cNvSpPr>
            <a:spLocks noGrp="1" noChangeArrowheads="1"/>
          </p:cNvSpPr>
          <p:nvPr>
            <p:ph type="dt" idx="10"/>
          </p:nvPr>
        </p:nvSpPr>
        <p:spPr>
          <a:ln/>
        </p:spPr>
        <p:txBody>
          <a:bodyPr/>
          <a:lstStyle>
            <a:lvl1pPr>
              <a:defRPr/>
            </a:lvl1pPr>
          </a:lstStyle>
          <a:p>
            <a:pPr>
              <a:defRPr/>
            </a:pPr>
            <a:r>
              <a:rPr lang="en-US" altLang="en-US"/>
              <a:t>05/09/18</a:t>
            </a:r>
          </a:p>
        </p:txBody>
      </p:sp>
      <p:sp>
        <p:nvSpPr>
          <p:cNvPr id="6" name="Rectangle 3">
            <a:extLst>
              <a:ext uri="{FF2B5EF4-FFF2-40B4-BE49-F238E27FC236}">
                <a16:creationId xmlns:a16="http://schemas.microsoft.com/office/drawing/2014/main" id="{3024472B-940A-D545-9AC2-A92C5C7C807E}"/>
              </a:ext>
            </a:extLst>
          </p:cNvPr>
          <p:cNvSpPr>
            <a:spLocks noGrp="1" noChangeArrowheads="1"/>
          </p:cNvSpPr>
          <p:nvPr>
            <p:ph type="sldNum" idx="11"/>
          </p:nvPr>
        </p:nvSpPr>
        <p:spPr>
          <a:ln/>
        </p:spPr>
        <p:txBody>
          <a:bodyPr/>
          <a:lstStyle>
            <a:lvl1pPr>
              <a:defRPr/>
            </a:lvl1pPr>
          </a:lstStyle>
          <a:p>
            <a:pPr>
              <a:defRPr/>
            </a:pPr>
            <a:fld id="{B06BCEF8-91E1-7241-B534-216E0E348A25}" type="slidenum">
              <a:rPr lang="en-US" altLang="en-US"/>
              <a:pPr>
                <a:defRPr/>
              </a:pPr>
              <a:t>‹#›</a:t>
            </a:fld>
            <a:endParaRPr lang="en-US" altLang="en-US"/>
          </a:p>
        </p:txBody>
      </p:sp>
    </p:spTree>
    <p:extLst>
      <p:ext uri="{BB962C8B-B14F-4D97-AF65-F5344CB8AC3E}">
        <p14:creationId xmlns:p14="http://schemas.microsoft.com/office/powerpoint/2010/main" val="353579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1F2C-07FC-4543-9C51-432822967638}"/>
              </a:ext>
            </a:extLst>
          </p:cNvPr>
          <p:cNvSpPr>
            <a:spLocks noGrp="1"/>
          </p:cNvSpPr>
          <p:nvPr>
            <p:ph type="title"/>
          </p:nvPr>
        </p:nvSpPr>
        <p:spPr>
          <a:xfrm>
            <a:off x="3022600" y="1752600"/>
            <a:ext cx="37857113" cy="6362700"/>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7809D85F-6136-4240-9883-30273AC9E42C}"/>
              </a:ext>
            </a:extLst>
          </p:cNvPr>
          <p:cNvSpPr>
            <a:spLocks noGrp="1"/>
          </p:cNvSpPr>
          <p:nvPr>
            <p:ph type="body" idx="1"/>
          </p:nvPr>
        </p:nvSpPr>
        <p:spPr>
          <a:xfrm>
            <a:off x="3022600" y="8069263"/>
            <a:ext cx="18568988" cy="39544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5B83FE5-259A-304D-8DE3-5F7F6FE7AB94}"/>
              </a:ext>
            </a:extLst>
          </p:cNvPr>
          <p:cNvSpPr>
            <a:spLocks noGrp="1"/>
          </p:cNvSpPr>
          <p:nvPr>
            <p:ph sz="half" idx="2"/>
          </p:nvPr>
        </p:nvSpPr>
        <p:spPr>
          <a:xfrm>
            <a:off x="3022600" y="12023725"/>
            <a:ext cx="18568988" cy="17686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CBA38A-215C-A94B-8A62-6172670C6592}"/>
              </a:ext>
            </a:extLst>
          </p:cNvPr>
          <p:cNvSpPr>
            <a:spLocks noGrp="1"/>
          </p:cNvSpPr>
          <p:nvPr>
            <p:ph type="body" sz="quarter" idx="3"/>
          </p:nvPr>
        </p:nvSpPr>
        <p:spPr>
          <a:xfrm>
            <a:off x="22220238" y="8069263"/>
            <a:ext cx="18659475" cy="39544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6354E4F-B71E-CA43-B4BA-2BDBB2BE5F3E}"/>
              </a:ext>
            </a:extLst>
          </p:cNvPr>
          <p:cNvSpPr>
            <a:spLocks noGrp="1"/>
          </p:cNvSpPr>
          <p:nvPr>
            <p:ph sz="quarter" idx="4"/>
          </p:nvPr>
        </p:nvSpPr>
        <p:spPr>
          <a:xfrm>
            <a:off x="22220238" y="12023725"/>
            <a:ext cx="18659475" cy="17686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
            <a:extLst>
              <a:ext uri="{FF2B5EF4-FFF2-40B4-BE49-F238E27FC236}">
                <a16:creationId xmlns:a16="http://schemas.microsoft.com/office/drawing/2014/main" id="{153A7101-F94D-6D48-BD2A-A1B33461B723}"/>
              </a:ext>
            </a:extLst>
          </p:cNvPr>
          <p:cNvSpPr>
            <a:spLocks noGrp="1" noChangeArrowheads="1"/>
          </p:cNvSpPr>
          <p:nvPr>
            <p:ph type="dt" idx="10"/>
          </p:nvPr>
        </p:nvSpPr>
        <p:spPr>
          <a:ln/>
        </p:spPr>
        <p:txBody>
          <a:bodyPr/>
          <a:lstStyle>
            <a:lvl1pPr>
              <a:defRPr/>
            </a:lvl1pPr>
          </a:lstStyle>
          <a:p>
            <a:pPr>
              <a:defRPr/>
            </a:pPr>
            <a:r>
              <a:rPr lang="en-US" altLang="en-US"/>
              <a:t>05/09/18</a:t>
            </a:r>
          </a:p>
        </p:txBody>
      </p:sp>
      <p:sp>
        <p:nvSpPr>
          <p:cNvPr id="8" name="Rectangle 3">
            <a:extLst>
              <a:ext uri="{FF2B5EF4-FFF2-40B4-BE49-F238E27FC236}">
                <a16:creationId xmlns:a16="http://schemas.microsoft.com/office/drawing/2014/main" id="{531558F5-C4BE-A84F-BECD-DD7CAA2EE9C1}"/>
              </a:ext>
            </a:extLst>
          </p:cNvPr>
          <p:cNvSpPr>
            <a:spLocks noGrp="1" noChangeArrowheads="1"/>
          </p:cNvSpPr>
          <p:nvPr>
            <p:ph type="sldNum" idx="11"/>
          </p:nvPr>
        </p:nvSpPr>
        <p:spPr>
          <a:ln/>
        </p:spPr>
        <p:txBody>
          <a:bodyPr/>
          <a:lstStyle>
            <a:lvl1pPr>
              <a:defRPr/>
            </a:lvl1pPr>
          </a:lstStyle>
          <a:p>
            <a:pPr>
              <a:defRPr/>
            </a:pPr>
            <a:fld id="{9A7E4B13-32BB-D148-8A00-2407747FAE30}" type="slidenum">
              <a:rPr lang="en-US" altLang="en-US"/>
              <a:pPr>
                <a:defRPr/>
              </a:pPr>
              <a:t>‹#›</a:t>
            </a:fld>
            <a:endParaRPr lang="en-US" altLang="en-US"/>
          </a:p>
        </p:txBody>
      </p:sp>
    </p:spTree>
    <p:extLst>
      <p:ext uri="{BB962C8B-B14F-4D97-AF65-F5344CB8AC3E}">
        <p14:creationId xmlns:p14="http://schemas.microsoft.com/office/powerpoint/2010/main" val="375941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FE5A-2A26-EA4C-BDC5-CC767CF99EAB}"/>
              </a:ext>
            </a:extLst>
          </p:cNvPr>
          <p:cNvSpPr>
            <a:spLocks noGrp="1"/>
          </p:cNvSpPr>
          <p:nvPr>
            <p:ph type="title"/>
          </p:nvPr>
        </p:nvSpPr>
        <p:spPr>
          <a:xfrm>
            <a:off x="3017838" y="1752600"/>
            <a:ext cx="37855525" cy="6362700"/>
          </a:xfrm>
          <a:prstGeom prst="rect">
            <a:avLst/>
          </a:prstGeom>
        </p:spPr>
        <p:txBody>
          <a:bodyPr/>
          <a:lstStyle/>
          <a:p>
            <a:r>
              <a:rPr lang="en-US"/>
              <a:t>Click to edit Master title style</a:t>
            </a:r>
          </a:p>
        </p:txBody>
      </p:sp>
      <p:sp>
        <p:nvSpPr>
          <p:cNvPr id="3" name="Rectangle 1">
            <a:extLst>
              <a:ext uri="{FF2B5EF4-FFF2-40B4-BE49-F238E27FC236}">
                <a16:creationId xmlns:a16="http://schemas.microsoft.com/office/drawing/2014/main" id="{61C720EC-0BAF-324D-BEBA-40DC83658AA6}"/>
              </a:ext>
            </a:extLst>
          </p:cNvPr>
          <p:cNvSpPr>
            <a:spLocks noGrp="1" noChangeArrowheads="1"/>
          </p:cNvSpPr>
          <p:nvPr>
            <p:ph type="dt" idx="10"/>
          </p:nvPr>
        </p:nvSpPr>
        <p:spPr>
          <a:ln/>
        </p:spPr>
        <p:txBody>
          <a:bodyPr/>
          <a:lstStyle>
            <a:lvl1pPr>
              <a:defRPr/>
            </a:lvl1pPr>
          </a:lstStyle>
          <a:p>
            <a:pPr>
              <a:defRPr/>
            </a:pPr>
            <a:r>
              <a:rPr lang="en-US" altLang="en-US"/>
              <a:t>05/09/18</a:t>
            </a:r>
          </a:p>
        </p:txBody>
      </p:sp>
      <p:sp>
        <p:nvSpPr>
          <p:cNvPr id="4" name="Rectangle 3">
            <a:extLst>
              <a:ext uri="{FF2B5EF4-FFF2-40B4-BE49-F238E27FC236}">
                <a16:creationId xmlns:a16="http://schemas.microsoft.com/office/drawing/2014/main" id="{CCC0B8B3-A20F-3242-A010-9A4A9CBA8B3E}"/>
              </a:ext>
            </a:extLst>
          </p:cNvPr>
          <p:cNvSpPr>
            <a:spLocks noGrp="1" noChangeArrowheads="1"/>
          </p:cNvSpPr>
          <p:nvPr>
            <p:ph type="sldNum" idx="11"/>
          </p:nvPr>
        </p:nvSpPr>
        <p:spPr>
          <a:ln/>
        </p:spPr>
        <p:txBody>
          <a:bodyPr/>
          <a:lstStyle>
            <a:lvl1pPr>
              <a:defRPr/>
            </a:lvl1pPr>
          </a:lstStyle>
          <a:p>
            <a:pPr>
              <a:defRPr/>
            </a:pPr>
            <a:fld id="{0098D27D-81CA-0544-93CF-96E3C1D44AFE}" type="slidenum">
              <a:rPr lang="en-US" altLang="en-US"/>
              <a:pPr>
                <a:defRPr/>
              </a:pPr>
              <a:t>‹#›</a:t>
            </a:fld>
            <a:endParaRPr lang="en-US" altLang="en-US"/>
          </a:p>
        </p:txBody>
      </p:sp>
    </p:spTree>
    <p:extLst>
      <p:ext uri="{BB962C8B-B14F-4D97-AF65-F5344CB8AC3E}">
        <p14:creationId xmlns:p14="http://schemas.microsoft.com/office/powerpoint/2010/main" val="353597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17CBB7-A89C-CA48-A9EE-C54B9D332386}"/>
              </a:ext>
            </a:extLst>
          </p:cNvPr>
          <p:cNvSpPr>
            <a:spLocks noGrp="1" noChangeArrowheads="1"/>
          </p:cNvSpPr>
          <p:nvPr>
            <p:ph type="dt" idx="10"/>
          </p:nvPr>
        </p:nvSpPr>
        <p:spPr>
          <a:ln/>
        </p:spPr>
        <p:txBody>
          <a:bodyPr/>
          <a:lstStyle>
            <a:lvl1pPr>
              <a:defRPr/>
            </a:lvl1pPr>
          </a:lstStyle>
          <a:p>
            <a:pPr>
              <a:defRPr/>
            </a:pPr>
            <a:r>
              <a:rPr lang="en-US" altLang="en-US"/>
              <a:t>05/09/18</a:t>
            </a:r>
          </a:p>
        </p:txBody>
      </p:sp>
      <p:sp>
        <p:nvSpPr>
          <p:cNvPr id="3" name="Rectangle 3">
            <a:extLst>
              <a:ext uri="{FF2B5EF4-FFF2-40B4-BE49-F238E27FC236}">
                <a16:creationId xmlns:a16="http://schemas.microsoft.com/office/drawing/2014/main" id="{D83F974F-58EA-334C-87BA-B2B539C72BCA}"/>
              </a:ext>
            </a:extLst>
          </p:cNvPr>
          <p:cNvSpPr>
            <a:spLocks noGrp="1" noChangeArrowheads="1"/>
          </p:cNvSpPr>
          <p:nvPr>
            <p:ph type="sldNum" idx="11"/>
          </p:nvPr>
        </p:nvSpPr>
        <p:spPr>
          <a:ln/>
        </p:spPr>
        <p:txBody>
          <a:bodyPr/>
          <a:lstStyle>
            <a:lvl1pPr>
              <a:defRPr/>
            </a:lvl1pPr>
          </a:lstStyle>
          <a:p>
            <a:pPr>
              <a:defRPr/>
            </a:pPr>
            <a:fld id="{59D63256-FFBD-504D-9DEC-2D0F836664D4}" type="slidenum">
              <a:rPr lang="en-US" altLang="en-US"/>
              <a:pPr>
                <a:defRPr/>
              </a:pPr>
              <a:t>‹#›</a:t>
            </a:fld>
            <a:endParaRPr lang="en-US" altLang="en-US"/>
          </a:p>
        </p:txBody>
      </p:sp>
    </p:spTree>
    <p:extLst>
      <p:ext uri="{BB962C8B-B14F-4D97-AF65-F5344CB8AC3E}">
        <p14:creationId xmlns:p14="http://schemas.microsoft.com/office/powerpoint/2010/main" val="4267517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0F143-B0FE-254F-BC41-D3BC36F9EEE5}"/>
              </a:ext>
            </a:extLst>
          </p:cNvPr>
          <p:cNvSpPr>
            <a:spLocks noGrp="1"/>
          </p:cNvSpPr>
          <p:nvPr>
            <p:ph type="title"/>
          </p:nvPr>
        </p:nvSpPr>
        <p:spPr>
          <a:xfrm>
            <a:off x="3022600" y="2193925"/>
            <a:ext cx="14157325" cy="7681913"/>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23FE06-3DE5-A34A-A85F-C08AE95892D8}"/>
              </a:ext>
            </a:extLst>
          </p:cNvPr>
          <p:cNvSpPr>
            <a:spLocks noGrp="1"/>
          </p:cNvSpPr>
          <p:nvPr>
            <p:ph idx="1"/>
          </p:nvPr>
        </p:nvSpPr>
        <p:spPr>
          <a:xfrm>
            <a:off x="18659475" y="4740275"/>
            <a:ext cx="22220238" cy="23393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294A4A-15A7-9C4D-A417-3464F1A1C518}"/>
              </a:ext>
            </a:extLst>
          </p:cNvPr>
          <p:cNvSpPr>
            <a:spLocks noGrp="1"/>
          </p:cNvSpPr>
          <p:nvPr>
            <p:ph type="body" sz="half" idx="2"/>
          </p:nvPr>
        </p:nvSpPr>
        <p:spPr>
          <a:xfrm>
            <a:off x="3022600" y="9875838"/>
            <a:ext cx="14157325" cy="1829593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
            <a:extLst>
              <a:ext uri="{FF2B5EF4-FFF2-40B4-BE49-F238E27FC236}">
                <a16:creationId xmlns:a16="http://schemas.microsoft.com/office/drawing/2014/main" id="{350CA247-8DE6-B34D-A12B-C4F4F4426B72}"/>
              </a:ext>
            </a:extLst>
          </p:cNvPr>
          <p:cNvSpPr>
            <a:spLocks noGrp="1" noChangeArrowheads="1"/>
          </p:cNvSpPr>
          <p:nvPr>
            <p:ph type="dt" idx="10"/>
          </p:nvPr>
        </p:nvSpPr>
        <p:spPr>
          <a:ln/>
        </p:spPr>
        <p:txBody>
          <a:bodyPr/>
          <a:lstStyle>
            <a:lvl1pPr>
              <a:defRPr/>
            </a:lvl1pPr>
          </a:lstStyle>
          <a:p>
            <a:pPr>
              <a:defRPr/>
            </a:pPr>
            <a:r>
              <a:rPr lang="en-US" altLang="en-US"/>
              <a:t>05/09/18</a:t>
            </a:r>
          </a:p>
        </p:txBody>
      </p:sp>
      <p:sp>
        <p:nvSpPr>
          <p:cNvPr id="6" name="Rectangle 3">
            <a:extLst>
              <a:ext uri="{FF2B5EF4-FFF2-40B4-BE49-F238E27FC236}">
                <a16:creationId xmlns:a16="http://schemas.microsoft.com/office/drawing/2014/main" id="{EE9248A9-AA27-F242-B3DD-77FEB6F5DC3D}"/>
              </a:ext>
            </a:extLst>
          </p:cNvPr>
          <p:cNvSpPr>
            <a:spLocks noGrp="1" noChangeArrowheads="1"/>
          </p:cNvSpPr>
          <p:nvPr>
            <p:ph type="sldNum" idx="11"/>
          </p:nvPr>
        </p:nvSpPr>
        <p:spPr>
          <a:ln/>
        </p:spPr>
        <p:txBody>
          <a:bodyPr/>
          <a:lstStyle>
            <a:lvl1pPr>
              <a:defRPr/>
            </a:lvl1pPr>
          </a:lstStyle>
          <a:p>
            <a:pPr>
              <a:defRPr/>
            </a:pPr>
            <a:fld id="{E3E111BF-5873-1940-BFC0-787618F22CCC}" type="slidenum">
              <a:rPr lang="en-US" altLang="en-US"/>
              <a:pPr>
                <a:defRPr/>
              </a:pPr>
              <a:t>‹#›</a:t>
            </a:fld>
            <a:endParaRPr lang="en-US" altLang="en-US"/>
          </a:p>
        </p:txBody>
      </p:sp>
    </p:spTree>
    <p:extLst>
      <p:ext uri="{BB962C8B-B14F-4D97-AF65-F5344CB8AC3E}">
        <p14:creationId xmlns:p14="http://schemas.microsoft.com/office/powerpoint/2010/main" val="214041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1929-5BDA-3A43-9C51-91004B2E7A97}"/>
              </a:ext>
            </a:extLst>
          </p:cNvPr>
          <p:cNvSpPr>
            <a:spLocks noGrp="1"/>
          </p:cNvSpPr>
          <p:nvPr>
            <p:ph type="title"/>
          </p:nvPr>
        </p:nvSpPr>
        <p:spPr>
          <a:xfrm>
            <a:off x="3022600" y="2193925"/>
            <a:ext cx="14157325" cy="7681913"/>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27FD10-E113-FF48-9FC5-08B55F804AB1}"/>
              </a:ext>
            </a:extLst>
          </p:cNvPr>
          <p:cNvSpPr>
            <a:spLocks noGrp="1"/>
          </p:cNvSpPr>
          <p:nvPr>
            <p:ph type="pic" idx="1"/>
          </p:nvPr>
        </p:nvSpPr>
        <p:spPr>
          <a:xfrm>
            <a:off x="18659475" y="4740275"/>
            <a:ext cx="22220238" cy="233934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139F628E-3004-E743-BB15-61854D412281}"/>
              </a:ext>
            </a:extLst>
          </p:cNvPr>
          <p:cNvSpPr>
            <a:spLocks noGrp="1"/>
          </p:cNvSpPr>
          <p:nvPr>
            <p:ph type="body" sz="half" idx="2"/>
          </p:nvPr>
        </p:nvSpPr>
        <p:spPr>
          <a:xfrm>
            <a:off x="3022600" y="9875838"/>
            <a:ext cx="14157325" cy="1829593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
            <a:extLst>
              <a:ext uri="{FF2B5EF4-FFF2-40B4-BE49-F238E27FC236}">
                <a16:creationId xmlns:a16="http://schemas.microsoft.com/office/drawing/2014/main" id="{6CFC4856-0D68-0B49-B227-249806B50C37}"/>
              </a:ext>
            </a:extLst>
          </p:cNvPr>
          <p:cNvSpPr>
            <a:spLocks noGrp="1" noChangeArrowheads="1"/>
          </p:cNvSpPr>
          <p:nvPr>
            <p:ph type="dt" idx="10"/>
          </p:nvPr>
        </p:nvSpPr>
        <p:spPr>
          <a:ln/>
        </p:spPr>
        <p:txBody>
          <a:bodyPr/>
          <a:lstStyle>
            <a:lvl1pPr>
              <a:defRPr/>
            </a:lvl1pPr>
          </a:lstStyle>
          <a:p>
            <a:pPr>
              <a:defRPr/>
            </a:pPr>
            <a:r>
              <a:rPr lang="en-US" altLang="en-US"/>
              <a:t>05/09/18</a:t>
            </a:r>
          </a:p>
        </p:txBody>
      </p:sp>
      <p:sp>
        <p:nvSpPr>
          <p:cNvPr id="6" name="Rectangle 3">
            <a:extLst>
              <a:ext uri="{FF2B5EF4-FFF2-40B4-BE49-F238E27FC236}">
                <a16:creationId xmlns:a16="http://schemas.microsoft.com/office/drawing/2014/main" id="{6680ADA3-B03B-DF4A-880D-E78A2D21CA04}"/>
              </a:ext>
            </a:extLst>
          </p:cNvPr>
          <p:cNvSpPr>
            <a:spLocks noGrp="1" noChangeArrowheads="1"/>
          </p:cNvSpPr>
          <p:nvPr>
            <p:ph type="sldNum" idx="11"/>
          </p:nvPr>
        </p:nvSpPr>
        <p:spPr>
          <a:ln/>
        </p:spPr>
        <p:txBody>
          <a:bodyPr/>
          <a:lstStyle>
            <a:lvl1pPr>
              <a:defRPr/>
            </a:lvl1pPr>
          </a:lstStyle>
          <a:p>
            <a:pPr>
              <a:defRPr/>
            </a:pPr>
            <a:fld id="{00C2286F-933F-EC41-990A-4F9F51AB58E2}" type="slidenum">
              <a:rPr lang="en-US" altLang="en-US"/>
              <a:pPr>
                <a:defRPr/>
              </a:pPr>
              <a:t>‹#›</a:t>
            </a:fld>
            <a:endParaRPr lang="en-US" altLang="en-US"/>
          </a:p>
        </p:txBody>
      </p:sp>
    </p:spTree>
    <p:extLst>
      <p:ext uri="{BB962C8B-B14F-4D97-AF65-F5344CB8AC3E}">
        <p14:creationId xmlns:p14="http://schemas.microsoft.com/office/powerpoint/2010/main" val="212038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5AA69F5D-411C-1849-A766-54255571D5AC}"/>
              </a:ext>
            </a:extLst>
          </p:cNvPr>
          <p:cNvSpPr>
            <a:spLocks noGrp="1" noChangeArrowheads="1"/>
          </p:cNvSpPr>
          <p:nvPr>
            <p:ph type="dt"/>
          </p:nvPr>
        </p:nvSpPr>
        <p:spPr bwMode="auto">
          <a:xfrm>
            <a:off x="2193925" y="30510163"/>
            <a:ext cx="10240963" cy="175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215900" indent="-215900" eaLnBrk="1" hangingPunct="1">
              <a:buClr>
                <a:srgbClr val="000000"/>
              </a:buClr>
              <a:buSzPct val="45000"/>
              <a:buFont typeface="Wingdings" pitchFamily="2" charset="2"/>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Times New Roman" panose="02020603050405020304" pitchFamily="18" charset="0"/>
              </a:defRPr>
            </a:lvl1pPr>
          </a:lstStyle>
          <a:p>
            <a:pPr>
              <a:defRPr/>
            </a:pPr>
            <a:r>
              <a:rPr lang="en-US" altLang="en-US"/>
              <a:t>05/09/18</a:t>
            </a:r>
          </a:p>
        </p:txBody>
      </p:sp>
      <p:sp>
        <p:nvSpPr>
          <p:cNvPr id="9219" name="Text Box 2">
            <a:extLst>
              <a:ext uri="{FF2B5EF4-FFF2-40B4-BE49-F238E27FC236}">
                <a16:creationId xmlns:a16="http://schemas.microsoft.com/office/drawing/2014/main" id="{7F5A229E-F79A-F546-9C77-EDFB24710D37}"/>
              </a:ext>
            </a:extLst>
          </p:cNvPr>
          <p:cNvSpPr txBox="1">
            <a:spLocks noChangeArrowheads="1"/>
          </p:cNvSpPr>
          <p:nvPr/>
        </p:nvSpPr>
        <p:spPr bwMode="auto">
          <a:xfrm>
            <a:off x="14995525" y="30510163"/>
            <a:ext cx="1390015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 name="Rectangle 3">
            <a:extLst>
              <a:ext uri="{FF2B5EF4-FFF2-40B4-BE49-F238E27FC236}">
                <a16:creationId xmlns:a16="http://schemas.microsoft.com/office/drawing/2014/main" id="{79F12229-2A2A-0A44-AB42-F37E310FA2E3}"/>
              </a:ext>
            </a:extLst>
          </p:cNvPr>
          <p:cNvSpPr>
            <a:spLocks noGrp="1" noChangeArrowheads="1"/>
          </p:cNvSpPr>
          <p:nvPr>
            <p:ph type="sldNum"/>
          </p:nvPr>
        </p:nvSpPr>
        <p:spPr bwMode="auto">
          <a:xfrm>
            <a:off x="31454725" y="30510163"/>
            <a:ext cx="10240963" cy="175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215900" indent="-215900" eaLnBrk="1" hangingPunct="1">
              <a:buClr>
                <a:srgbClr val="000000"/>
              </a:buClr>
              <a:buSzPct val="45000"/>
              <a:buFont typeface="Wingdings" pitchFamily="2" charset="2"/>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smtClean="0">
                <a:solidFill>
                  <a:srgbClr val="000000"/>
                </a:solidFill>
                <a:latin typeface="Times New Roman" panose="02020603050405020304" pitchFamily="18" charset="0"/>
              </a:defRPr>
            </a:lvl1pPr>
          </a:lstStyle>
          <a:p>
            <a:pPr>
              <a:defRPr/>
            </a:pPr>
            <a:fld id="{D86C08E9-2E74-1C4E-9CB9-90E87FA6127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ftr="0"/>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21100" kern="1200">
          <a:solidFill>
            <a:srgbClr val="131F33"/>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21100">
          <a:solidFill>
            <a:srgbClr val="131F33"/>
          </a:solidFill>
          <a:latin typeface="Arial" panose="020B0604020202020204" pitchFamily="34" charset="0"/>
          <a:ea typeface="ＭＳ Ｐゴシック" panose="020B0600070205080204" pitchFamily="34" charset="-128"/>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21100">
          <a:solidFill>
            <a:srgbClr val="131F33"/>
          </a:solidFill>
          <a:latin typeface="Arial" panose="020B0604020202020204" pitchFamily="34" charset="0"/>
          <a:ea typeface="ＭＳ Ｐゴシック" panose="020B0600070205080204" pitchFamily="34" charset="-128"/>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21100">
          <a:solidFill>
            <a:srgbClr val="131F33"/>
          </a:solidFill>
          <a:latin typeface="Arial" panose="020B0604020202020204" pitchFamily="34" charset="0"/>
          <a:ea typeface="ＭＳ Ｐゴシック" panose="020B0600070205080204" pitchFamily="34" charset="-128"/>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21100">
          <a:solidFill>
            <a:srgbClr val="131F33"/>
          </a:solidFill>
          <a:latin typeface="Arial" panose="020B0604020202020204" pitchFamily="34" charset="0"/>
          <a:ea typeface="ＭＳ Ｐゴシック" panose="020B0600070205080204" pitchFamily="34" charset="-128"/>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1100">
          <a:solidFill>
            <a:srgbClr val="131F33"/>
          </a:solidFill>
          <a:latin typeface="Arial" panose="020B0604020202020204" pitchFamily="34" charset="0"/>
          <a:ea typeface="ＭＳ Ｐゴシック" panose="020B0600070205080204" pitchFamily="34" charset="-128"/>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1100">
          <a:solidFill>
            <a:srgbClr val="131F33"/>
          </a:solidFill>
          <a:latin typeface="Arial" panose="020B0604020202020204" pitchFamily="34" charset="0"/>
          <a:ea typeface="ＭＳ Ｐゴシック" panose="020B0600070205080204" pitchFamily="34" charset="-128"/>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1100">
          <a:solidFill>
            <a:srgbClr val="131F33"/>
          </a:solidFill>
          <a:latin typeface="Arial" panose="020B0604020202020204" pitchFamily="34" charset="0"/>
          <a:ea typeface="ＭＳ Ｐゴシック" panose="020B0600070205080204" pitchFamily="34" charset="-128"/>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21100">
          <a:solidFill>
            <a:srgbClr val="131F33"/>
          </a:solidFill>
          <a:latin typeface="Arial" panose="020B0604020202020204" pitchFamily="34" charset="0"/>
          <a:ea typeface="ＭＳ Ｐゴシック" panose="020B0600070205080204" pitchFamily="34" charset="-128"/>
        </a:defRPr>
      </a:lvl9pPr>
    </p:titleStyle>
    <p:bodyStyle>
      <a:lvl1pPr marL="342900" indent="-342900" algn="l" defTabSz="457200" rtl="0" eaLnBrk="0" fontAlgn="base" hangingPunct="0">
        <a:spcBef>
          <a:spcPts val="3850"/>
        </a:spcBef>
        <a:spcAft>
          <a:spcPct val="0"/>
        </a:spcAft>
        <a:buClr>
          <a:srgbClr val="000000"/>
        </a:buClr>
        <a:buSzPct val="100000"/>
        <a:buFont typeface="Times New Roman" panose="02020603050405020304" pitchFamily="18" charset="0"/>
        <a:defRPr sz="15400" kern="1200">
          <a:solidFill>
            <a:srgbClr val="131F33"/>
          </a:solidFill>
          <a:latin typeface="+mn-lt"/>
          <a:ea typeface="+mn-ea"/>
          <a:cs typeface="+mn-cs"/>
        </a:defRPr>
      </a:lvl1pPr>
      <a:lvl2pPr marL="742950" indent="-285750" algn="l" defTabSz="457200" rtl="0" eaLnBrk="0" fontAlgn="base" hangingPunct="0">
        <a:spcBef>
          <a:spcPts val="3350"/>
        </a:spcBef>
        <a:spcAft>
          <a:spcPct val="0"/>
        </a:spcAft>
        <a:buClr>
          <a:srgbClr val="000000"/>
        </a:buClr>
        <a:buSzPct val="100000"/>
        <a:buFont typeface="Times New Roman" panose="02020603050405020304" pitchFamily="18" charset="0"/>
        <a:defRPr sz="13400" kern="1200">
          <a:solidFill>
            <a:srgbClr val="131F33"/>
          </a:solidFill>
          <a:latin typeface="+mn-lt"/>
          <a:ea typeface="+mn-ea"/>
          <a:cs typeface="+mn-cs"/>
        </a:defRPr>
      </a:lvl2pPr>
      <a:lvl3pPr marL="1143000" indent="-228600" algn="l" defTabSz="457200" rtl="0" eaLnBrk="0" fontAlgn="base" hangingPunct="0">
        <a:spcBef>
          <a:spcPts val="2875"/>
        </a:spcBef>
        <a:spcAft>
          <a:spcPct val="0"/>
        </a:spcAft>
        <a:buClr>
          <a:srgbClr val="000000"/>
        </a:buClr>
        <a:buSzPct val="100000"/>
        <a:buFont typeface="Times New Roman" panose="02020603050405020304" pitchFamily="18" charset="0"/>
        <a:defRPr sz="11500" kern="1200">
          <a:solidFill>
            <a:srgbClr val="131F33"/>
          </a:solidFill>
          <a:latin typeface="+mn-lt"/>
          <a:ea typeface="+mn-ea"/>
          <a:cs typeface="+mn-cs"/>
        </a:defRPr>
      </a:lvl3pPr>
      <a:lvl4pPr marL="1600200" indent="-228600" algn="l" defTabSz="457200" rtl="0" eaLnBrk="0" fontAlgn="base" hangingPunct="0">
        <a:spcBef>
          <a:spcPts val="2400"/>
        </a:spcBef>
        <a:spcAft>
          <a:spcPct val="0"/>
        </a:spcAft>
        <a:buClr>
          <a:srgbClr val="000000"/>
        </a:buClr>
        <a:buSzPct val="100000"/>
        <a:buFont typeface="Times New Roman" panose="02020603050405020304" pitchFamily="18" charset="0"/>
        <a:defRPr sz="9600" kern="1200">
          <a:solidFill>
            <a:srgbClr val="131F33"/>
          </a:solidFill>
          <a:latin typeface="+mn-lt"/>
          <a:ea typeface="+mn-ea"/>
          <a:cs typeface="+mn-cs"/>
        </a:defRPr>
      </a:lvl4pPr>
      <a:lvl5pPr marL="2057400" indent="-228600" algn="l" defTabSz="457200" rtl="0" eaLnBrk="0" fontAlgn="base" hangingPunct="0">
        <a:spcBef>
          <a:spcPts val="2400"/>
        </a:spcBef>
        <a:spcAft>
          <a:spcPct val="0"/>
        </a:spcAft>
        <a:buClr>
          <a:srgbClr val="000000"/>
        </a:buClr>
        <a:buSzPct val="100000"/>
        <a:buFont typeface="Times New Roman" panose="02020603050405020304" pitchFamily="18" charset="0"/>
        <a:defRPr sz="9600" kern="1200">
          <a:solidFill>
            <a:srgbClr val="131F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abs/1707.08945"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arxiv.org/abs/1711.0756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2" name="Text Box 21">
            <a:extLst>
              <a:ext uri="{FF2B5EF4-FFF2-40B4-BE49-F238E27FC236}">
                <a16:creationId xmlns:a16="http://schemas.microsoft.com/office/drawing/2014/main" id="{07AC66CC-5066-994A-8A49-419B6B6877CA}"/>
              </a:ext>
            </a:extLst>
          </p:cNvPr>
          <p:cNvSpPr txBox="1">
            <a:spLocks noChangeArrowheads="1"/>
          </p:cNvSpPr>
          <p:nvPr/>
        </p:nvSpPr>
        <p:spPr bwMode="auto">
          <a:xfrm>
            <a:off x="0" y="495367"/>
            <a:ext cx="43891200" cy="1864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9pPr>
          </a:lstStyle>
          <a:p>
            <a:pPr algn="ctr" eaLnBrk="1" hangingPunct="1"/>
            <a:r>
              <a:rPr lang="en-US" altLang="en-US" sz="11500" dirty="0">
                <a:solidFill>
                  <a:srgbClr val="FA6300"/>
                </a:solidFill>
                <a:latin typeface="+mj-lt"/>
                <a:cs typeface="Adobe Arabic" panose="02040503050201020203" pitchFamily="18" charset="-78"/>
              </a:rPr>
              <a:t>Realistic 3D Objects for Adversarial Attacks</a:t>
            </a:r>
          </a:p>
        </p:txBody>
      </p:sp>
      <p:sp>
        <p:nvSpPr>
          <p:cNvPr id="14353" name="Rectangle 22">
            <a:extLst>
              <a:ext uri="{FF2B5EF4-FFF2-40B4-BE49-F238E27FC236}">
                <a16:creationId xmlns:a16="http://schemas.microsoft.com/office/drawing/2014/main" id="{45D36FD5-7D77-3F48-8DF7-70BB66C0AFA0}"/>
              </a:ext>
            </a:extLst>
          </p:cNvPr>
          <p:cNvSpPr>
            <a:spLocks noChangeArrowheads="1"/>
          </p:cNvSpPr>
          <p:nvPr/>
        </p:nvSpPr>
        <p:spPr bwMode="auto">
          <a:xfrm>
            <a:off x="0" y="2098305"/>
            <a:ext cx="43891200" cy="129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080" rIns="91080">
            <a:spAutoFit/>
          </a:bodyPr>
          <a:lstStyle>
            <a:lvl1pPr>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2192338" algn="l"/>
                <a:tab pos="4386263" algn="l"/>
                <a:tab pos="6580188" algn="l"/>
                <a:tab pos="8774113" algn="l"/>
                <a:tab pos="10968038"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 pos="19659600" algn="l"/>
                <a:tab pos="20116800" algn="l"/>
                <a:tab pos="20574000" algn="l"/>
                <a:tab pos="21031200" algn="l"/>
                <a:tab pos="21488400" algn="l"/>
                <a:tab pos="21945600" algn="l"/>
                <a:tab pos="22402800" algn="l"/>
              </a:tabLst>
              <a:defRPr sz="8600">
                <a:solidFill>
                  <a:schemeClr val="bg1"/>
                </a:solidFill>
                <a:latin typeface="Arial" panose="020B0604020202020204" pitchFamily="34" charset="0"/>
                <a:ea typeface="ＭＳ Ｐゴシック" panose="020B0600070205080204" pitchFamily="34" charset="-128"/>
              </a:defRPr>
            </a:lvl9pPr>
          </a:lstStyle>
          <a:p>
            <a:pPr algn="ctr" eaLnBrk="1" hangingPunct="1">
              <a:spcBef>
                <a:spcPts val="1750"/>
              </a:spcBef>
              <a:buClrTx/>
              <a:buFontTx/>
              <a:buNone/>
            </a:pPr>
            <a:r>
              <a:rPr lang="en-US" altLang="en-US" sz="5000" b="1" dirty="0">
                <a:solidFill>
                  <a:srgbClr val="131F33"/>
                </a:solidFill>
                <a:latin typeface="Garamond" panose="02020404030301010803" pitchFamily="18" charset="0"/>
              </a:rPr>
              <a:t>Haroun Habeeb, Krishna </a:t>
            </a:r>
            <a:r>
              <a:rPr lang="en-US" altLang="en-US" sz="5000" b="1" dirty="0" err="1">
                <a:solidFill>
                  <a:srgbClr val="131F33"/>
                </a:solidFill>
                <a:latin typeface="Garamond" panose="02020404030301010803" pitchFamily="18" charset="0"/>
              </a:rPr>
              <a:t>Kothapalli</a:t>
            </a:r>
            <a:br>
              <a:rPr lang="en-US" altLang="en-US" sz="4800" b="1" dirty="0">
                <a:solidFill>
                  <a:srgbClr val="131F33"/>
                </a:solidFill>
                <a:latin typeface="Garamond" panose="02020404030301010803" pitchFamily="18" charset="0"/>
              </a:rPr>
            </a:br>
            <a:r>
              <a:rPr lang="en-US" altLang="en-US" sz="2800" b="1" dirty="0">
                <a:solidFill>
                  <a:srgbClr val="131F33"/>
                </a:solidFill>
                <a:latin typeface="Garamond" panose="02020404030301010803" pitchFamily="18" charset="0"/>
              </a:rPr>
              <a:t>University of Illinois at Urbana-Champaign</a:t>
            </a:r>
          </a:p>
        </p:txBody>
      </p:sp>
      <p:sp>
        <p:nvSpPr>
          <p:cNvPr id="12" name="Content Placeholder 11">
            <a:extLst>
              <a:ext uri="{FF2B5EF4-FFF2-40B4-BE49-F238E27FC236}">
                <a16:creationId xmlns:a16="http://schemas.microsoft.com/office/drawing/2014/main" id="{96A7B88F-7795-4FE4-A80C-AB20AC7E34EF}"/>
              </a:ext>
            </a:extLst>
          </p:cNvPr>
          <p:cNvSpPr>
            <a:spLocks noGrp="1"/>
          </p:cNvSpPr>
          <p:nvPr>
            <p:ph sz="half" idx="2"/>
          </p:nvPr>
        </p:nvSpPr>
        <p:spPr>
          <a:xfrm>
            <a:off x="685800" y="3848167"/>
            <a:ext cx="10515600" cy="28003433"/>
          </a:xfrm>
        </p:spPr>
        <p:txBody>
          <a:bodyPr/>
          <a:lstStyle/>
          <a:p>
            <a:pPr marL="0" indent="0" algn="just">
              <a:spcBef>
                <a:spcPts val="1200"/>
              </a:spcBef>
            </a:pPr>
            <a:r>
              <a:rPr lang="en-GB" sz="2800" u="sng" dirty="0">
                <a:solidFill>
                  <a:srgbClr val="FA6300"/>
                </a:solidFill>
                <a:latin typeface="+mj-lt"/>
              </a:rPr>
              <a:t>INTRODUCTION</a:t>
            </a:r>
          </a:p>
          <a:p>
            <a:pPr marL="0" indent="0" algn="just">
              <a:spcBef>
                <a:spcPts val="1200"/>
              </a:spcBef>
            </a:pPr>
            <a:r>
              <a:rPr lang="en-GB" sz="2800" dirty="0">
                <a:latin typeface="Garamond" panose="02020404030301010803" pitchFamily="18" charset="0"/>
              </a:rPr>
              <a:t>Current adversarial attacks create perturbations in images to attack various models. Attacks such as these can be hard to carry out in real life – and while work [1] has been done to perform attacks in the physical world, these attacks are still 2 dimensional. This is a significant limitation since a lot of real world perturbations, even non-adversarial ones, are likely to  be 3 Dimensional. For example, a stick partially obstructing a stop sign, a person wearing a “Speed limit 80” shirt next to a stop sign etc.</a:t>
            </a:r>
          </a:p>
          <a:p>
            <a:pPr marL="0" indent="0" algn="just">
              <a:spcBef>
                <a:spcPts val="1200"/>
              </a:spcBef>
            </a:pPr>
            <a:r>
              <a:rPr lang="en-GB" sz="2800" dirty="0">
                <a:latin typeface="Garamond" panose="02020404030301010803" pitchFamily="18" charset="0"/>
              </a:rPr>
              <a:t>In this work, we alleviate this limitation by creating </a:t>
            </a:r>
            <a:r>
              <a:rPr lang="en-GB" sz="2800" b="1" dirty="0">
                <a:latin typeface="Garamond" panose="02020404030301010803" pitchFamily="18" charset="0"/>
              </a:rPr>
              <a:t>realistic looking attacks in 3D object space</a:t>
            </a:r>
            <a:r>
              <a:rPr lang="en-GB" sz="2800" dirty="0">
                <a:latin typeface="Garamond" panose="02020404030301010803" pitchFamily="18" charset="0"/>
              </a:rPr>
              <a:t>, then project the attack into image space using neural renderer [2]. To the best of our knowledge, ours is the first work to do so. Our method is robust to changes in orientation by virtue of how to learn the attack.</a:t>
            </a:r>
            <a:endParaRPr lang="en-US" sz="2800" dirty="0">
              <a:latin typeface="Garamond" panose="02020404030301010803" pitchFamily="18" charset="0"/>
            </a:endParaRPr>
          </a:p>
          <a:p>
            <a:pPr marL="0" indent="0" algn="just">
              <a:spcBef>
                <a:spcPts val="1200"/>
              </a:spcBef>
            </a:pPr>
            <a:r>
              <a:rPr lang="en-GB" sz="2800" u="sng" dirty="0">
                <a:solidFill>
                  <a:srgbClr val="FA6300"/>
                </a:solidFill>
              </a:rPr>
              <a:t>THREAT MODEL</a:t>
            </a:r>
          </a:p>
          <a:p>
            <a:pPr marL="0" indent="0" algn="just">
              <a:spcBef>
                <a:spcPts val="1200"/>
              </a:spcBef>
            </a:pPr>
            <a:r>
              <a:rPr lang="en-US" sz="2800" dirty="0">
                <a:latin typeface="Garamond" panose="02020404030301010803" pitchFamily="18" charset="0"/>
              </a:rPr>
              <a:t>Our method creates an exploratory attack that finds </a:t>
            </a:r>
            <a:r>
              <a:rPr lang="en-US" sz="2800" dirty="0" err="1">
                <a:latin typeface="Garamond" panose="02020404030301010803" pitchFamily="18" charset="0"/>
              </a:rPr>
              <a:t>whitebox</a:t>
            </a:r>
            <a:r>
              <a:rPr lang="en-US" sz="2800" dirty="0">
                <a:latin typeface="Garamond" panose="02020404030301010803" pitchFamily="18" charset="0"/>
              </a:rPr>
              <a:t> vulnerabilities in a CNN trained on GTSRB and also on YOLO. We use an attack comprised of positioning an object that is </a:t>
            </a:r>
            <a:r>
              <a:rPr lang="en-US" sz="2800" dirty="0" err="1">
                <a:latin typeface="Garamond" panose="02020404030301010803" pitchFamily="18" charset="0"/>
              </a:rPr>
              <a:t>adversarially</a:t>
            </a:r>
            <a:r>
              <a:rPr lang="en-US" sz="2800" dirty="0">
                <a:latin typeface="Garamond" panose="02020404030301010803" pitchFamily="18" charset="0"/>
              </a:rPr>
              <a:t> learnt to create an integrity violation – specifically, we misclassify or fail to detect stop signs. Indeed, our attack is specific in that it can be targeted at specific.</a:t>
            </a:r>
          </a:p>
          <a:p>
            <a:pPr marL="0" indent="0" algn="just">
              <a:spcBef>
                <a:spcPts val="1200"/>
              </a:spcBef>
            </a:pPr>
            <a:r>
              <a:rPr lang="en-US" sz="2800" dirty="0">
                <a:latin typeface="Garamond" panose="02020404030301010803" pitchFamily="18" charset="0"/>
              </a:rPr>
              <a:t>Our targeted models are: a DCNN for GTSRB sign classification, which we trained to achieve 97% test accuracy. We also use a pretrained </a:t>
            </a:r>
            <a:r>
              <a:rPr lang="en-US" sz="2800" dirty="0" err="1">
                <a:latin typeface="Garamond" panose="02020404030301010803" pitchFamily="18" charset="0"/>
              </a:rPr>
              <a:t>Pytorch</a:t>
            </a:r>
            <a:r>
              <a:rPr lang="en-US" sz="2800" dirty="0">
                <a:latin typeface="Garamond" panose="02020404030301010803" pitchFamily="18" charset="0"/>
              </a:rPr>
              <a:t> version of YOLO-v3 [4].</a:t>
            </a:r>
          </a:p>
          <a:p>
            <a:pPr marL="0" indent="0" algn="just">
              <a:spcBef>
                <a:spcPts val="1200"/>
              </a:spcBef>
            </a:pPr>
            <a:r>
              <a:rPr lang="en-GB" sz="2800" u="sng" dirty="0">
                <a:solidFill>
                  <a:srgbClr val="FA6300"/>
                </a:solidFill>
              </a:rPr>
              <a:t>METHODOLOGY</a:t>
            </a:r>
          </a:p>
          <a:p>
            <a:pPr marL="0" indent="0" algn="just">
              <a:spcBef>
                <a:spcPts val="1200"/>
              </a:spcBef>
            </a:pPr>
            <a:r>
              <a:rPr lang="en-GB" sz="2800" dirty="0">
                <a:latin typeface="Garamond" panose="02020404030301010803" pitchFamily="18" charset="0"/>
              </a:rPr>
              <a:t>In this section we briefly describe how objects are represented, what parameters we learn, the role that neural renderer plays, and the loss function. </a:t>
            </a:r>
          </a:p>
          <a:p>
            <a:pPr marL="0" indent="0" algn="just">
              <a:spcBef>
                <a:spcPts val="1200"/>
              </a:spcBef>
            </a:pPr>
            <a:r>
              <a:rPr lang="en-US" sz="2800" b="1" dirty="0">
                <a:latin typeface="Garamond" panose="02020404030301010803" pitchFamily="18" charset="0"/>
              </a:rPr>
              <a:t>Object representation:</a:t>
            </a:r>
            <a:r>
              <a:rPr lang="en-US" sz="2800" dirty="0">
                <a:latin typeface="Garamond" panose="02020404030301010803" pitchFamily="18" charset="0"/>
              </a:rPr>
              <a:t> We created 3D object models for a stop sign, cubes and other basic shapes in </a:t>
            </a:r>
            <a:r>
              <a:rPr lang="en-US" sz="2800" dirty="0" err="1">
                <a:latin typeface="Garamond" panose="02020404030301010803" pitchFamily="18" charset="0"/>
              </a:rPr>
              <a:t>wavefront</a:t>
            </a:r>
            <a:r>
              <a:rPr lang="en-US" sz="2800" dirty="0">
                <a:latin typeface="Garamond" panose="02020404030301010803" pitchFamily="18" charset="0"/>
              </a:rPr>
              <a:t> format(OBJ files). This file format is often used in computer graphics.</a:t>
            </a:r>
          </a:p>
          <a:p>
            <a:pPr marL="0" indent="0" algn="just">
              <a:spcBef>
                <a:spcPts val="1200"/>
              </a:spcBef>
            </a:pPr>
            <a:r>
              <a:rPr lang="en-US" sz="2800" b="1" dirty="0">
                <a:latin typeface="Garamond" panose="02020404030301010803" pitchFamily="18" charset="0"/>
              </a:rPr>
              <a:t>Parameters:</a:t>
            </a:r>
            <a:r>
              <a:rPr lang="en-US" sz="2800" dirty="0">
                <a:latin typeface="Garamond" panose="02020404030301010803" pitchFamily="18" charset="0"/>
              </a:rPr>
              <a:t> We learn the vertices, textures, translation, rotation and scaling of the object but keep faces and number of vertices constant. </a:t>
            </a:r>
          </a:p>
          <a:p>
            <a:pPr marL="0" indent="0" algn="just">
              <a:spcBef>
                <a:spcPts val="1200"/>
              </a:spcBef>
            </a:pPr>
            <a:r>
              <a:rPr lang="en-US" sz="2800" b="1" dirty="0">
                <a:latin typeface="Garamond" panose="02020404030301010803" pitchFamily="18" charset="0"/>
              </a:rPr>
              <a:t>Neural Renderer:</a:t>
            </a:r>
            <a:r>
              <a:rPr lang="en-US" sz="2800" dirty="0">
                <a:latin typeface="Garamond" panose="02020404030301010803" pitchFamily="18" charset="0"/>
              </a:rPr>
              <a:t> It replaces the non differentiable rendering (3D to 2D) algorithm with a differentiable algorithm. To create images of scenes, we first load objects from their corresponding OBJ files, apply necessary transformations. Then, we use neural renderer as a black box to convert the scene into an image. </a:t>
            </a:r>
          </a:p>
          <a:p>
            <a:pPr marL="0" indent="0" algn="just">
              <a:spcBef>
                <a:spcPts val="1200"/>
              </a:spcBef>
            </a:pPr>
            <a:r>
              <a:rPr lang="en-US" sz="2800" b="1" dirty="0">
                <a:latin typeface="Garamond" panose="02020404030301010803" pitchFamily="18" charset="0"/>
              </a:rPr>
              <a:t>Loss function: </a:t>
            </a:r>
            <a:r>
              <a:rPr lang="en-US" sz="2800" dirty="0">
                <a:latin typeface="Garamond" panose="02020404030301010803" pitchFamily="18" charset="0"/>
              </a:rPr>
              <a:t>Our experiments have a targeted version, where we want the attack to cause a classification to be a fixed class, and also an untargeted function. For the attack on the classifier (DCNN), our untargeted loss is the probability of the correct class. The targeted loss function is the negative probability of the target class.</a:t>
            </a:r>
            <a:endParaRPr lang="en-US" sz="2800" b="1" dirty="0">
              <a:latin typeface="Garamond" panose="02020404030301010803" pitchFamily="18" charset="0"/>
            </a:endParaRPr>
          </a:p>
          <a:p>
            <a:pPr marL="0" indent="0" algn="just">
              <a:spcBef>
                <a:spcPts val="1200"/>
              </a:spcBef>
            </a:pPr>
            <a:r>
              <a:rPr lang="en-US" sz="2800" dirty="0">
                <a:latin typeface="Garamond" panose="02020404030301010803" pitchFamily="18" charset="0"/>
              </a:rPr>
              <a:t>Our attack on YOLO also has a targeted and an untargeted version. In the untargeted function, we minimize the probability that a detected bounding box has the correct class, weighted by the probability that the bounding box has any objects. For the targeted version, we use the loss function YOLO uses during training but modify the correct segmentation to use target class instead of the correct class.</a:t>
            </a:r>
          </a:p>
          <a:p>
            <a:pPr marL="0" indent="0" algn="just">
              <a:spcBef>
                <a:spcPts val="1200"/>
              </a:spcBef>
            </a:pPr>
            <a:r>
              <a:rPr lang="en-US" sz="2800" b="1" dirty="0">
                <a:latin typeface="Garamond" panose="02020404030301010803" pitchFamily="18" charset="0"/>
              </a:rPr>
              <a:t>Regularization: </a:t>
            </a:r>
            <a:r>
              <a:rPr lang="en-US" sz="2800" dirty="0">
                <a:latin typeface="Garamond" panose="02020404030301010803" pitchFamily="18" charset="0"/>
              </a:rPr>
              <a:t>Our early experiments with a rudimentary loss function showed that our method learns non-realistic shapes. As a result, we came up with </a:t>
            </a:r>
            <a:r>
              <a:rPr lang="en-US" sz="2800" dirty="0" err="1">
                <a:latin typeface="Garamond" panose="02020404030301010803" pitchFamily="18" charset="0"/>
              </a:rPr>
              <a:t>regularizers</a:t>
            </a:r>
            <a:r>
              <a:rPr lang="en-US" sz="2800" dirty="0">
                <a:latin typeface="Garamond" panose="02020404030301010803" pitchFamily="18" charset="0"/>
              </a:rPr>
              <a:t> on the 3D object’s vertices which capture the realism of our learned object. We </a:t>
            </a:r>
            <a:r>
              <a:rPr lang="en-US" sz="2800" dirty="0" err="1">
                <a:latin typeface="Garamond" panose="02020404030301010803" pitchFamily="18" charset="0"/>
              </a:rPr>
              <a:t>regularizers</a:t>
            </a:r>
            <a:r>
              <a:rPr lang="en-US" sz="2800" dirty="0">
                <a:latin typeface="Garamond" panose="02020404030301010803" pitchFamily="18" charset="0"/>
              </a:rPr>
              <a:t> that performed well are surface area of object, mean edge length of shape, deviation of face </a:t>
            </a:r>
            <a:r>
              <a:rPr lang="en-US" sz="2800" dirty="0" err="1">
                <a:latin typeface="Garamond" panose="02020404030301010803" pitchFamily="18" charset="0"/>
              </a:rPr>
              <a:t>normals</a:t>
            </a:r>
            <a:r>
              <a:rPr lang="en-US" sz="2800" dirty="0">
                <a:latin typeface="Garamond" panose="02020404030301010803" pitchFamily="18" charset="0"/>
              </a:rPr>
              <a:t> from regular shape. We also use NPS [5] to regularize colors.</a:t>
            </a:r>
          </a:p>
          <a:p>
            <a:pPr marL="0" indent="0" algn="just">
              <a:spcBef>
                <a:spcPts val="1200"/>
              </a:spcBef>
            </a:pPr>
            <a:r>
              <a:rPr lang="en-US" sz="2800" b="1" dirty="0">
                <a:latin typeface="Garamond" panose="02020404030301010803" pitchFamily="18" charset="0"/>
              </a:rPr>
              <a:t>Multiple Orientations: </a:t>
            </a:r>
            <a:r>
              <a:rPr lang="en-US" sz="2800" dirty="0">
                <a:latin typeface="Garamond" panose="02020404030301010803" pitchFamily="18" charset="0"/>
              </a:rPr>
              <a:t>A realistic attack needs to be robust to changes in camera position. We model this by moving the camera used by neural renderer to look at the scene from multiple orientations. We measure attack success as the number of orientations on which our attack works.</a:t>
            </a:r>
          </a:p>
          <a:p>
            <a:pPr marL="0" indent="0" algn="just">
              <a:spcBef>
                <a:spcPts val="1200"/>
              </a:spcBef>
            </a:pPr>
            <a:r>
              <a:rPr lang="en-US" sz="2800" dirty="0">
                <a:latin typeface="Garamond" panose="02020404030301010803" pitchFamily="18" charset="0"/>
              </a:rPr>
              <a:t>We will now discuss results, both qualitative and quantitative. More details in the report!</a:t>
            </a:r>
          </a:p>
        </p:txBody>
      </p:sp>
      <p:sp>
        <p:nvSpPr>
          <p:cNvPr id="32" name="Rectangle 1">
            <a:extLst>
              <a:ext uri="{FF2B5EF4-FFF2-40B4-BE49-F238E27FC236}">
                <a16:creationId xmlns:a16="http://schemas.microsoft.com/office/drawing/2014/main" id="{CC06C36E-20B2-4D08-8C16-A5D965106BA0}"/>
              </a:ext>
            </a:extLst>
          </p:cNvPr>
          <p:cNvSpPr>
            <a:spLocks noChangeArrowheads="1"/>
          </p:cNvSpPr>
          <p:nvPr/>
        </p:nvSpPr>
        <p:spPr bwMode="auto">
          <a:xfrm>
            <a:off x="32689800" y="29146567"/>
            <a:ext cx="10515600" cy="1790632"/>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0" tIns="360000" rIns="360000" bIns="360000"/>
          <a:lstStyle>
            <a:lvl1pPr>
              <a:buClr>
                <a:srgbClr val="000000"/>
              </a:buClr>
              <a:buSzPct val="100000"/>
              <a:buFont typeface="Times New Roman" panose="02020603050405020304" pitchFamily="18" charset="0"/>
              <a:tabLst>
                <a:tab pos="0" algn="l"/>
                <a:tab pos="2192338" algn="l"/>
                <a:tab pos="4386263" algn="l"/>
                <a:tab pos="6580188" algn="l"/>
                <a:tab pos="8774113" algn="l"/>
                <a:tab pos="10968038" algn="l"/>
              </a:tabLst>
              <a:defRPr sz="86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2192338" algn="l"/>
                <a:tab pos="4386263" algn="l"/>
                <a:tab pos="6580188" algn="l"/>
                <a:tab pos="8774113" algn="l"/>
                <a:tab pos="10968038" algn="l"/>
              </a:tabLst>
              <a:defRPr sz="86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2192338" algn="l"/>
                <a:tab pos="4386263" algn="l"/>
                <a:tab pos="6580188" algn="l"/>
                <a:tab pos="8774113" algn="l"/>
                <a:tab pos="10968038" algn="l"/>
              </a:tabLst>
              <a:defRPr sz="86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2192338" algn="l"/>
                <a:tab pos="4386263" algn="l"/>
                <a:tab pos="6580188" algn="l"/>
                <a:tab pos="8774113" algn="l"/>
                <a:tab pos="10968038" algn="l"/>
              </a:tabLst>
              <a:defRPr sz="86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2192338" algn="l"/>
                <a:tab pos="4386263" algn="l"/>
                <a:tab pos="6580188" algn="l"/>
                <a:tab pos="8774113" algn="l"/>
                <a:tab pos="10968038" algn="l"/>
              </a:tabLst>
              <a:defRPr sz="86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2192338" algn="l"/>
                <a:tab pos="4386263" algn="l"/>
                <a:tab pos="6580188" algn="l"/>
                <a:tab pos="8774113" algn="l"/>
                <a:tab pos="10968038" algn="l"/>
              </a:tabLst>
              <a:defRPr sz="86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2192338" algn="l"/>
                <a:tab pos="4386263" algn="l"/>
                <a:tab pos="6580188" algn="l"/>
                <a:tab pos="8774113" algn="l"/>
                <a:tab pos="10968038" algn="l"/>
              </a:tabLst>
              <a:defRPr sz="86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2192338" algn="l"/>
                <a:tab pos="4386263" algn="l"/>
                <a:tab pos="6580188" algn="l"/>
                <a:tab pos="8774113" algn="l"/>
                <a:tab pos="10968038" algn="l"/>
              </a:tabLst>
              <a:defRPr sz="86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2192338" algn="l"/>
                <a:tab pos="4386263" algn="l"/>
                <a:tab pos="6580188" algn="l"/>
                <a:tab pos="8774113" algn="l"/>
                <a:tab pos="10968038" algn="l"/>
              </a:tabLst>
              <a:defRPr sz="8600">
                <a:solidFill>
                  <a:schemeClr val="bg1"/>
                </a:solidFill>
                <a:latin typeface="Arial" panose="020B0604020202020204" pitchFamily="34" charset="0"/>
                <a:ea typeface="ＭＳ Ｐゴシック" panose="020B0600070205080204" pitchFamily="34" charset="-128"/>
              </a:defRPr>
            </a:lvl9pPr>
          </a:lstStyle>
          <a:p>
            <a:pPr eaLnBrk="1" hangingPunct="1">
              <a:spcBef>
                <a:spcPts val="2500"/>
              </a:spcBef>
              <a:buClrTx/>
              <a:buFontTx/>
              <a:buNone/>
            </a:pPr>
            <a:r>
              <a:rPr lang="en-GB" altLang="en-US" sz="4000" b="1" u="sng" dirty="0">
                <a:solidFill>
                  <a:srgbClr val="FA6300"/>
                </a:solidFill>
              </a:rPr>
              <a:t>Reference</a:t>
            </a:r>
          </a:p>
          <a:p>
            <a:pPr eaLnBrk="1" hangingPunct="1">
              <a:buClrTx/>
              <a:buFontTx/>
              <a:buNone/>
            </a:pPr>
            <a:endParaRPr lang="en-US" altLang="en-US" sz="2800" dirty="0">
              <a:solidFill>
                <a:srgbClr val="131F33"/>
              </a:solidFill>
            </a:endParaRPr>
          </a:p>
          <a:p>
            <a:pPr eaLnBrk="1" hangingPunct="1">
              <a:buClrTx/>
              <a:buFontTx/>
              <a:buNone/>
            </a:pPr>
            <a:r>
              <a:rPr lang="en-US" altLang="en-US" sz="2800" dirty="0">
                <a:solidFill>
                  <a:srgbClr val="131F33"/>
                </a:solidFill>
                <a:latin typeface="Garamond" panose="02020404030301010803" pitchFamily="18" charset="0"/>
              </a:rPr>
              <a:t>[1]: </a:t>
            </a:r>
            <a:r>
              <a:rPr lang="en-US" altLang="en-US" sz="2800" dirty="0">
                <a:solidFill>
                  <a:srgbClr val="131F33"/>
                </a:solidFill>
                <a:latin typeface="Garamond" panose="02020404030301010803" pitchFamily="18" charset="0"/>
                <a:hlinkClick r:id="rId3"/>
              </a:rPr>
              <a:t>https://arxiv.org/abs/1707.08945</a:t>
            </a:r>
            <a:endParaRPr lang="en-US" altLang="en-US" sz="2800" dirty="0">
              <a:solidFill>
                <a:srgbClr val="131F33"/>
              </a:solidFill>
              <a:latin typeface="Garamond" panose="02020404030301010803" pitchFamily="18" charset="0"/>
            </a:endParaRPr>
          </a:p>
          <a:p>
            <a:pPr eaLnBrk="1" hangingPunct="1">
              <a:buClrTx/>
              <a:buFontTx/>
              <a:buNone/>
            </a:pPr>
            <a:r>
              <a:rPr lang="en-US" altLang="en-US" sz="2800" dirty="0">
                <a:solidFill>
                  <a:srgbClr val="131F33"/>
                </a:solidFill>
                <a:latin typeface="Garamond" panose="02020404030301010803" pitchFamily="18" charset="0"/>
              </a:rPr>
              <a:t>[2]: </a:t>
            </a:r>
            <a:r>
              <a:rPr lang="en-US" altLang="en-US" sz="2800" dirty="0">
                <a:solidFill>
                  <a:srgbClr val="131F33"/>
                </a:solidFill>
                <a:latin typeface="Garamond" panose="02020404030301010803" pitchFamily="18" charset="0"/>
                <a:hlinkClick r:id="rId4"/>
              </a:rPr>
              <a:t>https://arxiv.org/abs/1711.07566</a:t>
            </a:r>
            <a:endParaRPr lang="en-US" altLang="en-US" sz="2800" dirty="0">
              <a:solidFill>
                <a:srgbClr val="131F33"/>
              </a:solidFill>
              <a:latin typeface="Garamond" panose="02020404030301010803" pitchFamily="18" charset="0"/>
            </a:endParaRPr>
          </a:p>
          <a:p>
            <a:pPr eaLnBrk="1" hangingPunct="1">
              <a:buClrTx/>
              <a:buFontTx/>
              <a:buNone/>
            </a:pPr>
            <a:r>
              <a:rPr lang="en-US" altLang="en-US" sz="2800" dirty="0">
                <a:solidFill>
                  <a:srgbClr val="131F33"/>
                </a:solidFill>
                <a:latin typeface="Garamond" panose="02020404030301010803" pitchFamily="18" charset="0"/>
              </a:rPr>
              <a:t>[3]: Neural renderer </a:t>
            </a:r>
            <a:r>
              <a:rPr lang="en-US" altLang="en-US" sz="2800" dirty="0" err="1">
                <a:solidFill>
                  <a:srgbClr val="131F33"/>
                </a:solidFill>
                <a:latin typeface="Garamond" panose="02020404030301010803" pitchFamily="18" charset="0"/>
              </a:rPr>
              <a:t>github</a:t>
            </a:r>
            <a:endParaRPr lang="en-US" altLang="en-US" sz="2800" dirty="0">
              <a:solidFill>
                <a:srgbClr val="131F33"/>
              </a:solidFill>
              <a:latin typeface="Garamond" panose="02020404030301010803" pitchFamily="18" charset="0"/>
            </a:endParaRPr>
          </a:p>
          <a:p>
            <a:pPr eaLnBrk="1" hangingPunct="1">
              <a:buClrTx/>
              <a:buFontTx/>
              <a:buNone/>
            </a:pPr>
            <a:r>
              <a:rPr lang="en-US" altLang="en-US" sz="2800" dirty="0">
                <a:solidFill>
                  <a:srgbClr val="131F33"/>
                </a:solidFill>
                <a:latin typeface="Garamond" panose="02020404030301010803" pitchFamily="18" charset="0"/>
              </a:rPr>
              <a:t>[4]: YOLO v3 </a:t>
            </a:r>
            <a:r>
              <a:rPr lang="en-US" altLang="en-US" sz="2800" dirty="0" err="1">
                <a:solidFill>
                  <a:srgbClr val="131F33"/>
                </a:solidFill>
                <a:latin typeface="Garamond" panose="02020404030301010803" pitchFamily="18" charset="0"/>
              </a:rPr>
              <a:t>github</a:t>
            </a:r>
            <a:endParaRPr lang="en-US" altLang="en-US" sz="2800" dirty="0">
              <a:solidFill>
                <a:srgbClr val="131F33"/>
              </a:solidFill>
              <a:latin typeface="Garamond" panose="02020404030301010803" pitchFamily="18" charset="0"/>
            </a:endParaRPr>
          </a:p>
          <a:p>
            <a:pPr eaLnBrk="1" hangingPunct="1">
              <a:buClrTx/>
              <a:buFontTx/>
              <a:buNone/>
            </a:pPr>
            <a:r>
              <a:rPr lang="en-US" altLang="en-US" sz="2800" dirty="0">
                <a:solidFill>
                  <a:srgbClr val="131F33"/>
                </a:solidFill>
                <a:latin typeface="Garamond" panose="02020404030301010803" pitchFamily="18" charset="0"/>
              </a:rPr>
              <a:t>[5]:https://www.archive.ece.cmu.edu/~lbauer/papers/2016/ccs2016-face-recognition.pdf</a:t>
            </a:r>
          </a:p>
        </p:txBody>
      </p:sp>
      <p:sp>
        <p:nvSpPr>
          <p:cNvPr id="34" name="Content Placeholder 11">
            <a:extLst>
              <a:ext uri="{FF2B5EF4-FFF2-40B4-BE49-F238E27FC236}">
                <a16:creationId xmlns:a16="http://schemas.microsoft.com/office/drawing/2014/main" id="{ABAB3610-F67E-44F0-AA01-15DFE09B1947}"/>
              </a:ext>
            </a:extLst>
          </p:cNvPr>
          <p:cNvSpPr txBox="1">
            <a:spLocks/>
          </p:cNvSpPr>
          <p:nvPr/>
        </p:nvSpPr>
        <p:spPr>
          <a:xfrm>
            <a:off x="11430000" y="3848166"/>
            <a:ext cx="10515600" cy="28917833"/>
          </a:xfrm>
          <a:prstGeom prst="rect">
            <a:avLst/>
          </a:prstGeom>
        </p:spPr>
        <p:txBody>
          <a:bodyPr/>
          <a:lstStyle>
            <a:lvl1pPr marL="342900" indent="-342900" algn="l" defTabSz="457200" rtl="0" eaLnBrk="0" fontAlgn="base" hangingPunct="0">
              <a:spcBef>
                <a:spcPts val="3850"/>
              </a:spcBef>
              <a:spcAft>
                <a:spcPct val="0"/>
              </a:spcAft>
              <a:buClr>
                <a:srgbClr val="000000"/>
              </a:buClr>
              <a:buSzPct val="100000"/>
              <a:buFont typeface="Times New Roman" panose="02020603050405020304" pitchFamily="18" charset="0"/>
              <a:defRPr sz="15400" kern="1200">
                <a:solidFill>
                  <a:srgbClr val="131F33"/>
                </a:solidFill>
                <a:latin typeface="+mn-lt"/>
                <a:ea typeface="+mn-ea"/>
                <a:cs typeface="+mn-cs"/>
              </a:defRPr>
            </a:lvl1pPr>
            <a:lvl2pPr marL="742950" indent="-285750" algn="l" defTabSz="457200" rtl="0" eaLnBrk="0" fontAlgn="base" hangingPunct="0">
              <a:spcBef>
                <a:spcPts val="3350"/>
              </a:spcBef>
              <a:spcAft>
                <a:spcPct val="0"/>
              </a:spcAft>
              <a:buClr>
                <a:srgbClr val="000000"/>
              </a:buClr>
              <a:buSzPct val="100000"/>
              <a:buFont typeface="Times New Roman" panose="02020603050405020304" pitchFamily="18" charset="0"/>
              <a:defRPr sz="13400" kern="1200">
                <a:solidFill>
                  <a:srgbClr val="131F33"/>
                </a:solidFill>
                <a:latin typeface="+mn-lt"/>
                <a:ea typeface="+mn-ea"/>
                <a:cs typeface="+mn-cs"/>
              </a:defRPr>
            </a:lvl2pPr>
            <a:lvl3pPr marL="1143000" indent="-228600" algn="l" defTabSz="457200" rtl="0" eaLnBrk="0" fontAlgn="base" hangingPunct="0">
              <a:spcBef>
                <a:spcPts val="2875"/>
              </a:spcBef>
              <a:spcAft>
                <a:spcPct val="0"/>
              </a:spcAft>
              <a:buClr>
                <a:srgbClr val="000000"/>
              </a:buClr>
              <a:buSzPct val="100000"/>
              <a:buFont typeface="Times New Roman" panose="02020603050405020304" pitchFamily="18" charset="0"/>
              <a:defRPr sz="11500" kern="1200">
                <a:solidFill>
                  <a:srgbClr val="131F33"/>
                </a:solidFill>
                <a:latin typeface="+mn-lt"/>
                <a:ea typeface="+mn-ea"/>
                <a:cs typeface="+mn-cs"/>
              </a:defRPr>
            </a:lvl3pPr>
            <a:lvl4pPr marL="1600200" indent="-228600" algn="l" defTabSz="457200" rtl="0" eaLnBrk="0" fontAlgn="base" hangingPunct="0">
              <a:spcBef>
                <a:spcPts val="2400"/>
              </a:spcBef>
              <a:spcAft>
                <a:spcPct val="0"/>
              </a:spcAft>
              <a:buClr>
                <a:srgbClr val="000000"/>
              </a:buClr>
              <a:buSzPct val="100000"/>
              <a:buFont typeface="Times New Roman" panose="02020603050405020304" pitchFamily="18" charset="0"/>
              <a:defRPr sz="9600" kern="1200">
                <a:solidFill>
                  <a:srgbClr val="131F33"/>
                </a:solidFill>
                <a:latin typeface="+mn-lt"/>
                <a:ea typeface="+mn-ea"/>
                <a:cs typeface="+mn-cs"/>
              </a:defRPr>
            </a:lvl4pPr>
            <a:lvl5pPr marL="2057400" indent="-228600" algn="l" defTabSz="457200" rtl="0" eaLnBrk="0" fontAlgn="base" hangingPunct="0">
              <a:spcBef>
                <a:spcPts val="2400"/>
              </a:spcBef>
              <a:spcAft>
                <a:spcPct val="0"/>
              </a:spcAft>
              <a:buClr>
                <a:srgbClr val="000000"/>
              </a:buClr>
              <a:buSzPct val="100000"/>
              <a:buFont typeface="Times New Roman" panose="02020603050405020304" pitchFamily="18" charset="0"/>
              <a:defRPr sz="9600" kern="1200">
                <a:solidFill>
                  <a:srgbClr val="131F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200"/>
              </a:spcBef>
            </a:pPr>
            <a:r>
              <a:rPr lang="en-GB" sz="2800" u="sng" dirty="0">
                <a:solidFill>
                  <a:srgbClr val="FA6300"/>
                </a:solidFill>
              </a:rPr>
              <a:t>QUANTITATIVE RESULTS</a:t>
            </a:r>
          </a:p>
          <a:p>
            <a:pPr marL="0" indent="0" algn="just">
              <a:spcBef>
                <a:spcPts val="1200"/>
              </a:spcBef>
            </a:pPr>
            <a:endParaRPr lang="en-GB" sz="2800" u="sng" dirty="0">
              <a:solidFill>
                <a:srgbClr val="FA63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86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86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1594</TotalTime>
  <Words>775</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Garamond</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v1</dc:title>
  <dc:subject/>
  <dc:creator>Creative Services at Public Affairs</dc:creator>
  <cp:keywords/>
  <dc:description/>
  <cp:lastModifiedBy>Haroun H</cp:lastModifiedBy>
  <cp:revision>209</cp:revision>
  <cp:lastPrinted>2018-05-10T22:28:18Z</cp:lastPrinted>
  <dcterms:created xsi:type="dcterms:W3CDTF">2009-06-18T18:05:32Z</dcterms:created>
  <dcterms:modified xsi:type="dcterms:W3CDTF">2018-12-08T22:33:34Z</dcterms:modified>
</cp:coreProperties>
</file>