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9C9219-B029-4447-8F2D-98D30E442A3E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5414" y="2494718"/>
            <a:ext cx="8144134" cy="1373070"/>
          </a:xfrm>
        </p:spPr>
        <p:txBody>
          <a:bodyPr/>
          <a:lstStyle/>
          <a:p>
            <a:r>
              <a:rPr lang="en-US" dirty="0"/>
              <a:t>Rapport </a:t>
            </a:r>
            <a:r>
              <a:rPr lang="en-US" dirty="0" err="1"/>
              <a:t>d'activité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7358" y="4373257"/>
            <a:ext cx="8144134" cy="1117687"/>
          </a:xfrm>
        </p:spPr>
        <p:txBody>
          <a:bodyPr>
            <a:normAutofit/>
          </a:bodyPr>
          <a:lstStyle/>
          <a:p>
            <a:r>
              <a:rPr lang="fr-FR" sz="3200" dirty="0" smtClean="0">
                <a:latin typeface="Aquire" pitchFamily="50" charset="0"/>
              </a:rPr>
              <a:t>HZAM</a:t>
            </a:r>
            <a:endParaRPr lang="en-US" sz="3200" dirty="0">
              <a:latin typeface="Aquire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428" y="2308417"/>
            <a:ext cx="2057400" cy="22531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69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339" y="794792"/>
            <a:ext cx="9613861" cy="1080938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Comment </a:t>
            </a:r>
            <a:r>
              <a:rPr lang="en-US" sz="6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nous </a:t>
            </a:r>
            <a:r>
              <a:rPr lang="en-US" sz="6000" dirty="0" err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fonctionnions</a:t>
            </a:r>
            <a:r>
              <a:rPr lang="en-US" sz="60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?</a:t>
            </a:r>
            <a:endParaRPr lang="en-US" sz="6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778" y="2969867"/>
            <a:ext cx="1111513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5400" dirty="0">
                <a:solidFill>
                  <a:schemeClr val="bg1">
                    <a:lumMod val="85000"/>
                    <a:lumOff val="1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L</a:t>
            </a:r>
            <a:r>
              <a:rPr lang="fr-FR" altLang="en-US" sz="3600" dirty="0">
                <a:solidFill>
                  <a:schemeClr val="bg1">
                    <a:lumMod val="85000"/>
                    <a:lumOff val="1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 première chose que nous avons faite est de diviser le travail que nous avions, chaque membre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3600" dirty="0">
                <a:solidFill>
                  <a:schemeClr val="bg1">
                    <a:lumMod val="85000"/>
                    <a:lumOff val="1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de l'équipe devait faire ses propres recherches et partager avec le repos ce qu'il en retenait </a:t>
            </a:r>
          </a:p>
          <a:p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510" y="498764"/>
            <a:ext cx="1562384" cy="16521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616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58" y="831272"/>
            <a:ext cx="9613861" cy="971721"/>
          </a:xfrm>
        </p:spPr>
        <p:txBody>
          <a:bodyPr>
            <a:normAutofit fontScale="90000"/>
          </a:bodyPr>
          <a:lstStyle/>
          <a:p>
            <a:r>
              <a:rPr lang="fr-FR" sz="60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Ce </a:t>
            </a:r>
            <a:r>
              <a:rPr lang="fr-FR" sz="6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que nous avons utilisé pour collecter des informations</a:t>
            </a:r>
            <a:endParaRPr lang="en-US" sz="6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539" y="3022673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fr-FR" sz="54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N</a:t>
            </a:r>
            <a:r>
              <a:rPr lang="fr-FR" sz="36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ous </a:t>
            </a:r>
            <a:r>
              <a:rPr lang="fr-FR" sz="3600" dirty="0">
                <a:solidFill>
                  <a:schemeClr val="bg1">
                    <a:lumMod val="85000"/>
                    <a:lumOff val="1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utilisons principalement tous les sites Web que nous pouvons trouver, car c'est la première fois que nous rencontrons ce genre de sujets</a:t>
            </a:r>
            <a:endParaRPr lang="en-US" sz="3600" dirty="0">
              <a:solidFill>
                <a:schemeClr val="bg1">
                  <a:lumMod val="85000"/>
                  <a:lumOff val="1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510" y="498764"/>
            <a:ext cx="1562384" cy="16521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4770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675" y="399937"/>
            <a:ext cx="9613861" cy="1080938"/>
          </a:xfrm>
        </p:spPr>
        <p:txBody>
          <a:bodyPr>
            <a:noAutofit/>
          </a:bodyPr>
          <a:lstStyle/>
          <a:p>
            <a:r>
              <a:rPr lang="fr-FR" sz="5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/>
            </a:r>
            <a:br>
              <a:rPr lang="fr-FR" sz="5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fr-FR" sz="5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</a:t>
            </a:r>
            <a:r>
              <a:rPr lang="fr-FR" sz="5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omment </a:t>
            </a:r>
            <a:r>
              <a:rPr lang="fr-FR" sz="5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nous avons organisé les informations collectées</a:t>
            </a:r>
            <a:endParaRPr lang="en-US" sz="5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47" y="2337954"/>
            <a:ext cx="7550192" cy="41315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510" y="498764"/>
            <a:ext cx="1562384" cy="16521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03675" y="2337954"/>
            <a:ext cx="254086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>
                    <a:lumMod val="85000"/>
                    <a:lumOff val="1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N</a:t>
            </a:r>
            <a:r>
              <a:rPr lang="fr-FR" sz="28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ous </a:t>
            </a:r>
            <a:r>
              <a:rPr lang="fr-FR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avons couvert ce site la semaine dernière, comme vous le savez tous, c'est l'une des meilleures plateformes à organiser avec votre équipe en quelques clics  </a:t>
            </a:r>
            <a:endParaRPr lang="en-US" sz="2800" dirty="0">
              <a:solidFill>
                <a:schemeClr val="bg1">
                  <a:lumMod val="85000"/>
                  <a:lumOff val="1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3858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510" y="498764"/>
            <a:ext cx="1562384" cy="16521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3" y="291660"/>
            <a:ext cx="9295034" cy="522591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4300" y="5596116"/>
            <a:ext cx="1147156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E</a:t>
            </a:r>
            <a:r>
              <a:rPr lang="fr-FR" sz="32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 </a:t>
            </a:r>
            <a:r>
              <a:rPr lang="fr-FR" sz="3200" dirty="0">
                <a:solidFill>
                  <a:schemeClr val="bg1">
                    <a:lumMod val="85000"/>
                    <a:lumOff val="1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nous avons également utilisé Google Docs comme principale source de partage d'informations entre eux</a:t>
            </a:r>
            <a:endParaRPr lang="en-US" sz="3200" dirty="0">
              <a:solidFill>
                <a:schemeClr val="bg1">
                  <a:lumMod val="85000"/>
                  <a:lumOff val="1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7065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510" y="498764"/>
            <a:ext cx="1562384" cy="16521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2784763" y="2670464"/>
            <a:ext cx="5267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bg1">
                    <a:lumMod val="85000"/>
                    <a:lumOff val="1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Merci pour </a:t>
            </a:r>
            <a:r>
              <a:rPr lang="en-US" sz="7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l'écoute</a:t>
            </a:r>
            <a:endParaRPr lang="en-US" sz="7200" dirty="0">
              <a:solidFill>
                <a:schemeClr val="bg1">
                  <a:lumMod val="85000"/>
                  <a:lumOff val="1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477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70</TotalTime>
  <Words>121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Aquire</vt:lpstr>
      <vt:lpstr>Arabic Typesetting</vt:lpstr>
      <vt:lpstr>Arial</vt:lpstr>
      <vt:lpstr>Trebuchet MS</vt:lpstr>
      <vt:lpstr>Berlin</vt:lpstr>
      <vt:lpstr>Rapport d'activité</vt:lpstr>
      <vt:lpstr>Comment nous fonctionnions?</vt:lpstr>
      <vt:lpstr>Ce que nous avons utilisé pour collecter des informations</vt:lpstr>
      <vt:lpstr> Comment nous avons organisé les informations collectées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2021-01-18T21:44:40Z</dcterms:created>
  <dcterms:modified xsi:type="dcterms:W3CDTF">2021-01-18T22:55:26Z</dcterms:modified>
</cp:coreProperties>
</file>