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62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46" autoAdjust="0"/>
    <p:restoredTop sz="94669" autoAdjust="0"/>
  </p:normalViewPr>
  <p:slideViewPr>
    <p:cSldViewPr snapToGrid="0">
      <p:cViewPr varScale="1">
        <p:scale>
          <a:sx n="73" d="100"/>
          <a:sy n="73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1809E0-EEBE-4DEB-8C61-2E1A5676AA41}"/>
              </a:ext>
            </a:extLst>
          </p:cNvPr>
          <p:cNvSpPr/>
          <p:nvPr/>
        </p:nvSpPr>
        <p:spPr>
          <a:xfrm>
            <a:off x="4226322" y="1905300"/>
            <a:ext cx="1624444" cy="16515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C3FF01-07DD-4B15-B6DF-8922E4349A5B}"/>
              </a:ext>
            </a:extLst>
          </p:cNvPr>
          <p:cNvSpPr/>
          <p:nvPr/>
        </p:nvSpPr>
        <p:spPr>
          <a:xfrm>
            <a:off x="4226322" y="3770106"/>
            <a:ext cx="1624444" cy="16515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165990-C3F5-4E11-82E4-892A8FBD24F1}"/>
              </a:ext>
            </a:extLst>
          </p:cNvPr>
          <p:cNvSpPr/>
          <p:nvPr/>
        </p:nvSpPr>
        <p:spPr>
          <a:xfrm>
            <a:off x="6078467" y="1917288"/>
            <a:ext cx="1624444" cy="16515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0AE418-DDA0-47D5-A32D-5448EDC70633}"/>
              </a:ext>
            </a:extLst>
          </p:cNvPr>
          <p:cNvSpPr/>
          <p:nvPr/>
        </p:nvSpPr>
        <p:spPr>
          <a:xfrm>
            <a:off x="6078467" y="3770106"/>
            <a:ext cx="1624444" cy="1651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3233300" y="301741"/>
            <a:ext cx="56860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SWOT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EB6B5D-84A6-4EA6-9AB4-A42F13EA240B}"/>
              </a:ext>
            </a:extLst>
          </p:cNvPr>
          <p:cNvSpPr txBox="1"/>
          <p:nvPr/>
        </p:nvSpPr>
        <p:spPr>
          <a:xfrm>
            <a:off x="1725042" y="1058996"/>
            <a:ext cx="8453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Your subtitle text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271DE3-81E9-4A7A-B4EE-C234FD7D4946}"/>
              </a:ext>
            </a:extLst>
          </p:cNvPr>
          <p:cNvSpPr txBox="1"/>
          <p:nvPr/>
        </p:nvSpPr>
        <p:spPr>
          <a:xfrm>
            <a:off x="1725042" y="6292734"/>
            <a:ext cx="845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www.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yourwebsite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.com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77BCDE7-1642-4559-B97D-D9569C26CC4D}"/>
              </a:ext>
            </a:extLst>
          </p:cNvPr>
          <p:cNvSpPr/>
          <p:nvPr/>
        </p:nvSpPr>
        <p:spPr>
          <a:xfrm>
            <a:off x="664158" y="2111831"/>
            <a:ext cx="774299" cy="7742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395D4D-9593-42C2-B37A-96A69331BF5E}"/>
              </a:ext>
            </a:extLst>
          </p:cNvPr>
          <p:cNvSpPr txBox="1"/>
          <p:nvPr/>
        </p:nvSpPr>
        <p:spPr>
          <a:xfrm>
            <a:off x="1589537" y="1919996"/>
            <a:ext cx="1709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457115-59D4-4954-A02F-0A475EC7CA67}"/>
              </a:ext>
            </a:extLst>
          </p:cNvPr>
          <p:cNvSpPr txBox="1"/>
          <p:nvPr/>
        </p:nvSpPr>
        <p:spPr>
          <a:xfrm>
            <a:off x="1604909" y="4055331"/>
            <a:ext cx="2220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Opportunities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96CA70-0FA4-4C69-9A3F-8CEDD606DB28}"/>
              </a:ext>
            </a:extLst>
          </p:cNvPr>
          <p:cNvSpPr txBox="1"/>
          <p:nvPr/>
        </p:nvSpPr>
        <p:spPr>
          <a:xfrm>
            <a:off x="9282059" y="1898538"/>
            <a:ext cx="1709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Weaknesses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B52945-F92C-42FB-A9D7-1D79DB0046D9}"/>
              </a:ext>
            </a:extLst>
          </p:cNvPr>
          <p:cNvSpPr txBox="1"/>
          <p:nvPr/>
        </p:nvSpPr>
        <p:spPr>
          <a:xfrm>
            <a:off x="9320159" y="3855276"/>
            <a:ext cx="1709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Threats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6C0042-89AD-40AC-BBE5-DF25524044A8}"/>
              </a:ext>
            </a:extLst>
          </p:cNvPr>
          <p:cNvSpPr txBox="1"/>
          <p:nvPr/>
        </p:nvSpPr>
        <p:spPr>
          <a:xfrm>
            <a:off x="1604909" y="2324302"/>
            <a:ext cx="2025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Lorem Ipsum is simply dummy text of the printing and typesetting industry.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7751B7-2E01-4C18-9C6F-4A353E252D42}"/>
              </a:ext>
            </a:extLst>
          </p:cNvPr>
          <p:cNvSpPr/>
          <p:nvPr/>
        </p:nvSpPr>
        <p:spPr>
          <a:xfrm>
            <a:off x="697709" y="4178756"/>
            <a:ext cx="774299" cy="7742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A3BF0A-1291-454C-818E-B64A3CF1E13F}"/>
              </a:ext>
            </a:extLst>
          </p:cNvPr>
          <p:cNvSpPr txBox="1"/>
          <p:nvPr/>
        </p:nvSpPr>
        <p:spPr>
          <a:xfrm>
            <a:off x="1604909" y="4463977"/>
            <a:ext cx="2025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Lorem Ipsum is simply dummy text of the printing and typesetting industry.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AABEC87-E656-4E36-AF6D-A2AD6299661F}"/>
              </a:ext>
            </a:extLst>
          </p:cNvPr>
          <p:cNvSpPr/>
          <p:nvPr/>
        </p:nvSpPr>
        <p:spPr>
          <a:xfrm>
            <a:off x="8308184" y="2111831"/>
            <a:ext cx="774299" cy="7742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858A0C-7268-42C2-AED2-3FAB715C4A80}"/>
              </a:ext>
            </a:extLst>
          </p:cNvPr>
          <p:cNvSpPr txBox="1"/>
          <p:nvPr/>
        </p:nvSpPr>
        <p:spPr>
          <a:xfrm>
            <a:off x="9282059" y="2343352"/>
            <a:ext cx="2025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Lorem Ipsum is simply dummy text of the printing and typesetting industry.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DCEB5F-3764-4F71-970B-A979EB70289A}"/>
              </a:ext>
            </a:extLst>
          </p:cNvPr>
          <p:cNvSpPr/>
          <p:nvPr/>
        </p:nvSpPr>
        <p:spPr>
          <a:xfrm>
            <a:off x="8308184" y="3988256"/>
            <a:ext cx="774299" cy="7742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6CD757-98A1-4573-8BA9-A0A98342430F}"/>
              </a:ext>
            </a:extLst>
          </p:cNvPr>
          <p:cNvSpPr txBox="1"/>
          <p:nvPr/>
        </p:nvSpPr>
        <p:spPr>
          <a:xfrm>
            <a:off x="9320159" y="4248352"/>
            <a:ext cx="2025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Lorem Ipsum is simply dummy text of the printing and typesetting industry.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A6ECDFC-7D38-45C6-8BCE-B6461602D44E}"/>
              </a:ext>
            </a:extLst>
          </p:cNvPr>
          <p:cNvGrpSpPr/>
          <p:nvPr/>
        </p:nvGrpSpPr>
        <p:grpSpPr>
          <a:xfrm>
            <a:off x="761666" y="2343591"/>
            <a:ext cx="570087" cy="385506"/>
            <a:chOff x="2715309" y="1749337"/>
            <a:chExt cx="3765554" cy="2546354"/>
          </a:xfrm>
          <a:solidFill>
            <a:schemeClr val="bg1"/>
          </a:solidFill>
        </p:grpSpPr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87A5FBBB-690F-4A53-A60A-60578ECF9E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8935" y="2300200"/>
              <a:ext cx="1641477" cy="1995491"/>
            </a:xfrm>
            <a:custGeom>
              <a:avLst/>
              <a:gdLst>
                <a:gd name="T0" fmla="*/ 512 w 532"/>
                <a:gd name="T1" fmla="*/ 93 h 641"/>
                <a:gd name="T2" fmla="*/ 490 w 532"/>
                <a:gd name="T3" fmla="*/ 42 h 641"/>
                <a:gd name="T4" fmla="*/ 404 w 532"/>
                <a:gd name="T5" fmla="*/ 29 h 641"/>
                <a:gd name="T6" fmla="*/ 282 w 532"/>
                <a:gd name="T7" fmla="*/ 4 h 641"/>
                <a:gd name="T8" fmla="*/ 263 w 532"/>
                <a:gd name="T9" fmla="*/ 11 h 641"/>
                <a:gd name="T10" fmla="*/ 325 w 532"/>
                <a:gd name="T11" fmla="*/ 139 h 641"/>
                <a:gd name="T12" fmla="*/ 374 w 532"/>
                <a:gd name="T13" fmla="*/ 150 h 641"/>
                <a:gd name="T14" fmla="*/ 362 w 532"/>
                <a:gd name="T15" fmla="*/ 179 h 641"/>
                <a:gd name="T16" fmla="*/ 260 w 532"/>
                <a:gd name="T17" fmla="*/ 244 h 641"/>
                <a:gd name="T18" fmla="*/ 210 w 532"/>
                <a:gd name="T19" fmla="*/ 304 h 641"/>
                <a:gd name="T20" fmla="*/ 216 w 532"/>
                <a:gd name="T21" fmla="*/ 282 h 641"/>
                <a:gd name="T22" fmla="*/ 277 w 532"/>
                <a:gd name="T23" fmla="*/ 168 h 641"/>
                <a:gd name="T24" fmla="*/ 264 w 532"/>
                <a:gd name="T25" fmla="*/ 165 h 641"/>
                <a:gd name="T26" fmla="*/ 211 w 532"/>
                <a:gd name="T27" fmla="*/ 198 h 641"/>
                <a:gd name="T28" fmla="*/ 143 w 532"/>
                <a:gd name="T29" fmla="*/ 189 h 641"/>
                <a:gd name="T30" fmla="*/ 59 w 532"/>
                <a:gd name="T31" fmla="*/ 195 h 641"/>
                <a:gd name="T32" fmla="*/ 23 w 532"/>
                <a:gd name="T33" fmla="*/ 132 h 641"/>
                <a:gd name="T34" fmla="*/ 7 w 532"/>
                <a:gd name="T35" fmla="*/ 222 h 641"/>
                <a:gd name="T36" fmla="*/ 2 w 532"/>
                <a:gd name="T37" fmla="*/ 310 h 641"/>
                <a:gd name="T38" fmla="*/ 112 w 532"/>
                <a:gd name="T39" fmla="*/ 392 h 641"/>
                <a:gd name="T40" fmla="*/ 145 w 532"/>
                <a:gd name="T41" fmla="*/ 405 h 641"/>
                <a:gd name="T42" fmla="*/ 91 w 532"/>
                <a:gd name="T43" fmla="*/ 421 h 641"/>
                <a:gd name="T44" fmla="*/ 68 w 532"/>
                <a:gd name="T45" fmla="*/ 480 h 641"/>
                <a:gd name="T46" fmla="*/ 47 w 532"/>
                <a:gd name="T47" fmla="*/ 590 h 641"/>
                <a:gd name="T48" fmla="*/ 82 w 532"/>
                <a:gd name="T49" fmla="*/ 613 h 641"/>
                <a:gd name="T50" fmla="*/ 216 w 532"/>
                <a:gd name="T51" fmla="*/ 639 h 641"/>
                <a:gd name="T52" fmla="*/ 419 w 532"/>
                <a:gd name="T53" fmla="*/ 616 h 641"/>
                <a:gd name="T54" fmla="*/ 422 w 532"/>
                <a:gd name="T55" fmla="*/ 530 h 641"/>
                <a:gd name="T56" fmla="*/ 410 w 532"/>
                <a:gd name="T57" fmla="*/ 397 h 641"/>
                <a:gd name="T58" fmla="*/ 410 w 532"/>
                <a:gd name="T59" fmla="*/ 376 h 641"/>
                <a:gd name="T60" fmla="*/ 481 w 532"/>
                <a:gd name="T61" fmla="*/ 314 h 641"/>
                <a:gd name="T62" fmla="*/ 531 w 532"/>
                <a:gd name="T63" fmla="*/ 241 h 641"/>
                <a:gd name="T64" fmla="*/ 229 w 532"/>
                <a:gd name="T65" fmla="*/ 568 h 641"/>
                <a:gd name="T66" fmla="*/ 287 w 532"/>
                <a:gd name="T67" fmla="*/ 406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2" h="641">
                  <a:moveTo>
                    <a:pt x="523" y="170"/>
                  </a:moveTo>
                  <a:cubicBezTo>
                    <a:pt x="520" y="144"/>
                    <a:pt x="516" y="119"/>
                    <a:pt x="512" y="93"/>
                  </a:cubicBezTo>
                  <a:cubicBezTo>
                    <a:pt x="509" y="80"/>
                    <a:pt x="505" y="67"/>
                    <a:pt x="502" y="55"/>
                  </a:cubicBezTo>
                  <a:cubicBezTo>
                    <a:pt x="500" y="48"/>
                    <a:pt x="497" y="43"/>
                    <a:pt x="490" y="42"/>
                  </a:cubicBezTo>
                  <a:cubicBezTo>
                    <a:pt x="477" y="40"/>
                    <a:pt x="464" y="37"/>
                    <a:pt x="451" y="35"/>
                  </a:cubicBezTo>
                  <a:cubicBezTo>
                    <a:pt x="435" y="33"/>
                    <a:pt x="419" y="31"/>
                    <a:pt x="404" y="29"/>
                  </a:cubicBezTo>
                  <a:cubicBezTo>
                    <a:pt x="383" y="25"/>
                    <a:pt x="363" y="22"/>
                    <a:pt x="342" y="18"/>
                  </a:cubicBezTo>
                  <a:cubicBezTo>
                    <a:pt x="322" y="14"/>
                    <a:pt x="302" y="8"/>
                    <a:pt x="282" y="4"/>
                  </a:cubicBezTo>
                  <a:cubicBezTo>
                    <a:pt x="278" y="3"/>
                    <a:pt x="273" y="0"/>
                    <a:pt x="269" y="4"/>
                  </a:cubicBezTo>
                  <a:cubicBezTo>
                    <a:pt x="267" y="6"/>
                    <a:pt x="265" y="8"/>
                    <a:pt x="263" y="11"/>
                  </a:cubicBezTo>
                  <a:cubicBezTo>
                    <a:pt x="248" y="35"/>
                    <a:pt x="248" y="60"/>
                    <a:pt x="258" y="85"/>
                  </a:cubicBezTo>
                  <a:cubicBezTo>
                    <a:pt x="271" y="114"/>
                    <a:pt x="295" y="130"/>
                    <a:pt x="325" y="139"/>
                  </a:cubicBezTo>
                  <a:cubicBezTo>
                    <a:pt x="339" y="143"/>
                    <a:pt x="355" y="145"/>
                    <a:pt x="370" y="145"/>
                  </a:cubicBezTo>
                  <a:cubicBezTo>
                    <a:pt x="373" y="146"/>
                    <a:pt x="375" y="147"/>
                    <a:pt x="374" y="150"/>
                  </a:cubicBezTo>
                  <a:cubicBezTo>
                    <a:pt x="373" y="156"/>
                    <a:pt x="373" y="161"/>
                    <a:pt x="372" y="167"/>
                  </a:cubicBezTo>
                  <a:cubicBezTo>
                    <a:pt x="371" y="172"/>
                    <a:pt x="368" y="176"/>
                    <a:pt x="362" y="179"/>
                  </a:cubicBezTo>
                  <a:cubicBezTo>
                    <a:pt x="352" y="183"/>
                    <a:pt x="341" y="188"/>
                    <a:pt x="331" y="193"/>
                  </a:cubicBezTo>
                  <a:cubicBezTo>
                    <a:pt x="305" y="207"/>
                    <a:pt x="281" y="223"/>
                    <a:pt x="260" y="244"/>
                  </a:cubicBezTo>
                  <a:cubicBezTo>
                    <a:pt x="242" y="262"/>
                    <a:pt x="226" y="280"/>
                    <a:pt x="213" y="301"/>
                  </a:cubicBezTo>
                  <a:cubicBezTo>
                    <a:pt x="212" y="302"/>
                    <a:pt x="211" y="303"/>
                    <a:pt x="210" y="304"/>
                  </a:cubicBezTo>
                  <a:cubicBezTo>
                    <a:pt x="209" y="304"/>
                    <a:pt x="209" y="304"/>
                    <a:pt x="208" y="303"/>
                  </a:cubicBezTo>
                  <a:cubicBezTo>
                    <a:pt x="211" y="296"/>
                    <a:pt x="212" y="288"/>
                    <a:pt x="216" y="282"/>
                  </a:cubicBezTo>
                  <a:cubicBezTo>
                    <a:pt x="230" y="254"/>
                    <a:pt x="244" y="226"/>
                    <a:pt x="259" y="199"/>
                  </a:cubicBezTo>
                  <a:cubicBezTo>
                    <a:pt x="265" y="189"/>
                    <a:pt x="271" y="179"/>
                    <a:pt x="277" y="168"/>
                  </a:cubicBezTo>
                  <a:cubicBezTo>
                    <a:pt x="273" y="166"/>
                    <a:pt x="270" y="164"/>
                    <a:pt x="266" y="161"/>
                  </a:cubicBezTo>
                  <a:cubicBezTo>
                    <a:pt x="265" y="163"/>
                    <a:pt x="265" y="164"/>
                    <a:pt x="264" y="165"/>
                  </a:cubicBezTo>
                  <a:cubicBezTo>
                    <a:pt x="263" y="166"/>
                    <a:pt x="262" y="168"/>
                    <a:pt x="261" y="169"/>
                  </a:cubicBezTo>
                  <a:cubicBezTo>
                    <a:pt x="249" y="186"/>
                    <a:pt x="232" y="195"/>
                    <a:pt x="211" y="198"/>
                  </a:cubicBezTo>
                  <a:cubicBezTo>
                    <a:pt x="189" y="202"/>
                    <a:pt x="168" y="197"/>
                    <a:pt x="147" y="189"/>
                  </a:cubicBezTo>
                  <a:cubicBezTo>
                    <a:pt x="146" y="188"/>
                    <a:pt x="144" y="188"/>
                    <a:pt x="143" y="189"/>
                  </a:cubicBezTo>
                  <a:cubicBezTo>
                    <a:pt x="130" y="199"/>
                    <a:pt x="116" y="204"/>
                    <a:pt x="100" y="206"/>
                  </a:cubicBezTo>
                  <a:cubicBezTo>
                    <a:pt x="85" y="208"/>
                    <a:pt x="71" y="206"/>
                    <a:pt x="59" y="195"/>
                  </a:cubicBezTo>
                  <a:cubicBezTo>
                    <a:pt x="49" y="186"/>
                    <a:pt x="41" y="175"/>
                    <a:pt x="36" y="163"/>
                  </a:cubicBezTo>
                  <a:cubicBezTo>
                    <a:pt x="31" y="153"/>
                    <a:pt x="27" y="143"/>
                    <a:pt x="23" y="132"/>
                  </a:cubicBezTo>
                  <a:cubicBezTo>
                    <a:pt x="20" y="142"/>
                    <a:pt x="17" y="152"/>
                    <a:pt x="16" y="162"/>
                  </a:cubicBezTo>
                  <a:cubicBezTo>
                    <a:pt x="12" y="182"/>
                    <a:pt x="9" y="202"/>
                    <a:pt x="7" y="222"/>
                  </a:cubicBezTo>
                  <a:cubicBezTo>
                    <a:pt x="4" y="247"/>
                    <a:pt x="2" y="273"/>
                    <a:pt x="0" y="298"/>
                  </a:cubicBezTo>
                  <a:cubicBezTo>
                    <a:pt x="0" y="302"/>
                    <a:pt x="1" y="306"/>
                    <a:pt x="2" y="310"/>
                  </a:cubicBezTo>
                  <a:cubicBezTo>
                    <a:pt x="6" y="321"/>
                    <a:pt x="12" y="329"/>
                    <a:pt x="20" y="337"/>
                  </a:cubicBezTo>
                  <a:cubicBezTo>
                    <a:pt x="46" y="363"/>
                    <a:pt x="78" y="379"/>
                    <a:pt x="112" y="392"/>
                  </a:cubicBezTo>
                  <a:cubicBezTo>
                    <a:pt x="123" y="396"/>
                    <a:pt x="134" y="400"/>
                    <a:pt x="145" y="404"/>
                  </a:cubicBezTo>
                  <a:cubicBezTo>
                    <a:pt x="145" y="404"/>
                    <a:pt x="145" y="405"/>
                    <a:pt x="145" y="405"/>
                  </a:cubicBezTo>
                  <a:cubicBezTo>
                    <a:pt x="140" y="406"/>
                    <a:pt x="135" y="408"/>
                    <a:pt x="130" y="409"/>
                  </a:cubicBezTo>
                  <a:cubicBezTo>
                    <a:pt x="117" y="413"/>
                    <a:pt x="104" y="417"/>
                    <a:pt x="91" y="421"/>
                  </a:cubicBezTo>
                  <a:cubicBezTo>
                    <a:pt x="88" y="423"/>
                    <a:pt x="85" y="424"/>
                    <a:pt x="84" y="428"/>
                  </a:cubicBezTo>
                  <a:cubicBezTo>
                    <a:pt x="78" y="446"/>
                    <a:pt x="72" y="463"/>
                    <a:pt x="68" y="480"/>
                  </a:cubicBezTo>
                  <a:cubicBezTo>
                    <a:pt x="63" y="501"/>
                    <a:pt x="59" y="522"/>
                    <a:pt x="55" y="543"/>
                  </a:cubicBezTo>
                  <a:cubicBezTo>
                    <a:pt x="52" y="559"/>
                    <a:pt x="50" y="574"/>
                    <a:pt x="47" y="590"/>
                  </a:cubicBezTo>
                  <a:cubicBezTo>
                    <a:pt x="47" y="594"/>
                    <a:pt x="47" y="597"/>
                    <a:pt x="51" y="599"/>
                  </a:cubicBezTo>
                  <a:cubicBezTo>
                    <a:pt x="61" y="604"/>
                    <a:pt x="71" y="609"/>
                    <a:pt x="82" y="613"/>
                  </a:cubicBezTo>
                  <a:cubicBezTo>
                    <a:pt x="104" y="622"/>
                    <a:pt x="127" y="628"/>
                    <a:pt x="150" y="631"/>
                  </a:cubicBezTo>
                  <a:cubicBezTo>
                    <a:pt x="172" y="634"/>
                    <a:pt x="194" y="638"/>
                    <a:pt x="216" y="639"/>
                  </a:cubicBezTo>
                  <a:cubicBezTo>
                    <a:pt x="263" y="641"/>
                    <a:pt x="310" y="641"/>
                    <a:pt x="357" y="632"/>
                  </a:cubicBezTo>
                  <a:cubicBezTo>
                    <a:pt x="378" y="629"/>
                    <a:pt x="399" y="624"/>
                    <a:pt x="419" y="616"/>
                  </a:cubicBezTo>
                  <a:cubicBezTo>
                    <a:pt x="431" y="612"/>
                    <a:pt x="431" y="611"/>
                    <a:pt x="430" y="600"/>
                  </a:cubicBezTo>
                  <a:cubicBezTo>
                    <a:pt x="427" y="576"/>
                    <a:pt x="425" y="553"/>
                    <a:pt x="422" y="530"/>
                  </a:cubicBezTo>
                  <a:cubicBezTo>
                    <a:pt x="421" y="514"/>
                    <a:pt x="420" y="497"/>
                    <a:pt x="418" y="481"/>
                  </a:cubicBezTo>
                  <a:cubicBezTo>
                    <a:pt x="415" y="453"/>
                    <a:pt x="413" y="425"/>
                    <a:pt x="410" y="397"/>
                  </a:cubicBezTo>
                  <a:cubicBezTo>
                    <a:pt x="409" y="392"/>
                    <a:pt x="408" y="387"/>
                    <a:pt x="407" y="382"/>
                  </a:cubicBezTo>
                  <a:cubicBezTo>
                    <a:pt x="407" y="380"/>
                    <a:pt x="409" y="378"/>
                    <a:pt x="410" y="376"/>
                  </a:cubicBezTo>
                  <a:cubicBezTo>
                    <a:pt x="416" y="371"/>
                    <a:pt x="423" y="367"/>
                    <a:pt x="428" y="362"/>
                  </a:cubicBezTo>
                  <a:cubicBezTo>
                    <a:pt x="446" y="346"/>
                    <a:pt x="464" y="330"/>
                    <a:pt x="481" y="314"/>
                  </a:cubicBezTo>
                  <a:cubicBezTo>
                    <a:pt x="496" y="302"/>
                    <a:pt x="510" y="288"/>
                    <a:pt x="521" y="272"/>
                  </a:cubicBezTo>
                  <a:cubicBezTo>
                    <a:pt x="527" y="263"/>
                    <a:pt x="532" y="253"/>
                    <a:pt x="531" y="241"/>
                  </a:cubicBezTo>
                  <a:cubicBezTo>
                    <a:pt x="529" y="217"/>
                    <a:pt x="527" y="193"/>
                    <a:pt x="523" y="170"/>
                  </a:cubicBezTo>
                  <a:close/>
                  <a:moveTo>
                    <a:pt x="229" y="568"/>
                  </a:moveTo>
                  <a:cubicBezTo>
                    <a:pt x="224" y="513"/>
                    <a:pt x="215" y="459"/>
                    <a:pt x="195" y="406"/>
                  </a:cubicBezTo>
                  <a:cubicBezTo>
                    <a:pt x="226" y="415"/>
                    <a:pt x="256" y="415"/>
                    <a:pt x="287" y="406"/>
                  </a:cubicBezTo>
                  <a:cubicBezTo>
                    <a:pt x="258" y="457"/>
                    <a:pt x="238" y="511"/>
                    <a:pt x="229" y="5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68AB8CC8-4046-4079-B501-60EA4D7F8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5309" y="1752512"/>
              <a:ext cx="1128714" cy="1503365"/>
            </a:xfrm>
            <a:custGeom>
              <a:avLst/>
              <a:gdLst>
                <a:gd name="T0" fmla="*/ 308 w 366"/>
                <a:gd name="T1" fmla="*/ 384 h 483"/>
                <a:gd name="T2" fmla="*/ 298 w 366"/>
                <a:gd name="T3" fmla="*/ 334 h 483"/>
                <a:gd name="T4" fmla="*/ 294 w 366"/>
                <a:gd name="T5" fmla="*/ 309 h 483"/>
                <a:gd name="T6" fmla="*/ 298 w 366"/>
                <a:gd name="T7" fmla="*/ 305 h 483"/>
                <a:gd name="T8" fmla="*/ 346 w 366"/>
                <a:gd name="T9" fmla="*/ 300 h 483"/>
                <a:gd name="T10" fmla="*/ 366 w 366"/>
                <a:gd name="T11" fmla="*/ 298 h 483"/>
                <a:gd name="T12" fmla="*/ 349 w 366"/>
                <a:gd name="T13" fmla="*/ 179 h 483"/>
                <a:gd name="T14" fmla="*/ 324 w 366"/>
                <a:gd name="T15" fmla="*/ 181 h 483"/>
                <a:gd name="T16" fmla="*/ 276 w 366"/>
                <a:gd name="T17" fmla="*/ 186 h 483"/>
                <a:gd name="T18" fmla="*/ 269 w 366"/>
                <a:gd name="T19" fmla="*/ 181 h 483"/>
                <a:gd name="T20" fmla="*/ 262 w 366"/>
                <a:gd name="T21" fmla="*/ 141 h 483"/>
                <a:gd name="T22" fmla="*/ 249 w 366"/>
                <a:gd name="T23" fmla="*/ 72 h 483"/>
                <a:gd name="T24" fmla="*/ 240 w 366"/>
                <a:gd name="T25" fmla="*/ 29 h 483"/>
                <a:gd name="T26" fmla="*/ 201 w 366"/>
                <a:gd name="T27" fmla="*/ 5 h 483"/>
                <a:gd name="T28" fmla="*/ 160 w 366"/>
                <a:gd name="T29" fmla="*/ 12 h 483"/>
                <a:gd name="T30" fmla="*/ 132 w 366"/>
                <a:gd name="T31" fmla="*/ 49 h 483"/>
                <a:gd name="T32" fmla="*/ 137 w 366"/>
                <a:gd name="T33" fmla="*/ 75 h 483"/>
                <a:gd name="T34" fmla="*/ 137 w 366"/>
                <a:gd name="T35" fmla="*/ 79 h 483"/>
                <a:gd name="T36" fmla="*/ 133 w 366"/>
                <a:gd name="T37" fmla="*/ 75 h 483"/>
                <a:gd name="T38" fmla="*/ 102 w 366"/>
                <a:gd name="T39" fmla="*/ 65 h 483"/>
                <a:gd name="T40" fmla="*/ 61 w 366"/>
                <a:gd name="T41" fmla="*/ 73 h 483"/>
                <a:gd name="T42" fmla="*/ 32 w 366"/>
                <a:gd name="T43" fmla="*/ 109 h 483"/>
                <a:gd name="T44" fmla="*/ 37 w 366"/>
                <a:gd name="T45" fmla="*/ 134 h 483"/>
                <a:gd name="T46" fmla="*/ 45 w 366"/>
                <a:gd name="T47" fmla="*/ 180 h 483"/>
                <a:gd name="T48" fmla="*/ 52 w 366"/>
                <a:gd name="T49" fmla="*/ 215 h 483"/>
                <a:gd name="T50" fmla="*/ 48 w 366"/>
                <a:gd name="T51" fmla="*/ 220 h 483"/>
                <a:gd name="T52" fmla="*/ 18 w 366"/>
                <a:gd name="T53" fmla="*/ 226 h 483"/>
                <a:gd name="T54" fmla="*/ 6 w 366"/>
                <a:gd name="T55" fmla="*/ 233 h 483"/>
                <a:gd name="T56" fmla="*/ 2 w 366"/>
                <a:gd name="T57" fmla="*/ 256 h 483"/>
                <a:gd name="T58" fmla="*/ 16 w 366"/>
                <a:gd name="T59" fmla="*/ 326 h 483"/>
                <a:gd name="T60" fmla="*/ 42 w 366"/>
                <a:gd name="T61" fmla="*/ 344 h 483"/>
                <a:gd name="T62" fmla="*/ 71 w 366"/>
                <a:gd name="T63" fmla="*/ 339 h 483"/>
                <a:gd name="T64" fmla="*/ 76 w 366"/>
                <a:gd name="T65" fmla="*/ 342 h 483"/>
                <a:gd name="T66" fmla="*/ 89 w 366"/>
                <a:gd name="T67" fmla="*/ 409 h 483"/>
                <a:gd name="T68" fmla="*/ 95 w 366"/>
                <a:gd name="T69" fmla="*/ 440 h 483"/>
                <a:gd name="T70" fmla="*/ 131 w 366"/>
                <a:gd name="T71" fmla="*/ 460 h 483"/>
                <a:gd name="T72" fmla="*/ 172 w 366"/>
                <a:gd name="T73" fmla="*/ 453 h 483"/>
                <a:gd name="T74" fmla="*/ 198 w 366"/>
                <a:gd name="T75" fmla="*/ 437 h 483"/>
                <a:gd name="T76" fmla="*/ 203 w 366"/>
                <a:gd name="T77" fmla="*/ 425 h 483"/>
                <a:gd name="T78" fmla="*/ 208 w 366"/>
                <a:gd name="T79" fmla="*/ 450 h 483"/>
                <a:gd name="T80" fmla="*/ 247 w 366"/>
                <a:gd name="T81" fmla="*/ 479 h 483"/>
                <a:gd name="T82" fmla="*/ 275 w 366"/>
                <a:gd name="T83" fmla="*/ 474 h 483"/>
                <a:gd name="T84" fmla="*/ 297 w 366"/>
                <a:gd name="T85" fmla="*/ 469 h 483"/>
                <a:gd name="T86" fmla="*/ 317 w 366"/>
                <a:gd name="T87" fmla="*/ 429 h 483"/>
                <a:gd name="T88" fmla="*/ 308 w 366"/>
                <a:gd name="T89" fmla="*/ 384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6" h="483">
                  <a:moveTo>
                    <a:pt x="308" y="384"/>
                  </a:moveTo>
                  <a:cubicBezTo>
                    <a:pt x="305" y="367"/>
                    <a:pt x="301" y="351"/>
                    <a:pt x="298" y="334"/>
                  </a:cubicBezTo>
                  <a:cubicBezTo>
                    <a:pt x="297" y="326"/>
                    <a:pt x="295" y="318"/>
                    <a:pt x="294" y="309"/>
                  </a:cubicBezTo>
                  <a:cubicBezTo>
                    <a:pt x="293" y="306"/>
                    <a:pt x="294" y="305"/>
                    <a:pt x="298" y="305"/>
                  </a:cubicBezTo>
                  <a:cubicBezTo>
                    <a:pt x="314" y="303"/>
                    <a:pt x="330" y="302"/>
                    <a:pt x="346" y="300"/>
                  </a:cubicBezTo>
                  <a:cubicBezTo>
                    <a:pt x="353" y="299"/>
                    <a:pt x="359" y="299"/>
                    <a:pt x="366" y="298"/>
                  </a:cubicBezTo>
                  <a:cubicBezTo>
                    <a:pt x="356" y="259"/>
                    <a:pt x="352" y="219"/>
                    <a:pt x="349" y="179"/>
                  </a:cubicBezTo>
                  <a:cubicBezTo>
                    <a:pt x="340" y="180"/>
                    <a:pt x="332" y="180"/>
                    <a:pt x="324" y="181"/>
                  </a:cubicBezTo>
                  <a:cubicBezTo>
                    <a:pt x="308" y="183"/>
                    <a:pt x="292" y="184"/>
                    <a:pt x="276" y="186"/>
                  </a:cubicBezTo>
                  <a:cubicBezTo>
                    <a:pt x="271" y="186"/>
                    <a:pt x="270" y="185"/>
                    <a:pt x="269" y="181"/>
                  </a:cubicBezTo>
                  <a:cubicBezTo>
                    <a:pt x="267" y="168"/>
                    <a:pt x="265" y="154"/>
                    <a:pt x="262" y="141"/>
                  </a:cubicBezTo>
                  <a:cubicBezTo>
                    <a:pt x="258" y="118"/>
                    <a:pt x="253" y="95"/>
                    <a:pt x="249" y="72"/>
                  </a:cubicBezTo>
                  <a:cubicBezTo>
                    <a:pt x="246" y="58"/>
                    <a:pt x="243" y="43"/>
                    <a:pt x="240" y="29"/>
                  </a:cubicBezTo>
                  <a:cubicBezTo>
                    <a:pt x="237" y="11"/>
                    <a:pt x="219" y="0"/>
                    <a:pt x="201" y="5"/>
                  </a:cubicBezTo>
                  <a:cubicBezTo>
                    <a:pt x="187" y="8"/>
                    <a:pt x="174" y="10"/>
                    <a:pt x="160" y="12"/>
                  </a:cubicBezTo>
                  <a:cubicBezTo>
                    <a:pt x="142" y="15"/>
                    <a:pt x="129" y="31"/>
                    <a:pt x="132" y="49"/>
                  </a:cubicBezTo>
                  <a:cubicBezTo>
                    <a:pt x="133" y="58"/>
                    <a:pt x="135" y="66"/>
                    <a:pt x="137" y="75"/>
                  </a:cubicBezTo>
                  <a:cubicBezTo>
                    <a:pt x="137" y="76"/>
                    <a:pt x="137" y="77"/>
                    <a:pt x="137" y="79"/>
                  </a:cubicBezTo>
                  <a:cubicBezTo>
                    <a:pt x="135" y="77"/>
                    <a:pt x="134" y="76"/>
                    <a:pt x="133" y="75"/>
                  </a:cubicBezTo>
                  <a:cubicBezTo>
                    <a:pt x="125" y="66"/>
                    <a:pt x="114" y="63"/>
                    <a:pt x="102" y="65"/>
                  </a:cubicBezTo>
                  <a:cubicBezTo>
                    <a:pt x="88" y="67"/>
                    <a:pt x="75" y="71"/>
                    <a:pt x="61" y="73"/>
                  </a:cubicBezTo>
                  <a:cubicBezTo>
                    <a:pt x="43" y="75"/>
                    <a:pt x="29" y="90"/>
                    <a:pt x="32" y="109"/>
                  </a:cubicBezTo>
                  <a:cubicBezTo>
                    <a:pt x="33" y="117"/>
                    <a:pt x="35" y="126"/>
                    <a:pt x="37" y="134"/>
                  </a:cubicBezTo>
                  <a:cubicBezTo>
                    <a:pt x="39" y="149"/>
                    <a:pt x="42" y="165"/>
                    <a:pt x="45" y="180"/>
                  </a:cubicBezTo>
                  <a:cubicBezTo>
                    <a:pt x="47" y="191"/>
                    <a:pt x="50" y="203"/>
                    <a:pt x="52" y="215"/>
                  </a:cubicBezTo>
                  <a:cubicBezTo>
                    <a:pt x="52" y="218"/>
                    <a:pt x="52" y="219"/>
                    <a:pt x="48" y="220"/>
                  </a:cubicBezTo>
                  <a:cubicBezTo>
                    <a:pt x="38" y="222"/>
                    <a:pt x="28" y="223"/>
                    <a:pt x="18" y="226"/>
                  </a:cubicBezTo>
                  <a:cubicBezTo>
                    <a:pt x="14" y="227"/>
                    <a:pt x="9" y="230"/>
                    <a:pt x="6" y="233"/>
                  </a:cubicBezTo>
                  <a:cubicBezTo>
                    <a:pt x="0" y="240"/>
                    <a:pt x="0" y="248"/>
                    <a:pt x="2" y="256"/>
                  </a:cubicBezTo>
                  <a:cubicBezTo>
                    <a:pt x="7" y="279"/>
                    <a:pt x="12" y="303"/>
                    <a:pt x="16" y="326"/>
                  </a:cubicBezTo>
                  <a:cubicBezTo>
                    <a:pt x="19" y="338"/>
                    <a:pt x="29" y="346"/>
                    <a:pt x="42" y="344"/>
                  </a:cubicBezTo>
                  <a:cubicBezTo>
                    <a:pt x="52" y="342"/>
                    <a:pt x="61" y="340"/>
                    <a:pt x="71" y="339"/>
                  </a:cubicBezTo>
                  <a:cubicBezTo>
                    <a:pt x="74" y="338"/>
                    <a:pt x="75" y="339"/>
                    <a:pt x="76" y="342"/>
                  </a:cubicBezTo>
                  <a:cubicBezTo>
                    <a:pt x="80" y="364"/>
                    <a:pt x="84" y="387"/>
                    <a:pt x="89" y="409"/>
                  </a:cubicBezTo>
                  <a:cubicBezTo>
                    <a:pt x="91" y="420"/>
                    <a:pt x="92" y="430"/>
                    <a:pt x="95" y="440"/>
                  </a:cubicBezTo>
                  <a:cubicBezTo>
                    <a:pt x="99" y="454"/>
                    <a:pt x="116" y="463"/>
                    <a:pt x="131" y="460"/>
                  </a:cubicBezTo>
                  <a:cubicBezTo>
                    <a:pt x="144" y="457"/>
                    <a:pt x="158" y="455"/>
                    <a:pt x="172" y="453"/>
                  </a:cubicBezTo>
                  <a:cubicBezTo>
                    <a:pt x="183" y="451"/>
                    <a:pt x="192" y="447"/>
                    <a:pt x="198" y="437"/>
                  </a:cubicBezTo>
                  <a:cubicBezTo>
                    <a:pt x="200" y="434"/>
                    <a:pt x="201" y="430"/>
                    <a:pt x="203" y="425"/>
                  </a:cubicBezTo>
                  <a:cubicBezTo>
                    <a:pt x="205" y="434"/>
                    <a:pt x="207" y="442"/>
                    <a:pt x="208" y="450"/>
                  </a:cubicBezTo>
                  <a:cubicBezTo>
                    <a:pt x="210" y="470"/>
                    <a:pt x="227" y="483"/>
                    <a:pt x="247" y="479"/>
                  </a:cubicBezTo>
                  <a:cubicBezTo>
                    <a:pt x="256" y="477"/>
                    <a:pt x="266" y="476"/>
                    <a:pt x="275" y="474"/>
                  </a:cubicBezTo>
                  <a:cubicBezTo>
                    <a:pt x="282" y="472"/>
                    <a:pt x="290" y="472"/>
                    <a:pt x="297" y="469"/>
                  </a:cubicBezTo>
                  <a:cubicBezTo>
                    <a:pt x="314" y="462"/>
                    <a:pt x="320" y="448"/>
                    <a:pt x="317" y="429"/>
                  </a:cubicBezTo>
                  <a:cubicBezTo>
                    <a:pt x="314" y="414"/>
                    <a:pt x="311" y="399"/>
                    <a:pt x="308" y="3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4294D949-91D4-44B2-8CA2-30ACD4123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9924" y="1755687"/>
              <a:ext cx="1150939" cy="1497015"/>
            </a:xfrm>
            <a:custGeom>
              <a:avLst/>
              <a:gdLst>
                <a:gd name="T0" fmla="*/ 350 w 373"/>
                <a:gd name="T1" fmla="*/ 224 h 481"/>
                <a:gd name="T2" fmla="*/ 321 w 373"/>
                <a:gd name="T3" fmla="*/ 218 h 481"/>
                <a:gd name="T4" fmla="*/ 325 w 373"/>
                <a:gd name="T5" fmla="*/ 197 h 481"/>
                <a:gd name="T6" fmla="*/ 333 w 373"/>
                <a:gd name="T7" fmla="*/ 153 h 481"/>
                <a:gd name="T8" fmla="*/ 341 w 373"/>
                <a:gd name="T9" fmla="*/ 113 h 481"/>
                <a:gd name="T10" fmla="*/ 313 w 373"/>
                <a:gd name="T11" fmla="*/ 72 h 481"/>
                <a:gd name="T12" fmla="*/ 273 w 373"/>
                <a:gd name="T13" fmla="*/ 64 h 481"/>
                <a:gd name="T14" fmla="*/ 244 w 373"/>
                <a:gd name="T15" fmla="*/ 71 h 481"/>
                <a:gd name="T16" fmla="*/ 237 w 373"/>
                <a:gd name="T17" fmla="*/ 78 h 481"/>
                <a:gd name="T18" fmla="*/ 237 w 373"/>
                <a:gd name="T19" fmla="*/ 74 h 481"/>
                <a:gd name="T20" fmla="*/ 241 w 373"/>
                <a:gd name="T21" fmla="*/ 49 h 481"/>
                <a:gd name="T22" fmla="*/ 214 w 373"/>
                <a:gd name="T23" fmla="*/ 11 h 481"/>
                <a:gd name="T24" fmla="*/ 172 w 373"/>
                <a:gd name="T25" fmla="*/ 3 h 481"/>
                <a:gd name="T26" fmla="*/ 134 w 373"/>
                <a:gd name="T27" fmla="*/ 24 h 481"/>
                <a:gd name="T28" fmla="*/ 129 w 373"/>
                <a:gd name="T29" fmla="*/ 48 h 481"/>
                <a:gd name="T30" fmla="*/ 116 w 373"/>
                <a:gd name="T31" fmla="*/ 118 h 481"/>
                <a:gd name="T32" fmla="*/ 105 w 373"/>
                <a:gd name="T33" fmla="*/ 177 h 481"/>
                <a:gd name="T34" fmla="*/ 94 w 373"/>
                <a:gd name="T35" fmla="*/ 184 h 481"/>
                <a:gd name="T36" fmla="*/ 92 w 373"/>
                <a:gd name="T37" fmla="*/ 184 h 481"/>
                <a:gd name="T38" fmla="*/ 29 w 373"/>
                <a:gd name="T39" fmla="*/ 178 h 481"/>
                <a:gd name="T40" fmla="*/ 3 w 373"/>
                <a:gd name="T41" fmla="*/ 176 h 481"/>
                <a:gd name="T42" fmla="*/ 2 w 373"/>
                <a:gd name="T43" fmla="*/ 187 h 481"/>
                <a:gd name="T44" fmla="*/ 4 w 373"/>
                <a:gd name="T45" fmla="*/ 199 h 481"/>
                <a:gd name="T46" fmla="*/ 27 w 373"/>
                <a:gd name="T47" fmla="*/ 240 h 481"/>
                <a:gd name="T48" fmla="*/ 33 w 373"/>
                <a:gd name="T49" fmla="*/ 295 h 481"/>
                <a:gd name="T50" fmla="*/ 38 w 373"/>
                <a:gd name="T51" fmla="*/ 300 h 481"/>
                <a:gd name="T52" fmla="*/ 60 w 373"/>
                <a:gd name="T53" fmla="*/ 302 h 481"/>
                <a:gd name="T54" fmla="*/ 81 w 373"/>
                <a:gd name="T55" fmla="*/ 304 h 481"/>
                <a:gd name="T56" fmla="*/ 77 w 373"/>
                <a:gd name="T57" fmla="*/ 322 h 481"/>
                <a:gd name="T58" fmla="*/ 64 w 373"/>
                <a:gd name="T59" fmla="*/ 391 h 481"/>
                <a:gd name="T60" fmla="*/ 56 w 373"/>
                <a:gd name="T61" fmla="*/ 435 h 481"/>
                <a:gd name="T62" fmla="*/ 81 w 373"/>
                <a:gd name="T63" fmla="*/ 469 h 481"/>
                <a:gd name="T64" fmla="*/ 128 w 373"/>
                <a:gd name="T65" fmla="*/ 478 h 481"/>
                <a:gd name="T66" fmla="*/ 164 w 373"/>
                <a:gd name="T67" fmla="*/ 456 h 481"/>
                <a:gd name="T68" fmla="*/ 167 w 373"/>
                <a:gd name="T69" fmla="*/ 441 h 481"/>
                <a:gd name="T70" fmla="*/ 171 w 373"/>
                <a:gd name="T71" fmla="*/ 425 h 481"/>
                <a:gd name="T72" fmla="*/ 172 w 373"/>
                <a:gd name="T73" fmla="*/ 427 h 481"/>
                <a:gd name="T74" fmla="*/ 196 w 373"/>
                <a:gd name="T75" fmla="*/ 450 h 481"/>
                <a:gd name="T76" fmla="*/ 242 w 373"/>
                <a:gd name="T77" fmla="*/ 459 h 481"/>
                <a:gd name="T78" fmla="*/ 280 w 373"/>
                <a:gd name="T79" fmla="*/ 436 h 481"/>
                <a:gd name="T80" fmla="*/ 290 w 373"/>
                <a:gd name="T81" fmla="*/ 385 h 481"/>
                <a:gd name="T82" fmla="*/ 298 w 373"/>
                <a:gd name="T83" fmla="*/ 337 h 481"/>
                <a:gd name="T84" fmla="*/ 303 w 373"/>
                <a:gd name="T85" fmla="*/ 338 h 481"/>
                <a:gd name="T86" fmla="*/ 331 w 373"/>
                <a:gd name="T87" fmla="*/ 343 h 481"/>
                <a:gd name="T88" fmla="*/ 354 w 373"/>
                <a:gd name="T89" fmla="*/ 327 h 481"/>
                <a:gd name="T90" fmla="*/ 359 w 373"/>
                <a:gd name="T91" fmla="*/ 308 h 481"/>
                <a:gd name="T92" fmla="*/ 370 w 373"/>
                <a:gd name="T93" fmla="*/ 254 h 481"/>
                <a:gd name="T94" fmla="*/ 350 w 373"/>
                <a:gd name="T95" fmla="*/ 224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3" h="481">
                  <a:moveTo>
                    <a:pt x="350" y="224"/>
                  </a:moveTo>
                  <a:cubicBezTo>
                    <a:pt x="341" y="223"/>
                    <a:pt x="331" y="220"/>
                    <a:pt x="321" y="218"/>
                  </a:cubicBezTo>
                  <a:cubicBezTo>
                    <a:pt x="322" y="211"/>
                    <a:pt x="324" y="204"/>
                    <a:pt x="325" y="197"/>
                  </a:cubicBezTo>
                  <a:cubicBezTo>
                    <a:pt x="328" y="182"/>
                    <a:pt x="330" y="167"/>
                    <a:pt x="333" y="153"/>
                  </a:cubicBezTo>
                  <a:cubicBezTo>
                    <a:pt x="336" y="139"/>
                    <a:pt x="339" y="126"/>
                    <a:pt x="341" y="113"/>
                  </a:cubicBezTo>
                  <a:cubicBezTo>
                    <a:pt x="345" y="91"/>
                    <a:pt x="333" y="75"/>
                    <a:pt x="313" y="72"/>
                  </a:cubicBezTo>
                  <a:cubicBezTo>
                    <a:pt x="299" y="70"/>
                    <a:pt x="286" y="67"/>
                    <a:pt x="273" y="64"/>
                  </a:cubicBezTo>
                  <a:cubicBezTo>
                    <a:pt x="262" y="62"/>
                    <a:pt x="252" y="64"/>
                    <a:pt x="244" y="71"/>
                  </a:cubicBezTo>
                  <a:cubicBezTo>
                    <a:pt x="242" y="73"/>
                    <a:pt x="239" y="75"/>
                    <a:pt x="237" y="78"/>
                  </a:cubicBezTo>
                  <a:cubicBezTo>
                    <a:pt x="237" y="76"/>
                    <a:pt x="236" y="75"/>
                    <a:pt x="237" y="74"/>
                  </a:cubicBezTo>
                  <a:cubicBezTo>
                    <a:pt x="238" y="66"/>
                    <a:pt x="240" y="57"/>
                    <a:pt x="241" y="49"/>
                  </a:cubicBezTo>
                  <a:cubicBezTo>
                    <a:pt x="245" y="30"/>
                    <a:pt x="232" y="14"/>
                    <a:pt x="214" y="11"/>
                  </a:cubicBezTo>
                  <a:cubicBezTo>
                    <a:pt x="200" y="9"/>
                    <a:pt x="186" y="7"/>
                    <a:pt x="172" y="3"/>
                  </a:cubicBezTo>
                  <a:cubicBezTo>
                    <a:pt x="156" y="0"/>
                    <a:pt x="139" y="9"/>
                    <a:pt x="134" y="24"/>
                  </a:cubicBezTo>
                  <a:cubicBezTo>
                    <a:pt x="132" y="32"/>
                    <a:pt x="130" y="40"/>
                    <a:pt x="129" y="48"/>
                  </a:cubicBezTo>
                  <a:cubicBezTo>
                    <a:pt x="125" y="71"/>
                    <a:pt x="120" y="95"/>
                    <a:pt x="116" y="118"/>
                  </a:cubicBezTo>
                  <a:cubicBezTo>
                    <a:pt x="112" y="138"/>
                    <a:pt x="109" y="157"/>
                    <a:pt x="105" y="177"/>
                  </a:cubicBezTo>
                  <a:cubicBezTo>
                    <a:pt x="103" y="186"/>
                    <a:pt x="103" y="186"/>
                    <a:pt x="94" y="184"/>
                  </a:cubicBezTo>
                  <a:cubicBezTo>
                    <a:pt x="94" y="184"/>
                    <a:pt x="93" y="184"/>
                    <a:pt x="92" y="184"/>
                  </a:cubicBezTo>
                  <a:cubicBezTo>
                    <a:pt x="71" y="182"/>
                    <a:pt x="50" y="180"/>
                    <a:pt x="29" y="178"/>
                  </a:cubicBezTo>
                  <a:cubicBezTo>
                    <a:pt x="20" y="177"/>
                    <a:pt x="11" y="177"/>
                    <a:pt x="3" y="176"/>
                  </a:cubicBezTo>
                  <a:cubicBezTo>
                    <a:pt x="2" y="180"/>
                    <a:pt x="1" y="183"/>
                    <a:pt x="2" y="187"/>
                  </a:cubicBezTo>
                  <a:cubicBezTo>
                    <a:pt x="2" y="191"/>
                    <a:pt x="0" y="195"/>
                    <a:pt x="4" y="199"/>
                  </a:cubicBezTo>
                  <a:cubicBezTo>
                    <a:pt x="17" y="210"/>
                    <a:pt x="25" y="223"/>
                    <a:pt x="27" y="240"/>
                  </a:cubicBezTo>
                  <a:cubicBezTo>
                    <a:pt x="28" y="259"/>
                    <a:pt x="31" y="277"/>
                    <a:pt x="33" y="295"/>
                  </a:cubicBezTo>
                  <a:cubicBezTo>
                    <a:pt x="33" y="298"/>
                    <a:pt x="34" y="300"/>
                    <a:pt x="38" y="300"/>
                  </a:cubicBezTo>
                  <a:cubicBezTo>
                    <a:pt x="45" y="301"/>
                    <a:pt x="53" y="301"/>
                    <a:pt x="60" y="302"/>
                  </a:cubicBezTo>
                  <a:cubicBezTo>
                    <a:pt x="67" y="303"/>
                    <a:pt x="73" y="304"/>
                    <a:pt x="81" y="304"/>
                  </a:cubicBezTo>
                  <a:cubicBezTo>
                    <a:pt x="79" y="311"/>
                    <a:pt x="78" y="316"/>
                    <a:pt x="77" y="322"/>
                  </a:cubicBezTo>
                  <a:cubicBezTo>
                    <a:pt x="73" y="345"/>
                    <a:pt x="69" y="368"/>
                    <a:pt x="64" y="391"/>
                  </a:cubicBezTo>
                  <a:cubicBezTo>
                    <a:pt x="62" y="405"/>
                    <a:pt x="59" y="420"/>
                    <a:pt x="56" y="435"/>
                  </a:cubicBezTo>
                  <a:cubicBezTo>
                    <a:pt x="54" y="451"/>
                    <a:pt x="65" y="466"/>
                    <a:pt x="81" y="469"/>
                  </a:cubicBezTo>
                  <a:cubicBezTo>
                    <a:pt x="97" y="472"/>
                    <a:pt x="112" y="475"/>
                    <a:pt x="128" y="478"/>
                  </a:cubicBezTo>
                  <a:cubicBezTo>
                    <a:pt x="144" y="481"/>
                    <a:pt x="160" y="472"/>
                    <a:pt x="164" y="456"/>
                  </a:cubicBezTo>
                  <a:cubicBezTo>
                    <a:pt x="166" y="451"/>
                    <a:pt x="166" y="446"/>
                    <a:pt x="167" y="441"/>
                  </a:cubicBezTo>
                  <a:cubicBezTo>
                    <a:pt x="168" y="436"/>
                    <a:pt x="169" y="431"/>
                    <a:pt x="171" y="425"/>
                  </a:cubicBezTo>
                  <a:cubicBezTo>
                    <a:pt x="171" y="426"/>
                    <a:pt x="172" y="427"/>
                    <a:pt x="172" y="427"/>
                  </a:cubicBezTo>
                  <a:cubicBezTo>
                    <a:pt x="176" y="439"/>
                    <a:pt x="183" y="448"/>
                    <a:pt x="196" y="450"/>
                  </a:cubicBezTo>
                  <a:cubicBezTo>
                    <a:pt x="211" y="453"/>
                    <a:pt x="227" y="455"/>
                    <a:pt x="242" y="459"/>
                  </a:cubicBezTo>
                  <a:cubicBezTo>
                    <a:pt x="256" y="463"/>
                    <a:pt x="276" y="453"/>
                    <a:pt x="280" y="436"/>
                  </a:cubicBezTo>
                  <a:cubicBezTo>
                    <a:pt x="283" y="419"/>
                    <a:pt x="286" y="402"/>
                    <a:pt x="290" y="385"/>
                  </a:cubicBezTo>
                  <a:cubicBezTo>
                    <a:pt x="293" y="369"/>
                    <a:pt x="295" y="354"/>
                    <a:pt x="298" y="337"/>
                  </a:cubicBezTo>
                  <a:cubicBezTo>
                    <a:pt x="301" y="337"/>
                    <a:pt x="302" y="337"/>
                    <a:pt x="303" y="338"/>
                  </a:cubicBezTo>
                  <a:cubicBezTo>
                    <a:pt x="312" y="339"/>
                    <a:pt x="322" y="341"/>
                    <a:pt x="331" y="343"/>
                  </a:cubicBezTo>
                  <a:cubicBezTo>
                    <a:pt x="341" y="345"/>
                    <a:pt x="352" y="338"/>
                    <a:pt x="354" y="327"/>
                  </a:cubicBezTo>
                  <a:cubicBezTo>
                    <a:pt x="356" y="321"/>
                    <a:pt x="357" y="314"/>
                    <a:pt x="359" y="308"/>
                  </a:cubicBezTo>
                  <a:cubicBezTo>
                    <a:pt x="363" y="290"/>
                    <a:pt x="366" y="272"/>
                    <a:pt x="370" y="254"/>
                  </a:cubicBezTo>
                  <a:cubicBezTo>
                    <a:pt x="373" y="239"/>
                    <a:pt x="366" y="227"/>
                    <a:pt x="350" y="2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24DBC098-BF91-4613-B9F1-569E6F0E3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0573" y="1796962"/>
              <a:ext cx="334963" cy="1047752"/>
            </a:xfrm>
            <a:custGeom>
              <a:avLst/>
              <a:gdLst>
                <a:gd name="T0" fmla="*/ 24 w 109"/>
                <a:gd name="T1" fmla="*/ 310 h 337"/>
                <a:gd name="T2" fmla="*/ 40 w 109"/>
                <a:gd name="T3" fmla="*/ 330 h 337"/>
                <a:gd name="T4" fmla="*/ 90 w 109"/>
                <a:gd name="T5" fmla="*/ 332 h 337"/>
                <a:gd name="T6" fmla="*/ 109 w 109"/>
                <a:gd name="T7" fmla="*/ 308 h 337"/>
                <a:gd name="T8" fmla="*/ 108 w 109"/>
                <a:gd name="T9" fmla="*/ 174 h 337"/>
                <a:gd name="T10" fmla="*/ 107 w 109"/>
                <a:gd name="T11" fmla="*/ 174 h 337"/>
                <a:gd name="T12" fmla="*/ 107 w 109"/>
                <a:gd name="T13" fmla="*/ 144 h 337"/>
                <a:gd name="T14" fmla="*/ 107 w 109"/>
                <a:gd name="T15" fmla="*/ 40 h 337"/>
                <a:gd name="T16" fmla="*/ 84 w 109"/>
                <a:gd name="T17" fmla="*/ 7 h 337"/>
                <a:gd name="T18" fmla="*/ 36 w 109"/>
                <a:gd name="T19" fmla="*/ 7 h 337"/>
                <a:gd name="T20" fmla="*/ 11 w 109"/>
                <a:gd name="T21" fmla="*/ 30 h 337"/>
                <a:gd name="T22" fmla="*/ 6 w 109"/>
                <a:gd name="T23" fmla="*/ 53 h 337"/>
                <a:gd name="T24" fmla="*/ 1 w 109"/>
                <a:gd name="T25" fmla="*/ 130 h 337"/>
                <a:gd name="T26" fmla="*/ 8 w 109"/>
                <a:gd name="T27" fmla="*/ 251 h 337"/>
                <a:gd name="T28" fmla="*/ 24 w 109"/>
                <a:gd name="T29" fmla="*/ 31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337">
                  <a:moveTo>
                    <a:pt x="24" y="310"/>
                  </a:moveTo>
                  <a:cubicBezTo>
                    <a:pt x="27" y="319"/>
                    <a:pt x="32" y="326"/>
                    <a:pt x="40" y="330"/>
                  </a:cubicBezTo>
                  <a:cubicBezTo>
                    <a:pt x="57" y="337"/>
                    <a:pt x="73" y="337"/>
                    <a:pt x="90" y="332"/>
                  </a:cubicBezTo>
                  <a:cubicBezTo>
                    <a:pt x="101" y="329"/>
                    <a:pt x="109" y="320"/>
                    <a:pt x="109" y="308"/>
                  </a:cubicBezTo>
                  <a:cubicBezTo>
                    <a:pt x="108" y="263"/>
                    <a:pt x="108" y="219"/>
                    <a:pt x="108" y="174"/>
                  </a:cubicBezTo>
                  <a:cubicBezTo>
                    <a:pt x="108" y="174"/>
                    <a:pt x="108" y="174"/>
                    <a:pt x="107" y="174"/>
                  </a:cubicBezTo>
                  <a:cubicBezTo>
                    <a:pt x="107" y="164"/>
                    <a:pt x="107" y="154"/>
                    <a:pt x="107" y="144"/>
                  </a:cubicBezTo>
                  <a:cubicBezTo>
                    <a:pt x="107" y="109"/>
                    <a:pt x="107" y="75"/>
                    <a:pt x="107" y="40"/>
                  </a:cubicBezTo>
                  <a:cubicBezTo>
                    <a:pt x="107" y="25"/>
                    <a:pt x="97" y="12"/>
                    <a:pt x="84" y="7"/>
                  </a:cubicBezTo>
                  <a:cubicBezTo>
                    <a:pt x="67" y="0"/>
                    <a:pt x="51" y="1"/>
                    <a:pt x="36" y="7"/>
                  </a:cubicBezTo>
                  <a:cubicBezTo>
                    <a:pt x="25" y="12"/>
                    <a:pt x="16" y="18"/>
                    <a:pt x="11" y="30"/>
                  </a:cubicBezTo>
                  <a:cubicBezTo>
                    <a:pt x="9" y="37"/>
                    <a:pt x="7" y="45"/>
                    <a:pt x="6" y="53"/>
                  </a:cubicBezTo>
                  <a:cubicBezTo>
                    <a:pt x="4" y="79"/>
                    <a:pt x="2" y="104"/>
                    <a:pt x="1" y="130"/>
                  </a:cubicBezTo>
                  <a:cubicBezTo>
                    <a:pt x="0" y="170"/>
                    <a:pt x="2" y="210"/>
                    <a:pt x="8" y="251"/>
                  </a:cubicBezTo>
                  <a:cubicBezTo>
                    <a:pt x="11" y="271"/>
                    <a:pt x="15" y="291"/>
                    <a:pt x="24" y="3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E5E90B80-8A77-4BB3-8898-EDA1A9814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0373" y="1868400"/>
              <a:ext cx="327025" cy="982664"/>
            </a:xfrm>
            <a:custGeom>
              <a:avLst/>
              <a:gdLst>
                <a:gd name="T0" fmla="*/ 0 w 106"/>
                <a:gd name="T1" fmla="*/ 91 h 316"/>
                <a:gd name="T2" fmla="*/ 6 w 106"/>
                <a:gd name="T3" fmla="*/ 177 h 316"/>
                <a:gd name="T4" fmla="*/ 17 w 106"/>
                <a:gd name="T5" fmla="*/ 250 h 316"/>
                <a:gd name="T6" fmla="*/ 33 w 106"/>
                <a:gd name="T7" fmla="*/ 295 h 316"/>
                <a:gd name="T8" fmla="*/ 54 w 106"/>
                <a:gd name="T9" fmla="*/ 313 h 316"/>
                <a:gd name="T10" fmla="*/ 88 w 106"/>
                <a:gd name="T11" fmla="*/ 312 h 316"/>
                <a:gd name="T12" fmla="*/ 105 w 106"/>
                <a:gd name="T13" fmla="*/ 287 h 316"/>
                <a:gd name="T14" fmla="*/ 103 w 106"/>
                <a:gd name="T15" fmla="*/ 258 h 316"/>
                <a:gd name="T16" fmla="*/ 97 w 106"/>
                <a:gd name="T17" fmla="*/ 170 h 316"/>
                <a:gd name="T18" fmla="*/ 91 w 106"/>
                <a:gd name="T19" fmla="*/ 69 h 316"/>
                <a:gd name="T20" fmla="*/ 88 w 106"/>
                <a:gd name="T21" fmla="*/ 29 h 316"/>
                <a:gd name="T22" fmla="*/ 64 w 106"/>
                <a:gd name="T23" fmla="*/ 4 h 316"/>
                <a:gd name="T24" fmla="*/ 1 w 106"/>
                <a:gd name="T25" fmla="*/ 58 h 316"/>
                <a:gd name="T26" fmla="*/ 1 w 106"/>
                <a:gd name="T27" fmla="*/ 90 h 316"/>
                <a:gd name="T28" fmla="*/ 0 w 106"/>
                <a:gd name="T29" fmla="*/ 91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316">
                  <a:moveTo>
                    <a:pt x="0" y="91"/>
                  </a:moveTo>
                  <a:cubicBezTo>
                    <a:pt x="2" y="119"/>
                    <a:pt x="3" y="148"/>
                    <a:pt x="6" y="177"/>
                  </a:cubicBezTo>
                  <a:cubicBezTo>
                    <a:pt x="7" y="202"/>
                    <a:pt x="11" y="226"/>
                    <a:pt x="17" y="250"/>
                  </a:cubicBezTo>
                  <a:cubicBezTo>
                    <a:pt x="21" y="266"/>
                    <a:pt x="26" y="281"/>
                    <a:pt x="33" y="295"/>
                  </a:cubicBezTo>
                  <a:cubicBezTo>
                    <a:pt x="37" y="304"/>
                    <a:pt x="43" y="311"/>
                    <a:pt x="54" y="313"/>
                  </a:cubicBezTo>
                  <a:cubicBezTo>
                    <a:pt x="65" y="316"/>
                    <a:pt x="76" y="316"/>
                    <a:pt x="88" y="312"/>
                  </a:cubicBezTo>
                  <a:cubicBezTo>
                    <a:pt x="98" y="308"/>
                    <a:pt x="106" y="299"/>
                    <a:pt x="105" y="287"/>
                  </a:cubicBezTo>
                  <a:cubicBezTo>
                    <a:pt x="104" y="277"/>
                    <a:pt x="104" y="268"/>
                    <a:pt x="103" y="258"/>
                  </a:cubicBezTo>
                  <a:cubicBezTo>
                    <a:pt x="101" y="229"/>
                    <a:pt x="99" y="199"/>
                    <a:pt x="97" y="170"/>
                  </a:cubicBezTo>
                  <a:cubicBezTo>
                    <a:pt x="95" y="136"/>
                    <a:pt x="93" y="103"/>
                    <a:pt x="91" y="69"/>
                  </a:cubicBezTo>
                  <a:cubicBezTo>
                    <a:pt x="90" y="56"/>
                    <a:pt x="90" y="43"/>
                    <a:pt x="88" y="29"/>
                  </a:cubicBezTo>
                  <a:cubicBezTo>
                    <a:pt x="87" y="14"/>
                    <a:pt x="76" y="6"/>
                    <a:pt x="64" y="4"/>
                  </a:cubicBezTo>
                  <a:cubicBezTo>
                    <a:pt x="33" y="0"/>
                    <a:pt x="1" y="21"/>
                    <a:pt x="1" y="58"/>
                  </a:cubicBezTo>
                  <a:cubicBezTo>
                    <a:pt x="1" y="69"/>
                    <a:pt x="1" y="80"/>
                    <a:pt x="1" y="90"/>
                  </a:cubicBezTo>
                  <a:cubicBezTo>
                    <a:pt x="1" y="91"/>
                    <a:pt x="0" y="91"/>
                    <a:pt x="0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D9A4D370-A8BA-4488-AC3B-91506D300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811" y="1749337"/>
              <a:ext cx="350838" cy="541338"/>
            </a:xfrm>
            <a:custGeom>
              <a:avLst/>
              <a:gdLst>
                <a:gd name="T0" fmla="*/ 7 w 114"/>
                <a:gd name="T1" fmla="*/ 160 h 174"/>
                <a:gd name="T2" fmla="*/ 48 w 114"/>
                <a:gd name="T3" fmla="*/ 164 h 174"/>
                <a:gd name="T4" fmla="*/ 109 w 114"/>
                <a:gd name="T5" fmla="*/ 174 h 174"/>
                <a:gd name="T6" fmla="*/ 109 w 114"/>
                <a:gd name="T7" fmla="*/ 171 h 174"/>
                <a:gd name="T8" fmla="*/ 112 w 114"/>
                <a:gd name="T9" fmla="*/ 107 h 174"/>
                <a:gd name="T10" fmla="*/ 114 w 114"/>
                <a:gd name="T11" fmla="*/ 45 h 174"/>
                <a:gd name="T12" fmla="*/ 110 w 114"/>
                <a:gd name="T13" fmla="*/ 28 h 174"/>
                <a:gd name="T14" fmla="*/ 85 w 114"/>
                <a:gd name="T15" fmla="*/ 6 h 174"/>
                <a:gd name="T16" fmla="*/ 36 w 114"/>
                <a:gd name="T17" fmla="*/ 6 h 174"/>
                <a:gd name="T18" fmla="*/ 6 w 114"/>
                <a:gd name="T19" fmla="*/ 49 h 174"/>
                <a:gd name="T20" fmla="*/ 0 w 114"/>
                <a:gd name="T21" fmla="*/ 152 h 174"/>
                <a:gd name="T22" fmla="*/ 7 w 114"/>
                <a:gd name="T23" fmla="*/ 16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74">
                  <a:moveTo>
                    <a:pt x="7" y="160"/>
                  </a:moveTo>
                  <a:cubicBezTo>
                    <a:pt x="20" y="161"/>
                    <a:pt x="34" y="162"/>
                    <a:pt x="48" y="164"/>
                  </a:cubicBezTo>
                  <a:cubicBezTo>
                    <a:pt x="68" y="167"/>
                    <a:pt x="88" y="170"/>
                    <a:pt x="109" y="174"/>
                  </a:cubicBezTo>
                  <a:cubicBezTo>
                    <a:pt x="109" y="173"/>
                    <a:pt x="109" y="172"/>
                    <a:pt x="109" y="171"/>
                  </a:cubicBezTo>
                  <a:cubicBezTo>
                    <a:pt x="110" y="150"/>
                    <a:pt x="111" y="128"/>
                    <a:pt x="112" y="107"/>
                  </a:cubicBezTo>
                  <a:cubicBezTo>
                    <a:pt x="113" y="86"/>
                    <a:pt x="114" y="65"/>
                    <a:pt x="114" y="45"/>
                  </a:cubicBezTo>
                  <a:cubicBezTo>
                    <a:pt x="114" y="39"/>
                    <a:pt x="112" y="33"/>
                    <a:pt x="110" y="28"/>
                  </a:cubicBezTo>
                  <a:cubicBezTo>
                    <a:pt x="105" y="17"/>
                    <a:pt x="96" y="10"/>
                    <a:pt x="85" y="6"/>
                  </a:cubicBezTo>
                  <a:cubicBezTo>
                    <a:pt x="69" y="0"/>
                    <a:pt x="52" y="0"/>
                    <a:pt x="36" y="6"/>
                  </a:cubicBezTo>
                  <a:cubicBezTo>
                    <a:pt x="17" y="14"/>
                    <a:pt x="7" y="29"/>
                    <a:pt x="6" y="49"/>
                  </a:cubicBezTo>
                  <a:cubicBezTo>
                    <a:pt x="3" y="83"/>
                    <a:pt x="2" y="118"/>
                    <a:pt x="0" y="152"/>
                  </a:cubicBezTo>
                  <a:cubicBezTo>
                    <a:pt x="0" y="159"/>
                    <a:pt x="0" y="159"/>
                    <a:pt x="7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B28B8ABE-CDC8-46A7-8764-9A1F10508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6699" y="1817600"/>
              <a:ext cx="341313" cy="547688"/>
            </a:xfrm>
            <a:custGeom>
              <a:avLst/>
              <a:gdLst>
                <a:gd name="T0" fmla="*/ 4 w 111"/>
                <a:gd name="T1" fmla="*/ 155 h 176"/>
                <a:gd name="T2" fmla="*/ 19 w 111"/>
                <a:gd name="T3" fmla="*/ 158 h 176"/>
                <a:gd name="T4" fmla="*/ 81 w 111"/>
                <a:gd name="T5" fmla="*/ 171 h 176"/>
                <a:gd name="T6" fmla="*/ 105 w 111"/>
                <a:gd name="T7" fmla="*/ 176 h 176"/>
                <a:gd name="T8" fmla="*/ 107 w 111"/>
                <a:gd name="T9" fmla="*/ 159 h 176"/>
                <a:gd name="T10" fmla="*/ 108 w 111"/>
                <a:gd name="T11" fmla="*/ 47 h 176"/>
                <a:gd name="T12" fmla="*/ 99 w 111"/>
                <a:gd name="T13" fmla="*/ 23 h 176"/>
                <a:gd name="T14" fmla="*/ 38 w 111"/>
                <a:gd name="T15" fmla="*/ 5 h 176"/>
                <a:gd name="T16" fmla="*/ 10 w 111"/>
                <a:gd name="T17" fmla="*/ 35 h 176"/>
                <a:gd name="T18" fmla="*/ 4 w 111"/>
                <a:gd name="T19" fmla="*/ 100 h 176"/>
                <a:gd name="T20" fmla="*/ 0 w 111"/>
                <a:gd name="T21" fmla="*/ 150 h 176"/>
                <a:gd name="T22" fmla="*/ 4 w 111"/>
                <a:gd name="T23" fmla="*/ 15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176">
                  <a:moveTo>
                    <a:pt x="4" y="155"/>
                  </a:moveTo>
                  <a:cubicBezTo>
                    <a:pt x="9" y="156"/>
                    <a:pt x="14" y="157"/>
                    <a:pt x="19" y="158"/>
                  </a:cubicBezTo>
                  <a:cubicBezTo>
                    <a:pt x="39" y="162"/>
                    <a:pt x="60" y="166"/>
                    <a:pt x="81" y="171"/>
                  </a:cubicBezTo>
                  <a:cubicBezTo>
                    <a:pt x="89" y="172"/>
                    <a:pt x="96" y="174"/>
                    <a:pt x="105" y="176"/>
                  </a:cubicBezTo>
                  <a:cubicBezTo>
                    <a:pt x="105" y="170"/>
                    <a:pt x="106" y="164"/>
                    <a:pt x="107" y="159"/>
                  </a:cubicBezTo>
                  <a:cubicBezTo>
                    <a:pt x="108" y="122"/>
                    <a:pt x="111" y="84"/>
                    <a:pt x="108" y="47"/>
                  </a:cubicBezTo>
                  <a:cubicBezTo>
                    <a:pt x="107" y="38"/>
                    <a:pt x="105" y="30"/>
                    <a:pt x="99" y="23"/>
                  </a:cubicBezTo>
                  <a:cubicBezTo>
                    <a:pt x="82" y="5"/>
                    <a:pt x="61" y="0"/>
                    <a:pt x="38" y="5"/>
                  </a:cubicBezTo>
                  <a:cubicBezTo>
                    <a:pt x="20" y="10"/>
                    <a:pt x="11" y="21"/>
                    <a:pt x="10" y="35"/>
                  </a:cubicBezTo>
                  <a:cubicBezTo>
                    <a:pt x="7" y="56"/>
                    <a:pt x="5" y="78"/>
                    <a:pt x="4" y="100"/>
                  </a:cubicBezTo>
                  <a:cubicBezTo>
                    <a:pt x="2" y="116"/>
                    <a:pt x="1" y="133"/>
                    <a:pt x="0" y="150"/>
                  </a:cubicBezTo>
                  <a:cubicBezTo>
                    <a:pt x="0" y="153"/>
                    <a:pt x="1" y="154"/>
                    <a:pt x="4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B223669-1B0F-4057-A804-5A3830BE8D34}"/>
              </a:ext>
            </a:extLst>
          </p:cNvPr>
          <p:cNvGrpSpPr/>
          <p:nvPr/>
        </p:nvGrpSpPr>
        <p:grpSpPr>
          <a:xfrm>
            <a:off x="812837" y="4345491"/>
            <a:ext cx="509475" cy="390815"/>
            <a:chOff x="7633183" y="2410940"/>
            <a:chExt cx="3983904" cy="3056021"/>
          </a:xfrm>
          <a:solidFill>
            <a:schemeClr val="bg1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3719532-B82E-43A9-867C-AE5BFC61842F}"/>
                </a:ext>
              </a:extLst>
            </p:cNvPr>
            <p:cNvSpPr/>
            <p:nvPr/>
          </p:nvSpPr>
          <p:spPr>
            <a:xfrm>
              <a:off x="7633183" y="5154140"/>
              <a:ext cx="1227221" cy="31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0C549B6-F948-44D4-A7DD-5F6637555183}"/>
                </a:ext>
              </a:extLst>
            </p:cNvPr>
            <p:cNvSpPr/>
            <p:nvPr/>
          </p:nvSpPr>
          <p:spPr>
            <a:xfrm rot="5400000">
              <a:off x="8090383" y="4696940"/>
              <a:ext cx="1227221" cy="31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7D4EAF1-22B7-4A96-9224-60C3FDA884C7}"/>
                </a:ext>
              </a:extLst>
            </p:cNvPr>
            <p:cNvSpPr/>
            <p:nvPr/>
          </p:nvSpPr>
          <p:spPr>
            <a:xfrm>
              <a:off x="8547583" y="4239740"/>
              <a:ext cx="1227221" cy="31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C4566F3-172E-49CB-8A80-37609B49371F}"/>
                </a:ext>
              </a:extLst>
            </p:cNvPr>
            <p:cNvSpPr/>
            <p:nvPr/>
          </p:nvSpPr>
          <p:spPr>
            <a:xfrm rot="5400000">
              <a:off x="9004783" y="3782540"/>
              <a:ext cx="1227221" cy="31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D952FAC-3FFC-4961-80F6-86C02FC733EB}"/>
                </a:ext>
              </a:extLst>
            </p:cNvPr>
            <p:cNvSpPr/>
            <p:nvPr/>
          </p:nvSpPr>
          <p:spPr>
            <a:xfrm>
              <a:off x="9461983" y="3325340"/>
              <a:ext cx="1227221" cy="31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89BE9BD-B9D6-4D5B-B503-B442371233D9}"/>
                </a:ext>
              </a:extLst>
            </p:cNvPr>
            <p:cNvSpPr/>
            <p:nvPr/>
          </p:nvSpPr>
          <p:spPr>
            <a:xfrm rot="5400000">
              <a:off x="9919183" y="2868140"/>
              <a:ext cx="1227221" cy="31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CD0AECB-1034-4049-87CF-FFE1E250530A}"/>
                </a:ext>
              </a:extLst>
            </p:cNvPr>
            <p:cNvSpPr/>
            <p:nvPr/>
          </p:nvSpPr>
          <p:spPr>
            <a:xfrm>
              <a:off x="10376383" y="2410940"/>
              <a:ext cx="1227221" cy="31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32CE004-C4F2-4150-A0CA-1064A0652C23}"/>
                </a:ext>
              </a:extLst>
            </p:cNvPr>
            <p:cNvSpPr/>
            <p:nvPr/>
          </p:nvSpPr>
          <p:spPr>
            <a:xfrm rot="8102273">
              <a:off x="10231747" y="4650867"/>
              <a:ext cx="1385340" cy="31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0601993-1C69-4295-AF9E-F5C167BABD0F}"/>
                </a:ext>
              </a:extLst>
            </p:cNvPr>
            <p:cNvSpPr/>
            <p:nvPr/>
          </p:nvSpPr>
          <p:spPr>
            <a:xfrm>
              <a:off x="10237576" y="4188940"/>
              <a:ext cx="1227221" cy="31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12F1103-8639-47AB-8987-B3C4FF03957F}"/>
                </a:ext>
              </a:extLst>
            </p:cNvPr>
            <p:cNvSpPr/>
            <p:nvPr/>
          </p:nvSpPr>
          <p:spPr>
            <a:xfrm rot="5400000">
              <a:off x="10770083" y="4646140"/>
              <a:ext cx="1227221" cy="31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7F0398E-8E92-4581-9BEF-BDCD7BE62AA4}"/>
              </a:ext>
            </a:extLst>
          </p:cNvPr>
          <p:cNvGrpSpPr/>
          <p:nvPr/>
        </p:nvGrpSpPr>
        <p:grpSpPr>
          <a:xfrm>
            <a:off x="8465726" y="2277513"/>
            <a:ext cx="465677" cy="470919"/>
            <a:chOff x="2010880" y="2246539"/>
            <a:chExt cx="3384551" cy="3422650"/>
          </a:xfrm>
          <a:solidFill>
            <a:schemeClr val="bg1"/>
          </a:solidFill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098847DE-B852-4D41-991B-29CFD87C60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0880" y="2246539"/>
              <a:ext cx="3384550" cy="3422650"/>
            </a:xfrm>
            <a:custGeom>
              <a:avLst/>
              <a:gdLst>
                <a:gd name="T0" fmla="*/ 802 w 1098"/>
                <a:gd name="T1" fmla="*/ 525 h 1101"/>
                <a:gd name="T2" fmla="*/ 1063 w 1098"/>
                <a:gd name="T3" fmla="*/ 294 h 1101"/>
                <a:gd name="T4" fmla="*/ 1065 w 1098"/>
                <a:gd name="T5" fmla="*/ 111 h 1101"/>
                <a:gd name="T6" fmla="*/ 883 w 1098"/>
                <a:gd name="T7" fmla="*/ 0 h 1101"/>
                <a:gd name="T8" fmla="*/ 606 w 1098"/>
                <a:gd name="T9" fmla="*/ 229 h 1101"/>
                <a:gd name="T10" fmla="*/ 587 w 1098"/>
                <a:gd name="T11" fmla="*/ 393 h 1101"/>
                <a:gd name="T12" fmla="*/ 660 w 1098"/>
                <a:gd name="T13" fmla="*/ 316 h 1101"/>
                <a:gd name="T14" fmla="*/ 887 w 1098"/>
                <a:gd name="T15" fmla="*/ 91 h 1101"/>
                <a:gd name="T16" fmla="*/ 1005 w 1098"/>
                <a:gd name="T17" fmla="*/ 216 h 1101"/>
                <a:gd name="T18" fmla="*/ 780 w 1098"/>
                <a:gd name="T19" fmla="*/ 436 h 1101"/>
                <a:gd name="T20" fmla="*/ 704 w 1098"/>
                <a:gd name="T21" fmla="*/ 507 h 1101"/>
                <a:gd name="T22" fmla="*/ 439 w 1098"/>
                <a:gd name="T23" fmla="*/ 773 h 1101"/>
                <a:gd name="T24" fmla="*/ 231 w 1098"/>
                <a:gd name="T25" fmla="*/ 997 h 1101"/>
                <a:gd name="T26" fmla="*/ 97 w 1098"/>
                <a:gd name="T27" fmla="*/ 914 h 1101"/>
                <a:gd name="T28" fmla="*/ 296 w 1098"/>
                <a:gd name="T29" fmla="*/ 668 h 1101"/>
                <a:gd name="T30" fmla="*/ 374 w 1098"/>
                <a:gd name="T31" fmla="*/ 606 h 1101"/>
                <a:gd name="T32" fmla="*/ 388 w 1098"/>
                <a:gd name="T33" fmla="*/ 586 h 1101"/>
                <a:gd name="T34" fmla="*/ 142 w 1098"/>
                <a:gd name="T35" fmla="*/ 693 h 1101"/>
                <a:gd name="T36" fmla="*/ 27 w 1098"/>
                <a:gd name="T37" fmla="*/ 979 h 1101"/>
                <a:gd name="T38" fmla="*/ 289 w 1098"/>
                <a:gd name="T39" fmla="*/ 1068 h 1101"/>
                <a:gd name="T40" fmla="*/ 487 w 1098"/>
                <a:gd name="T41" fmla="*/ 871 h 1101"/>
                <a:gd name="T42" fmla="*/ 509 w 1098"/>
                <a:gd name="T43" fmla="*/ 704 h 1101"/>
                <a:gd name="T44" fmla="*/ 472 w 1098"/>
                <a:gd name="T45" fmla="*/ 548 h 1101"/>
                <a:gd name="T46" fmla="*/ 318 w 1098"/>
                <a:gd name="T47" fmla="*/ 686 h 1101"/>
                <a:gd name="T48" fmla="*/ 349 w 1098"/>
                <a:gd name="T49" fmla="*/ 803 h 1101"/>
                <a:gd name="T50" fmla="*/ 547 w 1098"/>
                <a:gd name="T51" fmla="*/ 631 h 1101"/>
                <a:gd name="T52" fmla="*/ 534 w 1098"/>
                <a:gd name="T53" fmla="*/ 599 h 1101"/>
                <a:gd name="T54" fmla="*/ 493 w 1098"/>
                <a:gd name="T55" fmla="*/ 577 h 1101"/>
                <a:gd name="T56" fmla="*/ 648 w 1098"/>
                <a:gd name="T57" fmla="*/ 540 h 1101"/>
                <a:gd name="T58" fmla="*/ 804 w 1098"/>
                <a:gd name="T59" fmla="*/ 374 h 1101"/>
                <a:gd name="T60" fmla="*/ 701 w 1098"/>
                <a:gd name="T61" fmla="*/ 303 h 1101"/>
                <a:gd name="T62" fmla="*/ 558 w 1098"/>
                <a:gd name="T63" fmla="*/ 447 h 1101"/>
                <a:gd name="T64" fmla="*/ 598 w 1098"/>
                <a:gd name="T65" fmla="*/ 454 h 1101"/>
                <a:gd name="T66" fmla="*/ 625 w 1098"/>
                <a:gd name="T67" fmla="*/ 495 h 1101"/>
                <a:gd name="T68" fmla="*/ 633 w 1098"/>
                <a:gd name="T69" fmla="*/ 516 h 1101"/>
                <a:gd name="T70" fmla="*/ 645 w 1098"/>
                <a:gd name="T71" fmla="*/ 543 h 1101"/>
                <a:gd name="T72" fmla="*/ 652 w 1098"/>
                <a:gd name="T73" fmla="*/ 661 h 1101"/>
                <a:gd name="T74" fmla="*/ 764 w 1098"/>
                <a:gd name="T75" fmla="*/ 789 h 1101"/>
                <a:gd name="T76" fmla="*/ 789 w 1098"/>
                <a:gd name="T77" fmla="*/ 765 h 1101"/>
                <a:gd name="T78" fmla="*/ 216 w 1098"/>
                <a:gd name="T79" fmla="*/ 432 h 1101"/>
                <a:gd name="T80" fmla="*/ 322 w 1098"/>
                <a:gd name="T81" fmla="*/ 474 h 1101"/>
                <a:gd name="T82" fmla="*/ 389 w 1098"/>
                <a:gd name="T83" fmla="*/ 456 h 1101"/>
                <a:gd name="T84" fmla="*/ 216 w 1098"/>
                <a:gd name="T85" fmla="*/ 432 h 1101"/>
                <a:gd name="T86" fmla="*/ 672 w 1098"/>
                <a:gd name="T87" fmla="*/ 828 h 1101"/>
                <a:gd name="T88" fmla="*/ 620 w 1098"/>
                <a:gd name="T89" fmla="*/ 695 h 1101"/>
                <a:gd name="T90" fmla="*/ 630 w 1098"/>
                <a:gd name="T91" fmla="*/ 802 h 1101"/>
                <a:gd name="T92" fmla="*/ 668 w 1098"/>
                <a:gd name="T93" fmla="*/ 879 h 1101"/>
                <a:gd name="T94" fmla="*/ 870 w 1098"/>
                <a:gd name="T95" fmla="*/ 679 h 1101"/>
                <a:gd name="T96" fmla="*/ 830 w 1098"/>
                <a:gd name="T97" fmla="*/ 637 h 1101"/>
                <a:gd name="T98" fmla="*/ 695 w 1098"/>
                <a:gd name="T99" fmla="*/ 620 h 1101"/>
                <a:gd name="T100" fmla="*/ 845 w 1098"/>
                <a:gd name="T101" fmla="*/ 677 h 1101"/>
                <a:gd name="T102" fmla="*/ 416 w 1098"/>
                <a:gd name="T103" fmla="*/ 242 h 1101"/>
                <a:gd name="T104" fmla="*/ 455 w 1098"/>
                <a:gd name="T105" fmla="*/ 387 h 1101"/>
                <a:gd name="T106" fmla="*/ 476 w 1098"/>
                <a:gd name="T107" fmla="*/ 333 h 1101"/>
                <a:gd name="T108" fmla="*/ 428 w 1098"/>
                <a:gd name="T109" fmla="*/ 217 h 1101"/>
                <a:gd name="T110" fmla="*/ 318 w 1098"/>
                <a:gd name="T111" fmla="*/ 301 h 1101"/>
                <a:gd name="T112" fmla="*/ 410 w 1098"/>
                <a:gd name="T113" fmla="*/ 435 h 1101"/>
                <a:gd name="T114" fmla="*/ 439 w 1098"/>
                <a:gd name="T115" fmla="*/ 41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98" h="1101">
                  <a:moveTo>
                    <a:pt x="704" y="507"/>
                  </a:moveTo>
                  <a:cubicBezTo>
                    <a:pt x="706" y="509"/>
                    <a:pt x="706" y="510"/>
                    <a:pt x="707" y="510"/>
                  </a:cubicBezTo>
                  <a:cubicBezTo>
                    <a:pt x="737" y="523"/>
                    <a:pt x="769" y="530"/>
                    <a:pt x="802" y="525"/>
                  </a:cubicBezTo>
                  <a:cubicBezTo>
                    <a:pt x="824" y="522"/>
                    <a:pt x="843" y="514"/>
                    <a:pt x="858" y="499"/>
                  </a:cubicBezTo>
                  <a:cubicBezTo>
                    <a:pt x="875" y="483"/>
                    <a:pt x="892" y="466"/>
                    <a:pt x="908" y="449"/>
                  </a:cubicBezTo>
                  <a:cubicBezTo>
                    <a:pt x="960" y="397"/>
                    <a:pt x="1011" y="346"/>
                    <a:pt x="1063" y="294"/>
                  </a:cubicBezTo>
                  <a:cubicBezTo>
                    <a:pt x="1075" y="283"/>
                    <a:pt x="1084" y="269"/>
                    <a:pt x="1089" y="254"/>
                  </a:cubicBezTo>
                  <a:cubicBezTo>
                    <a:pt x="1098" y="228"/>
                    <a:pt x="1098" y="202"/>
                    <a:pt x="1092" y="175"/>
                  </a:cubicBezTo>
                  <a:cubicBezTo>
                    <a:pt x="1087" y="152"/>
                    <a:pt x="1077" y="131"/>
                    <a:pt x="1065" y="111"/>
                  </a:cubicBezTo>
                  <a:cubicBezTo>
                    <a:pt x="1046" y="81"/>
                    <a:pt x="1022" y="57"/>
                    <a:pt x="993" y="37"/>
                  </a:cubicBezTo>
                  <a:cubicBezTo>
                    <a:pt x="977" y="25"/>
                    <a:pt x="959" y="16"/>
                    <a:pt x="940" y="10"/>
                  </a:cubicBezTo>
                  <a:cubicBezTo>
                    <a:pt x="921" y="3"/>
                    <a:pt x="903" y="0"/>
                    <a:pt x="883" y="0"/>
                  </a:cubicBezTo>
                  <a:cubicBezTo>
                    <a:pt x="852" y="0"/>
                    <a:pt x="826" y="9"/>
                    <a:pt x="804" y="31"/>
                  </a:cubicBezTo>
                  <a:cubicBezTo>
                    <a:pt x="770" y="64"/>
                    <a:pt x="736" y="98"/>
                    <a:pt x="702" y="132"/>
                  </a:cubicBezTo>
                  <a:cubicBezTo>
                    <a:pt x="670" y="165"/>
                    <a:pt x="638" y="197"/>
                    <a:pt x="606" y="229"/>
                  </a:cubicBezTo>
                  <a:cubicBezTo>
                    <a:pt x="582" y="252"/>
                    <a:pt x="570" y="279"/>
                    <a:pt x="569" y="311"/>
                  </a:cubicBezTo>
                  <a:cubicBezTo>
                    <a:pt x="569" y="330"/>
                    <a:pt x="572" y="348"/>
                    <a:pt x="577" y="366"/>
                  </a:cubicBezTo>
                  <a:cubicBezTo>
                    <a:pt x="580" y="375"/>
                    <a:pt x="584" y="383"/>
                    <a:pt x="587" y="393"/>
                  </a:cubicBezTo>
                  <a:cubicBezTo>
                    <a:pt x="589" y="392"/>
                    <a:pt x="589" y="391"/>
                    <a:pt x="590" y="391"/>
                  </a:cubicBezTo>
                  <a:cubicBezTo>
                    <a:pt x="612" y="368"/>
                    <a:pt x="635" y="345"/>
                    <a:pt x="658" y="322"/>
                  </a:cubicBezTo>
                  <a:cubicBezTo>
                    <a:pt x="659" y="321"/>
                    <a:pt x="660" y="318"/>
                    <a:pt x="660" y="316"/>
                  </a:cubicBezTo>
                  <a:cubicBezTo>
                    <a:pt x="660" y="309"/>
                    <a:pt x="661" y="303"/>
                    <a:pt x="666" y="297"/>
                  </a:cubicBezTo>
                  <a:cubicBezTo>
                    <a:pt x="732" y="232"/>
                    <a:pt x="798" y="166"/>
                    <a:pt x="863" y="100"/>
                  </a:cubicBezTo>
                  <a:cubicBezTo>
                    <a:pt x="870" y="93"/>
                    <a:pt x="878" y="90"/>
                    <a:pt x="887" y="91"/>
                  </a:cubicBezTo>
                  <a:cubicBezTo>
                    <a:pt x="903" y="92"/>
                    <a:pt x="918" y="98"/>
                    <a:pt x="932" y="106"/>
                  </a:cubicBezTo>
                  <a:cubicBezTo>
                    <a:pt x="960" y="122"/>
                    <a:pt x="982" y="145"/>
                    <a:pt x="996" y="175"/>
                  </a:cubicBezTo>
                  <a:cubicBezTo>
                    <a:pt x="1002" y="188"/>
                    <a:pt x="1005" y="202"/>
                    <a:pt x="1005" y="216"/>
                  </a:cubicBezTo>
                  <a:cubicBezTo>
                    <a:pt x="1004" y="221"/>
                    <a:pt x="1002" y="225"/>
                    <a:pt x="998" y="229"/>
                  </a:cubicBezTo>
                  <a:cubicBezTo>
                    <a:pt x="933" y="295"/>
                    <a:pt x="867" y="361"/>
                    <a:pt x="802" y="427"/>
                  </a:cubicBezTo>
                  <a:cubicBezTo>
                    <a:pt x="796" y="433"/>
                    <a:pt x="789" y="436"/>
                    <a:pt x="780" y="436"/>
                  </a:cubicBezTo>
                  <a:cubicBezTo>
                    <a:pt x="778" y="436"/>
                    <a:pt x="776" y="437"/>
                    <a:pt x="775" y="438"/>
                  </a:cubicBezTo>
                  <a:cubicBezTo>
                    <a:pt x="760" y="452"/>
                    <a:pt x="747" y="466"/>
                    <a:pt x="732" y="480"/>
                  </a:cubicBezTo>
                  <a:cubicBezTo>
                    <a:pt x="723" y="489"/>
                    <a:pt x="714" y="498"/>
                    <a:pt x="704" y="507"/>
                  </a:cubicBezTo>
                  <a:close/>
                  <a:moveTo>
                    <a:pt x="509" y="704"/>
                  </a:moveTo>
                  <a:cubicBezTo>
                    <a:pt x="507" y="706"/>
                    <a:pt x="506" y="706"/>
                    <a:pt x="505" y="707"/>
                  </a:cubicBezTo>
                  <a:cubicBezTo>
                    <a:pt x="483" y="729"/>
                    <a:pt x="461" y="751"/>
                    <a:pt x="439" y="773"/>
                  </a:cubicBezTo>
                  <a:cubicBezTo>
                    <a:pt x="436" y="776"/>
                    <a:pt x="435" y="778"/>
                    <a:pt x="435" y="782"/>
                  </a:cubicBezTo>
                  <a:cubicBezTo>
                    <a:pt x="436" y="789"/>
                    <a:pt x="434" y="795"/>
                    <a:pt x="428" y="801"/>
                  </a:cubicBezTo>
                  <a:cubicBezTo>
                    <a:pt x="362" y="866"/>
                    <a:pt x="297" y="932"/>
                    <a:pt x="231" y="997"/>
                  </a:cubicBezTo>
                  <a:cubicBezTo>
                    <a:pt x="224" y="1004"/>
                    <a:pt x="217" y="1006"/>
                    <a:pt x="208" y="1005"/>
                  </a:cubicBezTo>
                  <a:cubicBezTo>
                    <a:pt x="194" y="1004"/>
                    <a:pt x="181" y="1000"/>
                    <a:pt x="169" y="993"/>
                  </a:cubicBezTo>
                  <a:cubicBezTo>
                    <a:pt x="136" y="975"/>
                    <a:pt x="111" y="949"/>
                    <a:pt x="97" y="914"/>
                  </a:cubicBezTo>
                  <a:cubicBezTo>
                    <a:pt x="93" y="903"/>
                    <a:pt x="90" y="891"/>
                    <a:pt x="91" y="880"/>
                  </a:cubicBezTo>
                  <a:cubicBezTo>
                    <a:pt x="92" y="875"/>
                    <a:pt x="94" y="871"/>
                    <a:pt x="97" y="868"/>
                  </a:cubicBezTo>
                  <a:cubicBezTo>
                    <a:pt x="163" y="801"/>
                    <a:pt x="230" y="735"/>
                    <a:pt x="296" y="668"/>
                  </a:cubicBezTo>
                  <a:cubicBezTo>
                    <a:pt x="301" y="663"/>
                    <a:pt x="307" y="660"/>
                    <a:pt x="315" y="661"/>
                  </a:cubicBezTo>
                  <a:cubicBezTo>
                    <a:pt x="318" y="661"/>
                    <a:pt x="321" y="659"/>
                    <a:pt x="323" y="657"/>
                  </a:cubicBezTo>
                  <a:cubicBezTo>
                    <a:pt x="340" y="640"/>
                    <a:pt x="357" y="623"/>
                    <a:pt x="374" y="606"/>
                  </a:cubicBezTo>
                  <a:cubicBezTo>
                    <a:pt x="380" y="600"/>
                    <a:pt x="386" y="594"/>
                    <a:pt x="391" y="589"/>
                  </a:cubicBezTo>
                  <a:cubicBezTo>
                    <a:pt x="391" y="588"/>
                    <a:pt x="390" y="587"/>
                    <a:pt x="390" y="587"/>
                  </a:cubicBezTo>
                  <a:cubicBezTo>
                    <a:pt x="389" y="587"/>
                    <a:pt x="388" y="586"/>
                    <a:pt x="388" y="586"/>
                  </a:cubicBezTo>
                  <a:cubicBezTo>
                    <a:pt x="359" y="574"/>
                    <a:pt x="329" y="567"/>
                    <a:pt x="298" y="571"/>
                  </a:cubicBezTo>
                  <a:cubicBezTo>
                    <a:pt x="274" y="574"/>
                    <a:pt x="253" y="582"/>
                    <a:pt x="237" y="599"/>
                  </a:cubicBezTo>
                  <a:cubicBezTo>
                    <a:pt x="205" y="630"/>
                    <a:pt x="173" y="661"/>
                    <a:pt x="142" y="693"/>
                  </a:cubicBezTo>
                  <a:cubicBezTo>
                    <a:pt x="107" y="728"/>
                    <a:pt x="72" y="764"/>
                    <a:pt x="36" y="799"/>
                  </a:cubicBezTo>
                  <a:cubicBezTo>
                    <a:pt x="11" y="823"/>
                    <a:pt x="0" y="852"/>
                    <a:pt x="0" y="886"/>
                  </a:cubicBezTo>
                  <a:cubicBezTo>
                    <a:pt x="0" y="920"/>
                    <a:pt x="11" y="951"/>
                    <a:pt x="27" y="979"/>
                  </a:cubicBezTo>
                  <a:cubicBezTo>
                    <a:pt x="49" y="1016"/>
                    <a:pt x="78" y="1046"/>
                    <a:pt x="115" y="1067"/>
                  </a:cubicBezTo>
                  <a:cubicBezTo>
                    <a:pt x="150" y="1088"/>
                    <a:pt x="188" y="1101"/>
                    <a:pt x="231" y="1095"/>
                  </a:cubicBezTo>
                  <a:cubicBezTo>
                    <a:pt x="253" y="1092"/>
                    <a:pt x="273" y="1084"/>
                    <a:pt x="289" y="1068"/>
                  </a:cubicBezTo>
                  <a:cubicBezTo>
                    <a:pt x="300" y="1058"/>
                    <a:pt x="310" y="1047"/>
                    <a:pt x="321" y="1037"/>
                  </a:cubicBezTo>
                  <a:cubicBezTo>
                    <a:pt x="344" y="1013"/>
                    <a:pt x="368" y="990"/>
                    <a:pt x="392" y="966"/>
                  </a:cubicBezTo>
                  <a:cubicBezTo>
                    <a:pt x="423" y="934"/>
                    <a:pt x="454" y="902"/>
                    <a:pt x="487" y="871"/>
                  </a:cubicBezTo>
                  <a:cubicBezTo>
                    <a:pt x="517" y="843"/>
                    <a:pt x="530" y="809"/>
                    <a:pt x="526" y="769"/>
                  </a:cubicBezTo>
                  <a:cubicBezTo>
                    <a:pt x="525" y="756"/>
                    <a:pt x="522" y="743"/>
                    <a:pt x="518" y="730"/>
                  </a:cubicBezTo>
                  <a:cubicBezTo>
                    <a:pt x="516" y="722"/>
                    <a:pt x="512" y="713"/>
                    <a:pt x="509" y="704"/>
                  </a:cubicBezTo>
                  <a:close/>
                  <a:moveTo>
                    <a:pt x="503" y="549"/>
                  </a:moveTo>
                  <a:cubicBezTo>
                    <a:pt x="498" y="550"/>
                    <a:pt x="494" y="551"/>
                    <a:pt x="490" y="552"/>
                  </a:cubicBezTo>
                  <a:cubicBezTo>
                    <a:pt x="483" y="555"/>
                    <a:pt x="477" y="555"/>
                    <a:pt x="472" y="548"/>
                  </a:cubicBezTo>
                  <a:cubicBezTo>
                    <a:pt x="472" y="547"/>
                    <a:pt x="470" y="547"/>
                    <a:pt x="470" y="546"/>
                  </a:cubicBezTo>
                  <a:cubicBezTo>
                    <a:pt x="464" y="543"/>
                    <a:pt x="462" y="543"/>
                    <a:pt x="458" y="547"/>
                  </a:cubicBezTo>
                  <a:cubicBezTo>
                    <a:pt x="411" y="593"/>
                    <a:pt x="365" y="640"/>
                    <a:pt x="318" y="686"/>
                  </a:cubicBezTo>
                  <a:cubicBezTo>
                    <a:pt x="311" y="693"/>
                    <a:pt x="303" y="700"/>
                    <a:pt x="298" y="708"/>
                  </a:cubicBezTo>
                  <a:cubicBezTo>
                    <a:pt x="288" y="723"/>
                    <a:pt x="289" y="739"/>
                    <a:pt x="296" y="755"/>
                  </a:cubicBezTo>
                  <a:cubicBezTo>
                    <a:pt x="306" y="779"/>
                    <a:pt x="324" y="796"/>
                    <a:pt x="349" y="803"/>
                  </a:cubicBezTo>
                  <a:cubicBezTo>
                    <a:pt x="367" y="808"/>
                    <a:pt x="383" y="805"/>
                    <a:pt x="397" y="791"/>
                  </a:cubicBezTo>
                  <a:cubicBezTo>
                    <a:pt x="446" y="741"/>
                    <a:pt x="496" y="692"/>
                    <a:pt x="546" y="642"/>
                  </a:cubicBezTo>
                  <a:cubicBezTo>
                    <a:pt x="549" y="638"/>
                    <a:pt x="550" y="635"/>
                    <a:pt x="547" y="631"/>
                  </a:cubicBezTo>
                  <a:cubicBezTo>
                    <a:pt x="541" y="632"/>
                    <a:pt x="535" y="632"/>
                    <a:pt x="528" y="633"/>
                  </a:cubicBezTo>
                  <a:cubicBezTo>
                    <a:pt x="532" y="624"/>
                    <a:pt x="535" y="617"/>
                    <a:pt x="538" y="609"/>
                  </a:cubicBezTo>
                  <a:cubicBezTo>
                    <a:pt x="540" y="603"/>
                    <a:pt x="541" y="603"/>
                    <a:pt x="534" y="599"/>
                  </a:cubicBezTo>
                  <a:cubicBezTo>
                    <a:pt x="530" y="597"/>
                    <a:pt x="528" y="595"/>
                    <a:pt x="529" y="590"/>
                  </a:cubicBezTo>
                  <a:cubicBezTo>
                    <a:pt x="530" y="586"/>
                    <a:pt x="530" y="581"/>
                    <a:pt x="531" y="577"/>
                  </a:cubicBezTo>
                  <a:cubicBezTo>
                    <a:pt x="518" y="577"/>
                    <a:pt x="506" y="577"/>
                    <a:pt x="493" y="577"/>
                  </a:cubicBezTo>
                  <a:cubicBezTo>
                    <a:pt x="497" y="567"/>
                    <a:pt x="500" y="559"/>
                    <a:pt x="503" y="549"/>
                  </a:cubicBezTo>
                  <a:close/>
                  <a:moveTo>
                    <a:pt x="645" y="543"/>
                  </a:moveTo>
                  <a:cubicBezTo>
                    <a:pt x="647" y="542"/>
                    <a:pt x="648" y="541"/>
                    <a:pt x="648" y="540"/>
                  </a:cubicBezTo>
                  <a:cubicBezTo>
                    <a:pt x="665" y="523"/>
                    <a:pt x="682" y="507"/>
                    <a:pt x="698" y="490"/>
                  </a:cubicBezTo>
                  <a:cubicBezTo>
                    <a:pt x="730" y="458"/>
                    <a:pt x="761" y="427"/>
                    <a:pt x="793" y="395"/>
                  </a:cubicBezTo>
                  <a:cubicBezTo>
                    <a:pt x="799" y="389"/>
                    <a:pt x="803" y="382"/>
                    <a:pt x="804" y="374"/>
                  </a:cubicBezTo>
                  <a:cubicBezTo>
                    <a:pt x="807" y="353"/>
                    <a:pt x="800" y="335"/>
                    <a:pt x="786" y="319"/>
                  </a:cubicBezTo>
                  <a:cubicBezTo>
                    <a:pt x="776" y="307"/>
                    <a:pt x="762" y="298"/>
                    <a:pt x="746" y="293"/>
                  </a:cubicBezTo>
                  <a:cubicBezTo>
                    <a:pt x="730" y="289"/>
                    <a:pt x="714" y="291"/>
                    <a:pt x="701" y="303"/>
                  </a:cubicBezTo>
                  <a:cubicBezTo>
                    <a:pt x="692" y="312"/>
                    <a:pt x="683" y="321"/>
                    <a:pt x="674" y="330"/>
                  </a:cubicBezTo>
                  <a:cubicBezTo>
                    <a:pt x="641" y="364"/>
                    <a:pt x="607" y="398"/>
                    <a:pt x="573" y="433"/>
                  </a:cubicBezTo>
                  <a:cubicBezTo>
                    <a:pt x="568" y="438"/>
                    <a:pt x="563" y="442"/>
                    <a:pt x="558" y="447"/>
                  </a:cubicBezTo>
                  <a:cubicBezTo>
                    <a:pt x="562" y="450"/>
                    <a:pt x="566" y="452"/>
                    <a:pt x="570" y="455"/>
                  </a:cubicBezTo>
                  <a:cubicBezTo>
                    <a:pt x="574" y="459"/>
                    <a:pt x="578" y="459"/>
                    <a:pt x="583" y="458"/>
                  </a:cubicBezTo>
                  <a:cubicBezTo>
                    <a:pt x="588" y="456"/>
                    <a:pt x="593" y="456"/>
                    <a:pt x="598" y="454"/>
                  </a:cubicBezTo>
                  <a:cubicBezTo>
                    <a:pt x="595" y="464"/>
                    <a:pt x="592" y="472"/>
                    <a:pt x="589" y="482"/>
                  </a:cubicBezTo>
                  <a:cubicBezTo>
                    <a:pt x="602" y="482"/>
                    <a:pt x="614" y="482"/>
                    <a:pt x="626" y="482"/>
                  </a:cubicBezTo>
                  <a:cubicBezTo>
                    <a:pt x="626" y="486"/>
                    <a:pt x="626" y="491"/>
                    <a:pt x="625" y="495"/>
                  </a:cubicBezTo>
                  <a:cubicBezTo>
                    <a:pt x="624" y="500"/>
                    <a:pt x="625" y="502"/>
                    <a:pt x="629" y="504"/>
                  </a:cubicBezTo>
                  <a:cubicBezTo>
                    <a:pt x="636" y="508"/>
                    <a:pt x="636" y="508"/>
                    <a:pt x="633" y="515"/>
                  </a:cubicBezTo>
                  <a:cubicBezTo>
                    <a:pt x="633" y="516"/>
                    <a:pt x="633" y="516"/>
                    <a:pt x="633" y="516"/>
                  </a:cubicBezTo>
                  <a:cubicBezTo>
                    <a:pt x="630" y="523"/>
                    <a:pt x="627" y="530"/>
                    <a:pt x="624" y="538"/>
                  </a:cubicBezTo>
                  <a:cubicBezTo>
                    <a:pt x="631" y="537"/>
                    <a:pt x="638" y="537"/>
                    <a:pt x="644" y="536"/>
                  </a:cubicBezTo>
                  <a:cubicBezTo>
                    <a:pt x="644" y="538"/>
                    <a:pt x="645" y="540"/>
                    <a:pt x="645" y="543"/>
                  </a:cubicBezTo>
                  <a:close/>
                  <a:moveTo>
                    <a:pt x="668" y="650"/>
                  </a:moveTo>
                  <a:cubicBezTo>
                    <a:pt x="668" y="650"/>
                    <a:pt x="668" y="651"/>
                    <a:pt x="668" y="651"/>
                  </a:cubicBezTo>
                  <a:cubicBezTo>
                    <a:pt x="660" y="651"/>
                    <a:pt x="655" y="654"/>
                    <a:pt x="652" y="661"/>
                  </a:cubicBezTo>
                  <a:cubicBezTo>
                    <a:pt x="649" y="668"/>
                    <a:pt x="650" y="674"/>
                    <a:pt x="655" y="680"/>
                  </a:cubicBezTo>
                  <a:cubicBezTo>
                    <a:pt x="659" y="684"/>
                    <a:pt x="663" y="688"/>
                    <a:pt x="667" y="692"/>
                  </a:cubicBezTo>
                  <a:cubicBezTo>
                    <a:pt x="700" y="724"/>
                    <a:pt x="732" y="757"/>
                    <a:pt x="764" y="789"/>
                  </a:cubicBezTo>
                  <a:cubicBezTo>
                    <a:pt x="769" y="793"/>
                    <a:pt x="774" y="796"/>
                    <a:pt x="781" y="795"/>
                  </a:cubicBezTo>
                  <a:cubicBezTo>
                    <a:pt x="787" y="793"/>
                    <a:pt x="792" y="789"/>
                    <a:pt x="794" y="783"/>
                  </a:cubicBezTo>
                  <a:cubicBezTo>
                    <a:pt x="796" y="776"/>
                    <a:pt x="794" y="770"/>
                    <a:pt x="789" y="765"/>
                  </a:cubicBezTo>
                  <a:cubicBezTo>
                    <a:pt x="753" y="729"/>
                    <a:pt x="716" y="692"/>
                    <a:pt x="680" y="656"/>
                  </a:cubicBezTo>
                  <a:cubicBezTo>
                    <a:pt x="677" y="653"/>
                    <a:pt x="672" y="652"/>
                    <a:pt x="668" y="650"/>
                  </a:cubicBezTo>
                  <a:close/>
                  <a:moveTo>
                    <a:pt x="216" y="432"/>
                  </a:moveTo>
                  <a:cubicBezTo>
                    <a:pt x="217" y="435"/>
                    <a:pt x="217" y="438"/>
                    <a:pt x="219" y="440"/>
                  </a:cubicBezTo>
                  <a:cubicBezTo>
                    <a:pt x="222" y="447"/>
                    <a:pt x="228" y="449"/>
                    <a:pt x="235" y="450"/>
                  </a:cubicBezTo>
                  <a:cubicBezTo>
                    <a:pt x="264" y="458"/>
                    <a:pt x="293" y="466"/>
                    <a:pt x="322" y="474"/>
                  </a:cubicBezTo>
                  <a:cubicBezTo>
                    <a:pt x="341" y="479"/>
                    <a:pt x="361" y="484"/>
                    <a:pt x="380" y="489"/>
                  </a:cubicBezTo>
                  <a:cubicBezTo>
                    <a:pt x="389" y="492"/>
                    <a:pt x="398" y="486"/>
                    <a:pt x="401" y="476"/>
                  </a:cubicBezTo>
                  <a:cubicBezTo>
                    <a:pt x="403" y="468"/>
                    <a:pt x="397" y="458"/>
                    <a:pt x="389" y="456"/>
                  </a:cubicBezTo>
                  <a:cubicBezTo>
                    <a:pt x="367" y="450"/>
                    <a:pt x="346" y="445"/>
                    <a:pt x="324" y="439"/>
                  </a:cubicBezTo>
                  <a:cubicBezTo>
                    <a:pt x="296" y="431"/>
                    <a:pt x="268" y="424"/>
                    <a:pt x="239" y="416"/>
                  </a:cubicBezTo>
                  <a:cubicBezTo>
                    <a:pt x="228" y="413"/>
                    <a:pt x="217" y="421"/>
                    <a:pt x="216" y="432"/>
                  </a:cubicBezTo>
                  <a:close/>
                  <a:moveTo>
                    <a:pt x="681" y="863"/>
                  </a:moveTo>
                  <a:cubicBezTo>
                    <a:pt x="680" y="860"/>
                    <a:pt x="680" y="858"/>
                    <a:pt x="679" y="855"/>
                  </a:cubicBezTo>
                  <a:cubicBezTo>
                    <a:pt x="677" y="846"/>
                    <a:pt x="674" y="837"/>
                    <a:pt x="672" y="828"/>
                  </a:cubicBezTo>
                  <a:cubicBezTo>
                    <a:pt x="666" y="805"/>
                    <a:pt x="660" y="782"/>
                    <a:pt x="654" y="759"/>
                  </a:cubicBezTo>
                  <a:cubicBezTo>
                    <a:pt x="649" y="743"/>
                    <a:pt x="644" y="726"/>
                    <a:pt x="640" y="710"/>
                  </a:cubicBezTo>
                  <a:cubicBezTo>
                    <a:pt x="638" y="699"/>
                    <a:pt x="627" y="693"/>
                    <a:pt x="620" y="695"/>
                  </a:cubicBezTo>
                  <a:cubicBezTo>
                    <a:pt x="609" y="698"/>
                    <a:pt x="604" y="708"/>
                    <a:pt x="607" y="719"/>
                  </a:cubicBezTo>
                  <a:cubicBezTo>
                    <a:pt x="609" y="723"/>
                    <a:pt x="610" y="727"/>
                    <a:pt x="611" y="732"/>
                  </a:cubicBezTo>
                  <a:cubicBezTo>
                    <a:pt x="617" y="755"/>
                    <a:pt x="624" y="779"/>
                    <a:pt x="630" y="802"/>
                  </a:cubicBezTo>
                  <a:cubicBezTo>
                    <a:pt x="633" y="816"/>
                    <a:pt x="637" y="829"/>
                    <a:pt x="640" y="842"/>
                  </a:cubicBezTo>
                  <a:cubicBezTo>
                    <a:pt x="643" y="851"/>
                    <a:pt x="645" y="860"/>
                    <a:pt x="648" y="869"/>
                  </a:cubicBezTo>
                  <a:cubicBezTo>
                    <a:pt x="651" y="877"/>
                    <a:pt x="660" y="881"/>
                    <a:pt x="668" y="879"/>
                  </a:cubicBezTo>
                  <a:cubicBezTo>
                    <a:pt x="675" y="878"/>
                    <a:pt x="680" y="870"/>
                    <a:pt x="681" y="863"/>
                  </a:cubicBezTo>
                  <a:close/>
                  <a:moveTo>
                    <a:pt x="862" y="681"/>
                  </a:moveTo>
                  <a:cubicBezTo>
                    <a:pt x="864" y="681"/>
                    <a:pt x="867" y="680"/>
                    <a:pt x="870" y="679"/>
                  </a:cubicBezTo>
                  <a:cubicBezTo>
                    <a:pt x="877" y="675"/>
                    <a:pt x="880" y="669"/>
                    <a:pt x="879" y="661"/>
                  </a:cubicBezTo>
                  <a:cubicBezTo>
                    <a:pt x="878" y="654"/>
                    <a:pt x="874" y="650"/>
                    <a:pt x="867" y="648"/>
                  </a:cubicBezTo>
                  <a:cubicBezTo>
                    <a:pt x="855" y="644"/>
                    <a:pt x="842" y="641"/>
                    <a:pt x="830" y="637"/>
                  </a:cubicBezTo>
                  <a:cubicBezTo>
                    <a:pt x="807" y="631"/>
                    <a:pt x="784" y="625"/>
                    <a:pt x="761" y="619"/>
                  </a:cubicBezTo>
                  <a:cubicBezTo>
                    <a:pt x="746" y="615"/>
                    <a:pt x="731" y="611"/>
                    <a:pt x="716" y="607"/>
                  </a:cubicBezTo>
                  <a:cubicBezTo>
                    <a:pt x="707" y="605"/>
                    <a:pt x="697" y="611"/>
                    <a:pt x="695" y="620"/>
                  </a:cubicBezTo>
                  <a:cubicBezTo>
                    <a:pt x="693" y="628"/>
                    <a:pt x="699" y="638"/>
                    <a:pt x="707" y="640"/>
                  </a:cubicBezTo>
                  <a:cubicBezTo>
                    <a:pt x="733" y="647"/>
                    <a:pt x="759" y="654"/>
                    <a:pt x="785" y="661"/>
                  </a:cubicBezTo>
                  <a:cubicBezTo>
                    <a:pt x="805" y="666"/>
                    <a:pt x="825" y="672"/>
                    <a:pt x="845" y="677"/>
                  </a:cubicBezTo>
                  <a:cubicBezTo>
                    <a:pt x="851" y="679"/>
                    <a:pt x="856" y="680"/>
                    <a:pt x="862" y="681"/>
                  </a:cubicBezTo>
                  <a:close/>
                  <a:moveTo>
                    <a:pt x="415" y="234"/>
                  </a:moveTo>
                  <a:cubicBezTo>
                    <a:pt x="415" y="236"/>
                    <a:pt x="416" y="239"/>
                    <a:pt x="416" y="242"/>
                  </a:cubicBezTo>
                  <a:cubicBezTo>
                    <a:pt x="420" y="254"/>
                    <a:pt x="423" y="267"/>
                    <a:pt x="427" y="279"/>
                  </a:cubicBezTo>
                  <a:cubicBezTo>
                    <a:pt x="432" y="299"/>
                    <a:pt x="437" y="318"/>
                    <a:pt x="442" y="338"/>
                  </a:cubicBezTo>
                  <a:cubicBezTo>
                    <a:pt x="446" y="354"/>
                    <a:pt x="451" y="370"/>
                    <a:pt x="455" y="387"/>
                  </a:cubicBezTo>
                  <a:cubicBezTo>
                    <a:pt x="458" y="397"/>
                    <a:pt x="467" y="403"/>
                    <a:pt x="477" y="401"/>
                  </a:cubicBezTo>
                  <a:cubicBezTo>
                    <a:pt x="486" y="398"/>
                    <a:pt x="491" y="388"/>
                    <a:pt x="488" y="378"/>
                  </a:cubicBezTo>
                  <a:cubicBezTo>
                    <a:pt x="484" y="363"/>
                    <a:pt x="480" y="348"/>
                    <a:pt x="476" y="333"/>
                  </a:cubicBezTo>
                  <a:cubicBezTo>
                    <a:pt x="470" y="308"/>
                    <a:pt x="463" y="284"/>
                    <a:pt x="457" y="260"/>
                  </a:cubicBezTo>
                  <a:cubicBezTo>
                    <a:pt x="454" y="249"/>
                    <a:pt x="451" y="238"/>
                    <a:pt x="447" y="227"/>
                  </a:cubicBezTo>
                  <a:cubicBezTo>
                    <a:pt x="445" y="219"/>
                    <a:pt x="436" y="215"/>
                    <a:pt x="428" y="217"/>
                  </a:cubicBezTo>
                  <a:cubicBezTo>
                    <a:pt x="421" y="219"/>
                    <a:pt x="415" y="226"/>
                    <a:pt x="415" y="234"/>
                  </a:cubicBezTo>
                  <a:close/>
                  <a:moveTo>
                    <a:pt x="319" y="300"/>
                  </a:moveTo>
                  <a:cubicBezTo>
                    <a:pt x="318" y="300"/>
                    <a:pt x="318" y="301"/>
                    <a:pt x="318" y="301"/>
                  </a:cubicBezTo>
                  <a:cubicBezTo>
                    <a:pt x="311" y="301"/>
                    <a:pt x="305" y="306"/>
                    <a:pt x="302" y="312"/>
                  </a:cubicBezTo>
                  <a:cubicBezTo>
                    <a:pt x="299" y="320"/>
                    <a:pt x="302" y="326"/>
                    <a:pt x="307" y="332"/>
                  </a:cubicBezTo>
                  <a:cubicBezTo>
                    <a:pt x="341" y="366"/>
                    <a:pt x="376" y="400"/>
                    <a:pt x="410" y="435"/>
                  </a:cubicBezTo>
                  <a:cubicBezTo>
                    <a:pt x="414" y="438"/>
                    <a:pt x="417" y="442"/>
                    <a:pt x="422" y="444"/>
                  </a:cubicBezTo>
                  <a:cubicBezTo>
                    <a:pt x="430" y="448"/>
                    <a:pt x="438" y="444"/>
                    <a:pt x="443" y="437"/>
                  </a:cubicBezTo>
                  <a:cubicBezTo>
                    <a:pt x="446" y="432"/>
                    <a:pt x="446" y="422"/>
                    <a:pt x="439" y="416"/>
                  </a:cubicBezTo>
                  <a:cubicBezTo>
                    <a:pt x="403" y="379"/>
                    <a:pt x="367" y="343"/>
                    <a:pt x="331" y="307"/>
                  </a:cubicBezTo>
                  <a:cubicBezTo>
                    <a:pt x="328" y="304"/>
                    <a:pt x="323" y="302"/>
                    <a:pt x="319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35846CCE-2618-43B7-9658-B406ED61C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068" y="2246539"/>
              <a:ext cx="1630363" cy="1647825"/>
            </a:xfrm>
            <a:custGeom>
              <a:avLst/>
              <a:gdLst>
                <a:gd name="T0" fmla="*/ 135 w 529"/>
                <a:gd name="T1" fmla="*/ 507 h 530"/>
                <a:gd name="T2" fmla="*/ 163 w 529"/>
                <a:gd name="T3" fmla="*/ 480 h 530"/>
                <a:gd name="T4" fmla="*/ 206 w 529"/>
                <a:gd name="T5" fmla="*/ 438 h 530"/>
                <a:gd name="T6" fmla="*/ 211 w 529"/>
                <a:gd name="T7" fmla="*/ 436 h 530"/>
                <a:gd name="T8" fmla="*/ 233 w 529"/>
                <a:gd name="T9" fmla="*/ 427 h 530"/>
                <a:gd name="T10" fmla="*/ 429 w 529"/>
                <a:gd name="T11" fmla="*/ 229 h 530"/>
                <a:gd name="T12" fmla="*/ 436 w 529"/>
                <a:gd name="T13" fmla="*/ 216 h 530"/>
                <a:gd name="T14" fmla="*/ 427 w 529"/>
                <a:gd name="T15" fmla="*/ 175 h 530"/>
                <a:gd name="T16" fmla="*/ 363 w 529"/>
                <a:gd name="T17" fmla="*/ 106 h 530"/>
                <a:gd name="T18" fmla="*/ 318 w 529"/>
                <a:gd name="T19" fmla="*/ 91 h 530"/>
                <a:gd name="T20" fmla="*/ 294 w 529"/>
                <a:gd name="T21" fmla="*/ 100 h 530"/>
                <a:gd name="T22" fmla="*/ 97 w 529"/>
                <a:gd name="T23" fmla="*/ 297 h 530"/>
                <a:gd name="T24" fmla="*/ 91 w 529"/>
                <a:gd name="T25" fmla="*/ 316 h 530"/>
                <a:gd name="T26" fmla="*/ 89 w 529"/>
                <a:gd name="T27" fmla="*/ 322 h 530"/>
                <a:gd name="T28" fmla="*/ 21 w 529"/>
                <a:gd name="T29" fmla="*/ 391 h 530"/>
                <a:gd name="T30" fmla="*/ 18 w 529"/>
                <a:gd name="T31" fmla="*/ 393 h 530"/>
                <a:gd name="T32" fmla="*/ 8 w 529"/>
                <a:gd name="T33" fmla="*/ 366 h 530"/>
                <a:gd name="T34" fmla="*/ 0 w 529"/>
                <a:gd name="T35" fmla="*/ 311 h 530"/>
                <a:gd name="T36" fmla="*/ 37 w 529"/>
                <a:gd name="T37" fmla="*/ 229 h 530"/>
                <a:gd name="T38" fmla="*/ 133 w 529"/>
                <a:gd name="T39" fmla="*/ 132 h 530"/>
                <a:gd name="T40" fmla="*/ 235 w 529"/>
                <a:gd name="T41" fmla="*/ 31 h 530"/>
                <a:gd name="T42" fmla="*/ 314 w 529"/>
                <a:gd name="T43" fmla="*/ 0 h 530"/>
                <a:gd name="T44" fmla="*/ 371 w 529"/>
                <a:gd name="T45" fmla="*/ 10 h 530"/>
                <a:gd name="T46" fmla="*/ 424 w 529"/>
                <a:gd name="T47" fmla="*/ 37 h 530"/>
                <a:gd name="T48" fmla="*/ 496 w 529"/>
                <a:gd name="T49" fmla="*/ 111 h 530"/>
                <a:gd name="T50" fmla="*/ 523 w 529"/>
                <a:gd name="T51" fmla="*/ 175 h 530"/>
                <a:gd name="T52" fmla="*/ 520 w 529"/>
                <a:gd name="T53" fmla="*/ 254 h 530"/>
                <a:gd name="T54" fmla="*/ 494 w 529"/>
                <a:gd name="T55" fmla="*/ 294 h 530"/>
                <a:gd name="T56" fmla="*/ 339 w 529"/>
                <a:gd name="T57" fmla="*/ 449 h 530"/>
                <a:gd name="T58" fmla="*/ 289 w 529"/>
                <a:gd name="T59" fmla="*/ 499 h 530"/>
                <a:gd name="T60" fmla="*/ 233 w 529"/>
                <a:gd name="T61" fmla="*/ 525 h 530"/>
                <a:gd name="T62" fmla="*/ 138 w 529"/>
                <a:gd name="T63" fmla="*/ 510 h 530"/>
                <a:gd name="T64" fmla="*/ 135 w 529"/>
                <a:gd name="T65" fmla="*/ 507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29" h="530">
                  <a:moveTo>
                    <a:pt x="135" y="507"/>
                  </a:moveTo>
                  <a:cubicBezTo>
                    <a:pt x="145" y="498"/>
                    <a:pt x="154" y="489"/>
                    <a:pt x="163" y="480"/>
                  </a:cubicBezTo>
                  <a:cubicBezTo>
                    <a:pt x="178" y="466"/>
                    <a:pt x="191" y="452"/>
                    <a:pt x="206" y="438"/>
                  </a:cubicBezTo>
                  <a:cubicBezTo>
                    <a:pt x="207" y="437"/>
                    <a:pt x="209" y="436"/>
                    <a:pt x="211" y="436"/>
                  </a:cubicBezTo>
                  <a:cubicBezTo>
                    <a:pt x="220" y="436"/>
                    <a:pt x="227" y="433"/>
                    <a:pt x="233" y="427"/>
                  </a:cubicBezTo>
                  <a:cubicBezTo>
                    <a:pt x="298" y="361"/>
                    <a:pt x="364" y="295"/>
                    <a:pt x="429" y="229"/>
                  </a:cubicBezTo>
                  <a:cubicBezTo>
                    <a:pt x="433" y="225"/>
                    <a:pt x="435" y="221"/>
                    <a:pt x="436" y="216"/>
                  </a:cubicBezTo>
                  <a:cubicBezTo>
                    <a:pt x="436" y="202"/>
                    <a:pt x="433" y="188"/>
                    <a:pt x="427" y="175"/>
                  </a:cubicBezTo>
                  <a:cubicBezTo>
                    <a:pt x="413" y="145"/>
                    <a:pt x="391" y="122"/>
                    <a:pt x="363" y="106"/>
                  </a:cubicBezTo>
                  <a:cubicBezTo>
                    <a:pt x="349" y="98"/>
                    <a:pt x="334" y="92"/>
                    <a:pt x="318" y="91"/>
                  </a:cubicBezTo>
                  <a:cubicBezTo>
                    <a:pt x="309" y="90"/>
                    <a:pt x="301" y="93"/>
                    <a:pt x="294" y="100"/>
                  </a:cubicBezTo>
                  <a:cubicBezTo>
                    <a:pt x="229" y="166"/>
                    <a:pt x="163" y="232"/>
                    <a:pt x="97" y="297"/>
                  </a:cubicBezTo>
                  <a:cubicBezTo>
                    <a:pt x="92" y="303"/>
                    <a:pt x="91" y="309"/>
                    <a:pt x="91" y="316"/>
                  </a:cubicBezTo>
                  <a:cubicBezTo>
                    <a:pt x="91" y="318"/>
                    <a:pt x="90" y="321"/>
                    <a:pt x="89" y="322"/>
                  </a:cubicBezTo>
                  <a:cubicBezTo>
                    <a:pt x="66" y="345"/>
                    <a:pt x="43" y="368"/>
                    <a:pt x="21" y="391"/>
                  </a:cubicBezTo>
                  <a:cubicBezTo>
                    <a:pt x="20" y="391"/>
                    <a:pt x="20" y="392"/>
                    <a:pt x="18" y="393"/>
                  </a:cubicBezTo>
                  <a:cubicBezTo>
                    <a:pt x="15" y="383"/>
                    <a:pt x="11" y="375"/>
                    <a:pt x="8" y="366"/>
                  </a:cubicBezTo>
                  <a:cubicBezTo>
                    <a:pt x="3" y="348"/>
                    <a:pt x="0" y="330"/>
                    <a:pt x="0" y="311"/>
                  </a:cubicBezTo>
                  <a:cubicBezTo>
                    <a:pt x="1" y="279"/>
                    <a:pt x="13" y="252"/>
                    <a:pt x="37" y="229"/>
                  </a:cubicBezTo>
                  <a:cubicBezTo>
                    <a:pt x="69" y="197"/>
                    <a:pt x="101" y="165"/>
                    <a:pt x="133" y="132"/>
                  </a:cubicBezTo>
                  <a:cubicBezTo>
                    <a:pt x="167" y="98"/>
                    <a:pt x="201" y="64"/>
                    <a:pt x="235" y="31"/>
                  </a:cubicBezTo>
                  <a:cubicBezTo>
                    <a:pt x="257" y="9"/>
                    <a:pt x="283" y="0"/>
                    <a:pt x="314" y="0"/>
                  </a:cubicBezTo>
                  <a:cubicBezTo>
                    <a:pt x="334" y="0"/>
                    <a:pt x="352" y="3"/>
                    <a:pt x="371" y="10"/>
                  </a:cubicBezTo>
                  <a:cubicBezTo>
                    <a:pt x="390" y="16"/>
                    <a:pt x="408" y="25"/>
                    <a:pt x="424" y="37"/>
                  </a:cubicBezTo>
                  <a:cubicBezTo>
                    <a:pt x="453" y="57"/>
                    <a:pt x="477" y="81"/>
                    <a:pt x="496" y="111"/>
                  </a:cubicBezTo>
                  <a:cubicBezTo>
                    <a:pt x="508" y="131"/>
                    <a:pt x="518" y="152"/>
                    <a:pt x="523" y="175"/>
                  </a:cubicBezTo>
                  <a:cubicBezTo>
                    <a:pt x="529" y="202"/>
                    <a:pt x="529" y="228"/>
                    <a:pt x="520" y="254"/>
                  </a:cubicBezTo>
                  <a:cubicBezTo>
                    <a:pt x="515" y="269"/>
                    <a:pt x="506" y="283"/>
                    <a:pt x="494" y="294"/>
                  </a:cubicBezTo>
                  <a:cubicBezTo>
                    <a:pt x="442" y="346"/>
                    <a:pt x="391" y="397"/>
                    <a:pt x="339" y="449"/>
                  </a:cubicBezTo>
                  <a:cubicBezTo>
                    <a:pt x="323" y="466"/>
                    <a:pt x="306" y="483"/>
                    <a:pt x="289" y="499"/>
                  </a:cubicBezTo>
                  <a:cubicBezTo>
                    <a:pt x="274" y="514"/>
                    <a:pt x="255" y="522"/>
                    <a:pt x="233" y="525"/>
                  </a:cubicBezTo>
                  <a:cubicBezTo>
                    <a:pt x="200" y="530"/>
                    <a:pt x="168" y="523"/>
                    <a:pt x="138" y="510"/>
                  </a:cubicBezTo>
                  <a:cubicBezTo>
                    <a:pt x="137" y="510"/>
                    <a:pt x="137" y="509"/>
                    <a:pt x="135" y="5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77F36245-9721-4A5C-AD86-873DB27E7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880" y="4008664"/>
              <a:ext cx="1633538" cy="1660525"/>
            </a:xfrm>
            <a:custGeom>
              <a:avLst/>
              <a:gdLst>
                <a:gd name="T0" fmla="*/ 509 w 530"/>
                <a:gd name="T1" fmla="*/ 137 h 534"/>
                <a:gd name="T2" fmla="*/ 518 w 530"/>
                <a:gd name="T3" fmla="*/ 163 h 534"/>
                <a:gd name="T4" fmla="*/ 526 w 530"/>
                <a:gd name="T5" fmla="*/ 202 h 534"/>
                <a:gd name="T6" fmla="*/ 487 w 530"/>
                <a:gd name="T7" fmla="*/ 304 h 534"/>
                <a:gd name="T8" fmla="*/ 392 w 530"/>
                <a:gd name="T9" fmla="*/ 399 h 534"/>
                <a:gd name="T10" fmla="*/ 321 w 530"/>
                <a:gd name="T11" fmla="*/ 470 h 534"/>
                <a:gd name="T12" fmla="*/ 289 w 530"/>
                <a:gd name="T13" fmla="*/ 501 h 534"/>
                <a:gd name="T14" fmla="*/ 231 w 530"/>
                <a:gd name="T15" fmla="*/ 528 h 534"/>
                <a:gd name="T16" fmla="*/ 115 w 530"/>
                <a:gd name="T17" fmla="*/ 500 h 534"/>
                <a:gd name="T18" fmla="*/ 27 w 530"/>
                <a:gd name="T19" fmla="*/ 412 h 534"/>
                <a:gd name="T20" fmla="*/ 0 w 530"/>
                <a:gd name="T21" fmla="*/ 319 h 534"/>
                <a:gd name="T22" fmla="*/ 36 w 530"/>
                <a:gd name="T23" fmla="*/ 232 h 534"/>
                <a:gd name="T24" fmla="*/ 142 w 530"/>
                <a:gd name="T25" fmla="*/ 126 h 534"/>
                <a:gd name="T26" fmla="*/ 237 w 530"/>
                <a:gd name="T27" fmla="*/ 32 h 534"/>
                <a:gd name="T28" fmla="*/ 298 w 530"/>
                <a:gd name="T29" fmla="*/ 4 h 534"/>
                <a:gd name="T30" fmla="*/ 388 w 530"/>
                <a:gd name="T31" fmla="*/ 19 h 534"/>
                <a:gd name="T32" fmla="*/ 390 w 530"/>
                <a:gd name="T33" fmla="*/ 20 h 534"/>
                <a:gd name="T34" fmla="*/ 391 w 530"/>
                <a:gd name="T35" fmla="*/ 22 h 534"/>
                <a:gd name="T36" fmla="*/ 374 w 530"/>
                <a:gd name="T37" fmla="*/ 39 h 534"/>
                <a:gd name="T38" fmla="*/ 323 w 530"/>
                <a:gd name="T39" fmla="*/ 90 h 534"/>
                <a:gd name="T40" fmla="*/ 315 w 530"/>
                <a:gd name="T41" fmla="*/ 94 h 534"/>
                <a:gd name="T42" fmla="*/ 296 w 530"/>
                <a:gd name="T43" fmla="*/ 101 h 534"/>
                <a:gd name="T44" fmla="*/ 97 w 530"/>
                <a:gd name="T45" fmla="*/ 301 h 534"/>
                <a:gd name="T46" fmla="*/ 91 w 530"/>
                <a:gd name="T47" fmla="*/ 313 h 534"/>
                <a:gd name="T48" fmla="*/ 97 w 530"/>
                <a:gd name="T49" fmla="*/ 347 h 534"/>
                <a:gd name="T50" fmla="*/ 169 w 530"/>
                <a:gd name="T51" fmla="*/ 426 h 534"/>
                <a:gd name="T52" fmla="*/ 208 w 530"/>
                <a:gd name="T53" fmla="*/ 438 h 534"/>
                <a:gd name="T54" fmla="*/ 231 w 530"/>
                <a:gd name="T55" fmla="*/ 430 h 534"/>
                <a:gd name="T56" fmla="*/ 428 w 530"/>
                <a:gd name="T57" fmla="*/ 234 h 534"/>
                <a:gd name="T58" fmla="*/ 435 w 530"/>
                <a:gd name="T59" fmla="*/ 215 h 534"/>
                <a:gd name="T60" fmla="*/ 439 w 530"/>
                <a:gd name="T61" fmla="*/ 206 h 534"/>
                <a:gd name="T62" fmla="*/ 505 w 530"/>
                <a:gd name="T63" fmla="*/ 140 h 534"/>
                <a:gd name="T64" fmla="*/ 509 w 530"/>
                <a:gd name="T65" fmla="*/ 137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0" h="534">
                  <a:moveTo>
                    <a:pt x="509" y="137"/>
                  </a:moveTo>
                  <a:cubicBezTo>
                    <a:pt x="512" y="146"/>
                    <a:pt x="516" y="155"/>
                    <a:pt x="518" y="163"/>
                  </a:cubicBezTo>
                  <a:cubicBezTo>
                    <a:pt x="522" y="176"/>
                    <a:pt x="525" y="189"/>
                    <a:pt x="526" y="202"/>
                  </a:cubicBezTo>
                  <a:cubicBezTo>
                    <a:pt x="530" y="242"/>
                    <a:pt x="517" y="276"/>
                    <a:pt x="487" y="304"/>
                  </a:cubicBezTo>
                  <a:cubicBezTo>
                    <a:pt x="454" y="335"/>
                    <a:pt x="423" y="367"/>
                    <a:pt x="392" y="399"/>
                  </a:cubicBezTo>
                  <a:cubicBezTo>
                    <a:pt x="368" y="423"/>
                    <a:pt x="344" y="446"/>
                    <a:pt x="321" y="470"/>
                  </a:cubicBezTo>
                  <a:cubicBezTo>
                    <a:pt x="310" y="480"/>
                    <a:pt x="300" y="491"/>
                    <a:pt x="289" y="501"/>
                  </a:cubicBezTo>
                  <a:cubicBezTo>
                    <a:pt x="273" y="517"/>
                    <a:pt x="253" y="525"/>
                    <a:pt x="231" y="528"/>
                  </a:cubicBezTo>
                  <a:cubicBezTo>
                    <a:pt x="188" y="534"/>
                    <a:pt x="150" y="521"/>
                    <a:pt x="115" y="500"/>
                  </a:cubicBezTo>
                  <a:cubicBezTo>
                    <a:pt x="78" y="479"/>
                    <a:pt x="49" y="449"/>
                    <a:pt x="27" y="412"/>
                  </a:cubicBezTo>
                  <a:cubicBezTo>
                    <a:pt x="11" y="384"/>
                    <a:pt x="0" y="353"/>
                    <a:pt x="0" y="319"/>
                  </a:cubicBezTo>
                  <a:cubicBezTo>
                    <a:pt x="0" y="285"/>
                    <a:pt x="11" y="256"/>
                    <a:pt x="36" y="232"/>
                  </a:cubicBezTo>
                  <a:cubicBezTo>
                    <a:pt x="72" y="197"/>
                    <a:pt x="107" y="161"/>
                    <a:pt x="142" y="126"/>
                  </a:cubicBezTo>
                  <a:cubicBezTo>
                    <a:pt x="173" y="94"/>
                    <a:pt x="205" y="63"/>
                    <a:pt x="237" y="32"/>
                  </a:cubicBezTo>
                  <a:cubicBezTo>
                    <a:pt x="253" y="15"/>
                    <a:pt x="274" y="7"/>
                    <a:pt x="298" y="4"/>
                  </a:cubicBezTo>
                  <a:cubicBezTo>
                    <a:pt x="329" y="0"/>
                    <a:pt x="359" y="7"/>
                    <a:pt x="388" y="19"/>
                  </a:cubicBezTo>
                  <a:cubicBezTo>
                    <a:pt x="388" y="19"/>
                    <a:pt x="389" y="20"/>
                    <a:pt x="390" y="20"/>
                  </a:cubicBezTo>
                  <a:cubicBezTo>
                    <a:pt x="390" y="20"/>
                    <a:pt x="391" y="21"/>
                    <a:pt x="391" y="22"/>
                  </a:cubicBezTo>
                  <a:cubicBezTo>
                    <a:pt x="386" y="27"/>
                    <a:pt x="380" y="33"/>
                    <a:pt x="374" y="39"/>
                  </a:cubicBezTo>
                  <a:cubicBezTo>
                    <a:pt x="357" y="56"/>
                    <a:pt x="340" y="73"/>
                    <a:pt x="323" y="90"/>
                  </a:cubicBezTo>
                  <a:cubicBezTo>
                    <a:pt x="321" y="92"/>
                    <a:pt x="318" y="94"/>
                    <a:pt x="315" y="94"/>
                  </a:cubicBezTo>
                  <a:cubicBezTo>
                    <a:pt x="307" y="93"/>
                    <a:pt x="301" y="96"/>
                    <a:pt x="296" y="101"/>
                  </a:cubicBezTo>
                  <a:cubicBezTo>
                    <a:pt x="230" y="168"/>
                    <a:pt x="163" y="234"/>
                    <a:pt x="97" y="301"/>
                  </a:cubicBezTo>
                  <a:cubicBezTo>
                    <a:pt x="94" y="304"/>
                    <a:pt x="92" y="308"/>
                    <a:pt x="91" y="313"/>
                  </a:cubicBezTo>
                  <a:cubicBezTo>
                    <a:pt x="90" y="324"/>
                    <a:pt x="93" y="336"/>
                    <a:pt x="97" y="347"/>
                  </a:cubicBezTo>
                  <a:cubicBezTo>
                    <a:pt x="111" y="382"/>
                    <a:pt x="136" y="408"/>
                    <a:pt x="169" y="426"/>
                  </a:cubicBezTo>
                  <a:cubicBezTo>
                    <a:pt x="181" y="433"/>
                    <a:pt x="194" y="437"/>
                    <a:pt x="208" y="438"/>
                  </a:cubicBezTo>
                  <a:cubicBezTo>
                    <a:pt x="217" y="439"/>
                    <a:pt x="224" y="437"/>
                    <a:pt x="231" y="430"/>
                  </a:cubicBezTo>
                  <a:cubicBezTo>
                    <a:pt x="297" y="365"/>
                    <a:pt x="362" y="299"/>
                    <a:pt x="428" y="234"/>
                  </a:cubicBezTo>
                  <a:cubicBezTo>
                    <a:pt x="434" y="228"/>
                    <a:pt x="436" y="222"/>
                    <a:pt x="435" y="215"/>
                  </a:cubicBezTo>
                  <a:cubicBezTo>
                    <a:pt x="435" y="211"/>
                    <a:pt x="436" y="209"/>
                    <a:pt x="439" y="206"/>
                  </a:cubicBezTo>
                  <a:cubicBezTo>
                    <a:pt x="461" y="184"/>
                    <a:pt x="483" y="162"/>
                    <a:pt x="505" y="140"/>
                  </a:cubicBezTo>
                  <a:cubicBezTo>
                    <a:pt x="506" y="139"/>
                    <a:pt x="507" y="139"/>
                    <a:pt x="509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0F6207EB-4557-4C1E-BFE8-B59557AF7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8293" y="3934052"/>
              <a:ext cx="808038" cy="823913"/>
            </a:xfrm>
            <a:custGeom>
              <a:avLst/>
              <a:gdLst>
                <a:gd name="T0" fmla="*/ 215 w 262"/>
                <a:gd name="T1" fmla="*/ 6 h 265"/>
                <a:gd name="T2" fmla="*/ 205 w 262"/>
                <a:gd name="T3" fmla="*/ 34 h 265"/>
                <a:gd name="T4" fmla="*/ 243 w 262"/>
                <a:gd name="T5" fmla="*/ 34 h 265"/>
                <a:gd name="T6" fmla="*/ 241 w 262"/>
                <a:gd name="T7" fmla="*/ 47 h 265"/>
                <a:gd name="T8" fmla="*/ 246 w 262"/>
                <a:gd name="T9" fmla="*/ 56 h 265"/>
                <a:gd name="T10" fmla="*/ 250 w 262"/>
                <a:gd name="T11" fmla="*/ 66 h 265"/>
                <a:gd name="T12" fmla="*/ 240 w 262"/>
                <a:gd name="T13" fmla="*/ 90 h 265"/>
                <a:gd name="T14" fmla="*/ 259 w 262"/>
                <a:gd name="T15" fmla="*/ 88 h 265"/>
                <a:gd name="T16" fmla="*/ 258 w 262"/>
                <a:gd name="T17" fmla="*/ 99 h 265"/>
                <a:gd name="T18" fmla="*/ 109 w 262"/>
                <a:gd name="T19" fmla="*/ 248 h 265"/>
                <a:gd name="T20" fmla="*/ 61 w 262"/>
                <a:gd name="T21" fmla="*/ 260 h 265"/>
                <a:gd name="T22" fmla="*/ 8 w 262"/>
                <a:gd name="T23" fmla="*/ 212 h 265"/>
                <a:gd name="T24" fmla="*/ 10 w 262"/>
                <a:gd name="T25" fmla="*/ 165 h 265"/>
                <a:gd name="T26" fmla="*/ 30 w 262"/>
                <a:gd name="T27" fmla="*/ 143 h 265"/>
                <a:gd name="T28" fmla="*/ 170 w 262"/>
                <a:gd name="T29" fmla="*/ 4 h 265"/>
                <a:gd name="T30" fmla="*/ 182 w 262"/>
                <a:gd name="T31" fmla="*/ 3 h 265"/>
                <a:gd name="T32" fmla="*/ 184 w 262"/>
                <a:gd name="T33" fmla="*/ 5 h 265"/>
                <a:gd name="T34" fmla="*/ 202 w 262"/>
                <a:gd name="T35" fmla="*/ 9 h 265"/>
                <a:gd name="T36" fmla="*/ 215 w 262"/>
                <a:gd name="T37" fmla="*/ 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2" h="265">
                  <a:moveTo>
                    <a:pt x="215" y="6"/>
                  </a:moveTo>
                  <a:cubicBezTo>
                    <a:pt x="212" y="16"/>
                    <a:pt x="209" y="24"/>
                    <a:pt x="205" y="34"/>
                  </a:cubicBezTo>
                  <a:cubicBezTo>
                    <a:pt x="218" y="34"/>
                    <a:pt x="230" y="34"/>
                    <a:pt x="243" y="34"/>
                  </a:cubicBezTo>
                  <a:cubicBezTo>
                    <a:pt x="242" y="38"/>
                    <a:pt x="242" y="43"/>
                    <a:pt x="241" y="47"/>
                  </a:cubicBezTo>
                  <a:cubicBezTo>
                    <a:pt x="240" y="52"/>
                    <a:pt x="242" y="54"/>
                    <a:pt x="246" y="56"/>
                  </a:cubicBezTo>
                  <a:cubicBezTo>
                    <a:pt x="253" y="60"/>
                    <a:pt x="252" y="60"/>
                    <a:pt x="250" y="66"/>
                  </a:cubicBezTo>
                  <a:cubicBezTo>
                    <a:pt x="247" y="74"/>
                    <a:pt x="244" y="81"/>
                    <a:pt x="240" y="90"/>
                  </a:cubicBezTo>
                  <a:cubicBezTo>
                    <a:pt x="247" y="89"/>
                    <a:pt x="253" y="89"/>
                    <a:pt x="259" y="88"/>
                  </a:cubicBezTo>
                  <a:cubicBezTo>
                    <a:pt x="262" y="92"/>
                    <a:pt x="261" y="95"/>
                    <a:pt x="258" y="99"/>
                  </a:cubicBezTo>
                  <a:cubicBezTo>
                    <a:pt x="208" y="149"/>
                    <a:pt x="158" y="198"/>
                    <a:pt x="109" y="248"/>
                  </a:cubicBezTo>
                  <a:cubicBezTo>
                    <a:pt x="95" y="262"/>
                    <a:pt x="79" y="265"/>
                    <a:pt x="61" y="260"/>
                  </a:cubicBezTo>
                  <a:cubicBezTo>
                    <a:pt x="36" y="253"/>
                    <a:pt x="18" y="236"/>
                    <a:pt x="8" y="212"/>
                  </a:cubicBezTo>
                  <a:cubicBezTo>
                    <a:pt x="1" y="196"/>
                    <a:pt x="0" y="180"/>
                    <a:pt x="10" y="165"/>
                  </a:cubicBezTo>
                  <a:cubicBezTo>
                    <a:pt x="15" y="157"/>
                    <a:pt x="23" y="150"/>
                    <a:pt x="30" y="143"/>
                  </a:cubicBezTo>
                  <a:cubicBezTo>
                    <a:pt x="77" y="97"/>
                    <a:pt x="123" y="50"/>
                    <a:pt x="170" y="4"/>
                  </a:cubicBezTo>
                  <a:cubicBezTo>
                    <a:pt x="174" y="0"/>
                    <a:pt x="176" y="0"/>
                    <a:pt x="182" y="3"/>
                  </a:cubicBezTo>
                  <a:cubicBezTo>
                    <a:pt x="182" y="4"/>
                    <a:pt x="184" y="4"/>
                    <a:pt x="184" y="5"/>
                  </a:cubicBezTo>
                  <a:cubicBezTo>
                    <a:pt x="189" y="12"/>
                    <a:pt x="195" y="12"/>
                    <a:pt x="202" y="9"/>
                  </a:cubicBezTo>
                  <a:cubicBezTo>
                    <a:pt x="206" y="8"/>
                    <a:pt x="210" y="7"/>
                    <a:pt x="21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EBEF28AF-CFEA-47CD-B2CB-E274F1713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143" y="3145064"/>
              <a:ext cx="768350" cy="788988"/>
            </a:xfrm>
            <a:custGeom>
              <a:avLst/>
              <a:gdLst>
                <a:gd name="T0" fmla="*/ 87 w 249"/>
                <a:gd name="T1" fmla="*/ 254 h 254"/>
                <a:gd name="T2" fmla="*/ 86 w 249"/>
                <a:gd name="T3" fmla="*/ 247 h 254"/>
                <a:gd name="T4" fmla="*/ 66 w 249"/>
                <a:gd name="T5" fmla="*/ 249 h 254"/>
                <a:gd name="T6" fmla="*/ 75 w 249"/>
                <a:gd name="T7" fmla="*/ 227 h 254"/>
                <a:gd name="T8" fmla="*/ 75 w 249"/>
                <a:gd name="T9" fmla="*/ 226 h 254"/>
                <a:gd name="T10" fmla="*/ 71 w 249"/>
                <a:gd name="T11" fmla="*/ 215 h 254"/>
                <a:gd name="T12" fmla="*/ 67 w 249"/>
                <a:gd name="T13" fmla="*/ 206 h 254"/>
                <a:gd name="T14" fmla="*/ 68 w 249"/>
                <a:gd name="T15" fmla="*/ 193 h 254"/>
                <a:gd name="T16" fmla="*/ 31 w 249"/>
                <a:gd name="T17" fmla="*/ 193 h 254"/>
                <a:gd name="T18" fmla="*/ 40 w 249"/>
                <a:gd name="T19" fmla="*/ 165 h 254"/>
                <a:gd name="T20" fmla="*/ 25 w 249"/>
                <a:gd name="T21" fmla="*/ 169 h 254"/>
                <a:gd name="T22" fmla="*/ 12 w 249"/>
                <a:gd name="T23" fmla="*/ 166 h 254"/>
                <a:gd name="T24" fmla="*/ 0 w 249"/>
                <a:gd name="T25" fmla="*/ 158 h 254"/>
                <a:gd name="T26" fmla="*/ 15 w 249"/>
                <a:gd name="T27" fmla="*/ 144 h 254"/>
                <a:gd name="T28" fmla="*/ 116 w 249"/>
                <a:gd name="T29" fmla="*/ 41 h 254"/>
                <a:gd name="T30" fmla="*/ 143 w 249"/>
                <a:gd name="T31" fmla="*/ 14 h 254"/>
                <a:gd name="T32" fmla="*/ 188 w 249"/>
                <a:gd name="T33" fmla="*/ 4 h 254"/>
                <a:gd name="T34" fmla="*/ 228 w 249"/>
                <a:gd name="T35" fmla="*/ 30 h 254"/>
                <a:gd name="T36" fmla="*/ 246 w 249"/>
                <a:gd name="T37" fmla="*/ 85 h 254"/>
                <a:gd name="T38" fmla="*/ 235 w 249"/>
                <a:gd name="T39" fmla="*/ 106 h 254"/>
                <a:gd name="T40" fmla="*/ 140 w 249"/>
                <a:gd name="T41" fmla="*/ 201 h 254"/>
                <a:gd name="T42" fmla="*/ 90 w 249"/>
                <a:gd name="T43" fmla="*/ 251 h 254"/>
                <a:gd name="T44" fmla="*/ 87 w 249"/>
                <a:gd name="T4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9" h="254">
                  <a:moveTo>
                    <a:pt x="87" y="254"/>
                  </a:moveTo>
                  <a:cubicBezTo>
                    <a:pt x="87" y="251"/>
                    <a:pt x="86" y="249"/>
                    <a:pt x="86" y="247"/>
                  </a:cubicBezTo>
                  <a:cubicBezTo>
                    <a:pt x="80" y="248"/>
                    <a:pt x="73" y="248"/>
                    <a:pt x="66" y="249"/>
                  </a:cubicBezTo>
                  <a:cubicBezTo>
                    <a:pt x="69" y="241"/>
                    <a:pt x="72" y="234"/>
                    <a:pt x="75" y="227"/>
                  </a:cubicBezTo>
                  <a:cubicBezTo>
                    <a:pt x="75" y="227"/>
                    <a:pt x="75" y="227"/>
                    <a:pt x="75" y="226"/>
                  </a:cubicBezTo>
                  <a:cubicBezTo>
                    <a:pt x="78" y="219"/>
                    <a:pt x="78" y="219"/>
                    <a:pt x="71" y="215"/>
                  </a:cubicBezTo>
                  <a:cubicBezTo>
                    <a:pt x="67" y="213"/>
                    <a:pt x="66" y="211"/>
                    <a:pt x="67" y="206"/>
                  </a:cubicBezTo>
                  <a:cubicBezTo>
                    <a:pt x="68" y="202"/>
                    <a:pt x="68" y="197"/>
                    <a:pt x="68" y="193"/>
                  </a:cubicBezTo>
                  <a:cubicBezTo>
                    <a:pt x="56" y="193"/>
                    <a:pt x="44" y="193"/>
                    <a:pt x="31" y="193"/>
                  </a:cubicBezTo>
                  <a:cubicBezTo>
                    <a:pt x="34" y="183"/>
                    <a:pt x="37" y="175"/>
                    <a:pt x="40" y="165"/>
                  </a:cubicBezTo>
                  <a:cubicBezTo>
                    <a:pt x="35" y="167"/>
                    <a:pt x="30" y="167"/>
                    <a:pt x="25" y="169"/>
                  </a:cubicBezTo>
                  <a:cubicBezTo>
                    <a:pt x="20" y="170"/>
                    <a:pt x="16" y="170"/>
                    <a:pt x="12" y="166"/>
                  </a:cubicBezTo>
                  <a:cubicBezTo>
                    <a:pt x="8" y="163"/>
                    <a:pt x="4" y="161"/>
                    <a:pt x="0" y="158"/>
                  </a:cubicBezTo>
                  <a:cubicBezTo>
                    <a:pt x="5" y="153"/>
                    <a:pt x="10" y="149"/>
                    <a:pt x="15" y="144"/>
                  </a:cubicBezTo>
                  <a:cubicBezTo>
                    <a:pt x="49" y="109"/>
                    <a:pt x="83" y="75"/>
                    <a:pt x="116" y="41"/>
                  </a:cubicBezTo>
                  <a:cubicBezTo>
                    <a:pt x="125" y="32"/>
                    <a:pt x="134" y="23"/>
                    <a:pt x="143" y="14"/>
                  </a:cubicBezTo>
                  <a:cubicBezTo>
                    <a:pt x="156" y="2"/>
                    <a:pt x="172" y="0"/>
                    <a:pt x="188" y="4"/>
                  </a:cubicBezTo>
                  <a:cubicBezTo>
                    <a:pt x="204" y="9"/>
                    <a:pt x="218" y="18"/>
                    <a:pt x="228" y="30"/>
                  </a:cubicBezTo>
                  <a:cubicBezTo>
                    <a:pt x="242" y="46"/>
                    <a:pt x="249" y="64"/>
                    <a:pt x="246" y="85"/>
                  </a:cubicBezTo>
                  <a:cubicBezTo>
                    <a:pt x="245" y="93"/>
                    <a:pt x="241" y="100"/>
                    <a:pt x="235" y="106"/>
                  </a:cubicBezTo>
                  <a:cubicBezTo>
                    <a:pt x="203" y="138"/>
                    <a:pt x="172" y="169"/>
                    <a:pt x="140" y="201"/>
                  </a:cubicBezTo>
                  <a:cubicBezTo>
                    <a:pt x="124" y="218"/>
                    <a:pt x="107" y="234"/>
                    <a:pt x="90" y="251"/>
                  </a:cubicBezTo>
                  <a:cubicBezTo>
                    <a:pt x="90" y="252"/>
                    <a:pt x="89" y="253"/>
                    <a:pt x="87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38519E02-3653-4B58-920B-A8D9017AF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130" y="4267427"/>
              <a:ext cx="454025" cy="454025"/>
            </a:xfrm>
            <a:custGeom>
              <a:avLst/>
              <a:gdLst>
                <a:gd name="T0" fmla="*/ 19 w 147"/>
                <a:gd name="T1" fmla="*/ 0 h 146"/>
                <a:gd name="T2" fmla="*/ 31 w 147"/>
                <a:gd name="T3" fmla="*/ 6 h 146"/>
                <a:gd name="T4" fmla="*/ 140 w 147"/>
                <a:gd name="T5" fmla="*/ 115 h 146"/>
                <a:gd name="T6" fmla="*/ 145 w 147"/>
                <a:gd name="T7" fmla="*/ 133 h 146"/>
                <a:gd name="T8" fmla="*/ 132 w 147"/>
                <a:gd name="T9" fmla="*/ 145 h 146"/>
                <a:gd name="T10" fmla="*/ 115 w 147"/>
                <a:gd name="T11" fmla="*/ 139 h 146"/>
                <a:gd name="T12" fmla="*/ 18 w 147"/>
                <a:gd name="T13" fmla="*/ 42 h 146"/>
                <a:gd name="T14" fmla="*/ 6 w 147"/>
                <a:gd name="T15" fmla="*/ 30 h 146"/>
                <a:gd name="T16" fmla="*/ 3 w 147"/>
                <a:gd name="T17" fmla="*/ 11 h 146"/>
                <a:gd name="T18" fmla="*/ 19 w 147"/>
                <a:gd name="T19" fmla="*/ 1 h 146"/>
                <a:gd name="T20" fmla="*/ 19 w 147"/>
                <a:gd name="T21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46">
                  <a:moveTo>
                    <a:pt x="19" y="0"/>
                  </a:moveTo>
                  <a:cubicBezTo>
                    <a:pt x="23" y="2"/>
                    <a:pt x="28" y="3"/>
                    <a:pt x="31" y="6"/>
                  </a:cubicBezTo>
                  <a:cubicBezTo>
                    <a:pt x="67" y="42"/>
                    <a:pt x="104" y="79"/>
                    <a:pt x="140" y="115"/>
                  </a:cubicBezTo>
                  <a:cubicBezTo>
                    <a:pt x="145" y="120"/>
                    <a:pt x="147" y="126"/>
                    <a:pt x="145" y="133"/>
                  </a:cubicBezTo>
                  <a:cubicBezTo>
                    <a:pt x="143" y="139"/>
                    <a:pt x="138" y="143"/>
                    <a:pt x="132" y="145"/>
                  </a:cubicBezTo>
                  <a:cubicBezTo>
                    <a:pt x="125" y="146"/>
                    <a:pt x="120" y="143"/>
                    <a:pt x="115" y="139"/>
                  </a:cubicBezTo>
                  <a:cubicBezTo>
                    <a:pt x="83" y="107"/>
                    <a:pt x="51" y="74"/>
                    <a:pt x="18" y="42"/>
                  </a:cubicBezTo>
                  <a:cubicBezTo>
                    <a:pt x="14" y="38"/>
                    <a:pt x="10" y="34"/>
                    <a:pt x="6" y="30"/>
                  </a:cubicBezTo>
                  <a:cubicBezTo>
                    <a:pt x="1" y="24"/>
                    <a:pt x="0" y="18"/>
                    <a:pt x="3" y="11"/>
                  </a:cubicBezTo>
                  <a:cubicBezTo>
                    <a:pt x="6" y="4"/>
                    <a:pt x="11" y="1"/>
                    <a:pt x="19" y="1"/>
                  </a:cubicBezTo>
                  <a:cubicBezTo>
                    <a:pt x="19" y="1"/>
                    <a:pt x="19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8C23A0B5-02CC-46C1-93A3-4C415E9DA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043" y="3530827"/>
              <a:ext cx="576263" cy="244475"/>
            </a:xfrm>
            <a:custGeom>
              <a:avLst/>
              <a:gdLst>
                <a:gd name="T0" fmla="*/ 0 w 187"/>
                <a:gd name="T1" fmla="*/ 19 h 79"/>
                <a:gd name="T2" fmla="*/ 23 w 187"/>
                <a:gd name="T3" fmla="*/ 3 h 79"/>
                <a:gd name="T4" fmla="*/ 108 w 187"/>
                <a:gd name="T5" fmla="*/ 26 h 79"/>
                <a:gd name="T6" fmla="*/ 173 w 187"/>
                <a:gd name="T7" fmla="*/ 43 h 79"/>
                <a:gd name="T8" fmla="*/ 185 w 187"/>
                <a:gd name="T9" fmla="*/ 63 h 79"/>
                <a:gd name="T10" fmla="*/ 164 w 187"/>
                <a:gd name="T11" fmla="*/ 76 h 79"/>
                <a:gd name="T12" fmla="*/ 106 w 187"/>
                <a:gd name="T13" fmla="*/ 61 h 79"/>
                <a:gd name="T14" fmla="*/ 19 w 187"/>
                <a:gd name="T15" fmla="*/ 37 h 79"/>
                <a:gd name="T16" fmla="*/ 3 w 187"/>
                <a:gd name="T17" fmla="*/ 27 h 79"/>
                <a:gd name="T18" fmla="*/ 0 w 187"/>
                <a:gd name="T1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79">
                  <a:moveTo>
                    <a:pt x="0" y="19"/>
                  </a:moveTo>
                  <a:cubicBezTo>
                    <a:pt x="1" y="8"/>
                    <a:pt x="12" y="0"/>
                    <a:pt x="23" y="3"/>
                  </a:cubicBezTo>
                  <a:cubicBezTo>
                    <a:pt x="52" y="11"/>
                    <a:pt x="80" y="18"/>
                    <a:pt x="108" y="26"/>
                  </a:cubicBezTo>
                  <a:cubicBezTo>
                    <a:pt x="130" y="32"/>
                    <a:pt x="151" y="37"/>
                    <a:pt x="173" y="43"/>
                  </a:cubicBezTo>
                  <a:cubicBezTo>
                    <a:pt x="181" y="45"/>
                    <a:pt x="187" y="55"/>
                    <a:pt x="185" y="63"/>
                  </a:cubicBezTo>
                  <a:cubicBezTo>
                    <a:pt x="182" y="73"/>
                    <a:pt x="173" y="79"/>
                    <a:pt x="164" y="76"/>
                  </a:cubicBezTo>
                  <a:cubicBezTo>
                    <a:pt x="145" y="71"/>
                    <a:pt x="125" y="66"/>
                    <a:pt x="106" y="61"/>
                  </a:cubicBezTo>
                  <a:cubicBezTo>
                    <a:pt x="77" y="53"/>
                    <a:pt x="48" y="45"/>
                    <a:pt x="19" y="37"/>
                  </a:cubicBezTo>
                  <a:cubicBezTo>
                    <a:pt x="12" y="36"/>
                    <a:pt x="6" y="34"/>
                    <a:pt x="3" y="27"/>
                  </a:cubicBezTo>
                  <a:cubicBezTo>
                    <a:pt x="1" y="25"/>
                    <a:pt x="1" y="22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700B5E77-9895-41A7-B85D-9F6628BF0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3018" y="4400777"/>
              <a:ext cx="236538" cy="584200"/>
            </a:xfrm>
            <a:custGeom>
              <a:avLst/>
              <a:gdLst>
                <a:gd name="T0" fmla="*/ 77 w 77"/>
                <a:gd name="T1" fmla="*/ 170 h 188"/>
                <a:gd name="T2" fmla="*/ 64 w 77"/>
                <a:gd name="T3" fmla="*/ 186 h 188"/>
                <a:gd name="T4" fmla="*/ 44 w 77"/>
                <a:gd name="T5" fmla="*/ 176 h 188"/>
                <a:gd name="T6" fmla="*/ 36 w 77"/>
                <a:gd name="T7" fmla="*/ 149 h 188"/>
                <a:gd name="T8" fmla="*/ 26 w 77"/>
                <a:gd name="T9" fmla="*/ 109 h 188"/>
                <a:gd name="T10" fmla="*/ 7 w 77"/>
                <a:gd name="T11" fmla="*/ 39 h 188"/>
                <a:gd name="T12" fmla="*/ 3 w 77"/>
                <a:gd name="T13" fmla="*/ 26 h 188"/>
                <a:gd name="T14" fmla="*/ 16 w 77"/>
                <a:gd name="T15" fmla="*/ 2 h 188"/>
                <a:gd name="T16" fmla="*/ 36 w 77"/>
                <a:gd name="T17" fmla="*/ 17 h 188"/>
                <a:gd name="T18" fmla="*/ 50 w 77"/>
                <a:gd name="T19" fmla="*/ 66 h 188"/>
                <a:gd name="T20" fmla="*/ 68 w 77"/>
                <a:gd name="T21" fmla="*/ 135 h 188"/>
                <a:gd name="T22" fmla="*/ 75 w 77"/>
                <a:gd name="T23" fmla="*/ 162 h 188"/>
                <a:gd name="T24" fmla="*/ 77 w 77"/>
                <a:gd name="T25" fmla="*/ 17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188">
                  <a:moveTo>
                    <a:pt x="77" y="170"/>
                  </a:moveTo>
                  <a:cubicBezTo>
                    <a:pt x="76" y="177"/>
                    <a:pt x="71" y="185"/>
                    <a:pt x="64" y="186"/>
                  </a:cubicBezTo>
                  <a:cubicBezTo>
                    <a:pt x="56" y="188"/>
                    <a:pt x="47" y="184"/>
                    <a:pt x="44" y="176"/>
                  </a:cubicBezTo>
                  <a:cubicBezTo>
                    <a:pt x="41" y="167"/>
                    <a:pt x="39" y="158"/>
                    <a:pt x="36" y="149"/>
                  </a:cubicBezTo>
                  <a:cubicBezTo>
                    <a:pt x="33" y="136"/>
                    <a:pt x="29" y="123"/>
                    <a:pt x="26" y="109"/>
                  </a:cubicBezTo>
                  <a:cubicBezTo>
                    <a:pt x="20" y="86"/>
                    <a:pt x="13" y="62"/>
                    <a:pt x="7" y="39"/>
                  </a:cubicBezTo>
                  <a:cubicBezTo>
                    <a:pt x="6" y="34"/>
                    <a:pt x="5" y="30"/>
                    <a:pt x="3" y="26"/>
                  </a:cubicBezTo>
                  <a:cubicBezTo>
                    <a:pt x="0" y="15"/>
                    <a:pt x="5" y="5"/>
                    <a:pt x="16" y="2"/>
                  </a:cubicBezTo>
                  <a:cubicBezTo>
                    <a:pt x="23" y="0"/>
                    <a:pt x="34" y="6"/>
                    <a:pt x="36" y="17"/>
                  </a:cubicBezTo>
                  <a:cubicBezTo>
                    <a:pt x="40" y="33"/>
                    <a:pt x="45" y="50"/>
                    <a:pt x="50" y="66"/>
                  </a:cubicBezTo>
                  <a:cubicBezTo>
                    <a:pt x="56" y="89"/>
                    <a:pt x="62" y="112"/>
                    <a:pt x="68" y="135"/>
                  </a:cubicBezTo>
                  <a:cubicBezTo>
                    <a:pt x="70" y="144"/>
                    <a:pt x="73" y="153"/>
                    <a:pt x="75" y="162"/>
                  </a:cubicBezTo>
                  <a:cubicBezTo>
                    <a:pt x="76" y="165"/>
                    <a:pt x="76" y="167"/>
                    <a:pt x="77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157FEB31-CD4C-4994-AABE-9ED9DA0BA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7655" y="4127727"/>
              <a:ext cx="576263" cy="234950"/>
            </a:xfrm>
            <a:custGeom>
              <a:avLst/>
              <a:gdLst>
                <a:gd name="T0" fmla="*/ 169 w 187"/>
                <a:gd name="T1" fmla="*/ 76 h 76"/>
                <a:gd name="T2" fmla="*/ 152 w 187"/>
                <a:gd name="T3" fmla="*/ 72 h 76"/>
                <a:gd name="T4" fmla="*/ 92 w 187"/>
                <a:gd name="T5" fmla="*/ 56 h 76"/>
                <a:gd name="T6" fmla="*/ 14 w 187"/>
                <a:gd name="T7" fmla="*/ 35 h 76"/>
                <a:gd name="T8" fmla="*/ 2 w 187"/>
                <a:gd name="T9" fmla="*/ 15 h 76"/>
                <a:gd name="T10" fmla="*/ 23 w 187"/>
                <a:gd name="T11" fmla="*/ 2 h 76"/>
                <a:gd name="T12" fmla="*/ 68 w 187"/>
                <a:gd name="T13" fmla="*/ 14 h 76"/>
                <a:gd name="T14" fmla="*/ 137 w 187"/>
                <a:gd name="T15" fmla="*/ 32 h 76"/>
                <a:gd name="T16" fmla="*/ 174 w 187"/>
                <a:gd name="T17" fmla="*/ 43 h 76"/>
                <a:gd name="T18" fmla="*/ 186 w 187"/>
                <a:gd name="T19" fmla="*/ 56 h 76"/>
                <a:gd name="T20" fmla="*/ 177 w 187"/>
                <a:gd name="T21" fmla="*/ 74 h 76"/>
                <a:gd name="T22" fmla="*/ 169 w 187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76">
                  <a:moveTo>
                    <a:pt x="169" y="76"/>
                  </a:moveTo>
                  <a:cubicBezTo>
                    <a:pt x="163" y="75"/>
                    <a:pt x="158" y="74"/>
                    <a:pt x="152" y="72"/>
                  </a:cubicBezTo>
                  <a:cubicBezTo>
                    <a:pt x="132" y="67"/>
                    <a:pt x="112" y="61"/>
                    <a:pt x="92" y="56"/>
                  </a:cubicBezTo>
                  <a:cubicBezTo>
                    <a:pt x="66" y="49"/>
                    <a:pt x="40" y="42"/>
                    <a:pt x="14" y="35"/>
                  </a:cubicBezTo>
                  <a:cubicBezTo>
                    <a:pt x="6" y="33"/>
                    <a:pt x="0" y="23"/>
                    <a:pt x="2" y="15"/>
                  </a:cubicBezTo>
                  <a:cubicBezTo>
                    <a:pt x="4" y="6"/>
                    <a:pt x="14" y="0"/>
                    <a:pt x="23" y="2"/>
                  </a:cubicBezTo>
                  <a:cubicBezTo>
                    <a:pt x="38" y="6"/>
                    <a:pt x="53" y="10"/>
                    <a:pt x="68" y="14"/>
                  </a:cubicBezTo>
                  <a:cubicBezTo>
                    <a:pt x="91" y="20"/>
                    <a:pt x="114" y="26"/>
                    <a:pt x="137" y="32"/>
                  </a:cubicBezTo>
                  <a:cubicBezTo>
                    <a:pt x="149" y="36"/>
                    <a:pt x="162" y="39"/>
                    <a:pt x="174" y="43"/>
                  </a:cubicBezTo>
                  <a:cubicBezTo>
                    <a:pt x="181" y="45"/>
                    <a:pt x="185" y="49"/>
                    <a:pt x="186" y="56"/>
                  </a:cubicBezTo>
                  <a:cubicBezTo>
                    <a:pt x="187" y="64"/>
                    <a:pt x="184" y="70"/>
                    <a:pt x="177" y="74"/>
                  </a:cubicBezTo>
                  <a:cubicBezTo>
                    <a:pt x="174" y="75"/>
                    <a:pt x="171" y="76"/>
                    <a:pt x="169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66E29811-C3A0-4C15-B39F-3B0B9C5A2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0405" y="2914877"/>
              <a:ext cx="233363" cy="584200"/>
            </a:xfrm>
            <a:custGeom>
              <a:avLst/>
              <a:gdLst>
                <a:gd name="T0" fmla="*/ 0 w 76"/>
                <a:gd name="T1" fmla="*/ 19 h 188"/>
                <a:gd name="T2" fmla="*/ 13 w 76"/>
                <a:gd name="T3" fmla="*/ 2 h 188"/>
                <a:gd name="T4" fmla="*/ 32 w 76"/>
                <a:gd name="T5" fmla="*/ 12 h 188"/>
                <a:gd name="T6" fmla="*/ 42 w 76"/>
                <a:gd name="T7" fmla="*/ 45 h 188"/>
                <a:gd name="T8" fmla="*/ 61 w 76"/>
                <a:gd name="T9" fmla="*/ 118 h 188"/>
                <a:gd name="T10" fmla="*/ 73 w 76"/>
                <a:gd name="T11" fmla="*/ 163 h 188"/>
                <a:gd name="T12" fmla="*/ 62 w 76"/>
                <a:gd name="T13" fmla="*/ 186 h 188"/>
                <a:gd name="T14" fmla="*/ 40 w 76"/>
                <a:gd name="T15" fmla="*/ 172 h 188"/>
                <a:gd name="T16" fmla="*/ 27 w 76"/>
                <a:gd name="T17" fmla="*/ 123 h 188"/>
                <a:gd name="T18" fmla="*/ 12 w 76"/>
                <a:gd name="T19" fmla="*/ 64 h 188"/>
                <a:gd name="T20" fmla="*/ 1 w 76"/>
                <a:gd name="T21" fmla="*/ 27 h 188"/>
                <a:gd name="T22" fmla="*/ 0 w 76"/>
                <a:gd name="T23" fmla="*/ 1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" h="188">
                  <a:moveTo>
                    <a:pt x="0" y="19"/>
                  </a:moveTo>
                  <a:cubicBezTo>
                    <a:pt x="0" y="11"/>
                    <a:pt x="6" y="4"/>
                    <a:pt x="13" y="2"/>
                  </a:cubicBezTo>
                  <a:cubicBezTo>
                    <a:pt x="21" y="0"/>
                    <a:pt x="30" y="4"/>
                    <a:pt x="32" y="12"/>
                  </a:cubicBezTo>
                  <a:cubicBezTo>
                    <a:pt x="36" y="23"/>
                    <a:pt x="39" y="34"/>
                    <a:pt x="42" y="45"/>
                  </a:cubicBezTo>
                  <a:cubicBezTo>
                    <a:pt x="48" y="69"/>
                    <a:pt x="55" y="93"/>
                    <a:pt x="61" y="118"/>
                  </a:cubicBezTo>
                  <a:cubicBezTo>
                    <a:pt x="65" y="133"/>
                    <a:pt x="69" y="148"/>
                    <a:pt x="73" y="163"/>
                  </a:cubicBezTo>
                  <a:cubicBezTo>
                    <a:pt x="76" y="173"/>
                    <a:pt x="71" y="183"/>
                    <a:pt x="62" y="186"/>
                  </a:cubicBezTo>
                  <a:cubicBezTo>
                    <a:pt x="52" y="188"/>
                    <a:pt x="43" y="182"/>
                    <a:pt x="40" y="172"/>
                  </a:cubicBezTo>
                  <a:cubicBezTo>
                    <a:pt x="36" y="155"/>
                    <a:pt x="31" y="139"/>
                    <a:pt x="27" y="123"/>
                  </a:cubicBezTo>
                  <a:cubicBezTo>
                    <a:pt x="22" y="103"/>
                    <a:pt x="17" y="84"/>
                    <a:pt x="12" y="64"/>
                  </a:cubicBezTo>
                  <a:cubicBezTo>
                    <a:pt x="8" y="52"/>
                    <a:pt x="5" y="39"/>
                    <a:pt x="1" y="27"/>
                  </a:cubicBezTo>
                  <a:cubicBezTo>
                    <a:pt x="1" y="24"/>
                    <a:pt x="0" y="21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71CD4A39-EAE7-4012-90AB-B19C3A135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218" y="3179989"/>
              <a:ext cx="452438" cy="458788"/>
            </a:xfrm>
            <a:custGeom>
              <a:avLst/>
              <a:gdLst>
                <a:gd name="T0" fmla="*/ 20 w 147"/>
                <a:gd name="T1" fmla="*/ 0 h 148"/>
                <a:gd name="T2" fmla="*/ 32 w 147"/>
                <a:gd name="T3" fmla="*/ 7 h 148"/>
                <a:gd name="T4" fmla="*/ 140 w 147"/>
                <a:gd name="T5" fmla="*/ 116 h 148"/>
                <a:gd name="T6" fmla="*/ 144 w 147"/>
                <a:gd name="T7" fmla="*/ 137 h 148"/>
                <a:gd name="T8" fmla="*/ 123 w 147"/>
                <a:gd name="T9" fmla="*/ 144 h 148"/>
                <a:gd name="T10" fmla="*/ 111 w 147"/>
                <a:gd name="T11" fmla="*/ 135 h 148"/>
                <a:gd name="T12" fmla="*/ 8 w 147"/>
                <a:gd name="T13" fmla="*/ 32 h 148"/>
                <a:gd name="T14" fmla="*/ 3 w 147"/>
                <a:gd name="T15" fmla="*/ 12 h 148"/>
                <a:gd name="T16" fmla="*/ 19 w 147"/>
                <a:gd name="T17" fmla="*/ 1 h 148"/>
                <a:gd name="T18" fmla="*/ 20 w 147"/>
                <a:gd name="T1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" h="148">
                  <a:moveTo>
                    <a:pt x="20" y="0"/>
                  </a:moveTo>
                  <a:cubicBezTo>
                    <a:pt x="24" y="2"/>
                    <a:pt x="29" y="4"/>
                    <a:pt x="32" y="7"/>
                  </a:cubicBezTo>
                  <a:cubicBezTo>
                    <a:pt x="68" y="43"/>
                    <a:pt x="104" y="79"/>
                    <a:pt x="140" y="116"/>
                  </a:cubicBezTo>
                  <a:cubicBezTo>
                    <a:pt x="147" y="122"/>
                    <a:pt x="147" y="132"/>
                    <a:pt x="144" y="137"/>
                  </a:cubicBezTo>
                  <a:cubicBezTo>
                    <a:pt x="139" y="144"/>
                    <a:pt x="131" y="148"/>
                    <a:pt x="123" y="144"/>
                  </a:cubicBezTo>
                  <a:cubicBezTo>
                    <a:pt x="118" y="142"/>
                    <a:pt x="115" y="138"/>
                    <a:pt x="111" y="135"/>
                  </a:cubicBezTo>
                  <a:cubicBezTo>
                    <a:pt x="77" y="100"/>
                    <a:pt x="42" y="66"/>
                    <a:pt x="8" y="32"/>
                  </a:cubicBezTo>
                  <a:cubicBezTo>
                    <a:pt x="3" y="26"/>
                    <a:pt x="0" y="20"/>
                    <a:pt x="3" y="12"/>
                  </a:cubicBezTo>
                  <a:cubicBezTo>
                    <a:pt x="6" y="6"/>
                    <a:pt x="12" y="1"/>
                    <a:pt x="19" y="1"/>
                  </a:cubicBezTo>
                  <a:cubicBezTo>
                    <a:pt x="19" y="1"/>
                    <a:pt x="19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C0644AF-592F-498F-AE15-20CCAE0A680D}"/>
              </a:ext>
            </a:extLst>
          </p:cNvPr>
          <p:cNvGrpSpPr/>
          <p:nvPr/>
        </p:nvGrpSpPr>
        <p:grpSpPr>
          <a:xfrm>
            <a:off x="8465063" y="4136051"/>
            <a:ext cx="466340" cy="410955"/>
            <a:chOff x="2341563" y="119063"/>
            <a:chExt cx="7512050" cy="6619875"/>
          </a:xfrm>
        </p:grpSpPr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7B9C9B22-AE80-476E-9846-F24C89A6AB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1563" y="119063"/>
              <a:ext cx="7512050" cy="6619875"/>
            </a:xfrm>
            <a:custGeom>
              <a:avLst/>
              <a:gdLst>
                <a:gd name="T0" fmla="*/ 2422 w 2440"/>
                <a:gd name="T1" fmla="*/ 1985 h 2132"/>
                <a:gd name="T2" fmla="*/ 2422 w 2440"/>
                <a:gd name="T3" fmla="*/ 1985 h 2132"/>
                <a:gd name="T4" fmla="*/ 1305 w 2440"/>
                <a:gd name="T5" fmla="*/ 49 h 2132"/>
                <a:gd name="T6" fmla="*/ 1220 w 2440"/>
                <a:gd name="T7" fmla="*/ 0 h 2132"/>
                <a:gd name="T8" fmla="*/ 1135 w 2440"/>
                <a:gd name="T9" fmla="*/ 49 h 2132"/>
                <a:gd name="T10" fmla="*/ 17 w 2440"/>
                <a:gd name="T11" fmla="*/ 1985 h 2132"/>
                <a:gd name="T12" fmla="*/ 17 w 2440"/>
                <a:gd name="T13" fmla="*/ 2083 h 2132"/>
                <a:gd name="T14" fmla="*/ 102 w 2440"/>
                <a:gd name="T15" fmla="*/ 2132 h 2132"/>
                <a:gd name="T16" fmla="*/ 2337 w 2440"/>
                <a:gd name="T17" fmla="*/ 2132 h 2132"/>
                <a:gd name="T18" fmla="*/ 2422 w 2440"/>
                <a:gd name="T19" fmla="*/ 2083 h 2132"/>
                <a:gd name="T20" fmla="*/ 2422 w 2440"/>
                <a:gd name="T21" fmla="*/ 1985 h 2132"/>
                <a:gd name="T22" fmla="*/ 340 w 2440"/>
                <a:gd name="T23" fmla="*/ 1897 h 2132"/>
                <a:gd name="T24" fmla="*/ 1220 w 2440"/>
                <a:gd name="T25" fmla="*/ 373 h 2132"/>
                <a:gd name="T26" fmla="*/ 2100 w 2440"/>
                <a:gd name="T27" fmla="*/ 1897 h 2132"/>
                <a:gd name="T28" fmla="*/ 340 w 2440"/>
                <a:gd name="T29" fmla="*/ 1897 h 2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40" h="2132">
                  <a:moveTo>
                    <a:pt x="2422" y="1985"/>
                  </a:moveTo>
                  <a:cubicBezTo>
                    <a:pt x="2422" y="1985"/>
                    <a:pt x="2422" y="1985"/>
                    <a:pt x="2422" y="1985"/>
                  </a:cubicBezTo>
                  <a:cubicBezTo>
                    <a:pt x="1305" y="49"/>
                    <a:pt x="1305" y="49"/>
                    <a:pt x="1305" y="49"/>
                  </a:cubicBezTo>
                  <a:cubicBezTo>
                    <a:pt x="1287" y="19"/>
                    <a:pt x="1255" y="0"/>
                    <a:pt x="1220" y="0"/>
                  </a:cubicBezTo>
                  <a:cubicBezTo>
                    <a:pt x="1185" y="0"/>
                    <a:pt x="1152" y="19"/>
                    <a:pt x="1135" y="49"/>
                  </a:cubicBezTo>
                  <a:cubicBezTo>
                    <a:pt x="17" y="1985"/>
                    <a:pt x="17" y="1985"/>
                    <a:pt x="17" y="1985"/>
                  </a:cubicBezTo>
                  <a:cubicBezTo>
                    <a:pt x="0" y="2015"/>
                    <a:pt x="0" y="2053"/>
                    <a:pt x="17" y="2083"/>
                  </a:cubicBezTo>
                  <a:cubicBezTo>
                    <a:pt x="35" y="2113"/>
                    <a:pt x="67" y="2132"/>
                    <a:pt x="102" y="2132"/>
                  </a:cubicBezTo>
                  <a:cubicBezTo>
                    <a:pt x="2337" y="2132"/>
                    <a:pt x="2337" y="2132"/>
                    <a:pt x="2337" y="2132"/>
                  </a:cubicBezTo>
                  <a:cubicBezTo>
                    <a:pt x="2372" y="2132"/>
                    <a:pt x="2405" y="2113"/>
                    <a:pt x="2422" y="2083"/>
                  </a:cubicBezTo>
                  <a:cubicBezTo>
                    <a:pt x="2440" y="2053"/>
                    <a:pt x="2440" y="2015"/>
                    <a:pt x="2422" y="1985"/>
                  </a:cubicBezTo>
                  <a:close/>
                  <a:moveTo>
                    <a:pt x="340" y="1897"/>
                  </a:moveTo>
                  <a:cubicBezTo>
                    <a:pt x="1220" y="373"/>
                    <a:pt x="1220" y="373"/>
                    <a:pt x="1220" y="373"/>
                  </a:cubicBezTo>
                  <a:cubicBezTo>
                    <a:pt x="2100" y="1897"/>
                    <a:pt x="2100" y="1897"/>
                    <a:pt x="2100" y="1897"/>
                  </a:cubicBezTo>
                  <a:lnTo>
                    <a:pt x="340" y="18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145D406A-82C1-4D3D-9FC5-7A4EBEE4E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4526" y="2305051"/>
              <a:ext cx="746125" cy="2393950"/>
            </a:xfrm>
            <a:custGeom>
              <a:avLst/>
              <a:gdLst>
                <a:gd name="T0" fmla="*/ 32 w 242"/>
                <a:gd name="T1" fmla="*/ 635 h 771"/>
                <a:gd name="T2" fmla="*/ 57 w 242"/>
                <a:gd name="T3" fmla="*/ 737 h 771"/>
                <a:gd name="T4" fmla="*/ 117 w 242"/>
                <a:gd name="T5" fmla="*/ 771 h 771"/>
                <a:gd name="T6" fmla="*/ 125 w 242"/>
                <a:gd name="T7" fmla="*/ 771 h 771"/>
                <a:gd name="T8" fmla="*/ 185 w 242"/>
                <a:gd name="T9" fmla="*/ 737 h 771"/>
                <a:gd name="T10" fmla="*/ 209 w 242"/>
                <a:gd name="T11" fmla="*/ 635 h 771"/>
                <a:gd name="T12" fmla="*/ 235 w 242"/>
                <a:gd name="T13" fmla="*/ 280 h 771"/>
                <a:gd name="T14" fmla="*/ 242 w 242"/>
                <a:gd name="T15" fmla="*/ 131 h 771"/>
                <a:gd name="T16" fmla="*/ 207 w 242"/>
                <a:gd name="T17" fmla="*/ 35 h 771"/>
                <a:gd name="T18" fmla="*/ 121 w 242"/>
                <a:gd name="T19" fmla="*/ 0 h 771"/>
                <a:gd name="T20" fmla="*/ 34 w 242"/>
                <a:gd name="T21" fmla="*/ 35 h 771"/>
                <a:gd name="T22" fmla="*/ 0 w 242"/>
                <a:gd name="T23" fmla="*/ 131 h 771"/>
                <a:gd name="T24" fmla="*/ 7 w 242"/>
                <a:gd name="T25" fmla="*/ 280 h 771"/>
                <a:gd name="T26" fmla="*/ 32 w 242"/>
                <a:gd name="T27" fmla="*/ 635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2" h="771">
                  <a:moveTo>
                    <a:pt x="32" y="635"/>
                  </a:moveTo>
                  <a:cubicBezTo>
                    <a:pt x="37" y="681"/>
                    <a:pt x="45" y="715"/>
                    <a:pt x="57" y="737"/>
                  </a:cubicBezTo>
                  <a:cubicBezTo>
                    <a:pt x="68" y="760"/>
                    <a:pt x="88" y="771"/>
                    <a:pt x="117" y="771"/>
                  </a:cubicBezTo>
                  <a:cubicBezTo>
                    <a:pt x="125" y="771"/>
                    <a:pt x="125" y="771"/>
                    <a:pt x="125" y="771"/>
                  </a:cubicBezTo>
                  <a:cubicBezTo>
                    <a:pt x="154" y="771"/>
                    <a:pt x="174" y="760"/>
                    <a:pt x="185" y="737"/>
                  </a:cubicBezTo>
                  <a:cubicBezTo>
                    <a:pt x="196" y="715"/>
                    <a:pt x="204" y="681"/>
                    <a:pt x="209" y="635"/>
                  </a:cubicBezTo>
                  <a:cubicBezTo>
                    <a:pt x="235" y="280"/>
                    <a:pt x="235" y="280"/>
                    <a:pt x="235" y="280"/>
                  </a:cubicBezTo>
                  <a:cubicBezTo>
                    <a:pt x="240" y="210"/>
                    <a:pt x="242" y="161"/>
                    <a:pt x="242" y="131"/>
                  </a:cubicBezTo>
                  <a:cubicBezTo>
                    <a:pt x="242" y="90"/>
                    <a:pt x="230" y="58"/>
                    <a:pt x="207" y="35"/>
                  </a:cubicBezTo>
                  <a:cubicBezTo>
                    <a:pt x="185" y="13"/>
                    <a:pt x="153" y="0"/>
                    <a:pt x="121" y="0"/>
                  </a:cubicBezTo>
                  <a:cubicBezTo>
                    <a:pt x="88" y="0"/>
                    <a:pt x="57" y="13"/>
                    <a:pt x="34" y="35"/>
                  </a:cubicBezTo>
                  <a:cubicBezTo>
                    <a:pt x="11" y="58"/>
                    <a:pt x="0" y="90"/>
                    <a:pt x="0" y="131"/>
                  </a:cubicBezTo>
                  <a:cubicBezTo>
                    <a:pt x="0" y="161"/>
                    <a:pt x="2" y="210"/>
                    <a:pt x="7" y="280"/>
                  </a:cubicBezTo>
                  <a:lnTo>
                    <a:pt x="32" y="6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 7">
              <a:extLst>
                <a:ext uri="{FF2B5EF4-FFF2-40B4-BE49-F238E27FC236}">
                  <a16:creationId xmlns:a16="http://schemas.microsoft.com/office/drawing/2014/main" id="{42ABD9CA-30E5-4A5D-BBFA-285B69C10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9763" y="4978401"/>
              <a:ext cx="757238" cy="7635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3" name="Oval 72">
            <a:extLst>
              <a:ext uri="{FF2B5EF4-FFF2-40B4-BE49-F238E27FC236}">
                <a16:creationId xmlns:a16="http://schemas.microsoft.com/office/drawing/2014/main" id="{E40BAE83-7BCB-4668-A63F-52A2F6F9137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1376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1809E0-EEBE-4DEB-8C61-2E1A5676AA41}"/>
              </a:ext>
            </a:extLst>
          </p:cNvPr>
          <p:cNvSpPr/>
          <p:nvPr/>
        </p:nvSpPr>
        <p:spPr>
          <a:xfrm>
            <a:off x="4395736" y="2068101"/>
            <a:ext cx="1624444" cy="16515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C3FF01-07DD-4B15-B6DF-8922E4349A5B}"/>
              </a:ext>
            </a:extLst>
          </p:cNvPr>
          <p:cNvSpPr/>
          <p:nvPr/>
        </p:nvSpPr>
        <p:spPr>
          <a:xfrm>
            <a:off x="4442503" y="3715140"/>
            <a:ext cx="1624444" cy="16515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5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</a:t>
            </a:r>
            <a:endParaRPr kumimoji="0" lang="en-GB" sz="9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165990-C3F5-4E11-82E4-892A8FBD24F1}"/>
              </a:ext>
            </a:extLst>
          </p:cNvPr>
          <p:cNvSpPr/>
          <p:nvPr/>
        </p:nvSpPr>
        <p:spPr>
          <a:xfrm>
            <a:off x="6076335" y="2068101"/>
            <a:ext cx="1624444" cy="16515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0AE418-DDA0-47D5-A32D-5448EDC70633}"/>
              </a:ext>
            </a:extLst>
          </p:cNvPr>
          <p:cNvSpPr/>
          <p:nvPr/>
        </p:nvSpPr>
        <p:spPr>
          <a:xfrm>
            <a:off x="6054753" y="3715140"/>
            <a:ext cx="1624444" cy="1651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3233300" y="301741"/>
            <a:ext cx="56860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SWOT Analysis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77BCDE7-1642-4559-B97D-D9569C26CC4D}"/>
              </a:ext>
            </a:extLst>
          </p:cNvPr>
          <p:cNvSpPr/>
          <p:nvPr/>
        </p:nvSpPr>
        <p:spPr>
          <a:xfrm>
            <a:off x="703239" y="1602391"/>
            <a:ext cx="774299" cy="7742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395D4D-9593-42C2-B37A-96A69331BF5E}"/>
              </a:ext>
            </a:extLst>
          </p:cNvPr>
          <p:cNvSpPr txBox="1"/>
          <p:nvPr/>
        </p:nvSpPr>
        <p:spPr>
          <a:xfrm>
            <a:off x="1556309" y="1609902"/>
            <a:ext cx="1709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Strengths</a:t>
            </a:r>
            <a:endParaRPr kumimoji="0" lang="en-GB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457115-59D4-4954-A02F-0A475EC7CA67}"/>
              </a:ext>
            </a:extLst>
          </p:cNvPr>
          <p:cNvSpPr txBox="1"/>
          <p:nvPr/>
        </p:nvSpPr>
        <p:spPr>
          <a:xfrm>
            <a:off x="1604909" y="4055331"/>
            <a:ext cx="2220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Opportunities</a:t>
            </a:r>
            <a:endParaRPr kumimoji="0" lang="en-GB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96CA70-0FA4-4C69-9A3F-8CEDD606DB28}"/>
              </a:ext>
            </a:extLst>
          </p:cNvPr>
          <p:cNvSpPr txBox="1"/>
          <p:nvPr/>
        </p:nvSpPr>
        <p:spPr>
          <a:xfrm>
            <a:off x="9282059" y="1609902"/>
            <a:ext cx="1709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Weaknesses</a:t>
            </a:r>
            <a:endParaRPr kumimoji="0" lang="en-GB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B52945-F92C-42FB-A9D7-1D79DB0046D9}"/>
              </a:ext>
            </a:extLst>
          </p:cNvPr>
          <p:cNvSpPr txBox="1"/>
          <p:nvPr/>
        </p:nvSpPr>
        <p:spPr>
          <a:xfrm>
            <a:off x="9320159" y="3855276"/>
            <a:ext cx="1709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Threats</a:t>
            </a:r>
            <a:endParaRPr kumimoji="0" lang="en-GB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6C0042-89AD-40AC-BBE5-DF25524044A8}"/>
              </a:ext>
            </a:extLst>
          </p:cNvPr>
          <p:cNvSpPr txBox="1"/>
          <p:nvPr/>
        </p:nvSpPr>
        <p:spPr>
          <a:xfrm>
            <a:off x="1367381" y="2036305"/>
            <a:ext cx="202538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ctr">
              <a:buFont typeface="Wingdings" panose="05000000000000000000" pitchFamily="2" charset="2"/>
              <a:buChar char="ü"/>
              <a:defRPr/>
            </a:pPr>
            <a:r>
              <a:rPr lang="en-GB" sz="1400" dirty="0" err="1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Prendre</a:t>
            </a:r>
            <a:r>
              <a:rPr lang="en-GB" sz="14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1400" dirty="0" err="1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l’initiative</a:t>
            </a:r>
            <a:endParaRPr lang="en-GB" sz="1400" dirty="0" smtClean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285750" lvl="0" indent="-285750" algn="ctr">
              <a:buFont typeface="Wingdings" panose="05000000000000000000" pitchFamily="2" charset="2"/>
              <a:buChar char="ü"/>
              <a:defRPr/>
            </a:pPr>
            <a:r>
              <a:rPr lang="en-GB" sz="1400" dirty="0" err="1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Apprentissage</a:t>
            </a:r>
            <a:r>
              <a:rPr lang="en-GB" sz="14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1400" dirty="0" err="1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continu</a:t>
            </a:r>
            <a:endParaRPr lang="en-GB" sz="1400" dirty="0" smtClean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  <a:defRPr/>
            </a:pPr>
            <a:r>
              <a:rPr lang="en-GB" sz="1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La </a:t>
            </a:r>
            <a:r>
              <a:rPr lang="en-GB" sz="14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créativité</a:t>
            </a:r>
            <a:r>
              <a:rPr lang="en-GB" sz="1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endParaRPr lang="en-GB" sz="1400" dirty="0" smtClean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285750" lvl="0" indent="-285750" algn="ctr">
              <a:buFont typeface="Wingdings" panose="05000000000000000000" pitchFamily="2" charset="2"/>
              <a:buChar char="ü"/>
              <a:defRPr/>
            </a:pPr>
            <a:r>
              <a:rPr lang="en-GB" sz="1400" dirty="0" err="1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Maitrise</a:t>
            </a:r>
            <a:r>
              <a:rPr lang="en-GB" sz="14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</a:t>
            </a:r>
            <a:r>
              <a:rPr lang="en-GB" sz="1400" dirty="0" err="1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soi</a:t>
            </a:r>
            <a:endParaRPr lang="en-GB" sz="1400" dirty="0" smtClean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285750" lvl="0" indent="-285750" algn="ctr">
              <a:buFont typeface="Wingdings" panose="05000000000000000000" pitchFamily="2" charset="2"/>
              <a:buChar char="ü"/>
              <a:defRPr/>
            </a:pPr>
            <a:r>
              <a:rPr lang="en-GB" sz="1400" dirty="0" err="1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Ambitieuse</a:t>
            </a:r>
            <a:endParaRPr lang="en-GB" sz="1400" dirty="0" smtClean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285750" lvl="0" indent="-285750" algn="ctr">
              <a:buFont typeface="Wingdings" panose="05000000000000000000" pitchFamily="2" charset="2"/>
              <a:buChar char="ü"/>
              <a:defRPr/>
            </a:pPr>
            <a:r>
              <a:rPr lang="en-GB" sz="1400" dirty="0" err="1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Concentrée</a:t>
            </a:r>
            <a:endParaRPr lang="en-GB" sz="1400" dirty="0" smtClean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7751B7-2E01-4C18-9C6F-4A353E252D42}"/>
              </a:ext>
            </a:extLst>
          </p:cNvPr>
          <p:cNvSpPr/>
          <p:nvPr/>
        </p:nvSpPr>
        <p:spPr>
          <a:xfrm>
            <a:off x="697709" y="4178756"/>
            <a:ext cx="774299" cy="7742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A3BF0A-1291-454C-818E-B64A3CF1E13F}"/>
              </a:ext>
            </a:extLst>
          </p:cNvPr>
          <p:cNvSpPr txBox="1"/>
          <p:nvPr/>
        </p:nvSpPr>
        <p:spPr>
          <a:xfrm>
            <a:off x="1540513" y="4437714"/>
            <a:ext cx="2025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GB" sz="12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Lorem Ipsum is simply dummy text of the printing and typesetting industry.</a:t>
            </a:r>
            <a:endParaRPr kumimoji="0" lang="en-GB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AABEC87-E656-4E36-AF6D-A2AD6299661F}"/>
              </a:ext>
            </a:extLst>
          </p:cNvPr>
          <p:cNvSpPr/>
          <p:nvPr/>
        </p:nvSpPr>
        <p:spPr>
          <a:xfrm>
            <a:off x="8076174" y="1550179"/>
            <a:ext cx="774299" cy="7742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858A0C-7268-42C2-AED2-3FAB715C4A80}"/>
              </a:ext>
            </a:extLst>
          </p:cNvPr>
          <p:cNvSpPr txBox="1"/>
          <p:nvPr/>
        </p:nvSpPr>
        <p:spPr>
          <a:xfrm>
            <a:off x="9282059" y="2107418"/>
            <a:ext cx="2025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GB" sz="12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  <a:endParaRPr kumimoji="0" lang="en-GB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DCEB5F-3764-4F71-970B-A979EB70289A}"/>
              </a:ext>
            </a:extLst>
          </p:cNvPr>
          <p:cNvSpPr/>
          <p:nvPr/>
        </p:nvSpPr>
        <p:spPr>
          <a:xfrm>
            <a:off x="8308184" y="3988256"/>
            <a:ext cx="774299" cy="7742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6CD757-98A1-4573-8BA9-A0A98342430F}"/>
              </a:ext>
            </a:extLst>
          </p:cNvPr>
          <p:cNvSpPr txBox="1"/>
          <p:nvPr/>
        </p:nvSpPr>
        <p:spPr>
          <a:xfrm>
            <a:off x="9320159" y="4248352"/>
            <a:ext cx="2025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GB" sz="12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Lorem Ipsum is simply dummy text of the printing and typesetting industry.</a:t>
            </a:r>
            <a:endParaRPr kumimoji="0" lang="en-GB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A6ECDFC-7D38-45C6-8BCE-B6461602D44E}"/>
              </a:ext>
            </a:extLst>
          </p:cNvPr>
          <p:cNvGrpSpPr/>
          <p:nvPr/>
        </p:nvGrpSpPr>
        <p:grpSpPr>
          <a:xfrm>
            <a:off x="800299" y="1833649"/>
            <a:ext cx="570087" cy="385506"/>
            <a:chOff x="2715309" y="1749337"/>
            <a:chExt cx="3765554" cy="2546354"/>
          </a:xfrm>
          <a:solidFill>
            <a:schemeClr val="bg1"/>
          </a:solidFill>
        </p:grpSpPr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87A5FBBB-690F-4A53-A60A-60578ECF9E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8935" y="2300200"/>
              <a:ext cx="1641477" cy="1995491"/>
            </a:xfrm>
            <a:custGeom>
              <a:avLst/>
              <a:gdLst>
                <a:gd name="T0" fmla="*/ 512 w 532"/>
                <a:gd name="T1" fmla="*/ 93 h 641"/>
                <a:gd name="T2" fmla="*/ 490 w 532"/>
                <a:gd name="T3" fmla="*/ 42 h 641"/>
                <a:gd name="T4" fmla="*/ 404 w 532"/>
                <a:gd name="T5" fmla="*/ 29 h 641"/>
                <a:gd name="T6" fmla="*/ 282 w 532"/>
                <a:gd name="T7" fmla="*/ 4 h 641"/>
                <a:gd name="T8" fmla="*/ 263 w 532"/>
                <a:gd name="T9" fmla="*/ 11 h 641"/>
                <a:gd name="T10" fmla="*/ 325 w 532"/>
                <a:gd name="T11" fmla="*/ 139 h 641"/>
                <a:gd name="T12" fmla="*/ 374 w 532"/>
                <a:gd name="T13" fmla="*/ 150 h 641"/>
                <a:gd name="T14" fmla="*/ 362 w 532"/>
                <a:gd name="T15" fmla="*/ 179 h 641"/>
                <a:gd name="T16" fmla="*/ 260 w 532"/>
                <a:gd name="T17" fmla="*/ 244 h 641"/>
                <a:gd name="T18" fmla="*/ 210 w 532"/>
                <a:gd name="T19" fmla="*/ 304 h 641"/>
                <a:gd name="T20" fmla="*/ 216 w 532"/>
                <a:gd name="T21" fmla="*/ 282 h 641"/>
                <a:gd name="T22" fmla="*/ 277 w 532"/>
                <a:gd name="T23" fmla="*/ 168 h 641"/>
                <a:gd name="T24" fmla="*/ 264 w 532"/>
                <a:gd name="T25" fmla="*/ 165 h 641"/>
                <a:gd name="T26" fmla="*/ 211 w 532"/>
                <a:gd name="T27" fmla="*/ 198 h 641"/>
                <a:gd name="T28" fmla="*/ 143 w 532"/>
                <a:gd name="T29" fmla="*/ 189 h 641"/>
                <a:gd name="T30" fmla="*/ 59 w 532"/>
                <a:gd name="T31" fmla="*/ 195 h 641"/>
                <a:gd name="T32" fmla="*/ 23 w 532"/>
                <a:gd name="T33" fmla="*/ 132 h 641"/>
                <a:gd name="T34" fmla="*/ 7 w 532"/>
                <a:gd name="T35" fmla="*/ 222 h 641"/>
                <a:gd name="T36" fmla="*/ 2 w 532"/>
                <a:gd name="T37" fmla="*/ 310 h 641"/>
                <a:gd name="T38" fmla="*/ 112 w 532"/>
                <a:gd name="T39" fmla="*/ 392 h 641"/>
                <a:gd name="T40" fmla="*/ 145 w 532"/>
                <a:gd name="T41" fmla="*/ 405 h 641"/>
                <a:gd name="T42" fmla="*/ 91 w 532"/>
                <a:gd name="T43" fmla="*/ 421 h 641"/>
                <a:gd name="T44" fmla="*/ 68 w 532"/>
                <a:gd name="T45" fmla="*/ 480 h 641"/>
                <a:gd name="T46" fmla="*/ 47 w 532"/>
                <a:gd name="T47" fmla="*/ 590 h 641"/>
                <a:gd name="T48" fmla="*/ 82 w 532"/>
                <a:gd name="T49" fmla="*/ 613 h 641"/>
                <a:gd name="T50" fmla="*/ 216 w 532"/>
                <a:gd name="T51" fmla="*/ 639 h 641"/>
                <a:gd name="T52" fmla="*/ 419 w 532"/>
                <a:gd name="T53" fmla="*/ 616 h 641"/>
                <a:gd name="T54" fmla="*/ 422 w 532"/>
                <a:gd name="T55" fmla="*/ 530 h 641"/>
                <a:gd name="T56" fmla="*/ 410 w 532"/>
                <a:gd name="T57" fmla="*/ 397 h 641"/>
                <a:gd name="T58" fmla="*/ 410 w 532"/>
                <a:gd name="T59" fmla="*/ 376 h 641"/>
                <a:gd name="T60" fmla="*/ 481 w 532"/>
                <a:gd name="T61" fmla="*/ 314 h 641"/>
                <a:gd name="T62" fmla="*/ 531 w 532"/>
                <a:gd name="T63" fmla="*/ 241 h 641"/>
                <a:gd name="T64" fmla="*/ 229 w 532"/>
                <a:gd name="T65" fmla="*/ 568 h 641"/>
                <a:gd name="T66" fmla="*/ 287 w 532"/>
                <a:gd name="T67" fmla="*/ 406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2" h="641">
                  <a:moveTo>
                    <a:pt x="523" y="170"/>
                  </a:moveTo>
                  <a:cubicBezTo>
                    <a:pt x="520" y="144"/>
                    <a:pt x="516" y="119"/>
                    <a:pt x="512" y="93"/>
                  </a:cubicBezTo>
                  <a:cubicBezTo>
                    <a:pt x="509" y="80"/>
                    <a:pt x="505" y="67"/>
                    <a:pt x="502" y="55"/>
                  </a:cubicBezTo>
                  <a:cubicBezTo>
                    <a:pt x="500" y="48"/>
                    <a:pt x="497" y="43"/>
                    <a:pt x="490" y="42"/>
                  </a:cubicBezTo>
                  <a:cubicBezTo>
                    <a:pt x="477" y="40"/>
                    <a:pt x="464" y="37"/>
                    <a:pt x="451" y="35"/>
                  </a:cubicBezTo>
                  <a:cubicBezTo>
                    <a:pt x="435" y="33"/>
                    <a:pt x="419" y="31"/>
                    <a:pt x="404" y="29"/>
                  </a:cubicBezTo>
                  <a:cubicBezTo>
                    <a:pt x="383" y="25"/>
                    <a:pt x="363" y="22"/>
                    <a:pt x="342" y="18"/>
                  </a:cubicBezTo>
                  <a:cubicBezTo>
                    <a:pt x="322" y="14"/>
                    <a:pt x="302" y="8"/>
                    <a:pt x="282" y="4"/>
                  </a:cubicBezTo>
                  <a:cubicBezTo>
                    <a:pt x="278" y="3"/>
                    <a:pt x="273" y="0"/>
                    <a:pt x="269" y="4"/>
                  </a:cubicBezTo>
                  <a:cubicBezTo>
                    <a:pt x="267" y="6"/>
                    <a:pt x="265" y="8"/>
                    <a:pt x="263" y="11"/>
                  </a:cubicBezTo>
                  <a:cubicBezTo>
                    <a:pt x="248" y="35"/>
                    <a:pt x="248" y="60"/>
                    <a:pt x="258" y="85"/>
                  </a:cubicBezTo>
                  <a:cubicBezTo>
                    <a:pt x="271" y="114"/>
                    <a:pt x="295" y="130"/>
                    <a:pt x="325" y="139"/>
                  </a:cubicBezTo>
                  <a:cubicBezTo>
                    <a:pt x="339" y="143"/>
                    <a:pt x="355" y="145"/>
                    <a:pt x="370" y="145"/>
                  </a:cubicBezTo>
                  <a:cubicBezTo>
                    <a:pt x="373" y="146"/>
                    <a:pt x="375" y="147"/>
                    <a:pt x="374" y="150"/>
                  </a:cubicBezTo>
                  <a:cubicBezTo>
                    <a:pt x="373" y="156"/>
                    <a:pt x="373" y="161"/>
                    <a:pt x="372" y="167"/>
                  </a:cubicBezTo>
                  <a:cubicBezTo>
                    <a:pt x="371" y="172"/>
                    <a:pt x="368" y="176"/>
                    <a:pt x="362" y="179"/>
                  </a:cubicBezTo>
                  <a:cubicBezTo>
                    <a:pt x="352" y="183"/>
                    <a:pt x="341" y="188"/>
                    <a:pt x="331" y="193"/>
                  </a:cubicBezTo>
                  <a:cubicBezTo>
                    <a:pt x="305" y="207"/>
                    <a:pt x="281" y="223"/>
                    <a:pt x="260" y="244"/>
                  </a:cubicBezTo>
                  <a:cubicBezTo>
                    <a:pt x="242" y="262"/>
                    <a:pt x="226" y="280"/>
                    <a:pt x="213" y="301"/>
                  </a:cubicBezTo>
                  <a:cubicBezTo>
                    <a:pt x="212" y="302"/>
                    <a:pt x="211" y="303"/>
                    <a:pt x="210" y="304"/>
                  </a:cubicBezTo>
                  <a:cubicBezTo>
                    <a:pt x="209" y="304"/>
                    <a:pt x="209" y="304"/>
                    <a:pt x="208" y="303"/>
                  </a:cubicBezTo>
                  <a:cubicBezTo>
                    <a:pt x="211" y="296"/>
                    <a:pt x="212" y="288"/>
                    <a:pt x="216" y="282"/>
                  </a:cubicBezTo>
                  <a:cubicBezTo>
                    <a:pt x="230" y="254"/>
                    <a:pt x="244" y="226"/>
                    <a:pt x="259" y="199"/>
                  </a:cubicBezTo>
                  <a:cubicBezTo>
                    <a:pt x="265" y="189"/>
                    <a:pt x="271" y="179"/>
                    <a:pt x="277" y="168"/>
                  </a:cubicBezTo>
                  <a:cubicBezTo>
                    <a:pt x="273" y="166"/>
                    <a:pt x="270" y="164"/>
                    <a:pt x="266" y="161"/>
                  </a:cubicBezTo>
                  <a:cubicBezTo>
                    <a:pt x="265" y="163"/>
                    <a:pt x="265" y="164"/>
                    <a:pt x="264" y="165"/>
                  </a:cubicBezTo>
                  <a:cubicBezTo>
                    <a:pt x="263" y="166"/>
                    <a:pt x="262" y="168"/>
                    <a:pt x="261" y="169"/>
                  </a:cubicBezTo>
                  <a:cubicBezTo>
                    <a:pt x="249" y="186"/>
                    <a:pt x="232" y="195"/>
                    <a:pt x="211" y="198"/>
                  </a:cubicBezTo>
                  <a:cubicBezTo>
                    <a:pt x="189" y="202"/>
                    <a:pt x="168" y="197"/>
                    <a:pt x="147" y="189"/>
                  </a:cubicBezTo>
                  <a:cubicBezTo>
                    <a:pt x="146" y="188"/>
                    <a:pt x="144" y="188"/>
                    <a:pt x="143" y="189"/>
                  </a:cubicBezTo>
                  <a:cubicBezTo>
                    <a:pt x="130" y="199"/>
                    <a:pt x="116" y="204"/>
                    <a:pt x="100" y="206"/>
                  </a:cubicBezTo>
                  <a:cubicBezTo>
                    <a:pt x="85" y="208"/>
                    <a:pt x="71" y="206"/>
                    <a:pt x="59" y="195"/>
                  </a:cubicBezTo>
                  <a:cubicBezTo>
                    <a:pt x="49" y="186"/>
                    <a:pt x="41" y="175"/>
                    <a:pt x="36" y="163"/>
                  </a:cubicBezTo>
                  <a:cubicBezTo>
                    <a:pt x="31" y="153"/>
                    <a:pt x="27" y="143"/>
                    <a:pt x="23" y="132"/>
                  </a:cubicBezTo>
                  <a:cubicBezTo>
                    <a:pt x="20" y="142"/>
                    <a:pt x="17" y="152"/>
                    <a:pt x="16" y="162"/>
                  </a:cubicBezTo>
                  <a:cubicBezTo>
                    <a:pt x="12" y="182"/>
                    <a:pt x="9" y="202"/>
                    <a:pt x="7" y="222"/>
                  </a:cubicBezTo>
                  <a:cubicBezTo>
                    <a:pt x="4" y="247"/>
                    <a:pt x="2" y="273"/>
                    <a:pt x="0" y="298"/>
                  </a:cubicBezTo>
                  <a:cubicBezTo>
                    <a:pt x="0" y="302"/>
                    <a:pt x="1" y="306"/>
                    <a:pt x="2" y="310"/>
                  </a:cubicBezTo>
                  <a:cubicBezTo>
                    <a:pt x="6" y="321"/>
                    <a:pt x="12" y="329"/>
                    <a:pt x="20" y="337"/>
                  </a:cubicBezTo>
                  <a:cubicBezTo>
                    <a:pt x="46" y="363"/>
                    <a:pt x="78" y="379"/>
                    <a:pt x="112" y="392"/>
                  </a:cubicBezTo>
                  <a:cubicBezTo>
                    <a:pt x="123" y="396"/>
                    <a:pt x="134" y="400"/>
                    <a:pt x="145" y="404"/>
                  </a:cubicBezTo>
                  <a:cubicBezTo>
                    <a:pt x="145" y="404"/>
                    <a:pt x="145" y="405"/>
                    <a:pt x="145" y="405"/>
                  </a:cubicBezTo>
                  <a:cubicBezTo>
                    <a:pt x="140" y="406"/>
                    <a:pt x="135" y="408"/>
                    <a:pt x="130" y="409"/>
                  </a:cubicBezTo>
                  <a:cubicBezTo>
                    <a:pt x="117" y="413"/>
                    <a:pt x="104" y="417"/>
                    <a:pt x="91" y="421"/>
                  </a:cubicBezTo>
                  <a:cubicBezTo>
                    <a:pt x="88" y="423"/>
                    <a:pt x="85" y="424"/>
                    <a:pt x="84" y="428"/>
                  </a:cubicBezTo>
                  <a:cubicBezTo>
                    <a:pt x="78" y="446"/>
                    <a:pt x="72" y="463"/>
                    <a:pt x="68" y="480"/>
                  </a:cubicBezTo>
                  <a:cubicBezTo>
                    <a:pt x="63" y="501"/>
                    <a:pt x="59" y="522"/>
                    <a:pt x="55" y="543"/>
                  </a:cubicBezTo>
                  <a:cubicBezTo>
                    <a:pt x="52" y="559"/>
                    <a:pt x="50" y="574"/>
                    <a:pt x="47" y="590"/>
                  </a:cubicBezTo>
                  <a:cubicBezTo>
                    <a:pt x="47" y="594"/>
                    <a:pt x="47" y="597"/>
                    <a:pt x="51" y="599"/>
                  </a:cubicBezTo>
                  <a:cubicBezTo>
                    <a:pt x="61" y="604"/>
                    <a:pt x="71" y="609"/>
                    <a:pt x="82" y="613"/>
                  </a:cubicBezTo>
                  <a:cubicBezTo>
                    <a:pt x="104" y="622"/>
                    <a:pt x="127" y="628"/>
                    <a:pt x="150" y="631"/>
                  </a:cubicBezTo>
                  <a:cubicBezTo>
                    <a:pt x="172" y="634"/>
                    <a:pt x="194" y="638"/>
                    <a:pt x="216" y="639"/>
                  </a:cubicBezTo>
                  <a:cubicBezTo>
                    <a:pt x="263" y="641"/>
                    <a:pt x="310" y="641"/>
                    <a:pt x="357" y="632"/>
                  </a:cubicBezTo>
                  <a:cubicBezTo>
                    <a:pt x="378" y="629"/>
                    <a:pt x="399" y="624"/>
                    <a:pt x="419" y="616"/>
                  </a:cubicBezTo>
                  <a:cubicBezTo>
                    <a:pt x="431" y="612"/>
                    <a:pt x="431" y="611"/>
                    <a:pt x="430" y="600"/>
                  </a:cubicBezTo>
                  <a:cubicBezTo>
                    <a:pt x="427" y="576"/>
                    <a:pt x="425" y="553"/>
                    <a:pt x="422" y="530"/>
                  </a:cubicBezTo>
                  <a:cubicBezTo>
                    <a:pt x="421" y="514"/>
                    <a:pt x="420" y="497"/>
                    <a:pt x="418" y="481"/>
                  </a:cubicBezTo>
                  <a:cubicBezTo>
                    <a:pt x="415" y="453"/>
                    <a:pt x="413" y="425"/>
                    <a:pt x="410" y="397"/>
                  </a:cubicBezTo>
                  <a:cubicBezTo>
                    <a:pt x="409" y="392"/>
                    <a:pt x="408" y="387"/>
                    <a:pt x="407" y="382"/>
                  </a:cubicBezTo>
                  <a:cubicBezTo>
                    <a:pt x="407" y="380"/>
                    <a:pt x="409" y="378"/>
                    <a:pt x="410" y="376"/>
                  </a:cubicBezTo>
                  <a:cubicBezTo>
                    <a:pt x="416" y="371"/>
                    <a:pt x="423" y="367"/>
                    <a:pt x="428" y="362"/>
                  </a:cubicBezTo>
                  <a:cubicBezTo>
                    <a:pt x="446" y="346"/>
                    <a:pt x="464" y="330"/>
                    <a:pt x="481" y="314"/>
                  </a:cubicBezTo>
                  <a:cubicBezTo>
                    <a:pt x="496" y="302"/>
                    <a:pt x="510" y="288"/>
                    <a:pt x="521" y="272"/>
                  </a:cubicBezTo>
                  <a:cubicBezTo>
                    <a:pt x="527" y="263"/>
                    <a:pt x="532" y="253"/>
                    <a:pt x="531" y="241"/>
                  </a:cubicBezTo>
                  <a:cubicBezTo>
                    <a:pt x="529" y="217"/>
                    <a:pt x="527" y="193"/>
                    <a:pt x="523" y="170"/>
                  </a:cubicBezTo>
                  <a:close/>
                  <a:moveTo>
                    <a:pt x="229" y="568"/>
                  </a:moveTo>
                  <a:cubicBezTo>
                    <a:pt x="224" y="513"/>
                    <a:pt x="215" y="459"/>
                    <a:pt x="195" y="406"/>
                  </a:cubicBezTo>
                  <a:cubicBezTo>
                    <a:pt x="226" y="415"/>
                    <a:pt x="256" y="415"/>
                    <a:pt x="287" y="406"/>
                  </a:cubicBezTo>
                  <a:cubicBezTo>
                    <a:pt x="258" y="457"/>
                    <a:pt x="238" y="511"/>
                    <a:pt x="229" y="5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68AB8CC8-4046-4079-B501-60EA4D7F8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5309" y="1752512"/>
              <a:ext cx="1128714" cy="1503365"/>
            </a:xfrm>
            <a:custGeom>
              <a:avLst/>
              <a:gdLst>
                <a:gd name="T0" fmla="*/ 308 w 366"/>
                <a:gd name="T1" fmla="*/ 384 h 483"/>
                <a:gd name="T2" fmla="*/ 298 w 366"/>
                <a:gd name="T3" fmla="*/ 334 h 483"/>
                <a:gd name="T4" fmla="*/ 294 w 366"/>
                <a:gd name="T5" fmla="*/ 309 h 483"/>
                <a:gd name="T6" fmla="*/ 298 w 366"/>
                <a:gd name="T7" fmla="*/ 305 h 483"/>
                <a:gd name="T8" fmla="*/ 346 w 366"/>
                <a:gd name="T9" fmla="*/ 300 h 483"/>
                <a:gd name="T10" fmla="*/ 366 w 366"/>
                <a:gd name="T11" fmla="*/ 298 h 483"/>
                <a:gd name="T12" fmla="*/ 349 w 366"/>
                <a:gd name="T13" fmla="*/ 179 h 483"/>
                <a:gd name="T14" fmla="*/ 324 w 366"/>
                <a:gd name="T15" fmla="*/ 181 h 483"/>
                <a:gd name="T16" fmla="*/ 276 w 366"/>
                <a:gd name="T17" fmla="*/ 186 h 483"/>
                <a:gd name="T18" fmla="*/ 269 w 366"/>
                <a:gd name="T19" fmla="*/ 181 h 483"/>
                <a:gd name="T20" fmla="*/ 262 w 366"/>
                <a:gd name="T21" fmla="*/ 141 h 483"/>
                <a:gd name="T22" fmla="*/ 249 w 366"/>
                <a:gd name="T23" fmla="*/ 72 h 483"/>
                <a:gd name="T24" fmla="*/ 240 w 366"/>
                <a:gd name="T25" fmla="*/ 29 h 483"/>
                <a:gd name="T26" fmla="*/ 201 w 366"/>
                <a:gd name="T27" fmla="*/ 5 h 483"/>
                <a:gd name="T28" fmla="*/ 160 w 366"/>
                <a:gd name="T29" fmla="*/ 12 h 483"/>
                <a:gd name="T30" fmla="*/ 132 w 366"/>
                <a:gd name="T31" fmla="*/ 49 h 483"/>
                <a:gd name="T32" fmla="*/ 137 w 366"/>
                <a:gd name="T33" fmla="*/ 75 h 483"/>
                <a:gd name="T34" fmla="*/ 137 w 366"/>
                <a:gd name="T35" fmla="*/ 79 h 483"/>
                <a:gd name="T36" fmla="*/ 133 w 366"/>
                <a:gd name="T37" fmla="*/ 75 h 483"/>
                <a:gd name="T38" fmla="*/ 102 w 366"/>
                <a:gd name="T39" fmla="*/ 65 h 483"/>
                <a:gd name="T40" fmla="*/ 61 w 366"/>
                <a:gd name="T41" fmla="*/ 73 h 483"/>
                <a:gd name="T42" fmla="*/ 32 w 366"/>
                <a:gd name="T43" fmla="*/ 109 h 483"/>
                <a:gd name="T44" fmla="*/ 37 w 366"/>
                <a:gd name="T45" fmla="*/ 134 h 483"/>
                <a:gd name="T46" fmla="*/ 45 w 366"/>
                <a:gd name="T47" fmla="*/ 180 h 483"/>
                <a:gd name="T48" fmla="*/ 52 w 366"/>
                <a:gd name="T49" fmla="*/ 215 h 483"/>
                <a:gd name="T50" fmla="*/ 48 w 366"/>
                <a:gd name="T51" fmla="*/ 220 h 483"/>
                <a:gd name="T52" fmla="*/ 18 w 366"/>
                <a:gd name="T53" fmla="*/ 226 h 483"/>
                <a:gd name="T54" fmla="*/ 6 w 366"/>
                <a:gd name="T55" fmla="*/ 233 h 483"/>
                <a:gd name="T56" fmla="*/ 2 w 366"/>
                <a:gd name="T57" fmla="*/ 256 h 483"/>
                <a:gd name="T58" fmla="*/ 16 w 366"/>
                <a:gd name="T59" fmla="*/ 326 h 483"/>
                <a:gd name="T60" fmla="*/ 42 w 366"/>
                <a:gd name="T61" fmla="*/ 344 h 483"/>
                <a:gd name="T62" fmla="*/ 71 w 366"/>
                <a:gd name="T63" fmla="*/ 339 h 483"/>
                <a:gd name="T64" fmla="*/ 76 w 366"/>
                <a:gd name="T65" fmla="*/ 342 h 483"/>
                <a:gd name="T66" fmla="*/ 89 w 366"/>
                <a:gd name="T67" fmla="*/ 409 h 483"/>
                <a:gd name="T68" fmla="*/ 95 w 366"/>
                <a:gd name="T69" fmla="*/ 440 h 483"/>
                <a:gd name="T70" fmla="*/ 131 w 366"/>
                <a:gd name="T71" fmla="*/ 460 h 483"/>
                <a:gd name="T72" fmla="*/ 172 w 366"/>
                <a:gd name="T73" fmla="*/ 453 h 483"/>
                <a:gd name="T74" fmla="*/ 198 w 366"/>
                <a:gd name="T75" fmla="*/ 437 h 483"/>
                <a:gd name="T76" fmla="*/ 203 w 366"/>
                <a:gd name="T77" fmla="*/ 425 h 483"/>
                <a:gd name="T78" fmla="*/ 208 w 366"/>
                <a:gd name="T79" fmla="*/ 450 h 483"/>
                <a:gd name="T80" fmla="*/ 247 w 366"/>
                <a:gd name="T81" fmla="*/ 479 h 483"/>
                <a:gd name="T82" fmla="*/ 275 w 366"/>
                <a:gd name="T83" fmla="*/ 474 h 483"/>
                <a:gd name="T84" fmla="*/ 297 w 366"/>
                <a:gd name="T85" fmla="*/ 469 h 483"/>
                <a:gd name="T86" fmla="*/ 317 w 366"/>
                <a:gd name="T87" fmla="*/ 429 h 483"/>
                <a:gd name="T88" fmla="*/ 308 w 366"/>
                <a:gd name="T89" fmla="*/ 384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6" h="483">
                  <a:moveTo>
                    <a:pt x="308" y="384"/>
                  </a:moveTo>
                  <a:cubicBezTo>
                    <a:pt x="305" y="367"/>
                    <a:pt x="301" y="351"/>
                    <a:pt x="298" y="334"/>
                  </a:cubicBezTo>
                  <a:cubicBezTo>
                    <a:pt x="297" y="326"/>
                    <a:pt x="295" y="318"/>
                    <a:pt x="294" y="309"/>
                  </a:cubicBezTo>
                  <a:cubicBezTo>
                    <a:pt x="293" y="306"/>
                    <a:pt x="294" y="305"/>
                    <a:pt x="298" y="305"/>
                  </a:cubicBezTo>
                  <a:cubicBezTo>
                    <a:pt x="314" y="303"/>
                    <a:pt x="330" y="302"/>
                    <a:pt x="346" y="300"/>
                  </a:cubicBezTo>
                  <a:cubicBezTo>
                    <a:pt x="353" y="299"/>
                    <a:pt x="359" y="299"/>
                    <a:pt x="366" y="298"/>
                  </a:cubicBezTo>
                  <a:cubicBezTo>
                    <a:pt x="356" y="259"/>
                    <a:pt x="352" y="219"/>
                    <a:pt x="349" y="179"/>
                  </a:cubicBezTo>
                  <a:cubicBezTo>
                    <a:pt x="340" y="180"/>
                    <a:pt x="332" y="180"/>
                    <a:pt x="324" y="181"/>
                  </a:cubicBezTo>
                  <a:cubicBezTo>
                    <a:pt x="308" y="183"/>
                    <a:pt x="292" y="184"/>
                    <a:pt x="276" y="186"/>
                  </a:cubicBezTo>
                  <a:cubicBezTo>
                    <a:pt x="271" y="186"/>
                    <a:pt x="270" y="185"/>
                    <a:pt x="269" y="181"/>
                  </a:cubicBezTo>
                  <a:cubicBezTo>
                    <a:pt x="267" y="168"/>
                    <a:pt x="265" y="154"/>
                    <a:pt x="262" y="141"/>
                  </a:cubicBezTo>
                  <a:cubicBezTo>
                    <a:pt x="258" y="118"/>
                    <a:pt x="253" y="95"/>
                    <a:pt x="249" y="72"/>
                  </a:cubicBezTo>
                  <a:cubicBezTo>
                    <a:pt x="246" y="58"/>
                    <a:pt x="243" y="43"/>
                    <a:pt x="240" y="29"/>
                  </a:cubicBezTo>
                  <a:cubicBezTo>
                    <a:pt x="237" y="11"/>
                    <a:pt x="219" y="0"/>
                    <a:pt x="201" y="5"/>
                  </a:cubicBezTo>
                  <a:cubicBezTo>
                    <a:pt x="187" y="8"/>
                    <a:pt x="174" y="10"/>
                    <a:pt x="160" y="12"/>
                  </a:cubicBezTo>
                  <a:cubicBezTo>
                    <a:pt x="142" y="15"/>
                    <a:pt x="129" y="31"/>
                    <a:pt x="132" y="49"/>
                  </a:cubicBezTo>
                  <a:cubicBezTo>
                    <a:pt x="133" y="58"/>
                    <a:pt x="135" y="66"/>
                    <a:pt x="137" y="75"/>
                  </a:cubicBezTo>
                  <a:cubicBezTo>
                    <a:pt x="137" y="76"/>
                    <a:pt x="137" y="77"/>
                    <a:pt x="137" y="79"/>
                  </a:cubicBezTo>
                  <a:cubicBezTo>
                    <a:pt x="135" y="77"/>
                    <a:pt x="134" y="76"/>
                    <a:pt x="133" y="75"/>
                  </a:cubicBezTo>
                  <a:cubicBezTo>
                    <a:pt x="125" y="66"/>
                    <a:pt x="114" y="63"/>
                    <a:pt x="102" y="65"/>
                  </a:cubicBezTo>
                  <a:cubicBezTo>
                    <a:pt x="88" y="67"/>
                    <a:pt x="75" y="71"/>
                    <a:pt x="61" y="73"/>
                  </a:cubicBezTo>
                  <a:cubicBezTo>
                    <a:pt x="43" y="75"/>
                    <a:pt x="29" y="90"/>
                    <a:pt x="32" y="109"/>
                  </a:cubicBezTo>
                  <a:cubicBezTo>
                    <a:pt x="33" y="117"/>
                    <a:pt x="35" y="126"/>
                    <a:pt x="37" y="134"/>
                  </a:cubicBezTo>
                  <a:cubicBezTo>
                    <a:pt x="39" y="149"/>
                    <a:pt x="42" y="165"/>
                    <a:pt x="45" y="180"/>
                  </a:cubicBezTo>
                  <a:cubicBezTo>
                    <a:pt x="47" y="191"/>
                    <a:pt x="50" y="203"/>
                    <a:pt x="52" y="215"/>
                  </a:cubicBezTo>
                  <a:cubicBezTo>
                    <a:pt x="52" y="218"/>
                    <a:pt x="52" y="219"/>
                    <a:pt x="48" y="220"/>
                  </a:cubicBezTo>
                  <a:cubicBezTo>
                    <a:pt x="38" y="222"/>
                    <a:pt x="28" y="223"/>
                    <a:pt x="18" y="226"/>
                  </a:cubicBezTo>
                  <a:cubicBezTo>
                    <a:pt x="14" y="227"/>
                    <a:pt x="9" y="230"/>
                    <a:pt x="6" y="233"/>
                  </a:cubicBezTo>
                  <a:cubicBezTo>
                    <a:pt x="0" y="240"/>
                    <a:pt x="0" y="248"/>
                    <a:pt x="2" y="256"/>
                  </a:cubicBezTo>
                  <a:cubicBezTo>
                    <a:pt x="7" y="279"/>
                    <a:pt x="12" y="303"/>
                    <a:pt x="16" y="326"/>
                  </a:cubicBezTo>
                  <a:cubicBezTo>
                    <a:pt x="19" y="338"/>
                    <a:pt x="29" y="346"/>
                    <a:pt x="42" y="344"/>
                  </a:cubicBezTo>
                  <a:cubicBezTo>
                    <a:pt x="52" y="342"/>
                    <a:pt x="61" y="340"/>
                    <a:pt x="71" y="339"/>
                  </a:cubicBezTo>
                  <a:cubicBezTo>
                    <a:pt x="74" y="338"/>
                    <a:pt x="75" y="339"/>
                    <a:pt x="76" y="342"/>
                  </a:cubicBezTo>
                  <a:cubicBezTo>
                    <a:pt x="80" y="364"/>
                    <a:pt x="84" y="387"/>
                    <a:pt x="89" y="409"/>
                  </a:cubicBezTo>
                  <a:cubicBezTo>
                    <a:pt x="91" y="420"/>
                    <a:pt x="92" y="430"/>
                    <a:pt x="95" y="440"/>
                  </a:cubicBezTo>
                  <a:cubicBezTo>
                    <a:pt x="99" y="454"/>
                    <a:pt x="116" y="463"/>
                    <a:pt x="131" y="460"/>
                  </a:cubicBezTo>
                  <a:cubicBezTo>
                    <a:pt x="144" y="457"/>
                    <a:pt x="158" y="455"/>
                    <a:pt x="172" y="453"/>
                  </a:cubicBezTo>
                  <a:cubicBezTo>
                    <a:pt x="183" y="451"/>
                    <a:pt x="192" y="447"/>
                    <a:pt x="198" y="437"/>
                  </a:cubicBezTo>
                  <a:cubicBezTo>
                    <a:pt x="200" y="434"/>
                    <a:pt x="201" y="430"/>
                    <a:pt x="203" y="425"/>
                  </a:cubicBezTo>
                  <a:cubicBezTo>
                    <a:pt x="205" y="434"/>
                    <a:pt x="207" y="442"/>
                    <a:pt x="208" y="450"/>
                  </a:cubicBezTo>
                  <a:cubicBezTo>
                    <a:pt x="210" y="470"/>
                    <a:pt x="227" y="483"/>
                    <a:pt x="247" y="479"/>
                  </a:cubicBezTo>
                  <a:cubicBezTo>
                    <a:pt x="256" y="477"/>
                    <a:pt x="266" y="476"/>
                    <a:pt x="275" y="474"/>
                  </a:cubicBezTo>
                  <a:cubicBezTo>
                    <a:pt x="282" y="472"/>
                    <a:pt x="290" y="472"/>
                    <a:pt x="297" y="469"/>
                  </a:cubicBezTo>
                  <a:cubicBezTo>
                    <a:pt x="314" y="462"/>
                    <a:pt x="320" y="448"/>
                    <a:pt x="317" y="429"/>
                  </a:cubicBezTo>
                  <a:cubicBezTo>
                    <a:pt x="314" y="414"/>
                    <a:pt x="311" y="399"/>
                    <a:pt x="308" y="3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4294D949-91D4-44B2-8CA2-30ACD4123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9924" y="1755687"/>
              <a:ext cx="1150939" cy="1497015"/>
            </a:xfrm>
            <a:custGeom>
              <a:avLst/>
              <a:gdLst>
                <a:gd name="T0" fmla="*/ 350 w 373"/>
                <a:gd name="T1" fmla="*/ 224 h 481"/>
                <a:gd name="T2" fmla="*/ 321 w 373"/>
                <a:gd name="T3" fmla="*/ 218 h 481"/>
                <a:gd name="T4" fmla="*/ 325 w 373"/>
                <a:gd name="T5" fmla="*/ 197 h 481"/>
                <a:gd name="T6" fmla="*/ 333 w 373"/>
                <a:gd name="T7" fmla="*/ 153 h 481"/>
                <a:gd name="T8" fmla="*/ 341 w 373"/>
                <a:gd name="T9" fmla="*/ 113 h 481"/>
                <a:gd name="T10" fmla="*/ 313 w 373"/>
                <a:gd name="T11" fmla="*/ 72 h 481"/>
                <a:gd name="T12" fmla="*/ 273 w 373"/>
                <a:gd name="T13" fmla="*/ 64 h 481"/>
                <a:gd name="T14" fmla="*/ 244 w 373"/>
                <a:gd name="T15" fmla="*/ 71 h 481"/>
                <a:gd name="T16" fmla="*/ 237 w 373"/>
                <a:gd name="T17" fmla="*/ 78 h 481"/>
                <a:gd name="T18" fmla="*/ 237 w 373"/>
                <a:gd name="T19" fmla="*/ 74 h 481"/>
                <a:gd name="T20" fmla="*/ 241 w 373"/>
                <a:gd name="T21" fmla="*/ 49 h 481"/>
                <a:gd name="T22" fmla="*/ 214 w 373"/>
                <a:gd name="T23" fmla="*/ 11 h 481"/>
                <a:gd name="T24" fmla="*/ 172 w 373"/>
                <a:gd name="T25" fmla="*/ 3 h 481"/>
                <a:gd name="T26" fmla="*/ 134 w 373"/>
                <a:gd name="T27" fmla="*/ 24 h 481"/>
                <a:gd name="T28" fmla="*/ 129 w 373"/>
                <a:gd name="T29" fmla="*/ 48 h 481"/>
                <a:gd name="T30" fmla="*/ 116 w 373"/>
                <a:gd name="T31" fmla="*/ 118 h 481"/>
                <a:gd name="T32" fmla="*/ 105 w 373"/>
                <a:gd name="T33" fmla="*/ 177 h 481"/>
                <a:gd name="T34" fmla="*/ 94 w 373"/>
                <a:gd name="T35" fmla="*/ 184 h 481"/>
                <a:gd name="T36" fmla="*/ 92 w 373"/>
                <a:gd name="T37" fmla="*/ 184 h 481"/>
                <a:gd name="T38" fmla="*/ 29 w 373"/>
                <a:gd name="T39" fmla="*/ 178 h 481"/>
                <a:gd name="T40" fmla="*/ 3 w 373"/>
                <a:gd name="T41" fmla="*/ 176 h 481"/>
                <a:gd name="T42" fmla="*/ 2 w 373"/>
                <a:gd name="T43" fmla="*/ 187 h 481"/>
                <a:gd name="T44" fmla="*/ 4 w 373"/>
                <a:gd name="T45" fmla="*/ 199 h 481"/>
                <a:gd name="T46" fmla="*/ 27 w 373"/>
                <a:gd name="T47" fmla="*/ 240 h 481"/>
                <a:gd name="T48" fmla="*/ 33 w 373"/>
                <a:gd name="T49" fmla="*/ 295 h 481"/>
                <a:gd name="T50" fmla="*/ 38 w 373"/>
                <a:gd name="T51" fmla="*/ 300 h 481"/>
                <a:gd name="T52" fmla="*/ 60 w 373"/>
                <a:gd name="T53" fmla="*/ 302 h 481"/>
                <a:gd name="T54" fmla="*/ 81 w 373"/>
                <a:gd name="T55" fmla="*/ 304 h 481"/>
                <a:gd name="T56" fmla="*/ 77 w 373"/>
                <a:gd name="T57" fmla="*/ 322 h 481"/>
                <a:gd name="T58" fmla="*/ 64 w 373"/>
                <a:gd name="T59" fmla="*/ 391 h 481"/>
                <a:gd name="T60" fmla="*/ 56 w 373"/>
                <a:gd name="T61" fmla="*/ 435 h 481"/>
                <a:gd name="T62" fmla="*/ 81 w 373"/>
                <a:gd name="T63" fmla="*/ 469 h 481"/>
                <a:gd name="T64" fmla="*/ 128 w 373"/>
                <a:gd name="T65" fmla="*/ 478 h 481"/>
                <a:gd name="T66" fmla="*/ 164 w 373"/>
                <a:gd name="T67" fmla="*/ 456 h 481"/>
                <a:gd name="T68" fmla="*/ 167 w 373"/>
                <a:gd name="T69" fmla="*/ 441 h 481"/>
                <a:gd name="T70" fmla="*/ 171 w 373"/>
                <a:gd name="T71" fmla="*/ 425 h 481"/>
                <a:gd name="T72" fmla="*/ 172 w 373"/>
                <a:gd name="T73" fmla="*/ 427 h 481"/>
                <a:gd name="T74" fmla="*/ 196 w 373"/>
                <a:gd name="T75" fmla="*/ 450 h 481"/>
                <a:gd name="T76" fmla="*/ 242 w 373"/>
                <a:gd name="T77" fmla="*/ 459 h 481"/>
                <a:gd name="T78" fmla="*/ 280 w 373"/>
                <a:gd name="T79" fmla="*/ 436 h 481"/>
                <a:gd name="T80" fmla="*/ 290 w 373"/>
                <a:gd name="T81" fmla="*/ 385 h 481"/>
                <a:gd name="T82" fmla="*/ 298 w 373"/>
                <a:gd name="T83" fmla="*/ 337 h 481"/>
                <a:gd name="T84" fmla="*/ 303 w 373"/>
                <a:gd name="T85" fmla="*/ 338 h 481"/>
                <a:gd name="T86" fmla="*/ 331 w 373"/>
                <a:gd name="T87" fmla="*/ 343 h 481"/>
                <a:gd name="T88" fmla="*/ 354 w 373"/>
                <a:gd name="T89" fmla="*/ 327 h 481"/>
                <a:gd name="T90" fmla="*/ 359 w 373"/>
                <a:gd name="T91" fmla="*/ 308 h 481"/>
                <a:gd name="T92" fmla="*/ 370 w 373"/>
                <a:gd name="T93" fmla="*/ 254 h 481"/>
                <a:gd name="T94" fmla="*/ 350 w 373"/>
                <a:gd name="T95" fmla="*/ 224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3" h="481">
                  <a:moveTo>
                    <a:pt x="350" y="224"/>
                  </a:moveTo>
                  <a:cubicBezTo>
                    <a:pt x="341" y="223"/>
                    <a:pt x="331" y="220"/>
                    <a:pt x="321" y="218"/>
                  </a:cubicBezTo>
                  <a:cubicBezTo>
                    <a:pt x="322" y="211"/>
                    <a:pt x="324" y="204"/>
                    <a:pt x="325" y="197"/>
                  </a:cubicBezTo>
                  <a:cubicBezTo>
                    <a:pt x="328" y="182"/>
                    <a:pt x="330" y="167"/>
                    <a:pt x="333" y="153"/>
                  </a:cubicBezTo>
                  <a:cubicBezTo>
                    <a:pt x="336" y="139"/>
                    <a:pt x="339" y="126"/>
                    <a:pt x="341" y="113"/>
                  </a:cubicBezTo>
                  <a:cubicBezTo>
                    <a:pt x="345" y="91"/>
                    <a:pt x="333" y="75"/>
                    <a:pt x="313" y="72"/>
                  </a:cubicBezTo>
                  <a:cubicBezTo>
                    <a:pt x="299" y="70"/>
                    <a:pt x="286" y="67"/>
                    <a:pt x="273" y="64"/>
                  </a:cubicBezTo>
                  <a:cubicBezTo>
                    <a:pt x="262" y="62"/>
                    <a:pt x="252" y="64"/>
                    <a:pt x="244" y="71"/>
                  </a:cubicBezTo>
                  <a:cubicBezTo>
                    <a:pt x="242" y="73"/>
                    <a:pt x="239" y="75"/>
                    <a:pt x="237" y="78"/>
                  </a:cubicBezTo>
                  <a:cubicBezTo>
                    <a:pt x="237" y="76"/>
                    <a:pt x="236" y="75"/>
                    <a:pt x="237" y="74"/>
                  </a:cubicBezTo>
                  <a:cubicBezTo>
                    <a:pt x="238" y="66"/>
                    <a:pt x="240" y="57"/>
                    <a:pt x="241" y="49"/>
                  </a:cubicBezTo>
                  <a:cubicBezTo>
                    <a:pt x="245" y="30"/>
                    <a:pt x="232" y="14"/>
                    <a:pt x="214" y="11"/>
                  </a:cubicBezTo>
                  <a:cubicBezTo>
                    <a:pt x="200" y="9"/>
                    <a:pt x="186" y="7"/>
                    <a:pt x="172" y="3"/>
                  </a:cubicBezTo>
                  <a:cubicBezTo>
                    <a:pt x="156" y="0"/>
                    <a:pt x="139" y="9"/>
                    <a:pt x="134" y="24"/>
                  </a:cubicBezTo>
                  <a:cubicBezTo>
                    <a:pt x="132" y="32"/>
                    <a:pt x="130" y="40"/>
                    <a:pt x="129" y="48"/>
                  </a:cubicBezTo>
                  <a:cubicBezTo>
                    <a:pt x="125" y="71"/>
                    <a:pt x="120" y="95"/>
                    <a:pt x="116" y="118"/>
                  </a:cubicBezTo>
                  <a:cubicBezTo>
                    <a:pt x="112" y="138"/>
                    <a:pt x="109" y="157"/>
                    <a:pt x="105" y="177"/>
                  </a:cubicBezTo>
                  <a:cubicBezTo>
                    <a:pt x="103" y="186"/>
                    <a:pt x="103" y="186"/>
                    <a:pt x="94" y="184"/>
                  </a:cubicBezTo>
                  <a:cubicBezTo>
                    <a:pt x="94" y="184"/>
                    <a:pt x="93" y="184"/>
                    <a:pt x="92" y="184"/>
                  </a:cubicBezTo>
                  <a:cubicBezTo>
                    <a:pt x="71" y="182"/>
                    <a:pt x="50" y="180"/>
                    <a:pt x="29" y="178"/>
                  </a:cubicBezTo>
                  <a:cubicBezTo>
                    <a:pt x="20" y="177"/>
                    <a:pt x="11" y="177"/>
                    <a:pt x="3" y="176"/>
                  </a:cubicBezTo>
                  <a:cubicBezTo>
                    <a:pt x="2" y="180"/>
                    <a:pt x="1" y="183"/>
                    <a:pt x="2" y="187"/>
                  </a:cubicBezTo>
                  <a:cubicBezTo>
                    <a:pt x="2" y="191"/>
                    <a:pt x="0" y="195"/>
                    <a:pt x="4" y="199"/>
                  </a:cubicBezTo>
                  <a:cubicBezTo>
                    <a:pt x="17" y="210"/>
                    <a:pt x="25" y="223"/>
                    <a:pt x="27" y="240"/>
                  </a:cubicBezTo>
                  <a:cubicBezTo>
                    <a:pt x="28" y="259"/>
                    <a:pt x="31" y="277"/>
                    <a:pt x="33" y="295"/>
                  </a:cubicBezTo>
                  <a:cubicBezTo>
                    <a:pt x="33" y="298"/>
                    <a:pt x="34" y="300"/>
                    <a:pt x="38" y="300"/>
                  </a:cubicBezTo>
                  <a:cubicBezTo>
                    <a:pt x="45" y="301"/>
                    <a:pt x="53" y="301"/>
                    <a:pt x="60" y="302"/>
                  </a:cubicBezTo>
                  <a:cubicBezTo>
                    <a:pt x="67" y="303"/>
                    <a:pt x="73" y="304"/>
                    <a:pt x="81" y="304"/>
                  </a:cubicBezTo>
                  <a:cubicBezTo>
                    <a:pt x="79" y="311"/>
                    <a:pt x="78" y="316"/>
                    <a:pt x="77" y="322"/>
                  </a:cubicBezTo>
                  <a:cubicBezTo>
                    <a:pt x="73" y="345"/>
                    <a:pt x="69" y="368"/>
                    <a:pt x="64" y="391"/>
                  </a:cubicBezTo>
                  <a:cubicBezTo>
                    <a:pt x="62" y="405"/>
                    <a:pt x="59" y="420"/>
                    <a:pt x="56" y="435"/>
                  </a:cubicBezTo>
                  <a:cubicBezTo>
                    <a:pt x="54" y="451"/>
                    <a:pt x="65" y="466"/>
                    <a:pt x="81" y="469"/>
                  </a:cubicBezTo>
                  <a:cubicBezTo>
                    <a:pt x="97" y="472"/>
                    <a:pt x="112" y="475"/>
                    <a:pt x="128" y="478"/>
                  </a:cubicBezTo>
                  <a:cubicBezTo>
                    <a:pt x="144" y="481"/>
                    <a:pt x="160" y="472"/>
                    <a:pt x="164" y="456"/>
                  </a:cubicBezTo>
                  <a:cubicBezTo>
                    <a:pt x="166" y="451"/>
                    <a:pt x="166" y="446"/>
                    <a:pt x="167" y="441"/>
                  </a:cubicBezTo>
                  <a:cubicBezTo>
                    <a:pt x="168" y="436"/>
                    <a:pt x="169" y="431"/>
                    <a:pt x="171" y="425"/>
                  </a:cubicBezTo>
                  <a:cubicBezTo>
                    <a:pt x="171" y="426"/>
                    <a:pt x="172" y="427"/>
                    <a:pt x="172" y="427"/>
                  </a:cubicBezTo>
                  <a:cubicBezTo>
                    <a:pt x="176" y="439"/>
                    <a:pt x="183" y="448"/>
                    <a:pt x="196" y="450"/>
                  </a:cubicBezTo>
                  <a:cubicBezTo>
                    <a:pt x="211" y="453"/>
                    <a:pt x="227" y="455"/>
                    <a:pt x="242" y="459"/>
                  </a:cubicBezTo>
                  <a:cubicBezTo>
                    <a:pt x="256" y="463"/>
                    <a:pt x="276" y="453"/>
                    <a:pt x="280" y="436"/>
                  </a:cubicBezTo>
                  <a:cubicBezTo>
                    <a:pt x="283" y="419"/>
                    <a:pt x="286" y="402"/>
                    <a:pt x="290" y="385"/>
                  </a:cubicBezTo>
                  <a:cubicBezTo>
                    <a:pt x="293" y="369"/>
                    <a:pt x="295" y="354"/>
                    <a:pt x="298" y="337"/>
                  </a:cubicBezTo>
                  <a:cubicBezTo>
                    <a:pt x="301" y="337"/>
                    <a:pt x="302" y="337"/>
                    <a:pt x="303" y="338"/>
                  </a:cubicBezTo>
                  <a:cubicBezTo>
                    <a:pt x="312" y="339"/>
                    <a:pt x="322" y="341"/>
                    <a:pt x="331" y="343"/>
                  </a:cubicBezTo>
                  <a:cubicBezTo>
                    <a:pt x="341" y="345"/>
                    <a:pt x="352" y="338"/>
                    <a:pt x="354" y="327"/>
                  </a:cubicBezTo>
                  <a:cubicBezTo>
                    <a:pt x="356" y="321"/>
                    <a:pt x="357" y="314"/>
                    <a:pt x="359" y="308"/>
                  </a:cubicBezTo>
                  <a:cubicBezTo>
                    <a:pt x="363" y="290"/>
                    <a:pt x="366" y="272"/>
                    <a:pt x="370" y="254"/>
                  </a:cubicBezTo>
                  <a:cubicBezTo>
                    <a:pt x="373" y="239"/>
                    <a:pt x="366" y="227"/>
                    <a:pt x="350" y="2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24DBC098-BF91-4613-B9F1-569E6F0E3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0573" y="1796962"/>
              <a:ext cx="334963" cy="1047752"/>
            </a:xfrm>
            <a:custGeom>
              <a:avLst/>
              <a:gdLst>
                <a:gd name="T0" fmla="*/ 24 w 109"/>
                <a:gd name="T1" fmla="*/ 310 h 337"/>
                <a:gd name="T2" fmla="*/ 40 w 109"/>
                <a:gd name="T3" fmla="*/ 330 h 337"/>
                <a:gd name="T4" fmla="*/ 90 w 109"/>
                <a:gd name="T5" fmla="*/ 332 h 337"/>
                <a:gd name="T6" fmla="*/ 109 w 109"/>
                <a:gd name="T7" fmla="*/ 308 h 337"/>
                <a:gd name="T8" fmla="*/ 108 w 109"/>
                <a:gd name="T9" fmla="*/ 174 h 337"/>
                <a:gd name="T10" fmla="*/ 107 w 109"/>
                <a:gd name="T11" fmla="*/ 174 h 337"/>
                <a:gd name="T12" fmla="*/ 107 w 109"/>
                <a:gd name="T13" fmla="*/ 144 h 337"/>
                <a:gd name="T14" fmla="*/ 107 w 109"/>
                <a:gd name="T15" fmla="*/ 40 h 337"/>
                <a:gd name="T16" fmla="*/ 84 w 109"/>
                <a:gd name="T17" fmla="*/ 7 h 337"/>
                <a:gd name="T18" fmla="*/ 36 w 109"/>
                <a:gd name="T19" fmla="*/ 7 h 337"/>
                <a:gd name="T20" fmla="*/ 11 w 109"/>
                <a:gd name="T21" fmla="*/ 30 h 337"/>
                <a:gd name="T22" fmla="*/ 6 w 109"/>
                <a:gd name="T23" fmla="*/ 53 h 337"/>
                <a:gd name="T24" fmla="*/ 1 w 109"/>
                <a:gd name="T25" fmla="*/ 130 h 337"/>
                <a:gd name="T26" fmla="*/ 8 w 109"/>
                <a:gd name="T27" fmla="*/ 251 h 337"/>
                <a:gd name="T28" fmla="*/ 24 w 109"/>
                <a:gd name="T29" fmla="*/ 31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337">
                  <a:moveTo>
                    <a:pt x="24" y="310"/>
                  </a:moveTo>
                  <a:cubicBezTo>
                    <a:pt x="27" y="319"/>
                    <a:pt x="32" y="326"/>
                    <a:pt x="40" y="330"/>
                  </a:cubicBezTo>
                  <a:cubicBezTo>
                    <a:pt x="57" y="337"/>
                    <a:pt x="73" y="337"/>
                    <a:pt x="90" y="332"/>
                  </a:cubicBezTo>
                  <a:cubicBezTo>
                    <a:pt x="101" y="329"/>
                    <a:pt x="109" y="320"/>
                    <a:pt x="109" y="308"/>
                  </a:cubicBezTo>
                  <a:cubicBezTo>
                    <a:pt x="108" y="263"/>
                    <a:pt x="108" y="219"/>
                    <a:pt x="108" y="174"/>
                  </a:cubicBezTo>
                  <a:cubicBezTo>
                    <a:pt x="108" y="174"/>
                    <a:pt x="108" y="174"/>
                    <a:pt x="107" y="174"/>
                  </a:cubicBezTo>
                  <a:cubicBezTo>
                    <a:pt x="107" y="164"/>
                    <a:pt x="107" y="154"/>
                    <a:pt x="107" y="144"/>
                  </a:cubicBezTo>
                  <a:cubicBezTo>
                    <a:pt x="107" y="109"/>
                    <a:pt x="107" y="75"/>
                    <a:pt x="107" y="40"/>
                  </a:cubicBezTo>
                  <a:cubicBezTo>
                    <a:pt x="107" y="25"/>
                    <a:pt x="97" y="12"/>
                    <a:pt x="84" y="7"/>
                  </a:cubicBezTo>
                  <a:cubicBezTo>
                    <a:pt x="67" y="0"/>
                    <a:pt x="51" y="1"/>
                    <a:pt x="36" y="7"/>
                  </a:cubicBezTo>
                  <a:cubicBezTo>
                    <a:pt x="25" y="12"/>
                    <a:pt x="16" y="18"/>
                    <a:pt x="11" y="30"/>
                  </a:cubicBezTo>
                  <a:cubicBezTo>
                    <a:pt x="9" y="37"/>
                    <a:pt x="7" y="45"/>
                    <a:pt x="6" y="53"/>
                  </a:cubicBezTo>
                  <a:cubicBezTo>
                    <a:pt x="4" y="79"/>
                    <a:pt x="2" y="104"/>
                    <a:pt x="1" y="130"/>
                  </a:cubicBezTo>
                  <a:cubicBezTo>
                    <a:pt x="0" y="170"/>
                    <a:pt x="2" y="210"/>
                    <a:pt x="8" y="251"/>
                  </a:cubicBezTo>
                  <a:cubicBezTo>
                    <a:pt x="11" y="271"/>
                    <a:pt x="15" y="291"/>
                    <a:pt x="24" y="3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E5E90B80-8A77-4BB3-8898-EDA1A9814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0373" y="1868400"/>
              <a:ext cx="327025" cy="982664"/>
            </a:xfrm>
            <a:custGeom>
              <a:avLst/>
              <a:gdLst>
                <a:gd name="T0" fmla="*/ 0 w 106"/>
                <a:gd name="T1" fmla="*/ 91 h 316"/>
                <a:gd name="T2" fmla="*/ 6 w 106"/>
                <a:gd name="T3" fmla="*/ 177 h 316"/>
                <a:gd name="T4" fmla="*/ 17 w 106"/>
                <a:gd name="T5" fmla="*/ 250 h 316"/>
                <a:gd name="T6" fmla="*/ 33 w 106"/>
                <a:gd name="T7" fmla="*/ 295 h 316"/>
                <a:gd name="T8" fmla="*/ 54 w 106"/>
                <a:gd name="T9" fmla="*/ 313 h 316"/>
                <a:gd name="T10" fmla="*/ 88 w 106"/>
                <a:gd name="T11" fmla="*/ 312 h 316"/>
                <a:gd name="T12" fmla="*/ 105 w 106"/>
                <a:gd name="T13" fmla="*/ 287 h 316"/>
                <a:gd name="T14" fmla="*/ 103 w 106"/>
                <a:gd name="T15" fmla="*/ 258 h 316"/>
                <a:gd name="T16" fmla="*/ 97 w 106"/>
                <a:gd name="T17" fmla="*/ 170 h 316"/>
                <a:gd name="T18" fmla="*/ 91 w 106"/>
                <a:gd name="T19" fmla="*/ 69 h 316"/>
                <a:gd name="T20" fmla="*/ 88 w 106"/>
                <a:gd name="T21" fmla="*/ 29 h 316"/>
                <a:gd name="T22" fmla="*/ 64 w 106"/>
                <a:gd name="T23" fmla="*/ 4 h 316"/>
                <a:gd name="T24" fmla="*/ 1 w 106"/>
                <a:gd name="T25" fmla="*/ 58 h 316"/>
                <a:gd name="T26" fmla="*/ 1 w 106"/>
                <a:gd name="T27" fmla="*/ 90 h 316"/>
                <a:gd name="T28" fmla="*/ 0 w 106"/>
                <a:gd name="T29" fmla="*/ 91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316">
                  <a:moveTo>
                    <a:pt x="0" y="91"/>
                  </a:moveTo>
                  <a:cubicBezTo>
                    <a:pt x="2" y="119"/>
                    <a:pt x="3" y="148"/>
                    <a:pt x="6" y="177"/>
                  </a:cubicBezTo>
                  <a:cubicBezTo>
                    <a:pt x="7" y="202"/>
                    <a:pt x="11" y="226"/>
                    <a:pt x="17" y="250"/>
                  </a:cubicBezTo>
                  <a:cubicBezTo>
                    <a:pt x="21" y="266"/>
                    <a:pt x="26" y="281"/>
                    <a:pt x="33" y="295"/>
                  </a:cubicBezTo>
                  <a:cubicBezTo>
                    <a:pt x="37" y="304"/>
                    <a:pt x="43" y="311"/>
                    <a:pt x="54" y="313"/>
                  </a:cubicBezTo>
                  <a:cubicBezTo>
                    <a:pt x="65" y="316"/>
                    <a:pt x="76" y="316"/>
                    <a:pt x="88" y="312"/>
                  </a:cubicBezTo>
                  <a:cubicBezTo>
                    <a:pt x="98" y="308"/>
                    <a:pt x="106" y="299"/>
                    <a:pt x="105" y="287"/>
                  </a:cubicBezTo>
                  <a:cubicBezTo>
                    <a:pt x="104" y="277"/>
                    <a:pt x="104" y="268"/>
                    <a:pt x="103" y="258"/>
                  </a:cubicBezTo>
                  <a:cubicBezTo>
                    <a:pt x="101" y="229"/>
                    <a:pt x="99" y="199"/>
                    <a:pt x="97" y="170"/>
                  </a:cubicBezTo>
                  <a:cubicBezTo>
                    <a:pt x="95" y="136"/>
                    <a:pt x="93" y="103"/>
                    <a:pt x="91" y="69"/>
                  </a:cubicBezTo>
                  <a:cubicBezTo>
                    <a:pt x="90" y="56"/>
                    <a:pt x="90" y="43"/>
                    <a:pt x="88" y="29"/>
                  </a:cubicBezTo>
                  <a:cubicBezTo>
                    <a:pt x="87" y="14"/>
                    <a:pt x="76" y="6"/>
                    <a:pt x="64" y="4"/>
                  </a:cubicBezTo>
                  <a:cubicBezTo>
                    <a:pt x="33" y="0"/>
                    <a:pt x="1" y="21"/>
                    <a:pt x="1" y="58"/>
                  </a:cubicBezTo>
                  <a:cubicBezTo>
                    <a:pt x="1" y="69"/>
                    <a:pt x="1" y="80"/>
                    <a:pt x="1" y="90"/>
                  </a:cubicBezTo>
                  <a:cubicBezTo>
                    <a:pt x="1" y="91"/>
                    <a:pt x="0" y="91"/>
                    <a:pt x="0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D9A4D370-A8BA-4488-AC3B-91506D300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811" y="1749337"/>
              <a:ext cx="350838" cy="541338"/>
            </a:xfrm>
            <a:custGeom>
              <a:avLst/>
              <a:gdLst>
                <a:gd name="T0" fmla="*/ 7 w 114"/>
                <a:gd name="T1" fmla="*/ 160 h 174"/>
                <a:gd name="T2" fmla="*/ 48 w 114"/>
                <a:gd name="T3" fmla="*/ 164 h 174"/>
                <a:gd name="T4" fmla="*/ 109 w 114"/>
                <a:gd name="T5" fmla="*/ 174 h 174"/>
                <a:gd name="T6" fmla="*/ 109 w 114"/>
                <a:gd name="T7" fmla="*/ 171 h 174"/>
                <a:gd name="T8" fmla="*/ 112 w 114"/>
                <a:gd name="T9" fmla="*/ 107 h 174"/>
                <a:gd name="T10" fmla="*/ 114 w 114"/>
                <a:gd name="T11" fmla="*/ 45 h 174"/>
                <a:gd name="T12" fmla="*/ 110 w 114"/>
                <a:gd name="T13" fmla="*/ 28 h 174"/>
                <a:gd name="T14" fmla="*/ 85 w 114"/>
                <a:gd name="T15" fmla="*/ 6 h 174"/>
                <a:gd name="T16" fmla="*/ 36 w 114"/>
                <a:gd name="T17" fmla="*/ 6 h 174"/>
                <a:gd name="T18" fmla="*/ 6 w 114"/>
                <a:gd name="T19" fmla="*/ 49 h 174"/>
                <a:gd name="T20" fmla="*/ 0 w 114"/>
                <a:gd name="T21" fmla="*/ 152 h 174"/>
                <a:gd name="T22" fmla="*/ 7 w 114"/>
                <a:gd name="T23" fmla="*/ 16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74">
                  <a:moveTo>
                    <a:pt x="7" y="160"/>
                  </a:moveTo>
                  <a:cubicBezTo>
                    <a:pt x="20" y="161"/>
                    <a:pt x="34" y="162"/>
                    <a:pt x="48" y="164"/>
                  </a:cubicBezTo>
                  <a:cubicBezTo>
                    <a:pt x="68" y="167"/>
                    <a:pt x="88" y="170"/>
                    <a:pt x="109" y="174"/>
                  </a:cubicBezTo>
                  <a:cubicBezTo>
                    <a:pt x="109" y="173"/>
                    <a:pt x="109" y="172"/>
                    <a:pt x="109" y="171"/>
                  </a:cubicBezTo>
                  <a:cubicBezTo>
                    <a:pt x="110" y="150"/>
                    <a:pt x="111" y="128"/>
                    <a:pt x="112" y="107"/>
                  </a:cubicBezTo>
                  <a:cubicBezTo>
                    <a:pt x="113" y="86"/>
                    <a:pt x="114" y="65"/>
                    <a:pt x="114" y="45"/>
                  </a:cubicBezTo>
                  <a:cubicBezTo>
                    <a:pt x="114" y="39"/>
                    <a:pt x="112" y="33"/>
                    <a:pt x="110" y="28"/>
                  </a:cubicBezTo>
                  <a:cubicBezTo>
                    <a:pt x="105" y="17"/>
                    <a:pt x="96" y="10"/>
                    <a:pt x="85" y="6"/>
                  </a:cubicBezTo>
                  <a:cubicBezTo>
                    <a:pt x="69" y="0"/>
                    <a:pt x="52" y="0"/>
                    <a:pt x="36" y="6"/>
                  </a:cubicBezTo>
                  <a:cubicBezTo>
                    <a:pt x="17" y="14"/>
                    <a:pt x="7" y="29"/>
                    <a:pt x="6" y="49"/>
                  </a:cubicBezTo>
                  <a:cubicBezTo>
                    <a:pt x="3" y="83"/>
                    <a:pt x="2" y="118"/>
                    <a:pt x="0" y="152"/>
                  </a:cubicBezTo>
                  <a:cubicBezTo>
                    <a:pt x="0" y="159"/>
                    <a:pt x="0" y="159"/>
                    <a:pt x="7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B28B8ABE-CDC8-46A7-8764-9A1F10508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6699" y="1817600"/>
              <a:ext cx="341313" cy="547688"/>
            </a:xfrm>
            <a:custGeom>
              <a:avLst/>
              <a:gdLst>
                <a:gd name="T0" fmla="*/ 4 w 111"/>
                <a:gd name="T1" fmla="*/ 155 h 176"/>
                <a:gd name="T2" fmla="*/ 19 w 111"/>
                <a:gd name="T3" fmla="*/ 158 h 176"/>
                <a:gd name="T4" fmla="*/ 81 w 111"/>
                <a:gd name="T5" fmla="*/ 171 h 176"/>
                <a:gd name="T6" fmla="*/ 105 w 111"/>
                <a:gd name="T7" fmla="*/ 176 h 176"/>
                <a:gd name="T8" fmla="*/ 107 w 111"/>
                <a:gd name="T9" fmla="*/ 159 h 176"/>
                <a:gd name="T10" fmla="*/ 108 w 111"/>
                <a:gd name="T11" fmla="*/ 47 h 176"/>
                <a:gd name="T12" fmla="*/ 99 w 111"/>
                <a:gd name="T13" fmla="*/ 23 h 176"/>
                <a:gd name="T14" fmla="*/ 38 w 111"/>
                <a:gd name="T15" fmla="*/ 5 h 176"/>
                <a:gd name="T16" fmla="*/ 10 w 111"/>
                <a:gd name="T17" fmla="*/ 35 h 176"/>
                <a:gd name="T18" fmla="*/ 4 w 111"/>
                <a:gd name="T19" fmla="*/ 100 h 176"/>
                <a:gd name="T20" fmla="*/ 0 w 111"/>
                <a:gd name="T21" fmla="*/ 150 h 176"/>
                <a:gd name="T22" fmla="*/ 4 w 111"/>
                <a:gd name="T23" fmla="*/ 15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176">
                  <a:moveTo>
                    <a:pt x="4" y="155"/>
                  </a:moveTo>
                  <a:cubicBezTo>
                    <a:pt x="9" y="156"/>
                    <a:pt x="14" y="157"/>
                    <a:pt x="19" y="158"/>
                  </a:cubicBezTo>
                  <a:cubicBezTo>
                    <a:pt x="39" y="162"/>
                    <a:pt x="60" y="166"/>
                    <a:pt x="81" y="171"/>
                  </a:cubicBezTo>
                  <a:cubicBezTo>
                    <a:pt x="89" y="172"/>
                    <a:pt x="96" y="174"/>
                    <a:pt x="105" y="176"/>
                  </a:cubicBezTo>
                  <a:cubicBezTo>
                    <a:pt x="105" y="170"/>
                    <a:pt x="106" y="164"/>
                    <a:pt x="107" y="159"/>
                  </a:cubicBezTo>
                  <a:cubicBezTo>
                    <a:pt x="108" y="122"/>
                    <a:pt x="111" y="84"/>
                    <a:pt x="108" y="47"/>
                  </a:cubicBezTo>
                  <a:cubicBezTo>
                    <a:pt x="107" y="38"/>
                    <a:pt x="105" y="30"/>
                    <a:pt x="99" y="23"/>
                  </a:cubicBezTo>
                  <a:cubicBezTo>
                    <a:pt x="82" y="5"/>
                    <a:pt x="61" y="0"/>
                    <a:pt x="38" y="5"/>
                  </a:cubicBezTo>
                  <a:cubicBezTo>
                    <a:pt x="20" y="10"/>
                    <a:pt x="11" y="21"/>
                    <a:pt x="10" y="35"/>
                  </a:cubicBezTo>
                  <a:cubicBezTo>
                    <a:pt x="7" y="56"/>
                    <a:pt x="5" y="78"/>
                    <a:pt x="4" y="100"/>
                  </a:cubicBezTo>
                  <a:cubicBezTo>
                    <a:pt x="2" y="116"/>
                    <a:pt x="1" y="133"/>
                    <a:pt x="0" y="150"/>
                  </a:cubicBezTo>
                  <a:cubicBezTo>
                    <a:pt x="0" y="153"/>
                    <a:pt x="1" y="154"/>
                    <a:pt x="4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B223669-1B0F-4057-A804-5A3830BE8D34}"/>
              </a:ext>
            </a:extLst>
          </p:cNvPr>
          <p:cNvGrpSpPr/>
          <p:nvPr/>
        </p:nvGrpSpPr>
        <p:grpSpPr>
          <a:xfrm>
            <a:off x="812837" y="4345491"/>
            <a:ext cx="509475" cy="390815"/>
            <a:chOff x="7633183" y="2410940"/>
            <a:chExt cx="3983904" cy="3056021"/>
          </a:xfrm>
          <a:solidFill>
            <a:schemeClr val="bg1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3719532-B82E-43A9-867C-AE5BFC61842F}"/>
                </a:ext>
              </a:extLst>
            </p:cNvPr>
            <p:cNvSpPr/>
            <p:nvPr/>
          </p:nvSpPr>
          <p:spPr>
            <a:xfrm>
              <a:off x="7633183" y="5154140"/>
              <a:ext cx="1227221" cy="31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0C549B6-F948-44D4-A7DD-5F6637555183}"/>
                </a:ext>
              </a:extLst>
            </p:cNvPr>
            <p:cNvSpPr/>
            <p:nvPr/>
          </p:nvSpPr>
          <p:spPr>
            <a:xfrm rot="5400000">
              <a:off x="8090383" y="4696940"/>
              <a:ext cx="1227221" cy="31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7D4EAF1-22B7-4A96-9224-60C3FDA884C7}"/>
                </a:ext>
              </a:extLst>
            </p:cNvPr>
            <p:cNvSpPr/>
            <p:nvPr/>
          </p:nvSpPr>
          <p:spPr>
            <a:xfrm>
              <a:off x="8547583" y="4239740"/>
              <a:ext cx="1227221" cy="31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C4566F3-172E-49CB-8A80-37609B49371F}"/>
                </a:ext>
              </a:extLst>
            </p:cNvPr>
            <p:cNvSpPr/>
            <p:nvPr/>
          </p:nvSpPr>
          <p:spPr>
            <a:xfrm rot="5400000">
              <a:off x="9004783" y="3782540"/>
              <a:ext cx="1227221" cy="31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D952FAC-3FFC-4961-80F6-86C02FC733EB}"/>
                </a:ext>
              </a:extLst>
            </p:cNvPr>
            <p:cNvSpPr/>
            <p:nvPr/>
          </p:nvSpPr>
          <p:spPr>
            <a:xfrm>
              <a:off x="9461983" y="3325340"/>
              <a:ext cx="1227221" cy="31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89BE9BD-B9D6-4D5B-B503-B442371233D9}"/>
                </a:ext>
              </a:extLst>
            </p:cNvPr>
            <p:cNvSpPr/>
            <p:nvPr/>
          </p:nvSpPr>
          <p:spPr>
            <a:xfrm rot="5400000">
              <a:off x="9919183" y="2868140"/>
              <a:ext cx="1227221" cy="31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CD0AECB-1034-4049-87CF-FFE1E250530A}"/>
                </a:ext>
              </a:extLst>
            </p:cNvPr>
            <p:cNvSpPr/>
            <p:nvPr/>
          </p:nvSpPr>
          <p:spPr>
            <a:xfrm>
              <a:off x="10376383" y="2410940"/>
              <a:ext cx="1227221" cy="31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32CE004-C4F2-4150-A0CA-1064A0652C23}"/>
                </a:ext>
              </a:extLst>
            </p:cNvPr>
            <p:cNvSpPr/>
            <p:nvPr/>
          </p:nvSpPr>
          <p:spPr>
            <a:xfrm rot="8102273">
              <a:off x="10231747" y="4650867"/>
              <a:ext cx="1385340" cy="31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0601993-1C69-4295-AF9E-F5C167BABD0F}"/>
                </a:ext>
              </a:extLst>
            </p:cNvPr>
            <p:cNvSpPr/>
            <p:nvPr/>
          </p:nvSpPr>
          <p:spPr>
            <a:xfrm>
              <a:off x="10237576" y="4188940"/>
              <a:ext cx="1227221" cy="31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12F1103-8639-47AB-8987-B3C4FF03957F}"/>
                </a:ext>
              </a:extLst>
            </p:cNvPr>
            <p:cNvSpPr/>
            <p:nvPr/>
          </p:nvSpPr>
          <p:spPr>
            <a:xfrm rot="5400000">
              <a:off x="10770083" y="4646140"/>
              <a:ext cx="1227221" cy="31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7F0398E-8E92-4581-9BEF-BDCD7BE62AA4}"/>
              </a:ext>
            </a:extLst>
          </p:cNvPr>
          <p:cNvGrpSpPr/>
          <p:nvPr/>
        </p:nvGrpSpPr>
        <p:grpSpPr>
          <a:xfrm>
            <a:off x="8241461" y="1680145"/>
            <a:ext cx="465677" cy="470919"/>
            <a:chOff x="2010880" y="2246539"/>
            <a:chExt cx="3384551" cy="3422650"/>
          </a:xfrm>
          <a:solidFill>
            <a:schemeClr val="bg1"/>
          </a:solidFill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098847DE-B852-4D41-991B-29CFD87C60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0880" y="2246539"/>
              <a:ext cx="3384550" cy="3422650"/>
            </a:xfrm>
            <a:custGeom>
              <a:avLst/>
              <a:gdLst>
                <a:gd name="T0" fmla="*/ 802 w 1098"/>
                <a:gd name="T1" fmla="*/ 525 h 1101"/>
                <a:gd name="T2" fmla="*/ 1063 w 1098"/>
                <a:gd name="T3" fmla="*/ 294 h 1101"/>
                <a:gd name="T4" fmla="*/ 1065 w 1098"/>
                <a:gd name="T5" fmla="*/ 111 h 1101"/>
                <a:gd name="T6" fmla="*/ 883 w 1098"/>
                <a:gd name="T7" fmla="*/ 0 h 1101"/>
                <a:gd name="T8" fmla="*/ 606 w 1098"/>
                <a:gd name="T9" fmla="*/ 229 h 1101"/>
                <a:gd name="T10" fmla="*/ 587 w 1098"/>
                <a:gd name="T11" fmla="*/ 393 h 1101"/>
                <a:gd name="T12" fmla="*/ 660 w 1098"/>
                <a:gd name="T13" fmla="*/ 316 h 1101"/>
                <a:gd name="T14" fmla="*/ 887 w 1098"/>
                <a:gd name="T15" fmla="*/ 91 h 1101"/>
                <a:gd name="T16" fmla="*/ 1005 w 1098"/>
                <a:gd name="T17" fmla="*/ 216 h 1101"/>
                <a:gd name="T18" fmla="*/ 780 w 1098"/>
                <a:gd name="T19" fmla="*/ 436 h 1101"/>
                <a:gd name="T20" fmla="*/ 704 w 1098"/>
                <a:gd name="T21" fmla="*/ 507 h 1101"/>
                <a:gd name="T22" fmla="*/ 439 w 1098"/>
                <a:gd name="T23" fmla="*/ 773 h 1101"/>
                <a:gd name="T24" fmla="*/ 231 w 1098"/>
                <a:gd name="T25" fmla="*/ 997 h 1101"/>
                <a:gd name="T26" fmla="*/ 97 w 1098"/>
                <a:gd name="T27" fmla="*/ 914 h 1101"/>
                <a:gd name="T28" fmla="*/ 296 w 1098"/>
                <a:gd name="T29" fmla="*/ 668 h 1101"/>
                <a:gd name="T30" fmla="*/ 374 w 1098"/>
                <a:gd name="T31" fmla="*/ 606 h 1101"/>
                <a:gd name="T32" fmla="*/ 388 w 1098"/>
                <a:gd name="T33" fmla="*/ 586 h 1101"/>
                <a:gd name="T34" fmla="*/ 142 w 1098"/>
                <a:gd name="T35" fmla="*/ 693 h 1101"/>
                <a:gd name="T36" fmla="*/ 27 w 1098"/>
                <a:gd name="T37" fmla="*/ 979 h 1101"/>
                <a:gd name="T38" fmla="*/ 289 w 1098"/>
                <a:gd name="T39" fmla="*/ 1068 h 1101"/>
                <a:gd name="T40" fmla="*/ 487 w 1098"/>
                <a:gd name="T41" fmla="*/ 871 h 1101"/>
                <a:gd name="T42" fmla="*/ 509 w 1098"/>
                <a:gd name="T43" fmla="*/ 704 h 1101"/>
                <a:gd name="T44" fmla="*/ 472 w 1098"/>
                <a:gd name="T45" fmla="*/ 548 h 1101"/>
                <a:gd name="T46" fmla="*/ 318 w 1098"/>
                <a:gd name="T47" fmla="*/ 686 h 1101"/>
                <a:gd name="T48" fmla="*/ 349 w 1098"/>
                <a:gd name="T49" fmla="*/ 803 h 1101"/>
                <a:gd name="T50" fmla="*/ 547 w 1098"/>
                <a:gd name="T51" fmla="*/ 631 h 1101"/>
                <a:gd name="T52" fmla="*/ 534 w 1098"/>
                <a:gd name="T53" fmla="*/ 599 h 1101"/>
                <a:gd name="T54" fmla="*/ 493 w 1098"/>
                <a:gd name="T55" fmla="*/ 577 h 1101"/>
                <a:gd name="T56" fmla="*/ 648 w 1098"/>
                <a:gd name="T57" fmla="*/ 540 h 1101"/>
                <a:gd name="T58" fmla="*/ 804 w 1098"/>
                <a:gd name="T59" fmla="*/ 374 h 1101"/>
                <a:gd name="T60" fmla="*/ 701 w 1098"/>
                <a:gd name="T61" fmla="*/ 303 h 1101"/>
                <a:gd name="T62" fmla="*/ 558 w 1098"/>
                <a:gd name="T63" fmla="*/ 447 h 1101"/>
                <a:gd name="T64" fmla="*/ 598 w 1098"/>
                <a:gd name="T65" fmla="*/ 454 h 1101"/>
                <a:gd name="T66" fmla="*/ 625 w 1098"/>
                <a:gd name="T67" fmla="*/ 495 h 1101"/>
                <a:gd name="T68" fmla="*/ 633 w 1098"/>
                <a:gd name="T69" fmla="*/ 516 h 1101"/>
                <a:gd name="T70" fmla="*/ 645 w 1098"/>
                <a:gd name="T71" fmla="*/ 543 h 1101"/>
                <a:gd name="T72" fmla="*/ 652 w 1098"/>
                <a:gd name="T73" fmla="*/ 661 h 1101"/>
                <a:gd name="T74" fmla="*/ 764 w 1098"/>
                <a:gd name="T75" fmla="*/ 789 h 1101"/>
                <a:gd name="T76" fmla="*/ 789 w 1098"/>
                <a:gd name="T77" fmla="*/ 765 h 1101"/>
                <a:gd name="T78" fmla="*/ 216 w 1098"/>
                <a:gd name="T79" fmla="*/ 432 h 1101"/>
                <a:gd name="T80" fmla="*/ 322 w 1098"/>
                <a:gd name="T81" fmla="*/ 474 h 1101"/>
                <a:gd name="T82" fmla="*/ 389 w 1098"/>
                <a:gd name="T83" fmla="*/ 456 h 1101"/>
                <a:gd name="T84" fmla="*/ 216 w 1098"/>
                <a:gd name="T85" fmla="*/ 432 h 1101"/>
                <a:gd name="T86" fmla="*/ 672 w 1098"/>
                <a:gd name="T87" fmla="*/ 828 h 1101"/>
                <a:gd name="T88" fmla="*/ 620 w 1098"/>
                <a:gd name="T89" fmla="*/ 695 h 1101"/>
                <a:gd name="T90" fmla="*/ 630 w 1098"/>
                <a:gd name="T91" fmla="*/ 802 h 1101"/>
                <a:gd name="T92" fmla="*/ 668 w 1098"/>
                <a:gd name="T93" fmla="*/ 879 h 1101"/>
                <a:gd name="T94" fmla="*/ 870 w 1098"/>
                <a:gd name="T95" fmla="*/ 679 h 1101"/>
                <a:gd name="T96" fmla="*/ 830 w 1098"/>
                <a:gd name="T97" fmla="*/ 637 h 1101"/>
                <a:gd name="T98" fmla="*/ 695 w 1098"/>
                <a:gd name="T99" fmla="*/ 620 h 1101"/>
                <a:gd name="T100" fmla="*/ 845 w 1098"/>
                <a:gd name="T101" fmla="*/ 677 h 1101"/>
                <a:gd name="T102" fmla="*/ 416 w 1098"/>
                <a:gd name="T103" fmla="*/ 242 h 1101"/>
                <a:gd name="T104" fmla="*/ 455 w 1098"/>
                <a:gd name="T105" fmla="*/ 387 h 1101"/>
                <a:gd name="T106" fmla="*/ 476 w 1098"/>
                <a:gd name="T107" fmla="*/ 333 h 1101"/>
                <a:gd name="T108" fmla="*/ 428 w 1098"/>
                <a:gd name="T109" fmla="*/ 217 h 1101"/>
                <a:gd name="T110" fmla="*/ 318 w 1098"/>
                <a:gd name="T111" fmla="*/ 301 h 1101"/>
                <a:gd name="T112" fmla="*/ 410 w 1098"/>
                <a:gd name="T113" fmla="*/ 435 h 1101"/>
                <a:gd name="T114" fmla="*/ 439 w 1098"/>
                <a:gd name="T115" fmla="*/ 41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98" h="1101">
                  <a:moveTo>
                    <a:pt x="704" y="507"/>
                  </a:moveTo>
                  <a:cubicBezTo>
                    <a:pt x="706" y="509"/>
                    <a:pt x="706" y="510"/>
                    <a:pt x="707" y="510"/>
                  </a:cubicBezTo>
                  <a:cubicBezTo>
                    <a:pt x="737" y="523"/>
                    <a:pt x="769" y="530"/>
                    <a:pt x="802" y="525"/>
                  </a:cubicBezTo>
                  <a:cubicBezTo>
                    <a:pt x="824" y="522"/>
                    <a:pt x="843" y="514"/>
                    <a:pt x="858" y="499"/>
                  </a:cubicBezTo>
                  <a:cubicBezTo>
                    <a:pt x="875" y="483"/>
                    <a:pt x="892" y="466"/>
                    <a:pt x="908" y="449"/>
                  </a:cubicBezTo>
                  <a:cubicBezTo>
                    <a:pt x="960" y="397"/>
                    <a:pt x="1011" y="346"/>
                    <a:pt x="1063" y="294"/>
                  </a:cubicBezTo>
                  <a:cubicBezTo>
                    <a:pt x="1075" y="283"/>
                    <a:pt x="1084" y="269"/>
                    <a:pt x="1089" y="254"/>
                  </a:cubicBezTo>
                  <a:cubicBezTo>
                    <a:pt x="1098" y="228"/>
                    <a:pt x="1098" y="202"/>
                    <a:pt x="1092" y="175"/>
                  </a:cubicBezTo>
                  <a:cubicBezTo>
                    <a:pt x="1087" y="152"/>
                    <a:pt x="1077" y="131"/>
                    <a:pt x="1065" y="111"/>
                  </a:cubicBezTo>
                  <a:cubicBezTo>
                    <a:pt x="1046" y="81"/>
                    <a:pt x="1022" y="57"/>
                    <a:pt x="993" y="37"/>
                  </a:cubicBezTo>
                  <a:cubicBezTo>
                    <a:pt x="977" y="25"/>
                    <a:pt x="959" y="16"/>
                    <a:pt x="940" y="10"/>
                  </a:cubicBezTo>
                  <a:cubicBezTo>
                    <a:pt x="921" y="3"/>
                    <a:pt x="903" y="0"/>
                    <a:pt x="883" y="0"/>
                  </a:cubicBezTo>
                  <a:cubicBezTo>
                    <a:pt x="852" y="0"/>
                    <a:pt x="826" y="9"/>
                    <a:pt x="804" y="31"/>
                  </a:cubicBezTo>
                  <a:cubicBezTo>
                    <a:pt x="770" y="64"/>
                    <a:pt x="736" y="98"/>
                    <a:pt x="702" y="132"/>
                  </a:cubicBezTo>
                  <a:cubicBezTo>
                    <a:pt x="670" y="165"/>
                    <a:pt x="638" y="197"/>
                    <a:pt x="606" y="229"/>
                  </a:cubicBezTo>
                  <a:cubicBezTo>
                    <a:pt x="582" y="252"/>
                    <a:pt x="570" y="279"/>
                    <a:pt x="569" y="311"/>
                  </a:cubicBezTo>
                  <a:cubicBezTo>
                    <a:pt x="569" y="330"/>
                    <a:pt x="572" y="348"/>
                    <a:pt x="577" y="366"/>
                  </a:cubicBezTo>
                  <a:cubicBezTo>
                    <a:pt x="580" y="375"/>
                    <a:pt x="584" y="383"/>
                    <a:pt x="587" y="393"/>
                  </a:cubicBezTo>
                  <a:cubicBezTo>
                    <a:pt x="589" y="392"/>
                    <a:pt x="589" y="391"/>
                    <a:pt x="590" y="391"/>
                  </a:cubicBezTo>
                  <a:cubicBezTo>
                    <a:pt x="612" y="368"/>
                    <a:pt x="635" y="345"/>
                    <a:pt x="658" y="322"/>
                  </a:cubicBezTo>
                  <a:cubicBezTo>
                    <a:pt x="659" y="321"/>
                    <a:pt x="660" y="318"/>
                    <a:pt x="660" y="316"/>
                  </a:cubicBezTo>
                  <a:cubicBezTo>
                    <a:pt x="660" y="309"/>
                    <a:pt x="661" y="303"/>
                    <a:pt x="666" y="297"/>
                  </a:cubicBezTo>
                  <a:cubicBezTo>
                    <a:pt x="732" y="232"/>
                    <a:pt x="798" y="166"/>
                    <a:pt x="863" y="100"/>
                  </a:cubicBezTo>
                  <a:cubicBezTo>
                    <a:pt x="870" y="93"/>
                    <a:pt x="878" y="90"/>
                    <a:pt x="887" y="91"/>
                  </a:cubicBezTo>
                  <a:cubicBezTo>
                    <a:pt x="903" y="92"/>
                    <a:pt x="918" y="98"/>
                    <a:pt x="932" y="106"/>
                  </a:cubicBezTo>
                  <a:cubicBezTo>
                    <a:pt x="960" y="122"/>
                    <a:pt x="982" y="145"/>
                    <a:pt x="996" y="175"/>
                  </a:cubicBezTo>
                  <a:cubicBezTo>
                    <a:pt x="1002" y="188"/>
                    <a:pt x="1005" y="202"/>
                    <a:pt x="1005" y="216"/>
                  </a:cubicBezTo>
                  <a:cubicBezTo>
                    <a:pt x="1004" y="221"/>
                    <a:pt x="1002" y="225"/>
                    <a:pt x="998" y="229"/>
                  </a:cubicBezTo>
                  <a:cubicBezTo>
                    <a:pt x="933" y="295"/>
                    <a:pt x="867" y="361"/>
                    <a:pt x="802" y="427"/>
                  </a:cubicBezTo>
                  <a:cubicBezTo>
                    <a:pt x="796" y="433"/>
                    <a:pt x="789" y="436"/>
                    <a:pt x="780" y="436"/>
                  </a:cubicBezTo>
                  <a:cubicBezTo>
                    <a:pt x="778" y="436"/>
                    <a:pt x="776" y="437"/>
                    <a:pt x="775" y="438"/>
                  </a:cubicBezTo>
                  <a:cubicBezTo>
                    <a:pt x="760" y="452"/>
                    <a:pt x="747" y="466"/>
                    <a:pt x="732" y="480"/>
                  </a:cubicBezTo>
                  <a:cubicBezTo>
                    <a:pt x="723" y="489"/>
                    <a:pt x="714" y="498"/>
                    <a:pt x="704" y="507"/>
                  </a:cubicBezTo>
                  <a:close/>
                  <a:moveTo>
                    <a:pt x="509" y="704"/>
                  </a:moveTo>
                  <a:cubicBezTo>
                    <a:pt x="507" y="706"/>
                    <a:pt x="506" y="706"/>
                    <a:pt x="505" y="707"/>
                  </a:cubicBezTo>
                  <a:cubicBezTo>
                    <a:pt x="483" y="729"/>
                    <a:pt x="461" y="751"/>
                    <a:pt x="439" y="773"/>
                  </a:cubicBezTo>
                  <a:cubicBezTo>
                    <a:pt x="436" y="776"/>
                    <a:pt x="435" y="778"/>
                    <a:pt x="435" y="782"/>
                  </a:cubicBezTo>
                  <a:cubicBezTo>
                    <a:pt x="436" y="789"/>
                    <a:pt x="434" y="795"/>
                    <a:pt x="428" y="801"/>
                  </a:cubicBezTo>
                  <a:cubicBezTo>
                    <a:pt x="362" y="866"/>
                    <a:pt x="297" y="932"/>
                    <a:pt x="231" y="997"/>
                  </a:cubicBezTo>
                  <a:cubicBezTo>
                    <a:pt x="224" y="1004"/>
                    <a:pt x="217" y="1006"/>
                    <a:pt x="208" y="1005"/>
                  </a:cubicBezTo>
                  <a:cubicBezTo>
                    <a:pt x="194" y="1004"/>
                    <a:pt x="181" y="1000"/>
                    <a:pt x="169" y="993"/>
                  </a:cubicBezTo>
                  <a:cubicBezTo>
                    <a:pt x="136" y="975"/>
                    <a:pt x="111" y="949"/>
                    <a:pt x="97" y="914"/>
                  </a:cubicBezTo>
                  <a:cubicBezTo>
                    <a:pt x="93" y="903"/>
                    <a:pt x="90" y="891"/>
                    <a:pt x="91" y="880"/>
                  </a:cubicBezTo>
                  <a:cubicBezTo>
                    <a:pt x="92" y="875"/>
                    <a:pt x="94" y="871"/>
                    <a:pt x="97" y="868"/>
                  </a:cubicBezTo>
                  <a:cubicBezTo>
                    <a:pt x="163" y="801"/>
                    <a:pt x="230" y="735"/>
                    <a:pt x="296" y="668"/>
                  </a:cubicBezTo>
                  <a:cubicBezTo>
                    <a:pt x="301" y="663"/>
                    <a:pt x="307" y="660"/>
                    <a:pt x="315" y="661"/>
                  </a:cubicBezTo>
                  <a:cubicBezTo>
                    <a:pt x="318" y="661"/>
                    <a:pt x="321" y="659"/>
                    <a:pt x="323" y="657"/>
                  </a:cubicBezTo>
                  <a:cubicBezTo>
                    <a:pt x="340" y="640"/>
                    <a:pt x="357" y="623"/>
                    <a:pt x="374" y="606"/>
                  </a:cubicBezTo>
                  <a:cubicBezTo>
                    <a:pt x="380" y="600"/>
                    <a:pt x="386" y="594"/>
                    <a:pt x="391" y="589"/>
                  </a:cubicBezTo>
                  <a:cubicBezTo>
                    <a:pt x="391" y="588"/>
                    <a:pt x="390" y="587"/>
                    <a:pt x="390" y="587"/>
                  </a:cubicBezTo>
                  <a:cubicBezTo>
                    <a:pt x="389" y="587"/>
                    <a:pt x="388" y="586"/>
                    <a:pt x="388" y="586"/>
                  </a:cubicBezTo>
                  <a:cubicBezTo>
                    <a:pt x="359" y="574"/>
                    <a:pt x="329" y="567"/>
                    <a:pt x="298" y="571"/>
                  </a:cubicBezTo>
                  <a:cubicBezTo>
                    <a:pt x="274" y="574"/>
                    <a:pt x="253" y="582"/>
                    <a:pt x="237" y="599"/>
                  </a:cubicBezTo>
                  <a:cubicBezTo>
                    <a:pt x="205" y="630"/>
                    <a:pt x="173" y="661"/>
                    <a:pt x="142" y="693"/>
                  </a:cubicBezTo>
                  <a:cubicBezTo>
                    <a:pt x="107" y="728"/>
                    <a:pt x="72" y="764"/>
                    <a:pt x="36" y="799"/>
                  </a:cubicBezTo>
                  <a:cubicBezTo>
                    <a:pt x="11" y="823"/>
                    <a:pt x="0" y="852"/>
                    <a:pt x="0" y="886"/>
                  </a:cubicBezTo>
                  <a:cubicBezTo>
                    <a:pt x="0" y="920"/>
                    <a:pt x="11" y="951"/>
                    <a:pt x="27" y="979"/>
                  </a:cubicBezTo>
                  <a:cubicBezTo>
                    <a:pt x="49" y="1016"/>
                    <a:pt x="78" y="1046"/>
                    <a:pt x="115" y="1067"/>
                  </a:cubicBezTo>
                  <a:cubicBezTo>
                    <a:pt x="150" y="1088"/>
                    <a:pt x="188" y="1101"/>
                    <a:pt x="231" y="1095"/>
                  </a:cubicBezTo>
                  <a:cubicBezTo>
                    <a:pt x="253" y="1092"/>
                    <a:pt x="273" y="1084"/>
                    <a:pt x="289" y="1068"/>
                  </a:cubicBezTo>
                  <a:cubicBezTo>
                    <a:pt x="300" y="1058"/>
                    <a:pt x="310" y="1047"/>
                    <a:pt x="321" y="1037"/>
                  </a:cubicBezTo>
                  <a:cubicBezTo>
                    <a:pt x="344" y="1013"/>
                    <a:pt x="368" y="990"/>
                    <a:pt x="392" y="966"/>
                  </a:cubicBezTo>
                  <a:cubicBezTo>
                    <a:pt x="423" y="934"/>
                    <a:pt x="454" y="902"/>
                    <a:pt x="487" y="871"/>
                  </a:cubicBezTo>
                  <a:cubicBezTo>
                    <a:pt x="517" y="843"/>
                    <a:pt x="530" y="809"/>
                    <a:pt x="526" y="769"/>
                  </a:cubicBezTo>
                  <a:cubicBezTo>
                    <a:pt x="525" y="756"/>
                    <a:pt x="522" y="743"/>
                    <a:pt x="518" y="730"/>
                  </a:cubicBezTo>
                  <a:cubicBezTo>
                    <a:pt x="516" y="722"/>
                    <a:pt x="512" y="713"/>
                    <a:pt x="509" y="704"/>
                  </a:cubicBezTo>
                  <a:close/>
                  <a:moveTo>
                    <a:pt x="503" y="549"/>
                  </a:moveTo>
                  <a:cubicBezTo>
                    <a:pt x="498" y="550"/>
                    <a:pt x="494" y="551"/>
                    <a:pt x="490" y="552"/>
                  </a:cubicBezTo>
                  <a:cubicBezTo>
                    <a:pt x="483" y="555"/>
                    <a:pt x="477" y="555"/>
                    <a:pt x="472" y="548"/>
                  </a:cubicBezTo>
                  <a:cubicBezTo>
                    <a:pt x="472" y="547"/>
                    <a:pt x="470" y="547"/>
                    <a:pt x="470" y="546"/>
                  </a:cubicBezTo>
                  <a:cubicBezTo>
                    <a:pt x="464" y="543"/>
                    <a:pt x="462" y="543"/>
                    <a:pt x="458" y="547"/>
                  </a:cubicBezTo>
                  <a:cubicBezTo>
                    <a:pt x="411" y="593"/>
                    <a:pt x="365" y="640"/>
                    <a:pt x="318" y="686"/>
                  </a:cubicBezTo>
                  <a:cubicBezTo>
                    <a:pt x="311" y="693"/>
                    <a:pt x="303" y="700"/>
                    <a:pt x="298" y="708"/>
                  </a:cubicBezTo>
                  <a:cubicBezTo>
                    <a:pt x="288" y="723"/>
                    <a:pt x="289" y="739"/>
                    <a:pt x="296" y="755"/>
                  </a:cubicBezTo>
                  <a:cubicBezTo>
                    <a:pt x="306" y="779"/>
                    <a:pt x="324" y="796"/>
                    <a:pt x="349" y="803"/>
                  </a:cubicBezTo>
                  <a:cubicBezTo>
                    <a:pt x="367" y="808"/>
                    <a:pt x="383" y="805"/>
                    <a:pt x="397" y="791"/>
                  </a:cubicBezTo>
                  <a:cubicBezTo>
                    <a:pt x="446" y="741"/>
                    <a:pt x="496" y="692"/>
                    <a:pt x="546" y="642"/>
                  </a:cubicBezTo>
                  <a:cubicBezTo>
                    <a:pt x="549" y="638"/>
                    <a:pt x="550" y="635"/>
                    <a:pt x="547" y="631"/>
                  </a:cubicBezTo>
                  <a:cubicBezTo>
                    <a:pt x="541" y="632"/>
                    <a:pt x="535" y="632"/>
                    <a:pt x="528" y="633"/>
                  </a:cubicBezTo>
                  <a:cubicBezTo>
                    <a:pt x="532" y="624"/>
                    <a:pt x="535" y="617"/>
                    <a:pt x="538" y="609"/>
                  </a:cubicBezTo>
                  <a:cubicBezTo>
                    <a:pt x="540" y="603"/>
                    <a:pt x="541" y="603"/>
                    <a:pt x="534" y="599"/>
                  </a:cubicBezTo>
                  <a:cubicBezTo>
                    <a:pt x="530" y="597"/>
                    <a:pt x="528" y="595"/>
                    <a:pt x="529" y="590"/>
                  </a:cubicBezTo>
                  <a:cubicBezTo>
                    <a:pt x="530" y="586"/>
                    <a:pt x="530" y="581"/>
                    <a:pt x="531" y="577"/>
                  </a:cubicBezTo>
                  <a:cubicBezTo>
                    <a:pt x="518" y="577"/>
                    <a:pt x="506" y="577"/>
                    <a:pt x="493" y="577"/>
                  </a:cubicBezTo>
                  <a:cubicBezTo>
                    <a:pt x="497" y="567"/>
                    <a:pt x="500" y="559"/>
                    <a:pt x="503" y="549"/>
                  </a:cubicBezTo>
                  <a:close/>
                  <a:moveTo>
                    <a:pt x="645" y="543"/>
                  </a:moveTo>
                  <a:cubicBezTo>
                    <a:pt x="647" y="542"/>
                    <a:pt x="648" y="541"/>
                    <a:pt x="648" y="540"/>
                  </a:cubicBezTo>
                  <a:cubicBezTo>
                    <a:pt x="665" y="523"/>
                    <a:pt x="682" y="507"/>
                    <a:pt x="698" y="490"/>
                  </a:cubicBezTo>
                  <a:cubicBezTo>
                    <a:pt x="730" y="458"/>
                    <a:pt x="761" y="427"/>
                    <a:pt x="793" y="395"/>
                  </a:cubicBezTo>
                  <a:cubicBezTo>
                    <a:pt x="799" y="389"/>
                    <a:pt x="803" y="382"/>
                    <a:pt x="804" y="374"/>
                  </a:cubicBezTo>
                  <a:cubicBezTo>
                    <a:pt x="807" y="353"/>
                    <a:pt x="800" y="335"/>
                    <a:pt x="786" y="319"/>
                  </a:cubicBezTo>
                  <a:cubicBezTo>
                    <a:pt x="776" y="307"/>
                    <a:pt x="762" y="298"/>
                    <a:pt x="746" y="293"/>
                  </a:cubicBezTo>
                  <a:cubicBezTo>
                    <a:pt x="730" y="289"/>
                    <a:pt x="714" y="291"/>
                    <a:pt x="701" y="303"/>
                  </a:cubicBezTo>
                  <a:cubicBezTo>
                    <a:pt x="692" y="312"/>
                    <a:pt x="683" y="321"/>
                    <a:pt x="674" y="330"/>
                  </a:cubicBezTo>
                  <a:cubicBezTo>
                    <a:pt x="641" y="364"/>
                    <a:pt x="607" y="398"/>
                    <a:pt x="573" y="433"/>
                  </a:cubicBezTo>
                  <a:cubicBezTo>
                    <a:pt x="568" y="438"/>
                    <a:pt x="563" y="442"/>
                    <a:pt x="558" y="447"/>
                  </a:cubicBezTo>
                  <a:cubicBezTo>
                    <a:pt x="562" y="450"/>
                    <a:pt x="566" y="452"/>
                    <a:pt x="570" y="455"/>
                  </a:cubicBezTo>
                  <a:cubicBezTo>
                    <a:pt x="574" y="459"/>
                    <a:pt x="578" y="459"/>
                    <a:pt x="583" y="458"/>
                  </a:cubicBezTo>
                  <a:cubicBezTo>
                    <a:pt x="588" y="456"/>
                    <a:pt x="593" y="456"/>
                    <a:pt x="598" y="454"/>
                  </a:cubicBezTo>
                  <a:cubicBezTo>
                    <a:pt x="595" y="464"/>
                    <a:pt x="592" y="472"/>
                    <a:pt x="589" y="482"/>
                  </a:cubicBezTo>
                  <a:cubicBezTo>
                    <a:pt x="602" y="482"/>
                    <a:pt x="614" y="482"/>
                    <a:pt x="626" y="482"/>
                  </a:cubicBezTo>
                  <a:cubicBezTo>
                    <a:pt x="626" y="486"/>
                    <a:pt x="626" y="491"/>
                    <a:pt x="625" y="495"/>
                  </a:cubicBezTo>
                  <a:cubicBezTo>
                    <a:pt x="624" y="500"/>
                    <a:pt x="625" y="502"/>
                    <a:pt x="629" y="504"/>
                  </a:cubicBezTo>
                  <a:cubicBezTo>
                    <a:pt x="636" y="508"/>
                    <a:pt x="636" y="508"/>
                    <a:pt x="633" y="515"/>
                  </a:cubicBezTo>
                  <a:cubicBezTo>
                    <a:pt x="633" y="516"/>
                    <a:pt x="633" y="516"/>
                    <a:pt x="633" y="516"/>
                  </a:cubicBezTo>
                  <a:cubicBezTo>
                    <a:pt x="630" y="523"/>
                    <a:pt x="627" y="530"/>
                    <a:pt x="624" y="538"/>
                  </a:cubicBezTo>
                  <a:cubicBezTo>
                    <a:pt x="631" y="537"/>
                    <a:pt x="638" y="537"/>
                    <a:pt x="644" y="536"/>
                  </a:cubicBezTo>
                  <a:cubicBezTo>
                    <a:pt x="644" y="538"/>
                    <a:pt x="645" y="540"/>
                    <a:pt x="645" y="543"/>
                  </a:cubicBezTo>
                  <a:close/>
                  <a:moveTo>
                    <a:pt x="668" y="650"/>
                  </a:moveTo>
                  <a:cubicBezTo>
                    <a:pt x="668" y="650"/>
                    <a:pt x="668" y="651"/>
                    <a:pt x="668" y="651"/>
                  </a:cubicBezTo>
                  <a:cubicBezTo>
                    <a:pt x="660" y="651"/>
                    <a:pt x="655" y="654"/>
                    <a:pt x="652" y="661"/>
                  </a:cubicBezTo>
                  <a:cubicBezTo>
                    <a:pt x="649" y="668"/>
                    <a:pt x="650" y="674"/>
                    <a:pt x="655" y="680"/>
                  </a:cubicBezTo>
                  <a:cubicBezTo>
                    <a:pt x="659" y="684"/>
                    <a:pt x="663" y="688"/>
                    <a:pt x="667" y="692"/>
                  </a:cubicBezTo>
                  <a:cubicBezTo>
                    <a:pt x="700" y="724"/>
                    <a:pt x="732" y="757"/>
                    <a:pt x="764" y="789"/>
                  </a:cubicBezTo>
                  <a:cubicBezTo>
                    <a:pt x="769" y="793"/>
                    <a:pt x="774" y="796"/>
                    <a:pt x="781" y="795"/>
                  </a:cubicBezTo>
                  <a:cubicBezTo>
                    <a:pt x="787" y="793"/>
                    <a:pt x="792" y="789"/>
                    <a:pt x="794" y="783"/>
                  </a:cubicBezTo>
                  <a:cubicBezTo>
                    <a:pt x="796" y="776"/>
                    <a:pt x="794" y="770"/>
                    <a:pt x="789" y="765"/>
                  </a:cubicBezTo>
                  <a:cubicBezTo>
                    <a:pt x="753" y="729"/>
                    <a:pt x="716" y="692"/>
                    <a:pt x="680" y="656"/>
                  </a:cubicBezTo>
                  <a:cubicBezTo>
                    <a:pt x="677" y="653"/>
                    <a:pt x="672" y="652"/>
                    <a:pt x="668" y="650"/>
                  </a:cubicBezTo>
                  <a:close/>
                  <a:moveTo>
                    <a:pt x="216" y="432"/>
                  </a:moveTo>
                  <a:cubicBezTo>
                    <a:pt x="217" y="435"/>
                    <a:pt x="217" y="438"/>
                    <a:pt x="219" y="440"/>
                  </a:cubicBezTo>
                  <a:cubicBezTo>
                    <a:pt x="222" y="447"/>
                    <a:pt x="228" y="449"/>
                    <a:pt x="235" y="450"/>
                  </a:cubicBezTo>
                  <a:cubicBezTo>
                    <a:pt x="264" y="458"/>
                    <a:pt x="293" y="466"/>
                    <a:pt x="322" y="474"/>
                  </a:cubicBezTo>
                  <a:cubicBezTo>
                    <a:pt x="341" y="479"/>
                    <a:pt x="361" y="484"/>
                    <a:pt x="380" y="489"/>
                  </a:cubicBezTo>
                  <a:cubicBezTo>
                    <a:pt x="389" y="492"/>
                    <a:pt x="398" y="486"/>
                    <a:pt x="401" y="476"/>
                  </a:cubicBezTo>
                  <a:cubicBezTo>
                    <a:pt x="403" y="468"/>
                    <a:pt x="397" y="458"/>
                    <a:pt x="389" y="456"/>
                  </a:cubicBezTo>
                  <a:cubicBezTo>
                    <a:pt x="367" y="450"/>
                    <a:pt x="346" y="445"/>
                    <a:pt x="324" y="439"/>
                  </a:cubicBezTo>
                  <a:cubicBezTo>
                    <a:pt x="296" y="431"/>
                    <a:pt x="268" y="424"/>
                    <a:pt x="239" y="416"/>
                  </a:cubicBezTo>
                  <a:cubicBezTo>
                    <a:pt x="228" y="413"/>
                    <a:pt x="217" y="421"/>
                    <a:pt x="216" y="432"/>
                  </a:cubicBezTo>
                  <a:close/>
                  <a:moveTo>
                    <a:pt x="681" y="863"/>
                  </a:moveTo>
                  <a:cubicBezTo>
                    <a:pt x="680" y="860"/>
                    <a:pt x="680" y="858"/>
                    <a:pt x="679" y="855"/>
                  </a:cubicBezTo>
                  <a:cubicBezTo>
                    <a:pt x="677" y="846"/>
                    <a:pt x="674" y="837"/>
                    <a:pt x="672" y="828"/>
                  </a:cubicBezTo>
                  <a:cubicBezTo>
                    <a:pt x="666" y="805"/>
                    <a:pt x="660" y="782"/>
                    <a:pt x="654" y="759"/>
                  </a:cubicBezTo>
                  <a:cubicBezTo>
                    <a:pt x="649" y="743"/>
                    <a:pt x="644" y="726"/>
                    <a:pt x="640" y="710"/>
                  </a:cubicBezTo>
                  <a:cubicBezTo>
                    <a:pt x="638" y="699"/>
                    <a:pt x="627" y="693"/>
                    <a:pt x="620" y="695"/>
                  </a:cubicBezTo>
                  <a:cubicBezTo>
                    <a:pt x="609" y="698"/>
                    <a:pt x="604" y="708"/>
                    <a:pt x="607" y="719"/>
                  </a:cubicBezTo>
                  <a:cubicBezTo>
                    <a:pt x="609" y="723"/>
                    <a:pt x="610" y="727"/>
                    <a:pt x="611" y="732"/>
                  </a:cubicBezTo>
                  <a:cubicBezTo>
                    <a:pt x="617" y="755"/>
                    <a:pt x="624" y="779"/>
                    <a:pt x="630" y="802"/>
                  </a:cubicBezTo>
                  <a:cubicBezTo>
                    <a:pt x="633" y="816"/>
                    <a:pt x="637" y="829"/>
                    <a:pt x="640" y="842"/>
                  </a:cubicBezTo>
                  <a:cubicBezTo>
                    <a:pt x="643" y="851"/>
                    <a:pt x="645" y="860"/>
                    <a:pt x="648" y="869"/>
                  </a:cubicBezTo>
                  <a:cubicBezTo>
                    <a:pt x="651" y="877"/>
                    <a:pt x="660" y="881"/>
                    <a:pt x="668" y="879"/>
                  </a:cubicBezTo>
                  <a:cubicBezTo>
                    <a:pt x="675" y="878"/>
                    <a:pt x="680" y="870"/>
                    <a:pt x="681" y="863"/>
                  </a:cubicBezTo>
                  <a:close/>
                  <a:moveTo>
                    <a:pt x="862" y="681"/>
                  </a:moveTo>
                  <a:cubicBezTo>
                    <a:pt x="864" y="681"/>
                    <a:pt x="867" y="680"/>
                    <a:pt x="870" y="679"/>
                  </a:cubicBezTo>
                  <a:cubicBezTo>
                    <a:pt x="877" y="675"/>
                    <a:pt x="880" y="669"/>
                    <a:pt x="879" y="661"/>
                  </a:cubicBezTo>
                  <a:cubicBezTo>
                    <a:pt x="878" y="654"/>
                    <a:pt x="874" y="650"/>
                    <a:pt x="867" y="648"/>
                  </a:cubicBezTo>
                  <a:cubicBezTo>
                    <a:pt x="855" y="644"/>
                    <a:pt x="842" y="641"/>
                    <a:pt x="830" y="637"/>
                  </a:cubicBezTo>
                  <a:cubicBezTo>
                    <a:pt x="807" y="631"/>
                    <a:pt x="784" y="625"/>
                    <a:pt x="761" y="619"/>
                  </a:cubicBezTo>
                  <a:cubicBezTo>
                    <a:pt x="746" y="615"/>
                    <a:pt x="731" y="611"/>
                    <a:pt x="716" y="607"/>
                  </a:cubicBezTo>
                  <a:cubicBezTo>
                    <a:pt x="707" y="605"/>
                    <a:pt x="697" y="611"/>
                    <a:pt x="695" y="620"/>
                  </a:cubicBezTo>
                  <a:cubicBezTo>
                    <a:pt x="693" y="628"/>
                    <a:pt x="699" y="638"/>
                    <a:pt x="707" y="640"/>
                  </a:cubicBezTo>
                  <a:cubicBezTo>
                    <a:pt x="733" y="647"/>
                    <a:pt x="759" y="654"/>
                    <a:pt x="785" y="661"/>
                  </a:cubicBezTo>
                  <a:cubicBezTo>
                    <a:pt x="805" y="666"/>
                    <a:pt x="825" y="672"/>
                    <a:pt x="845" y="677"/>
                  </a:cubicBezTo>
                  <a:cubicBezTo>
                    <a:pt x="851" y="679"/>
                    <a:pt x="856" y="680"/>
                    <a:pt x="862" y="681"/>
                  </a:cubicBezTo>
                  <a:close/>
                  <a:moveTo>
                    <a:pt x="415" y="234"/>
                  </a:moveTo>
                  <a:cubicBezTo>
                    <a:pt x="415" y="236"/>
                    <a:pt x="416" y="239"/>
                    <a:pt x="416" y="242"/>
                  </a:cubicBezTo>
                  <a:cubicBezTo>
                    <a:pt x="420" y="254"/>
                    <a:pt x="423" y="267"/>
                    <a:pt x="427" y="279"/>
                  </a:cubicBezTo>
                  <a:cubicBezTo>
                    <a:pt x="432" y="299"/>
                    <a:pt x="437" y="318"/>
                    <a:pt x="442" y="338"/>
                  </a:cubicBezTo>
                  <a:cubicBezTo>
                    <a:pt x="446" y="354"/>
                    <a:pt x="451" y="370"/>
                    <a:pt x="455" y="387"/>
                  </a:cubicBezTo>
                  <a:cubicBezTo>
                    <a:pt x="458" y="397"/>
                    <a:pt x="467" y="403"/>
                    <a:pt x="477" y="401"/>
                  </a:cubicBezTo>
                  <a:cubicBezTo>
                    <a:pt x="486" y="398"/>
                    <a:pt x="491" y="388"/>
                    <a:pt x="488" y="378"/>
                  </a:cubicBezTo>
                  <a:cubicBezTo>
                    <a:pt x="484" y="363"/>
                    <a:pt x="480" y="348"/>
                    <a:pt x="476" y="333"/>
                  </a:cubicBezTo>
                  <a:cubicBezTo>
                    <a:pt x="470" y="308"/>
                    <a:pt x="463" y="284"/>
                    <a:pt x="457" y="260"/>
                  </a:cubicBezTo>
                  <a:cubicBezTo>
                    <a:pt x="454" y="249"/>
                    <a:pt x="451" y="238"/>
                    <a:pt x="447" y="227"/>
                  </a:cubicBezTo>
                  <a:cubicBezTo>
                    <a:pt x="445" y="219"/>
                    <a:pt x="436" y="215"/>
                    <a:pt x="428" y="217"/>
                  </a:cubicBezTo>
                  <a:cubicBezTo>
                    <a:pt x="421" y="219"/>
                    <a:pt x="415" y="226"/>
                    <a:pt x="415" y="234"/>
                  </a:cubicBezTo>
                  <a:close/>
                  <a:moveTo>
                    <a:pt x="319" y="300"/>
                  </a:moveTo>
                  <a:cubicBezTo>
                    <a:pt x="318" y="300"/>
                    <a:pt x="318" y="301"/>
                    <a:pt x="318" y="301"/>
                  </a:cubicBezTo>
                  <a:cubicBezTo>
                    <a:pt x="311" y="301"/>
                    <a:pt x="305" y="306"/>
                    <a:pt x="302" y="312"/>
                  </a:cubicBezTo>
                  <a:cubicBezTo>
                    <a:pt x="299" y="320"/>
                    <a:pt x="302" y="326"/>
                    <a:pt x="307" y="332"/>
                  </a:cubicBezTo>
                  <a:cubicBezTo>
                    <a:pt x="341" y="366"/>
                    <a:pt x="376" y="400"/>
                    <a:pt x="410" y="435"/>
                  </a:cubicBezTo>
                  <a:cubicBezTo>
                    <a:pt x="414" y="438"/>
                    <a:pt x="417" y="442"/>
                    <a:pt x="422" y="444"/>
                  </a:cubicBezTo>
                  <a:cubicBezTo>
                    <a:pt x="430" y="448"/>
                    <a:pt x="438" y="444"/>
                    <a:pt x="443" y="437"/>
                  </a:cubicBezTo>
                  <a:cubicBezTo>
                    <a:pt x="446" y="432"/>
                    <a:pt x="446" y="422"/>
                    <a:pt x="439" y="416"/>
                  </a:cubicBezTo>
                  <a:cubicBezTo>
                    <a:pt x="403" y="379"/>
                    <a:pt x="367" y="343"/>
                    <a:pt x="331" y="307"/>
                  </a:cubicBezTo>
                  <a:cubicBezTo>
                    <a:pt x="328" y="304"/>
                    <a:pt x="323" y="302"/>
                    <a:pt x="319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35846CCE-2618-43B7-9658-B406ED61C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068" y="2246539"/>
              <a:ext cx="1630363" cy="1647825"/>
            </a:xfrm>
            <a:custGeom>
              <a:avLst/>
              <a:gdLst>
                <a:gd name="T0" fmla="*/ 135 w 529"/>
                <a:gd name="T1" fmla="*/ 507 h 530"/>
                <a:gd name="T2" fmla="*/ 163 w 529"/>
                <a:gd name="T3" fmla="*/ 480 h 530"/>
                <a:gd name="T4" fmla="*/ 206 w 529"/>
                <a:gd name="T5" fmla="*/ 438 h 530"/>
                <a:gd name="T6" fmla="*/ 211 w 529"/>
                <a:gd name="T7" fmla="*/ 436 h 530"/>
                <a:gd name="T8" fmla="*/ 233 w 529"/>
                <a:gd name="T9" fmla="*/ 427 h 530"/>
                <a:gd name="T10" fmla="*/ 429 w 529"/>
                <a:gd name="T11" fmla="*/ 229 h 530"/>
                <a:gd name="T12" fmla="*/ 436 w 529"/>
                <a:gd name="T13" fmla="*/ 216 h 530"/>
                <a:gd name="T14" fmla="*/ 427 w 529"/>
                <a:gd name="T15" fmla="*/ 175 h 530"/>
                <a:gd name="T16" fmla="*/ 363 w 529"/>
                <a:gd name="T17" fmla="*/ 106 h 530"/>
                <a:gd name="T18" fmla="*/ 318 w 529"/>
                <a:gd name="T19" fmla="*/ 91 h 530"/>
                <a:gd name="T20" fmla="*/ 294 w 529"/>
                <a:gd name="T21" fmla="*/ 100 h 530"/>
                <a:gd name="T22" fmla="*/ 97 w 529"/>
                <a:gd name="T23" fmla="*/ 297 h 530"/>
                <a:gd name="T24" fmla="*/ 91 w 529"/>
                <a:gd name="T25" fmla="*/ 316 h 530"/>
                <a:gd name="T26" fmla="*/ 89 w 529"/>
                <a:gd name="T27" fmla="*/ 322 h 530"/>
                <a:gd name="T28" fmla="*/ 21 w 529"/>
                <a:gd name="T29" fmla="*/ 391 h 530"/>
                <a:gd name="T30" fmla="*/ 18 w 529"/>
                <a:gd name="T31" fmla="*/ 393 h 530"/>
                <a:gd name="T32" fmla="*/ 8 w 529"/>
                <a:gd name="T33" fmla="*/ 366 h 530"/>
                <a:gd name="T34" fmla="*/ 0 w 529"/>
                <a:gd name="T35" fmla="*/ 311 h 530"/>
                <a:gd name="T36" fmla="*/ 37 w 529"/>
                <a:gd name="T37" fmla="*/ 229 h 530"/>
                <a:gd name="T38" fmla="*/ 133 w 529"/>
                <a:gd name="T39" fmla="*/ 132 h 530"/>
                <a:gd name="T40" fmla="*/ 235 w 529"/>
                <a:gd name="T41" fmla="*/ 31 h 530"/>
                <a:gd name="T42" fmla="*/ 314 w 529"/>
                <a:gd name="T43" fmla="*/ 0 h 530"/>
                <a:gd name="T44" fmla="*/ 371 w 529"/>
                <a:gd name="T45" fmla="*/ 10 h 530"/>
                <a:gd name="T46" fmla="*/ 424 w 529"/>
                <a:gd name="T47" fmla="*/ 37 h 530"/>
                <a:gd name="T48" fmla="*/ 496 w 529"/>
                <a:gd name="T49" fmla="*/ 111 h 530"/>
                <a:gd name="T50" fmla="*/ 523 w 529"/>
                <a:gd name="T51" fmla="*/ 175 h 530"/>
                <a:gd name="T52" fmla="*/ 520 w 529"/>
                <a:gd name="T53" fmla="*/ 254 h 530"/>
                <a:gd name="T54" fmla="*/ 494 w 529"/>
                <a:gd name="T55" fmla="*/ 294 h 530"/>
                <a:gd name="T56" fmla="*/ 339 w 529"/>
                <a:gd name="T57" fmla="*/ 449 h 530"/>
                <a:gd name="T58" fmla="*/ 289 w 529"/>
                <a:gd name="T59" fmla="*/ 499 h 530"/>
                <a:gd name="T60" fmla="*/ 233 w 529"/>
                <a:gd name="T61" fmla="*/ 525 h 530"/>
                <a:gd name="T62" fmla="*/ 138 w 529"/>
                <a:gd name="T63" fmla="*/ 510 h 530"/>
                <a:gd name="T64" fmla="*/ 135 w 529"/>
                <a:gd name="T65" fmla="*/ 507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29" h="530">
                  <a:moveTo>
                    <a:pt x="135" y="507"/>
                  </a:moveTo>
                  <a:cubicBezTo>
                    <a:pt x="145" y="498"/>
                    <a:pt x="154" y="489"/>
                    <a:pt x="163" y="480"/>
                  </a:cubicBezTo>
                  <a:cubicBezTo>
                    <a:pt x="178" y="466"/>
                    <a:pt x="191" y="452"/>
                    <a:pt x="206" y="438"/>
                  </a:cubicBezTo>
                  <a:cubicBezTo>
                    <a:pt x="207" y="437"/>
                    <a:pt x="209" y="436"/>
                    <a:pt x="211" y="436"/>
                  </a:cubicBezTo>
                  <a:cubicBezTo>
                    <a:pt x="220" y="436"/>
                    <a:pt x="227" y="433"/>
                    <a:pt x="233" y="427"/>
                  </a:cubicBezTo>
                  <a:cubicBezTo>
                    <a:pt x="298" y="361"/>
                    <a:pt x="364" y="295"/>
                    <a:pt x="429" y="229"/>
                  </a:cubicBezTo>
                  <a:cubicBezTo>
                    <a:pt x="433" y="225"/>
                    <a:pt x="435" y="221"/>
                    <a:pt x="436" y="216"/>
                  </a:cubicBezTo>
                  <a:cubicBezTo>
                    <a:pt x="436" y="202"/>
                    <a:pt x="433" y="188"/>
                    <a:pt x="427" y="175"/>
                  </a:cubicBezTo>
                  <a:cubicBezTo>
                    <a:pt x="413" y="145"/>
                    <a:pt x="391" y="122"/>
                    <a:pt x="363" y="106"/>
                  </a:cubicBezTo>
                  <a:cubicBezTo>
                    <a:pt x="349" y="98"/>
                    <a:pt x="334" y="92"/>
                    <a:pt x="318" y="91"/>
                  </a:cubicBezTo>
                  <a:cubicBezTo>
                    <a:pt x="309" y="90"/>
                    <a:pt x="301" y="93"/>
                    <a:pt x="294" y="100"/>
                  </a:cubicBezTo>
                  <a:cubicBezTo>
                    <a:pt x="229" y="166"/>
                    <a:pt x="163" y="232"/>
                    <a:pt x="97" y="297"/>
                  </a:cubicBezTo>
                  <a:cubicBezTo>
                    <a:pt x="92" y="303"/>
                    <a:pt x="91" y="309"/>
                    <a:pt x="91" y="316"/>
                  </a:cubicBezTo>
                  <a:cubicBezTo>
                    <a:pt x="91" y="318"/>
                    <a:pt x="90" y="321"/>
                    <a:pt x="89" y="322"/>
                  </a:cubicBezTo>
                  <a:cubicBezTo>
                    <a:pt x="66" y="345"/>
                    <a:pt x="43" y="368"/>
                    <a:pt x="21" y="391"/>
                  </a:cubicBezTo>
                  <a:cubicBezTo>
                    <a:pt x="20" y="391"/>
                    <a:pt x="20" y="392"/>
                    <a:pt x="18" y="393"/>
                  </a:cubicBezTo>
                  <a:cubicBezTo>
                    <a:pt x="15" y="383"/>
                    <a:pt x="11" y="375"/>
                    <a:pt x="8" y="366"/>
                  </a:cubicBezTo>
                  <a:cubicBezTo>
                    <a:pt x="3" y="348"/>
                    <a:pt x="0" y="330"/>
                    <a:pt x="0" y="311"/>
                  </a:cubicBezTo>
                  <a:cubicBezTo>
                    <a:pt x="1" y="279"/>
                    <a:pt x="13" y="252"/>
                    <a:pt x="37" y="229"/>
                  </a:cubicBezTo>
                  <a:cubicBezTo>
                    <a:pt x="69" y="197"/>
                    <a:pt x="101" y="165"/>
                    <a:pt x="133" y="132"/>
                  </a:cubicBezTo>
                  <a:cubicBezTo>
                    <a:pt x="167" y="98"/>
                    <a:pt x="201" y="64"/>
                    <a:pt x="235" y="31"/>
                  </a:cubicBezTo>
                  <a:cubicBezTo>
                    <a:pt x="257" y="9"/>
                    <a:pt x="283" y="0"/>
                    <a:pt x="314" y="0"/>
                  </a:cubicBezTo>
                  <a:cubicBezTo>
                    <a:pt x="334" y="0"/>
                    <a:pt x="352" y="3"/>
                    <a:pt x="371" y="10"/>
                  </a:cubicBezTo>
                  <a:cubicBezTo>
                    <a:pt x="390" y="16"/>
                    <a:pt x="408" y="25"/>
                    <a:pt x="424" y="37"/>
                  </a:cubicBezTo>
                  <a:cubicBezTo>
                    <a:pt x="453" y="57"/>
                    <a:pt x="477" y="81"/>
                    <a:pt x="496" y="111"/>
                  </a:cubicBezTo>
                  <a:cubicBezTo>
                    <a:pt x="508" y="131"/>
                    <a:pt x="518" y="152"/>
                    <a:pt x="523" y="175"/>
                  </a:cubicBezTo>
                  <a:cubicBezTo>
                    <a:pt x="529" y="202"/>
                    <a:pt x="529" y="228"/>
                    <a:pt x="520" y="254"/>
                  </a:cubicBezTo>
                  <a:cubicBezTo>
                    <a:pt x="515" y="269"/>
                    <a:pt x="506" y="283"/>
                    <a:pt x="494" y="294"/>
                  </a:cubicBezTo>
                  <a:cubicBezTo>
                    <a:pt x="442" y="346"/>
                    <a:pt x="391" y="397"/>
                    <a:pt x="339" y="449"/>
                  </a:cubicBezTo>
                  <a:cubicBezTo>
                    <a:pt x="323" y="466"/>
                    <a:pt x="306" y="483"/>
                    <a:pt x="289" y="499"/>
                  </a:cubicBezTo>
                  <a:cubicBezTo>
                    <a:pt x="274" y="514"/>
                    <a:pt x="255" y="522"/>
                    <a:pt x="233" y="525"/>
                  </a:cubicBezTo>
                  <a:cubicBezTo>
                    <a:pt x="200" y="530"/>
                    <a:pt x="168" y="523"/>
                    <a:pt x="138" y="510"/>
                  </a:cubicBezTo>
                  <a:cubicBezTo>
                    <a:pt x="137" y="510"/>
                    <a:pt x="137" y="509"/>
                    <a:pt x="135" y="5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77F36245-9721-4A5C-AD86-873DB27E7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880" y="4008664"/>
              <a:ext cx="1633538" cy="1660525"/>
            </a:xfrm>
            <a:custGeom>
              <a:avLst/>
              <a:gdLst>
                <a:gd name="T0" fmla="*/ 509 w 530"/>
                <a:gd name="T1" fmla="*/ 137 h 534"/>
                <a:gd name="T2" fmla="*/ 518 w 530"/>
                <a:gd name="T3" fmla="*/ 163 h 534"/>
                <a:gd name="T4" fmla="*/ 526 w 530"/>
                <a:gd name="T5" fmla="*/ 202 h 534"/>
                <a:gd name="T6" fmla="*/ 487 w 530"/>
                <a:gd name="T7" fmla="*/ 304 h 534"/>
                <a:gd name="T8" fmla="*/ 392 w 530"/>
                <a:gd name="T9" fmla="*/ 399 h 534"/>
                <a:gd name="T10" fmla="*/ 321 w 530"/>
                <a:gd name="T11" fmla="*/ 470 h 534"/>
                <a:gd name="T12" fmla="*/ 289 w 530"/>
                <a:gd name="T13" fmla="*/ 501 h 534"/>
                <a:gd name="T14" fmla="*/ 231 w 530"/>
                <a:gd name="T15" fmla="*/ 528 h 534"/>
                <a:gd name="T16" fmla="*/ 115 w 530"/>
                <a:gd name="T17" fmla="*/ 500 h 534"/>
                <a:gd name="T18" fmla="*/ 27 w 530"/>
                <a:gd name="T19" fmla="*/ 412 h 534"/>
                <a:gd name="T20" fmla="*/ 0 w 530"/>
                <a:gd name="T21" fmla="*/ 319 h 534"/>
                <a:gd name="T22" fmla="*/ 36 w 530"/>
                <a:gd name="T23" fmla="*/ 232 h 534"/>
                <a:gd name="T24" fmla="*/ 142 w 530"/>
                <a:gd name="T25" fmla="*/ 126 h 534"/>
                <a:gd name="T26" fmla="*/ 237 w 530"/>
                <a:gd name="T27" fmla="*/ 32 h 534"/>
                <a:gd name="T28" fmla="*/ 298 w 530"/>
                <a:gd name="T29" fmla="*/ 4 h 534"/>
                <a:gd name="T30" fmla="*/ 388 w 530"/>
                <a:gd name="T31" fmla="*/ 19 h 534"/>
                <a:gd name="T32" fmla="*/ 390 w 530"/>
                <a:gd name="T33" fmla="*/ 20 h 534"/>
                <a:gd name="T34" fmla="*/ 391 w 530"/>
                <a:gd name="T35" fmla="*/ 22 h 534"/>
                <a:gd name="T36" fmla="*/ 374 w 530"/>
                <a:gd name="T37" fmla="*/ 39 h 534"/>
                <a:gd name="T38" fmla="*/ 323 w 530"/>
                <a:gd name="T39" fmla="*/ 90 h 534"/>
                <a:gd name="T40" fmla="*/ 315 w 530"/>
                <a:gd name="T41" fmla="*/ 94 h 534"/>
                <a:gd name="T42" fmla="*/ 296 w 530"/>
                <a:gd name="T43" fmla="*/ 101 h 534"/>
                <a:gd name="T44" fmla="*/ 97 w 530"/>
                <a:gd name="T45" fmla="*/ 301 h 534"/>
                <a:gd name="T46" fmla="*/ 91 w 530"/>
                <a:gd name="T47" fmla="*/ 313 h 534"/>
                <a:gd name="T48" fmla="*/ 97 w 530"/>
                <a:gd name="T49" fmla="*/ 347 h 534"/>
                <a:gd name="T50" fmla="*/ 169 w 530"/>
                <a:gd name="T51" fmla="*/ 426 h 534"/>
                <a:gd name="T52" fmla="*/ 208 w 530"/>
                <a:gd name="T53" fmla="*/ 438 h 534"/>
                <a:gd name="T54" fmla="*/ 231 w 530"/>
                <a:gd name="T55" fmla="*/ 430 h 534"/>
                <a:gd name="T56" fmla="*/ 428 w 530"/>
                <a:gd name="T57" fmla="*/ 234 h 534"/>
                <a:gd name="T58" fmla="*/ 435 w 530"/>
                <a:gd name="T59" fmla="*/ 215 h 534"/>
                <a:gd name="T60" fmla="*/ 439 w 530"/>
                <a:gd name="T61" fmla="*/ 206 h 534"/>
                <a:gd name="T62" fmla="*/ 505 w 530"/>
                <a:gd name="T63" fmla="*/ 140 h 534"/>
                <a:gd name="T64" fmla="*/ 509 w 530"/>
                <a:gd name="T65" fmla="*/ 137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0" h="534">
                  <a:moveTo>
                    <a:pt x="509" y="137"/>
                  </a:moveTo>
                  <a:cubicBezTo>
                    <a:pt x="512" y="146"/>
                    <a:pt x="516" y="155"/>
                    <a:pt x="518" y="163"/>
                  </a:cubicBezTo>
                  <a:cubicBezTo>
                    <a:pt x="522" y="176"/>
                    <a:pt x="525" y="189"/>
                    <a:pt x="526" y="202"/>
                  </a:cubicBezTo>
                  <a:cubicBezTo>
                    <a:pt x="530" y="242"/>
                    <a:pt x="517" y="276"/>
                    <a:pt x="487" y="304"/>
                  </a:cubicBezTo>
                  <a:cubicBezTo>
                    <a:pt x="454" y="335"/>
                    <a:pt x="423" y="367"/>
                    <a:pt x="392" y="399"/>
                  </a:cubicBezTo>
                  <a:cubicBezTo>
                    <a:pt x="368" y="423"/>
                    <a:pt x="344" y="446"/>
                    <a:pt x="321" y="470"/>
                  </a:cubicBezTo>
                  <a:cubicBezTo>
                    <a:pt x="310" y="480"/>
                    <a:pt x="300" y="491"/>
                    <a:pt x="289" y="501"/>
                  </a:cubicBezTo>
                  <a:cubicBezTo>
                    <a:pt x="273" y="517"/>
                    <a:pt x="253" y="525"/>
                    <a:pt x="231" y="528"/>
                  </a:cubicBezTo>
                  <a:cubicBezTo>
                    <a:pt x="188" y="534"/>
                    <a:pt x="150" y="521"/>
                    <a:pt x="115" y="500"/>
                  </a:cubicBezTo>
                  <a:cubicBezTo>
                    <a:pt x="78" y="479"/>
                    <a:pt x="49" y="449"/>
                    <a:pt x="27" y="412"/>
                  </a:cubicBezTo>
                  <a:cubicBezTo>
                    <a:pt x="11" y="384"/>
                    <a:pt x="0" y="353"/>
                    <a:pt x="0" y="319"/>
                  </a:cubicBezTo>
                  <a:cubicBezTo>
                    <a:pt x="0" y="285"/>
                    <a:pt x="11" y="256"/>
                    <a:pt x="36" y="232"/>
                  </a:cubicBezTo>
                  <a:cubicBezTo>
                    <a:pt x="72" y="197"/>
                    <a:pt x="107" y="161"/>
                    <a:pt x="142" y="126"/>
                  </a:cubicBezTo>
                  <a:cubicBezTo>
                    <a:pt x="173" y="94"/>
                    <a:pt x="205" y="63"/>
                    <a:pt x="237" y="32"/>
                  </a:cubicBezTo>
                  <a:cubicBezTo>
                    <a:pt x="253" y="15"/>
                    <a:pt x="274" y="7"/>
                    <a:pt x="298" y="4"/>
                  </a:cubicBezTo>
                  <a:cubicBezTo>
                    <a:pt x="329" y="0"/>
                    <a:pt x="359" y="7"/>
                    <a:pt x="388" y="19"/>
                  </a:cubicBezTo>
                  <a:cubicBezTo>
                    <a:pt x="388" y="19"/>
                    <a:pt x="389" y="20"/>
                    <a:pt x="390" y="20"/>
                  </a:cubicBezTo>
                  <a:cubicBezTo>
                    <a:pt x="390" y="20"/>
                    <a:pt x="391" y="21"/>
                    <a:pt x="391" y="22"/>
                  </a:cubicBezTo>
                  <a:cubicBezTo>
                    <a:pt x="386" y="27"/>
                    <a:pt x="380" y="33"/>
                    <a:pt x="374" y="39"/>
                  </a:cubicBezTo>
                  <a:cubicBezTo>
                    <a:pt x="357" y="56"/>
                    <a:pt x="340" y="73"/>
                    <a:pt x="323" y="90"/>
                  </a:cubicBezTo>
                  <a:cubicBezTo>
                    <a:pt x="321" y="92"/>
                    <a:pt x="318" y="94"/>
                    <a:pt x="315" y="94"/>
                  </a:cubicBezTo>
                  <a:cubicBezTo>
                    <a:pt x="307" y="93"/>
                    <a:pt x="301" y="96"/>
                    <a:pt x="296" y="101"/>
                  </a:cubicBezTo>
                  <a:cubicBezTo>
                    <a:pt x="230" y="168"/>
                    <a:pt x="163" y="234"/>
                    <a:pt x="97" y="301"/>
                  </a:cubicBezTo>
                  <a:cubicBezTo>
                    <a:pt x="94" y="304"/>
                    <a:pt x="92" y="308"/>
                    <a:pt x="91" y="313"/>
                  </a:cubicBezTo>
                  <a:cubicBezTo>
                    <a:pt x="90" y="324"/>
                    <a:pt x="93" y="336"/>
                    <a:pt x="97" y="347"/>
                  </a:cubicBezTo>
                  <a:cubicBezTo>
                    <a:pt x="111" y="382"/>
                    <a:pt x="136" y="408"/>
                    <a:pt x="169" y="426"/>
                  </a:cubicBezTo>
                  <a:cubicBezTo>
                    <a:pt x="181" y="433"/>
                    <a:pt x="194" y="437"/>
                    <a:pt x="208" y="438"/>
                  </a:cubicBezTo>
                  <a:cubicBezTo>
                    <a:pt x="217" y="439"/>
                    <a:pt x="224" y="437"/>
                    <a:pt x="231" y="430"/>
                  </a:cubicBezTo>
                  <a:cubicBezTo>
                    <a:pt x="297" y="365"/>
                    <a:pt x="362" y="299"/>
                    <a:pt x="428" y="234"/>
                  </a:cubicBezTo>
                  <a:cubicBezTo>
                    <a:pt x="434" y="228"/>
                    <a:pt x="436" y="222"/>
                    <a:pt x="435" y="215"/>
                  </a:cubicBezTo>
                  <a:cubicBezTo>
                    <a:pt x="435" y="211"/>
                    <a:pt x="436" y="209"/>
                    <a:pt x="439" y="206"/>
                  </a:cubicBezTo>
                  <a:cubicBezTo>
                    <a:pt x="461" y="184"/>
                    <a:pt x="483" y="162"/>
                    <a:pt x="505" y="140"/>
                  </a:cubicBezTo>
                  <a:cubicBezTo>
                    <a:pt x="506" y="139"/>
                    <a:pt x="507" y="139"/>
                    <a:pt x="509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0F6207EB-4557-4C1E-BFE8-B59557AF7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8293" y="3934052"/>
              <a:ext cx="808038" cy="823913"/>
            </a:xfrm>
            <a:custGeom>
              <a:avLst/>
              <a:gdLst>
                <a:gd name="T0" fmla="*/ 215 w 262"/>
                <a:gd name="T1" fmla="*/ 6 h 265"/>
                <a:gd name="T2" fmla="*/ 205 w 262"/>
                <a:gd name="T3" fmla="*/ 34 h 265"/>
                <a:gd name="T4" fmla="*/ 243 w 262"/>
                <a:gd name="T5" fmla="*/ 34 h 265"/>
                <a:gd name="T6" fmla="*/ 241 w 262"/>
                <a:gd name="T7" fmla="*/ 47 h 265"/>
                <a:gd name="T8" fmla="*/ 246 w 262"/>
                <a:gd name="T9" fmla="*/ 56 h 265"/>
                <a:gd name="T10" fmla="*/ 250 w 262"/>
                <a:gd name="T11" fmla="*/ 66 h 265"/>
                <a:gd name="T12" fmla="*/ 240 w 262"/>
                <a:gd name="T13" fmla="*/ 90 h 265"/>
                <a:gd name="T14" fmla="*/ 259 w 262"/>
                <a:gd name="T15" fmla="*/ 88 h 265"/>
                <a:gd name="T16" fmla="*/ 258 w 262"/>
                <a:gd name="T17" fmla="*/ 99 h 265"/>
                <a:gd name="T18" fmla="*/ 109 w 262"/>
                <a:gd name="T19" fmla="*/ 248 h 265"/>
                <a:gd name="T20" fmla="*/ 61 w 262"/>
                <a:gd name="T21" fmla="*/ 260 h 265"/>
                <a:gd name="T22" fmla="*/ 8 w 262"/>
                <a:gd name="T23" fmla="*/ 212 h 265"/>
                <a:gd name="T24" fmla="*/ 10 w 262"/>
                <a:gd name="T25" fmla="*/ 165 h 265"/>
                <a:gd name="T26" fmla="*/ 30 w 262"/>
                <a:gd name="T27" fmla="*/ 143 h 265"/>
                <a:gd name="T28" fmla="*/ 170 w 262"/>
                <a:gd name="T29" fmla="*/ 4 h 265"/>
                <a:gd name="T30" fmla="*/ 182 w 262"/>
                <a:gd name="T31" fmla="*/ 3 h 265"/>
                <a:gd name="T32" fmla="*/ 184 w 262"/>
                <a:gd name="T33" fmla="*/ 5 h 265"/>
                <a:gd name="T34" fmla="*/ 202 w 262"/>
                <a:gd name="T35" fmla="*/ 9 h 265"/>
                <a:gd name="T36" fmla="*/ 215 w 262"/>
                <a:gd name="T37" fmla="*/ 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2" h="265">
                  <a:moveTo>
                    <a:pt x="215" y="6"/>
                  </a:moveTo>
                  <a:cubicBezTo>
                    <a:pt x="212" y="16"/>
                    <a:pt x="209" y="24"/>
                    <a:pt x="205" y="34"/>
                  </a:cubicBezTo>
                  <a:cubicBezTo>
                    <a:pt x="218" y="34"/>
                    <a:pt x="230" y="34"/>
                    <a:pt x="243" y="34"/>
                  </a:cubicBezTo>
                  <a:cubicBezTo>
                    <a:pt x="242" y="38"/>
                    <a:pt x="242" y="43"/>
                    <a:pt x="241" y="47"/>
                  </a:cubicBezTo>
                  <a:cubicBezTo>
                    <a:pt x="240" y="52"/>
                    <a:pt x="242" y="54"/>
                    <a:pt x="246" y="56"/>
                  </a:cubicBezTo>
                  <a:cubicBezTo>
                    <a:pt x="253" y="60"/>
                    <a:pt x="252" y="60"/>
                    <a:pt x="250" y="66"/>
                  </a:cubicBezTo>
                  <a:cubicBezTo>
                    <a:pt x="247" y="74"/>
                    <a:pt x="244" y="81"/>
                    <a:pt x="240" y="90"/>
                  </a:cubicBezTo>
                  <a:cubicBezTo>
                    <a:pt x="247" y="89"/>
                    <a:pt x="253" y="89"/>
                    <a:pt x="259" y="88"/>
                  </a:cubicBezTo>
                  <a:cubicBezTo>
                    <a:pt x="262" y="92"/>
                    <a:pt x="261" y="95"/>
                    <a:pt x="258" y="99"/>
                  </a:cubicBezTo>
                  <a:cubicBezTo>
                    <a:pt x="208" y="149"/>
                    <a:pt x="158" y="198"/>
                    <a:pt x="109" y="248"/>
                  </a:cubicBezTo>
                  <a:cubicBezTo>
                    <a:pt x="95" y="262"/>
                    <a:pt x="79" y="265"/>
                    <a:pt x="61" y="260"/>
                  </a:cubicBezTo>
                  <a:cubicBezTo>
                    <a:pt x="36" y="253"/>
                    <a:pt x="18" y="236"/>
                    <a:pt x="8" y="212"/>
                  </a:cubicBezTo>
                  <a:cubicBezTo>
                    <a:pt x="1" y="196"/>
                    <a:pt x="0" y="180"/>
                    <a:pt x="10" y="165"/>
                  </a:cubicBezTo>
                  <a:cubicBezTo>
                    <a:pt x="15" y="157"/>
                    <a:pt x="23" y="150"/>
                    <a:pt x="30" y="143"/>
                  </a:cubicBezTo>
                  <a:cubicBezTo>
                    <a:pt x="77" y="97"/>
                    <a:pt x="123" y="50"/>
                    <a:pt x="170" y="4"/>
                  </a:cubicBezTo>
                  <a:cubicBezTo>
                    <a:pt x="174" y="0"/>
                    <a:pt x="176" y="0"/>
                    <a:pt x="182" y="3"/>
                  </a:cubicBezTo>
                  <a:cubicBezTo>
                    <a:pt x="182" y="4"/>
                    <a:pt x="184" y="4"/>
                    <a:pt x="184" y="5"/>
                  </a:cubicBezTo>
                  <a:cubicBezTo>
                    <a:pt x="189" y="12"/>
                    <a:pt x="195" y="12"/>
                    <a:pt x="202" y="9"/>
                  </a:cubicBezTo>
                  <a:cubicBezTo>
                    <a:pt x="206" y="8"/>
                    <a:pt x="210" y="7"/>
                    <a:pt x="21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EBEF28AF-CFEA-47CD-B2CB-E274F1713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143" y="3145064"/>
              <a:ext cx="768350" cy="788988"/>
            </a:xfrm>
            <a:custGeom>
              <a:avLst/>
              <a:gdLst>
                <a:gd name="T0" fmla="*/ 87 w 249"/>
                <a:gd name="T1" fmla="*/ 254 h 254"/>
                <a:gd name="T2" fmla="*/ 86 w 249"/>
                <a:gd name="T3" fmla="*/ 247 h 254"/>
                <a:gd name="T4" fmla="*/ 66 w 249"/>
                <a:gd name="T5" fmla="*/ 249 h 254"/>
                <a:gd name="T6" fmla="*/ 75 w 249"/>
                <a:gd name="T7" fmla="*/ 227 h 254"/>
                <a:gd name="T8" fmla="*/ 75 w 249"/>
                <a:gd name="T9" fmla="*/ 226 h 254"/>
                <a:gd name="T10" fmla="*/ 71 w 249"/>
                <a:gd name="T11" fmla="*/ 215 h 254"/>
                <a:gd name="T12" fmla="*/ 67 w 249"/>
                <a:gd name="T13" fmla="*/ 206 h 254"/>
                <a:gd name="T14" fmla="*/ 68 w 249"/>
                <a:gd name="T15" fmla="*/ 193 h 254"/>
                <a:gd name="T16" fmla="*/ 31 w 249"/>
                <a:gd name="T17" fmla="*/ 193 h 254"/>
                <a:gd name="T18" fmla="*/ 40 w 249"/>
                <a:gd name="T19" fmla="*/ 165 h 254"/>
                <a:gd name="T20" fmla="*/ 25 w 249"/>
                <a:gd name="T21" fmla="*/ 169 h 254"/>
                <a:gd name="T22" fmla="*/ 12 w 249"/>
                <a:gd name="T23" fmla="*/ 166 h 254"/>
                <a:gd name="T24" fmla="*/ 0 w 249"/>
                <a:gd name="T25" fmla="*/ 158 h 254"/>
                <a:gd name="T26" fmla="*/ 15 w 249"/>
                <a:gd name="T27" fmla="*/ 144 h 254"/>
                <a:gd name="T28" fmla="*/ 116 w 249"/>
                <a:gd name="T29" fmla="*/ 41 h 254"/>
                <a:gd name="T30" fmla="*/ 143 w 249"/>
                <a:gd name="T31" fmla="*/ 14 h 254"/>
                <a:gd name="T32" fmla="*/ 188 w 249"/>
                <a:gd name="T33" fmla="*/ 4 h 254"/>
                <a:gd name="T34" fmla="*/ 228 w 249"/>
                <a:gd name="T35" fmla="*/ 30 h 254"/>
                <a:gd name="T36" fmla="*/ 246 w 249"/>
                <a:gd name="T37" fmla="*/ 85 h 254"/>
                <a:gd name="T38" fmla="*/ 235 w 249"/>
                <a:gd name="T39" fmla="*/ 106 h 254"/>
                <a:gd name="T40" fmla="*/ 140 w 249"/>
                <a:gd name="T41" fmla="*/ 201 h 254"/>
                <a:gd name="T42" fmla="*/ 90 w 249"/>
                <a:gd name="T43" fmla="*/ 251 h 254"/>
                <a:gd name="T44" fmla="*/ 87 w 249"/>
                <a:gd name="T4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9" h="254">
                  <a:moveTo>
                    <a:pt x="87" y="254"/>
                  </a:moveTo>
                  <a:cubicBezTo>
                    <a:pt x="87" y="251"/>
                    <a:pt x="86" y="249"/>
                    <a:pt x="86" y="247"/>
                  </a:cubicBezTo>
                  <a:cubicBezTo>
                    <a:pt x="80" y="248"/>
                    <a:pt x="73" y="248"/>
                    <a:pt x="66" y="249"/>
                  </a:cubicBezTo>
                  <a:cubicBezTo>
                    <a:pt x="69" y="241"/>
                    <a:pt x="72" y="234"/>
                    <a:pt x="75" y="227"/>
                  </a:cubicBezTo>
                  <a:cubicBezTo>
                    <a:pt x="75" y="227"/>
                    <a:pt x="75" y="227"/>
                    <a:pt x="75" y="226"/>
                  </a:cubicBezTo>
                  <a:cubicBezTo>
                    <a:pt x="78" y="219"/>
                    <a:pt x="78" y="219"/>
                    <a:pt x="71" y="215"/>
                  </a:cubicBezTo>
                  <a:cubicBezTo>
                    <a:pt x="67" y="213"/>
                    <a:pt x="66" y="211"/>
                    <a:pt x="67" y="206"/>
                  </a:cubicBezTo>
                  <a:cubicBezTo>
                    <a:pt x="68" y="202"/>
                    <a:pt x="68" y="197"/>
                    <a:pt x="68" y="193"/>
                  </a:cubicBezTo>
                  <a:cubicBezTo>
                    <a:pt x="56" y="193"/>
                    <a:pt x="44" y="193"/>
                    <a:pt x="31" y="193"/>
                  </a:cubicBezTo>
                  <a:cubicBezTo>
                    <a:pt x="34" y="183"/>
                    <a:pt x="37" y="175"/>
                    <a:pt x="40" y="165"/>
                  </a:cubicBezTo>
                  <a:cubicBezTo>
                    <a:pt x="35" y="167"/>
                    <a:pt x="30" y="167"/>
                    <a:pt x="25" y="169"/>
                  </a:cubicBezTo>
                  <a:cubicBezTo>
                    <a:pt x="20" y="170"/>
                    <a:pt x="16" y="170"/>
                    <a:pt x="12" y="166"/>
                  </a:cubicBezTo>
                  <a:cubicBezTo>
                    <a:pt x="8" y="163"/>
                    <a:pt x="4" y="161"/>
                    <a:pt x="0" y="158"/>
                  </a:cubicBezTo>
                  <a:cubicBezTo>
                    <a:pt x="5" y="153"/>
                    <a:pt x="10" y="149"/>
                    <a:pt x="15" y="144"/>
                  </a:cubicBezTo>
                  <a:cubicBezTo>
                    <a:pt x="49" y="109"/>
                    <a:pt x="83" y="75"/>
                    <a:pt x="116" y="41"/>
                  </a:cubicBezTo>
                  <a:cubicBezTo>
                    <a:pt x="125" y="32"/>
                    <a:pt x="134" y="23"/>
                    <a:pt x="143" y="14"/>
                  </a:cubicBezTo>
                  <a:cubicBezTo>
                    <a:pt x="156" y="2"/>
                    <a:pt x="172" y="0"/>
                    <a:pt x="188" y="4"/>
                  </a:cubicBezTo>
                  <a:cubicBezTo>
                    <a:pt x="204" y="9"/>
                    <a:pt x="218" y="18"/>
                    <a:pt x="228" y="30"/>
                  </a:cubicBezTo>
                  <a:cubicBezTo>
                    <a:pt x="242" y="46"/>
                    <a:pt x="249" y="64"/>
                    <a:pt x="246" y="85"/>
                  </a:cubicBezTo>
                  <a:cubicBezTo>
                    <a:pt x="245" y="93"/>
                    <a:pt x="241" y="100"/>
                    <a:pt x="235" y="106"/>
                  </a:cubicBezTo>
                  <a:cubicBezTo>
                    <a:pt x="203" y="138"/>
                    <a:pt x="172" y="169"/>
                    <a:pt x="140" y="201"/>
                  </a:cubicBezTo>
                  <a:cubicBezTo>
                    <a:pt x="124" y="218"/>
                    <a:pt x="107" y="234"/>
                    <a:pt x="90" y="251"/>
                  </a:cubicBezTo>
                  <a:cubicBezTo>
                    <a:pt x="90" y="252"/>
                    <a:pt x="89" y="253"/>
                    <a:pt x="87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38519E02-3653-4B58-920B-A8D9017AF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130" y="4267427"/>
              <a:ext cx="454025" cy="454025"/>
            </a:xfrm>
            <a:custGeom>
              <a:avLst/>
              <a:gdLst>
                <a:gd name="T0" fmla="*/ 19 w 147"/>
                <a:gd name="T1" fmla="*/ 0 h 146"/>
                <a:gd name="T2" fmla="*/ 31 w 147"/>
                <a:gd name="T3" fmla="*/ 6 h 146"/>
                <a:gd name="T4" fmla="*/ 140 w 147"/>
                <a:gd name="T5" fmla="*/ 115 h 146"/>
                <a:gd name="T6" fmla="*/ 145 w 147"/>
                <a:gd name="T7" fmla="*/ 133 h 146"/>
                <a:gd name="T8" fmla="*/ 132 w 147"/>
                <a:gd name="T9" fmla="*/ 145 h 146"/>
                <a:gd name="T10" fmla="*/ 115 w 147"/>
                <a:gd name="T11" fmla="*/ 139 h 146"/>
                <a:gd name="T12" fmla="*/ 18 w 147"/>
                <a:gd name="T13" fmla="*/ 42 h 146"/>
                <a:gd name="T14" fmla="*/ 6 w 147"/>
                <a:gd name="T15" fmla="*/ 30 h 146"/>
                <a:gd name="T16" fmla="*/ 3 w 147"/>
                <a:gd name="T17" fmla="*/ 11 h 146"/>
                <a:gd name="T18" fmla="*/ 19 w 147"/>
                <a:gd name="T19" fmla="*/ 1 h 146"/>
                <a:gd name="T20" fmla="*/ 19 w 147"/>
                <a:gd name="T21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46">
                  <a:moveTo>
                    <a:pt x="19" y="0"/>
                  </a:moveTo>
                  <a:cubicBezTo>
                    <a:pt x="23" y="2"/>
                    <a:pt x="28" y="3"/>
                    <a:pt x="31" y="6"/>
                  </a:cubicBezTo>
                  <a:cubicBezTo>
                    <a:pt x="67" y="42"/>
                    <a:pt x="104" y="79"/>
                    <a:pt x="140" y="115"/>
                  </a:cubicBezTo>
                  <a:cubicBezTo>
                    <a:pt x="145" y="120"/>
                    <a:pt x="147" y="126"/>
                    <a:pt x="145" y="133"/>
                  </a:cubicBezTo>
                  <a:cubicBezTo>
                    <a:pt x="143" y="139"/>
                    <a:pt x="138" y="143"/>
                    <a:pt x="132" y="145"/>
                  </a:cubicBezTo>
                  <a:cubicBezTo>
                    <a:pt x="125" y="146"/>
                    <a:pt x="120" y="143"/>
                    <a:pt x="115" y="139"/>
                  </a:cubicBezTo>
                  <a:cubicBezTo>
                    <a:pt x="83" y="107"/>
                    <a:pt x="51" y="74"/>
                    <a:pt x="18" y="42"/>
                  </a:cubicBezTo>
                  <a:cubicBezTo>
                    <a:pt x="14" y="38"/>
                    <a:pt x="10" y="34"/>
                    <a:pt x="6" y="30"/>
                  </a:cubicBezTo>
                  <a:cubicBezTo>
                    <a:pt x="1" y="24"/>
                    <a:pt x="0" y="18"/>
                    <a:pt x="3" y="11"/>
                  </a:cubicBezTo>
                  <a:cubicBezTo>
                    <a:pt x="6" y="4"/>
                    <a:pt x="11" y="1"/>
                    <a:pt x="19" y="1"/>
                  </a:cubicBezTo>
                  <a:cubicBezTo>
                    <a:pt x="19" y="1"/>
                    <a:pt x="19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8C23A0B5-02CC-46C1-93A3-4C415E9DA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043" y="3530827"/>
              <a:ext cx="576263" cy="244475"/>
            </a:xfrm>
            <a:custGeom>
              <a:avLst/>
              <a:gdLst>
                <a:gd name="T0" fmla="*/ 0 w 187"/>
                <a:gd name="T1" fmla="*/ 19 h 79"/>
                <a:gd name="T2" fmla="*/ 23 w 187"/>
                <a:gd name="T3" fmla="*/ 3 h 79"/>
                <a:gd name="T4" fmla="*/ 108 w 187"/>
                <a:gd name="T5" fmla="*/ 26 h 79"/>
                <a:gd name="T6" fmla="*/ 173 w 187"/>
                <a:gd name="T7" fmla="*/ 43 h 79"/>
                <a:gd name="T8" fmla="*/ 185 w 187"/>
                <a:gd name="T9" fmla="*/ 63 h 79"/>
                <a:gd name="T10" fmla="*/ 164 w 187"/>
                <a:gd name="T11" fmla="*/ 76 h 79"/>
                <a:gd name="T12" fmla="*/ 106 w 187"/>
                <a:gd name="T13" fmla="*/ 61 h 79"/>
                <a:gd name="T14" fmla="*/ 19 w 187"/>
                <a:gd name="T15" fmla="*/ 37 h 79"/>
                <a:gd name="T16" fmla="*/ 3 w 187"/>
                <a:gd name="T17" fmla="*/ 27 h 79"/>
                <a:gd name="T18" fmla="*/ 0 w 187"/>
                <a:gd name="T1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79">
                  <a:moveTo>
                    <a:pt x="0" y="19"/>
                  </a:moveTo>
                  <a:cubicBezTo>
                    <a:pt x="1" y="8"/>
                    <a:pt x="12" y="0"/>
                    <a:pt x="23" y="3"/>
                  </a:cubicBezTo>
                  <a:cubicBezTo>
                    <a:pt x="52" y="11"/>
                    <a:pt x="80" y="18"/>
                    <a:pt x="108" y="26"/>
                  </a:cubicBezTo>
                  <a:cubicBezTo>
                    <a:pt x="130" y="32"/>
                    <a:pt x="151" y="37"/>
                    <a:pt x="173" y="43"/>
                  </a:cubicBezTo>
                  <a:cubicBezTo>
                    <a:pt x="181" y="45"/>
                    <a:pt x="187" y="55"/>
                    <a:pt x="185" y="63"/>
                  </a:cubicBezTo>
                  <a:cubicBezTo>
                    <a:pt x="182" y="73"/>
                    <a:pt x="173" y="79"/>
                    <a:pt x="164" y="76"/>
                  </a:cubicBezTo>
                  <a:cubicBezTo>
                    <a:pt x="145" y="71"/>
                    <a:pt x="125" y="66"/>
                    <a:pt x="106" y="61"/>
                  </a:cubicBezTo>
                  <a:cubicBezTo>
                    <a:pt x="77" y="53"/>
                    <a:pt x="48" y="45"/>
                    <a:pt x="19" y="37"/>
                  </a:cubicBezTo>
                  <a:cubicBezTo>
                    <a:pt x="12" y="36"/>
                    <a:pt x="6" y="34"/>
                    <a:pt x="3" y="27"/>
                  </a:cubicBezTo>
                  <a:cubicBezTo>
                    <a:pt x="1" y="25"/>
                    <a:pt x="1" y="22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700B5E77-9895-41A7-B85D-9F6628BF0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3018" y="4400777"/>
              <a:ext cx="236538" cy="584200"/>
            </a:xfrm>
            <a:custGeom>
              <a:avLst/>
              <a:gdLst>
                <a:gd name="T0" fmla="*/ 77 w 77"/>
                <a:gd name="T1" fmla="*/ 170 h 188"/>
                <a:gd name="T2" fmla="*/ 64 w 77"/>
                <a:gd name="T3" fmla="*/ 186 h 188"/>
                <a:gd name="T4" fmla="*/ 44 w 77"/>
                <a:gd name="T5" fmla="*/ 176 h 188"/>
                <a:gd name="T6" fmla="*/ 36 w 77"/>
                <a:gd name="T7" fmla="*/ 149 h 188"/>
                <a:gd name="T8" fmla="*/ 26 w 77"/>
                <a:gd name="T9" fmla="*/ 109 h 188"/>
                <a:gd name="T10" fmla="*/ 7 w 77"/>
                <a:gd name="T11" fmla="*/ 39 h 188"/>
                <a:gd name="T12" fmla="*/ 3 w 77"/>
                <a:gd name="T13" fmla="*/ 26 h 188"/>
                <a:gd name="T14" fmla="*/ 16 w 77"/>
                <a:gd name="T15" fmla="*/ 2 h 188"/>
                <a:gd name="T16" fmla="*/ 36 w 77"/>
                <a:gd name="T17" fmla="*/ 17 h 188"/>
                <a:gd name="T18" fmla="*/ 50 w 77"/>
                <a:gd name="T19" fmla="*/ 66 h 188"/>
                <a:gd name="T20" fmla="*/ 68 w 77"/>
                <a:gd name="T21" fmla="*/ 135 h 188"/>
                <a:gd name="T22" fmla="*/ 75 w 77"/>
                <a:gd name="T23" fmla="*/ 162 h 188"/>
                <a:gd name="T24" fmla="*/ 77 w 77"/>
                <a:gd name="T25" fmla="*/ 17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188">
                  <a:moveTo>
                    <a:pt x="77" y="170"/>
                  </a:moveTo>
                  <a:cubicBezTo>
                    <a:pt x="76" y="177"/>
                    <a:pt x="71" y="185"/>
                    <a:pt x="64" y="186"/>
                  </a:cubicBezTo>
                  <a:cubicBezTo>
                    <a:pt x="56" y="188"/>
                    <a:pt x="47" y="184"/>
                    <a:pt x="44" y="176"/>
                  </a:cubicBezTo>
                  <a:cubicBezTo>
                    <a:pt x="41" y="167"/>
                    <a:pt x="39" y="158"/>
                    <a:pt x="36" y="149"/>
                  </a:cubicBezTo>
                  <a:cubicBezTo>
                    <a:pt x="33" y="136"/>
                    <a:pt x="29" y="123"/>
                    <a:pt x="26" y="109"/>
                  </a:cubicBezTo>
                  <a:cubicBezTo>
                    <a:pt x="20" y="86"/>
                    <a:pt x="13" y="62"/>
                    <a:pt x="7" y="39"/>
                  </a:cubicBezTo>
                  <a:cubicBezTo>
                    <a:pt x="6" y="34"/>
                    <a:pt x="5" y="30"/>
                    <a:pt x="3" y="26"/>
                  </a:cubicBezTo>
                  <a:cubicBezTo>
                    <a:pt x="0" y="15"/>
                    <a:pt x="5" y="5"/>
                    <a:pt x="16" y="2"/>
                  </a:cubicBezTo>
                  <a:cubicBezTo>
                    <a:pt x="23" y="0"/>
                    <a:pt x="34" y="6"/>
                    <a:pt x="36" y="17"/>
                  </a:cubicBezTo>
                  <a:cubicBezTo>
                    <a:pt x="40" y="33"/>
                    <a:pt x="45" y="50"/>
                    <a:pt x="50" y="66"/>
                  </a:cubicBezTo>
                  <a:cubicBezTo>
                    <a:pt x="56" y="89"/>
                    <a:pt x="62" y="112"/>
                    <a:pt x="68" y="135"/>
                  </a:cubicBezTo>
                  <a:cubicBezTo>
                    <a:pt x="70" y="144"/>
                    <a:pt x="73" y="153"/>
                    <a:pt x="75" y="162"/>
                  </a:cubicBezTo>
                  <a:cubicBezTo>
                    <a:pt x="76" y="165"/>
                    <a:pt x="76" y="167"/>
                    <a:pt x="77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157FEB31-CD4C-4994-AABE-9ED9DA0BA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7655" y="4127727"/>
              <a:ext cx="576263" cy="234950"/>
            </a:xfrm>
            <a:custGeom>
              <a:avLst/>
              <a:gdLst>
                <a:gd name="T0" fmla="*/ 169 w 187"/>
                <a:gd name="T1" fmla="*/ 76 h 76"/>
                <a:gd name="T2" fmla="*/ 152 w 187"/>
                <a:gd name="T3" fmla="*/ 72 h 76"/>
                <a:gd name="T4" fmla="*/ 92 w 187"/>
                <a:gd name="T5" fmla="*/ 56 h 76"/>
                <a:gd name="T6" fmla="*/ 14 w 187"/>
                <a:gd name="T7" fmla="*/ 35 h 76"/>
                <a:gd name="T8" fmla="*/ 2 w 187"/>
                <a:gd name="T9" fmla="*/ 15 h 76"/>
                <a:gd name="T10" fmla="*/ 23 w 187"/>
                <a:gd name="T11" fmla="*/ 2 h 76"/>
                <a:gd name="T12" fmla="*/ 68 w 187"/>
                <a:gd name="T13" fmla="*/ 14 h 76"/>
                <a:gd name="T14" fmla="*/ 137 w 187"/>
                <a:gd name="T15" fmla="*/ 32 h 76"/>
                <a:gd name="T16" fmla="*/ 174 w 187"/>
                <a:gd name="T17" fmla="*/ 43 h 76"/>
                <a:gd name="T18" fmla="*/ 186 w 187"/>
                <a:gd name="T19" fmla="*/ 56 h 76"/>
                <a:gd name="T20" fmla="*/ 177 w 187"/>
                <a:gd name="T21" fmla="*/ 74 h 76"/>
                <a:gd name="T22" fmla="*/ 169 w 187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76">
                  <a:moveTo>
                    <a:pt x="169" y="76"/>
                  </a:moveTo>
                  <a:cubicBezTo>
                    <a:pt x="163" y="75"/>
                    <a:pt x="158" y="74"/>
                    <a:pt x="152" y="72"/>
                  </a:cubicBezTo>
                  <a:cubicBezTo>
                    <a:pt x="132" y="67"/>
                    <a:pt x="112" y="61"/>
                    <a:pt x="92" y="56"/>
                  </a:cubicBezTo>
                  <a:cubicBezTo>
                    <a:pt x="66" y="49"/>
                    <a:pt x="40" y="42"/>
                    <a:pt x="14" y="35"/>
                  </a:cubicBezTo>
                  <a:cubicBezTo>
                    <a:pt x="6" y="33"/>
                    <a:pt x="0" y="23"/>
                    <a:pt x="2" y="15"/>
                  </a:cubicBezTo>
                  <a:cubicBezTo>
                    <a:pt x="4" y="6"/>
                    <a:pt x="14" y="0"/>
                    <a:pt x="23" y="2"/>
                  </a:cubicBezTo>
                  <a:cubicBezTo>
                    <a:pt x="38" y="6"/>
                    <a:pt x="53" y="10"/>
                    <a:pt x="68" y="14"/>
                  </a:cubicBezTo>
                  <a:cubicBezTo>
                    <a:pt x="91" y="20"/>
                    <a:pt x="114" y="26"/>
                    <a:pt x="137" y="32"/>
                  </a:cubicBezTo>
                  <a:cubicBezTo>
                    <a:pt x="149" y="36"/>
                    <a:pt x="162" y="39"/>
                    <a:pt x="174" y="43"/>
                  </a:cubicBezTo>
                  <a:cubicBezTo>
                    <a:pt x="181" y="45"/>
                    <a:pt x="185" y="49"/>
                    <a:pt x="186" y="56"/>
                  </a:cubicBezTo>
                  <a:cubicBezTo>
                    <a:pt x="187" y="64"/>
                    <a:pt x="184" y="70"/>
                    <a:pt x="177" y="74"/>
                  </a:cubicBezTo>
                  <a:cubicBezTo>
                    <a:pt x="174" y="75"/>
                    <a:pt x="171" y="76"/>
                    <a:pt x="169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66E29811-C3A0-4C15-B39F-3B0B9C5A2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0405" y="2914877"/>
              <a:ext cx="233363" cy="584200"/>
            </a:xfrm>
            <a:custGeom>
              <a:avLst/>
              <a:gdLst>
                <a:gd name="T0" fmla="*/ 0 w 76"/>
                <a:gd name="T1" fmla="*/ 19 h 188"/>
                <a:gd name="T2" fmla="*/ 13 w 76"/>
                <a:gd name="T3" fmla="*/ 2 h 188"/>
                <a:gd name="T4" fmla="*/ 32 w 76"/>
                <a:gd name="T5" fmla="*/ 12 h 188"/>
                <a:gd name="T6" fmla="*/ 42 w 76"/>
                <a:gd name="T7" fmla="*/ 45 h 188"/>
                <a:gd name="T8" fmla="*/ 61 w 76"/>
                <a:gd name="T9" fmla="*/ 118 h 188"/>
                <a:gd name="T10" fmla="*/ 73 w 76"/>
                <a:gd name="T11" fmla="*/ 163 h 188"/>
                <a:gd name="T12" fmla="*/ 62 w 76"/>
                <a:gd name="T13" fmla="*/ 186 h 188"/>
                <a:gd name="T14" fmla="*/ 40 w 76"/>
                <a:gd name="T15" fmla="*/ 172 h 188"/>
                <a:gd name="T16" fmla="*/ 27 w 76"/>
                <a:gd name="T17" fmla="*/ 123 h 188"/>
                <a:gd name="T18" fmla="*/ 12 w 76"/>
                <a:gd name="T19" fmla="*/ 64 h 188"/>
                <a:gd name="T20" fmla="*/ 1 w 76"/>
                <a:gd name="T21" fmla="*/ 27 h 188"/>
                <a:gd name="T22" fmla="*/ 0 w 76"/>
                <a:gd name="T23" fmla="*/ 1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" h="188">
                  <a:moveTo>
                    <a:pt x="0" y="19"/>
                  </a:moveTo>
                  <a:cubicBezTo>
                    <a:pt x="0" y="11"/>
                    <a:pt x="6" y="4"/>
                    <a:pt x="13" y="2"/>
                  </a:cubicBezTo>
                  <a:cubicBezTo>
                    <a:pt x="21" y="0"/>
                    <a:pt x="30" y="4"/>
                    <a:pt x="32" y="12"/>
                  </a:cubicBezTo>
                  <a:cubicBezTo>
                    <a:pt x="36" y="23"/>
                    <a:pt x="39" y="34"/>
                    <a:pt x="42" y="45"/>
                  </a:cubicBezTo>
                  <a:cubicBezTo>
                    <a:pt x="48" y="69"/>
                    <a:pt x="55" y="93"/>
                    <a:pt x="61" y="118"/>
                  </a:cubicBezTo>
                  <a:cubicBezTo>
                    <a:pt x="65" y="133"/>
                    <a:pt x="69" y="148"/>
                    <a:pt x="73" y="163"/>
                  </a:cubicBezTo>
                  <a:cubicBezTo>
                    <a:pt x="76" y="173"/>
                    <a:pt x="71" y="183"/>
                    <a:pt x="62" y="186"/>
                  </a:cubicBezTo>
                  <a:cubicBezTo>
                    <a:pt x="52" y="188"/>
                    <a:pt x="43" y="182"/>
                    <a:pt x="40" y="172"/>
                  </a:cubicBezTo>
                  <a:cubicBezTo>
                    <a:pt x="36" y="155"/>
                    <a:pt x="31" y="139"/>
                    <a:pt x="27" y="123"/>
                  </a:cubicBezTo>
                  <a:cubicBezTo>
                    <a:pt x="22" y="103"/>
                    <a:pt x="17" y="84"/>
                    <a:pt x="12" y="64"/>
                  </a:cubicBezTo>
                  <a:cubicBezTo>
                    <a:pt x="8" y="52"/>
                    <a:pt x="5" y="39"/>
                    <a:pt x="1" y="27"/>
                  </a:cubicBezTo>
                  <a:cubicBezTo>
                    <a:pt x="1" y="24"/>
                    <a:pt x="0" y="21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71CD4A39-EAE7-4012-90AB-B19C3A135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218" y="3179989"/>
              <a:ext cx="452438" cy="458788"/>
            </a:xfrm>
            <a:custGeom>
              <a:avLst/>
              <a:gdLst>
                <a:gd name="T0" fmla="*/ 20 w 147"/>
                <a:gd name="T1" fmla="*/ 0 h 148"/>
                <a:gd name="T2" fmla="*/ 32 w 147"/>
                <a:gd name="T3" fmla="*/ 7 h 148"/>
                <a:gd name="T4" fmla="*/ 140 w 147"/>
                <a:gd name="T5" fmla="*/ 116 h 148"/>
                <a:gd name="T6" fmla="*/ 144 w 147"/>
                <a:gd name="T7" fmla="*/ 137 h 148"/>
                <a:gd name="T8" fmla="*/ 123 w 147"/>
                <a:gd name="T9" fmla="*/ 144 h 148"/>
                <a:gd name="T10" fmla="*/ 111 w 147"/>
                <a:gd name="T11" fmla="*/ 135 h 148"/>
                <a:gd name="T12" fmla="*/ 8 w 147"/>
                <a:gd name="T13" fmla="*/ 32 h 148"/>
                <a:gd name="T14" fmla="*/ 3 w 147"/>
                <a:gd name="T15" fmla="*/ 12 h 148"/>
                <a:gd name="T16" fmla="*/ 19 w 147"/>
                <a:gd name="T17" fmla="*/ 1 h 148"/>
                <a:gd name="T18" fmla="*/ 20 w 147"/>
                <a:gd name="T1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" h="148">
                  <a:moveTo>
                    <a:pt x="20" y="0"/>
                  </a:moveTo>
                  <a:cubicBezTo>
                    <a:pt x="24" y="2"/>
                    <a:pt x="29" y="4"/>
                    <a:pt x="32" y="7"/>
                  </a:cubicBezTo>
                  <a:cubicBezTo>
                    <a:pt x="68" y="43"/>
                    <a:pt x="104" y="79"/>
                    <a:pt x="140" y="116"/>
                  </a:cubicBezTo>
                  <a:cubicBezTo>
                    <a:pt x="147" y="122"/>
                    <a:pt x="147" y="132"/>
                    <a:pt x="144" y="137"/>
                  </a:cubicBezTo>
                  <a:cubicBezTo>
                    <a:pt x="139" y="144"/>
                    <a:pt x="131" y="148"/>
                    <a:pt x="123" y="144"/>
                  </a:cubicBezTo>
                  <a:cubicBezTo>
                    <a:pt x="118" y="142"/>
                    <a:pt x="115" y="138"/>
                    <a:pt x="111" y="135"/>
                  </a:cubicBezTo>
                  <a:cubicBezTo>
                    <a:pt x="77" y="100"/>
                    <a:pt x="42" y="66"/>
                    <a:pt x="8" y="32"/>
                  </a:cubicBezTo>
                  <a:cubicBezTo>
                    <a:pt x="3" y="26"/>
                    <a:pt x="0" y="20"/>
                    <a:pt x="3" y="12"/>
                  </a:cubicBezTo>
                  <a:cubicBezTo>
                    <a:pt x="6" y="6"/>
                    <a:pt x="12" y="1"/>
                    <a:pt x="19" y="1"/>
                  </a:cubicBezTo>
                  <a:cubicBezTo>
                    <a:pt x="19" y="1"/>
                    <a:pt x="19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C0644AF-592F-498F-AE15-20CCAE0A680D}"/>
              </a:ext>
            </a:extLst>
          </p:cNvPr>
          <p:cNvGrpSpPr/>
          <p:nvPr/>
        </p:nvGrpSpPr>
        <p:grpSpPr>
          <a:xfrm>
            <a:off x="8465063" y="4136051"/>
            <a:ext cx="466340" cy="410955"/>
            <a:chOff x="2341563" y="119063"/>
            <a:chExt cx="7512050" cy="6619875"/>
          </a:xfrm>
        </p:grpSpPr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7B9C9B22-AE80-476E-9846-F24C89A6AB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1563" y="119063"/>
              <a:ext cx="7512050" cy="6619875"/>
            </a:xfrm>
            <a:custGeom>
              <a:avLst/>
              <a:gdLst>
                <a:gd name="T0" fmla="*/ 2422 w 2440"/>
                <a:gd name="T1" fmla="*/ 1985 h 2132"/>
                <a:gd name="T2" fmla="*/ 2422 w 2440"/>
                <a:gd name="T3" fmla="*/ 1985 h 2132"/>
                <a:gd name="T4" fmla="*/ 1305 w 2440"/>
                <a:gd name="T5" fmla="*/ 49 h 2132"/>
                <a:gd name="T6" fmla="*/ 1220 w 2440"/>
                <a:gd name="T7" fmla="*/ 0 h 2132"/>
                <a:gd name="T8" fmla="*/ 1135 w 2440"/>
                <a:gd name="T9" fmla="*/ 49 h 2132"/>
                <a:gd name="T10" fmla="*/ 17 w 2440"/>
                <a:gd name="T11" fmla="*/ 1985 h 2132"/>
                <a:gd name="T12" fmla="*/ 17 w 2440"/>
                <a:gd name="T13" fmla="*/ 2083 h 2132"/>
                <a:gd name="T14" fmla="*/ 102 w 2440"/>
                <a:gd name="T15" fmla="*/ 2132 h 2132"/>
                <a:gd name="T16" fmla="*/ 2337 w 2440"/>
                <a:gd name="T17" fmla="*/ 2132 h 2132"/>
                <a:gd name="T18" fmla="*/ 2422 w 2440"/>
                <a:gd name="T19" fmla="*/ 2083 h 2132"/>
                <a:gd name="T20" fmla="*/ 2422 w 2440"/>
                <a:gd name="T21" fmla="*/ 1985 h 2132"/>
                <a:gd name="T22" fmla="*/ 340 w 2440"/>
                <a:gd name="T23" fmla="*/ 1897 h 2132"/>
                <a:gd name="T24" fmla="*/ 1220 w 2440"/>
                <a:gd name="T25" fmla="*/ 373 h 2132"/>
                <a:gd name="T26" fmla="*/ 2100 w 2440"/>
                <a:gd name="T27" fmla="*/ 1897 h 2132"/>
                <a:gd name="T28" fmla="*/ 340 w 2440"/>
                <a:gd name="T29" fmla="*/ 1897 h 2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40" h="2132">
                  <a:moveTo>
                    <a:pt x="2422" y="1985"/>
                  </a:moveTo>
                  <a:cubicBezTo>
                    <a:pt x="2422" y="1985"/>
                    <a:pt x="2422" y="1985"/>
                    <a:pt x="2422" y="1985"/>
                  </a:cubicBezTo>
                  <a:cubicBezTo>
                    <a:pt x="1305" y="49"/>
                    <a:pt x="1305" y="49"/>
                    <a:pt x="1305" y="49"/>
                  </a:cubicBezTo>
                  <a:cubicBezTo>
                    <a:pt x="1287" y="19"/>
                    <a:pt x="1255" y="0"/>
                    <a:pt x="1220" y="0"/>
                  </a:cubicBezTo>
                  <a:cubicBezTo>
                    <a:pt x="1185" y="0"/>
                    <a:pt x="1152" y="19"/>
                    <a:pt x="1135" y="49"/>
                  </a:cubicBezTo>
                  <a:cubicBezTo>
                    <a:pt x="17" y="1985"/>
                    <a:pt x="17" y="1985"/>
                    <a:pt x="17" y="1985"/>
                  </a:cubicBezTo>
                  <a:cubicBezTo>
                    <a:pt x="0" y="2015"/>
                    <a:pt x="0" y="2053"/>
                    <a:pt x="17" y="2083"/>
                  </a:cubicBezTo>
                  <a:cubicBezTo>
                    <a:pt x="35" y="2113"/>
                    <a:pt x="67" y="2132"/>
                    <a:pt x="102" y="2132"/>
                  </a:cubicBezTo>
                  <a:cubicBezTo>
                    <a:pt x="2337" y="2132"/>
                    <a:pt x="2337" y="2132"/>
                    <a:pt x="2337" y="2132"/>
                  </a:cubicBezTo>
                  <a:cubicBezTo>
                    <a:pt x="2372" y="2132"/>
                    <a:pt x="2405" y="2113"/>
                    <a:pt x="2422" y="2083"/>
                  </a:cubicBezTo>
                  <a:cubicBezTo>
                    <a:pt x="2440" y="2053"/>
                    <a:pt x="2440" y="2015"/>
                    <a:pt x="2422" y="1985"/>
                  </a:cubicBezTo>
                  <a:close/>
                  <a:moveTo>
                    <a:pt x="340" y="1897"/>
                  </a:moveTo>
                  <a:cubicBezTo>
                    <a:pt x="1220" y="373"/>
                    <a:pt x="1220" y="373"/>
                    <a:pt x="1220" y="373"/>
                  </a:cubicBezTo>
                  <a:cubicBezTo>
                    <a:pt x="2100" y="1897"/>
                    <a:pt x="2100" y="1897"/>
                    <a:pt x="2100" y="1897"/>
                  </a:cubicBezTo>
                  <a:lnTo>
                    <a:pt x="340" y="18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145D406A-82C1-4D3D-9FC5-7A4EBEE4E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4526" y="2305051"/>
              <a:ext cx="746125" cy="2393950"/>
            </a:xfrm>
            <a:custGeom>
              <a:avLst/>
              <a:gdLst>
                <a:gd name="T0" fmla="*/ 32 w 242"/>
                <a:gd name="T1" fmla="*/ 635 h 771"/>
                <a:gd name="T2" fmla="*/ 57 w 242"/>
                <a:gd name="T3" fmla="*/ 737 h 771"/>
                <a:gd name="T4" fmla="*/ 117 w 242"/>
                <a:gd name="T5" fmla="*/ 771 h 771"/>
                <a:gd name="T6" fmla="*/ 125 w 242"/>
                <a:gd name="T7" fmla="*/ 771 h 771"/>
                <a:gd name="T8" fmla="*/ 185 w 242"/>
                <a:gd name="T9" fmla="*/ 737 h 771"/>
                <a:gd name="T10" fmla="*/ 209 w 242"/>
                <a:gd name="T11" fmla="*/ 635 h 771"/>
                <a:gd name="T12" fmla="*/ 235 w 242"/>
                <a:gd name="T13" fmla="*/ 280 h 771"/>
                <a:gd name="T14" fmla="*/ 242 w 242"/>
                <a:gd name="T15" fmla="*/ 131 h 771"/>
                <a:gd name="T16" fmla="*/ 207 w 242"/>
                <a:gd name="T17" fmla="*/ 35 h 771"/>
                <a:gd name="T18" fmla="*/ 121 w 242"/>
                <a:gd name="T19" fmla="*/ 0 h 771"/>
                <a:gd name="T20" fmla="*/ 34 w 242"/>
                <a:gd name="T21" fmla="*/ 35 h 771"/>
                <a:gd name="T22" fmla="*/ 0 w 242"/>
                <a:gd name="T23" fmla="*/ 131 h 771"/>
                <a:gd name="T24" fmla="*/ 7 w 242"/>
                <a:gd name="T25" fmla="*/ 280 h 771"/>
                <a:gd name="T26" fmla="*/ 32 w 242"/>
                <a:gd name="T27" fmla="*/ 635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2" h="771">
                  <a:moveTo>
                    <a:pt x="32" y="635"/>
                  </a:moveTo>
                  <a:cubicBezTo>
                    <a:pt x="37" y="681"/>
                    <a:pt x="45" y="715"/>
                    <a:pt x="57" y="737"/>
                  </a:cubicBezTo>
                  <a:cubicBezTo>
                    <a:pt x="68" y="760"/>
                    <a:pt x="88" y="771"/>
                    <a:pt x="117" y="771"/>
                  </a:cubicBezTo>
                  <a:cubicBezTo>
                    <a:pt x="125" y="771"/>
                    <a:pt x="125" y="771"/>
                    <a:pt x="125" y="771"/>
                  </a:cubicBezTo>
                  <a:cubicBezTo>
                    <a:pt x="154" y="771"/>
                    <a:pt x="174" y="760"/>
                    <a:pt x="185" y="737"/>
                  </a:cubicBezTo>
                  <a:cubicBezTo>
                    <a:pt x="196" y="715"/>
                    <a:pt x="204" y="681"/>
                    <a:pt x="209" y="635"/>
                  </a:cubicBezTo>
                  <a:cubicBezTo>
                    <a:pt x="235" y="280"/>
                    <a:pt x="235" y="280"/>
                    <a:pt x="235" y="280"/>
                  </a:cubicBezTo>
                  <a:cubicBezTo>
                    <a:pt x="240" y="210"/>
                    <a:pt x="242" y="161"/>
                    <a:pt x="242" y="131"/>
                  </a:cubicBezTo>
                  <a:cubicBezTo>
                    <a:pt x="242" y="90"/>
                    <a:pt x="230" y="58"/>
                    <a:pt x="207" y="35"/>
                  </a:cubicBezTo>
                  <a:cubicBezTo>
                    <a:pt x="185" y="13"/>
                    <a:pt x="153" y="0"/>
                    <a:pt x="121" y="0"/>
                  </a:cubicBezTo>
                  <a:cubicBezTo>
                    <a:pt x="88" y="0"/>
                    <a:pt x="57" y="13"/>
                    <a:pt x="34" y="35"/>
                  </a:cubicBezTo>
                  <a:cubicBezTo>
                    <a:pt x="11" y="58"/>
                    <a:pt x="0" y="90"/>
                    <a:pt x="0" y="131"/>
                  </a:cubicBezTo>
                  <a:cubicBezTo>
                    <a:pt x="0" y="161"/>
                    <a:pt x="2" y="210"/>
                    <a:pt x="7" y="280"/>
                  </a:cubicBezTo>
                  <a:lnTo>
                    <a:pt x="32" y="6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0" name="Oval 7">
              <a:extLst>
                <a:ext uri="{FF2B5EF4-FFF2-40B4-BE49-F238E27FC236}">
                  <a16:creationId xmlns:a16="http://schemas.microsoft.com/office/drawing/2014/main" id="{42ABD9CA-30E5-4A5D-BBFA-285B69C10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9763" y="4978401"/>
              <a:ext cx="757238" cy="7635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3" name="Oval 72">
            <a:extLst>
              <a:ext uri="{FF2B5EF4-FFF2-40B4-BE49-F238E27FC236}">
                <a16:creationId xmlns:a16="http://schemas.microsoft.com/office/drawing/2014/main" id="{E40BAE83-7BCB-4668-A63F-52A2F6F9137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6290900-20BC-47C1-B6F5-6CC0C3AC13CC}"/>
              </a:ext>
            </a:extLst>
          </p:cNvPr>
          <p:cNvSpPr txBox="1"/>
          <p:nvPr/>
        </p:nvSpPr>
        <p:spPr>
          <a:xfrm>
            <a:off x="0" y="638928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</p:spTree>
    <p:extLst>
      <p:ext uri="{BB962C8B-B14F-4D97-AF65-F5344CB8AC3E}">
        <p14:creationId xmlns:p14="http://schemas.microsoft.com/office/powerpoint/2010/main" val="3456397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14111</TotalTime>
  <Words>118</Words>
  <Application>Microsoft Office PowerPoint</Application>
  <PresentationFormat>Grand écran</PresentationFormat>
  <Paragraphs>36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Noto Sans</vt:lpstr>
      <vt:lpstr>Open Sans Light</vt:lpstr>
      <vt:lpstr>Wingdings</vt:lpstr>
      <vt:lpstr>Office Theme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asus</cp:lastModifiedBy>
  <cp:revision>1015</cp:revision>
  <dcterms:created xsi:type="dcterms:W3CDTF">2017-12-05T16:25:52Z</dcterms:created>
  <dcterms:modified xsi:type="dcterms:W3CDTF">2021-04-28T23:04:48Z</dcterms:modified>
</cp:coreProperties>
</file>