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20:45:5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7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D459-46C0-BA4D-ADAD-832CB7FE2192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B0CF-8910-D141-A3D8-D0E4D84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CC74C2-9324-9E4D-9530-BD47E86AF498}"/>
                  </a:ext>
                </a:extLst>
              </p14:cNvPr>
              <p14:cNvContentPartPr/>
              <p14:nvPr/>
            </p14:nvContentPartPr>
            <p14:xfrm>
              <a:off x="1495982" y="132540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CC74C2-9324-9E4D-9530-BD47E86AF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342" y="131640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85D5831-E4E2-A949-8D1E-475F6CD584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49" t="12757" r="3259" b="57594"/>
          <a:stretch/>
        </p:blipFill>
        <p:spPr>
          <a:xfrm>
            <a:off x="626723" y="574815"/>
            <a:ext cx="7890553" cy="16746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C7D337-46C6-274F-8637-16B150FF07C3}"/>
              </a:ext>
            </a:extLst>
          </p:cNvPr>
          <p:cNvCxnSpPr/>
          <p:nvPr/>
        </p:nvCxnSpPr>
        <p:spPr>
          <a:xfrm>
            <a:off x="4462408" y="5304887"/>
            <a:ext cx="322608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CACAAE-79F5-AF45-8663-208E2AB639C7}"/>
              </a:ext>
            </a:extLst>
          </p:cNvPr>
          <p:cNvCxnSpPr/>
          <p:nvPr/>
        </p:nvCxnSpPr>
        <p:spPr>
          <a:xfrm>
            <a:off x="311646" y="5693596"/>
            <a:ext cx="322608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D206D8-E95D-144F-A161-9D681AF190AB}"/>
              </a:ext>
            </a:extLst>
          </p:cNvPr>
          <p:cNvCxnSpPr>
            <a:cxnSpLocks/>
          </p:cNvCxnSpPr>
          <p:nvPr/>
        </p:nvCxnSpPr>
        <p:spPr>
          <a:xfrm>
            <a:off x="1643862" y="5496673"/>
            <a:ext cx="715081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066349-861B-7B43-868B-6C27E578225F}"/>
              </a:ext>
            </a:extLst>
          </p:cNvPr>
          <p:cNvCxnSpPr>
            <a:cxnSpLocks/>
          </p:cNvCxnSpPr>
          <p:nvPr/>
        </p:nvCxnSpPr>
        <p:spPr>
          <a:xfrm>
            <a:off x="6804914" y="5775790"/>
            <a:ext cx="55480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C5CC5C-1E44-F945-A430-37425B04E9B7}"/>
              </a:ext>
            </a:extLst>
          </p:cNvPr>
          <p:cNvGrpSpPr/>
          <p:nvPr/>
        </p:nvGrpSpPr>
        <p:grpSpPr>
          <a:xfrm>
            <a:off x="1959524" y="2740044"/>
            <a:ext cx="5224953" cy="1088792"/>
            <a:chOff x="1633591" y="2740044"/>
            <a:chExt cx="5224953" cy="108879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704FD8-B817-AE43-A2BD-346AAE239AD0}"/>
                </a:ext>
              </a:extLst>
            </p:cNvPr>
            <p:cNvCxnSpPr/>
            <p:nvPr/>
          </p:nvCxnSpPr>
          <p:spPr>
            <a:xfrm>
              <a:off x="2044557" y="3226085"/>
              <a:ext cx="4448710" cy="0"/>
            </a:xfrm>
            <a:prstGeom prst="line">
              <a:avLst/>
            </a:prstGeom>
            <a:ln w="381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367315-E6BF-4C4E-A3D6-E05EFDBE4FD9}"/>
                </a:ext>
              </a:extLst>
            </p:cNvPr>
            <p:cNvCxnSpPr/>
            <p:nvPr/>
          </p:nvCxnSpPr>
          <p:spPr>
            <a:xfrm>
              <a:off x="2241479" y="3429000"/>
              <a:ext cx="3226085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A594D6-9803-C646-8235-60F6245B629D}"/>
                </a:ext>
              </a:extLst>
            </p:cNvPr>
            <p:cNvCxnSpPr/>
            <p:nvPr/>
          </p:nvCxnSpPr>
          <p:spPr>
            <a:xfrm>
              <a:off x="3010328" y="3604517"/>
              <a:ext cx="3226085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CE2AC-79F6-234D-9D1E-1D712D6D57F2}"/>
                </a:ext>
              </a:extLst>
            </p:cNvPr>
            <p:cNvCxnSpPr>
              <a:cxnSpLocks/>
            </p:cNvCxnSpPr>
            <p:nvPr/>
          </p:nvCxnSpPr>
          <p:spPr>
            <a:xfrm>
              <a:off x="5167902" y="3828836"/>
              <a:ext cx="1232899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204B1F-E7EC-CE4C-9800-723E5B074305}"/>
                </a:ext>
              </a:extLst>
            </p:cNvPr>
            <p:cNvCxnSpPr>
              <a:cxnSpLocks/>
            </p:cNvCxnSpPr>
            <p:nvPr/>
          </p:nvCxnSpPr>
          <p:spPr>
            <a:xfrm>
              <a:off x="2678130" y="3828836"/>
              <a:ext cx="664395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32A032-2F37-5940-B5CD-6C6490602D85}"/>
                </a:ext>
              </a:extLst>
            </p:cNvPr>
            <p:cNvSpPr txBox="1"/>
            <p:nvPr/>
          </p:nvSpPr>
          <p:spPr>
            <a:xfrm>
              <a:off x="1633591" y="2740044"/>
              <a:ext cx="83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TxStart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42A7C4-41DD-B247-867D-CEA28A3BD3B1}"/>
                </a:ext>
              </a:extLst>
            </p:cNvPr>
            <p:cNvSpPr txBox="1"/>
            <p:nvPr/>
          </p:nvSpPr>
          <p:spPr>
            <a:xfrm>
              <a:off x="6116546" y="2740044"/>
              <a:ext cx="74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TxEnd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8D77976-2000-6C45-84D2-DC7497C6FDAC}"/>
              </a:ext>
            </a:extLst>
          </p:cNvPr>
          <p:cNvSpPr txBox="1"/>
          <p:nvPr/>
        </p:nvSpPr>
        <p:spPr>
          <a:xfrm>
            <a:off x="2902441" y="3993220"/>
            <a:ext cx="333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chemeClr val="accent2"/>
                </a:solidFill>
              </a:rPr>
              <a:t>Contained</a:t>
            </a:r>
          </a:p>
          <a:p>
            <a:r>
              <a:rPr lang="en-US" dirty="0">
                <a:solidFill>
                  <a:schemeClr val="accent2"/>
                </a:solidFill>
              </a:rPr>
              <a:t>(Start &gt; </a:t>
            </a:r>
            <a:r>
              <a:rPr lang="en-US" dirty="0" err="1">
                <a:solidFill>
                  <a:schemeClr val="accent2"/>
                </a:solidFill>
              </a:rPr>
              <a:t>TxStart</a:t>
            </a:r>
            <a:r>
              <a:rPr lang="en-US" dirty="0">
                <a:solidFill>
                  <a:schemeClr val="accent2"/>
                </a:solidFill>
              </a:rPr>
              <a:t>) &amp;&amp; (End &lt; </a:t>
            </a:r>
            <a:r>
              <a:rPr lang="en-US" dirty="0" err="1">
                <a:solidFill>
                  <a:schemeClr val="accent2"/>
                </a:solidFill>
              </a:rPr>
              <a:t>TxEnd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B15648-D388-6F4E-8051-D03FE2D6B7F7}"/>
              </a:ext>
            </a:extLst>
          </p:cNvPr>
          <p:cNvSpPr txBox="1"/>
          <p:nvPr/>
        </p:nvSpPr>
        <p:spPr>
          <a:xfrm>
            <a:off x="2902441" y="5965862"/>
            <a:ext cx="333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</a:rPr>
              <a:t>Overlapping</a:t>
            </a:r>
          </a:p>
          <a:p>
            <a:r>
              <a:rPr lang="en-US" dirty="0">
                <a:solidFill>
                  <a:srgbClr val="00B0F0"/>
                </a:solidFill>
              </a:rPr>
              <a:t>(Start &lt; </a:t>
            </a:r>
            <a:r>
              <a:rPr lang="en-US" dirty="0" err="1">
                <a:solidFill>
                  <a:srgbClr val="00B0F0"/>
                </a:solidFill>
              </a:rPr>
              <a:t>TxEnd</a:t>
            </a:r>
            <a:r>
              <a:rPr lang="en-US" dirty="0">
                <a:solidFill>
                  <a:srgbClr val="00B0F0"/>
                </a:solidFill>
              </a:rPr>
              <a:t>) &amp;&amp; (End &gt; </a:t>
            </a:r>
            <a:r>
              <a:rPr lang="en-US" dirty="0" err="1">
                <a:solidFill>
                  <a:srgbClr val="00B0F0"/>
                </a:solidFill>
              </a:rPr>
              <a:t>TxStart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36F55AB-8755-FF8E-BD6D-DFD508D86ED4}"/>
              </a:ext>
            </a:extLst>
          </p:cNvPr>
          <p:cNvCxnSpPr/>
          <p:nvPr/>
        </p:nvCxnSpPr>
        <p:spPr>
          <a:xfrm>
            <a:off x="2843100" y="5091698"/>
            <a:ext cx="322608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6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</TotalTime>
  <Words>26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Wolfsberg, Tyra (NIH/NHGRI) [E]</dc:creator>
  <cp:lastModifiedBy>Wolfsberg, Tyra (NIH/NHGRI) [E]</cp:lastModifiedBy>
  <cp:revision>9</cp:revision>
  <dcterms:created xsi:type="dcterms:W3CDTF">2020-05-20T20:43:14Z</dcterms:created>
  <dcterms:modified xsi:type="dcterms:W3CDTF">2023-08-11T23:25:52Z</dcterms:modified>
</cp:coreProperties>
</file>