
<file path=[Content_Types].xml><?xml version="1.0" encoding="utf-8"?>
<Types xmlns="http://schemas.openxmlformats.org/package/2006/content-types">
  <Default Extension="fntdata" ContentType="application/x-fontdata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  <p:sldMasterId id="2147483665" r:id="rId3"/>
    <p:sldMasterId id="2147483671" r:id="rId4"/>
    <p:sldMasterId id="2147483677" r:id="rId5"/>
  </p:sldMasterIdLst>
  <p:notesMasterIdLst>
    <p:notesMasterId r:id="rId28"/>
  </p:notesMasterIdLst>
  <p:sldIdLst>
    <p:sldId id="256" r:id="rId6"/>
    <p:sldId id="257" r:id="rId7"/>
    <p:sldId id="258" r:id="rId8"/>
    <p:sldId id="294" r:id="rId9"/>
    <p:sldId id="272" r:id="rId10"/>
    <p:sldId id="284" r:id="rId11"/>
    <p:sldId id="260" r:id="rId12"/>
    <p:sldId id="279" r:id="rId13"/>
    <p:sldId id="270" r:id="rId14"/>
    <p:sldId id="261" r:id="rId15"/>
    <p:sldId id="280" r:id="rId16"/>
    <p:sldId id="281" r:id="rId17"/>
    <p:sldId id="285" r:id="rId18"/>
    <p:sldId id="286" r:id="rId19"/>
    <p:sldId id="288" r:id="rId20"/>
    <p:sldId id="289" r:id="rId21"/>
    <p:sldId id="265" r:id="rId22"/>
    <p:sldId id="290" r:id="rId23"/>
    <p:sldId id="291" r:id="rId24"/>
    <p:sldId id="293" r:id="rId25"/>
    <p:sldId id="292" r:id="rId26"/>
    <p:sldId id="269" r:id="rId27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Poppins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7Qjci5nTAzvKB1X1UtRw1D7KL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7590C-FF91-C54E-B0D8-16C623E94922}" v="18" dt="2022-05-16T23:54:07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0"/>
    <p:restoredTop sz="83673"/>
  </p:normalViewPr>
  <p:slideViewPr>
    <p:cSldViewPr snapToGrid="0">
      <p:cViewPr varScale="1">
        <p:scale>
          <a:sx n="136" d="100"/>
          <a:sy n="136" d="100"/>
        </p:scale>
        <p:origin x="11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4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5.fntdata"/><Relationship Id="rId4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laudzi, Shandu" userId="d3a1291e-7a7c-4783-822e-723bdb3aacab" providerId="ADAL" clId="{81B7590C-FF91-C54E-B0D8-16C623E94922}"/>
    <pc:docChg chg="undo custSel addSld delSld modSld sldOrd">
      <pc:chgData name="Mulaudzi, Shandu" userId="d3a1291e-7a7c-4783-822e-723bdb3aacab" providerId="ADAL" clId="{81B7590C-FF91-C54E-B0D8-16C623E94922}" dt="2022-05-16T23:54:07.318" v="908" actId="1076"/>
      <pc:docMkLst>
        <pc:docMk/>
      </pc:docMkLst>
      <pc:sldChg chg="modSp mod">
        <pc:chgData name="Mulaudzi, Shandu" userId="d3a1291e-7a7c-4783-822e-723bdb3aacab" providerId="ADAL" clId="{81B7590C-FF91-C54E-B0D8-16C623E94922}" dt="2022-05-16T22:57:11.322" v="595" actId="113"/>
        <pc:sldMkLst>
          <pc:docMk/>
          <pc:sldMk cId="0" sldId="258"/>
        </pc:sldMkLst>
        <pc:spChg chg="mod">
          <ac:chgData name="Mulaudzi, Shandu" userId="d3a1291e-7a7c-4783-822e-723bdb3aacab" providerId="ADAL" clId="{81B7590C-FF91-C54E-B0D8-16C623E94922}" dt="2022-05-16T22:57:11.322" v="595" actId="113"/>
          <ac:spMkLst>
            <pc:docMk/>
            <pc:sldMk cId="0" sldId="258"/>
            <ac:spMk id="177" creationId="{00000000-0000-0000-0000-000000000000}"/>
          </ac:spMkLst>
        </pc:spChg>
      </pc:sldChg>
      <pc:sldChg chg="del">
        <pc:chgData name="Mulaudzi, Shandu" userId="d3a1291e-7a7c-4783-822e-723bdb3aacab" providerId="ADAL" clId="{81B7590C-FF91-C54E-B0D8-16C623E94922}" dt="2022-05-16T22:39:29.058" v="32" actId="2696"/>
        <pc:sldMkLst>
          <pc:docMk/>
          <pc:sldMk cId="0" sldId="259"/>
        </pc:sldMkLst>
      </pc:sldChg>
      <pc:sldChg chg="del">
        <pc:chgData name="Mulaudzi, Shandu" userId="d3a1291e-7a7c-4783-822e-723bdb3aacab" providerId="ADAL" clId="{81B7590C-FF91-C54E-B0D8-16C623E94922}" dt="2022-05-16T22:52:37.191" v="454" actId="2696"/>
        <pc:sldMkLst>
          <pc:docMk/>
          <pc:sldMk cId="0" sldId="262"/>
        </pc:sldMkLst>
      </pc:sldChg>
      <pc:sldChg chg="del">
        <pc:chgData name="Mulaudzi, Shandu" userId="d3a1291e-7a7c-4783-822e-723bdb3aacab" providerId="ADAL" clId="{81B7590C-FF91-C54E-B0D8-16C623E94922}" dt="2022-05-16T22:52:39.296" v="455" actId="2696"/>
        <pc:sldMkLst>
          <pc:docMk/>
          <pc:sldMk cId="0" sldId="263"/>
        </pc:sldMkLst>
      </pc:sldChg>
      <pc:sldChg chg="del">
        <pc:chgData name="Mulaudzi, Shandu" userId="d3a1291e-7a7c-4783-822e-723bdb3aacab" providerId="ADAL" clId="{81B7590C-FF91-C54E-B0D8-16C623E94922}" dt="2022-05-16T22:52:40.758" v="456" actId="2696"/>
        <pc:sldMkLst>
          <pc:docMk/>
          <pc:sldMk cId="0" sldId="264"/>
        </pc:sldMkLst>
      </pc:sldChg>
      <pc:sldChg chg="addSp delSp modSp mod modAnim">
        <pc:chgData name="Mulaudzi, Shandu" userId="d3a1291e-7a7c-4783-822e-723bdb3aacab" providerId="ADAL" clId="{81B7590C-FF91-C54E-B0D8-16C623E94922}" dt="2022-05-16T23:01:23.982" v="642"/>
        <pc:sldMkLst>
          <pc:docMk/>
          <pc:sldMk cId="0" sldId="265"/>
        </pc:sldMkLst>
        <pc:spChg chg="add del mod">
          <ac:chgData name="Mulaudzi, Shandu" userId="d3a1291e-7a7c-4783-822e-723bdb3aacab" providerId="ADAL" clId="{81B7590C-FF91-C54E-B0D8-16C623E94922}" dt="2022-05-16T22:57:54.984" v="624" actId="478"/>
          <ac:spMkLst>
            <pc:docMk/>
            <pc:sldMk cId="0" sldId="265"/>
            <ac:spMk id="3" creationId="{CF7064B6-1EDC-9239-2B14-F28F3D27FBAC}"/>
          </ac:spMkLst>
        </pc:spChg>
        <pc:spChg chg="del mod">
          <ac:chgData name="Mulaudzi, Shandu" userId="d3a1291e-7a7c-4783-822e-723bdb3aacab" providerId="ADAL" clId="{81B7590C-FF91-C54E-B0D8-16C623E94922}" dt="2022-05-16T22:57:53.181" v="623" actId="478"/>
          <ac:spMkLst>
            <pc:docMk/>
            <pc:sldMk cId="0" sldId="265"/>
            <ac:spMk id="231" creationId="{00000000-0000-0000-0000-000000000000}"/>
          </ac:spMkLst>
        </pc:spChg>
        <pc:spChg chg="mod">
          <ac:chgData name="Mulaudzi, Shandu" userId="d3a1291e-7a7c-4783-822e-723bdb3aacab" providerId="ADAL" clId="{81B7590C-FF91-C54E-B0D8-16C623E94922}" dt="2022-05-16T22:58:58.273" v="635" actId="403"/>
          <ac:spMkLst>
            <pc:docMk/>
            <pc:sldMk cId="0" sldId="265"/>
            <ac:spMk id="232" creationId="{00000000-0000-0000-0000-000000000000}"/>
          </ac:spMkLst>
        </pc:spChg>
        <pc:spChg chg="mod">
          <ac:chgData name="Mulaudzi, Shandu" userId="d3a1291e-7a7c-4783-822e-723bdb3aacab" providerId="ADAL" clId="{81B7590C-FF91-C54E-B0D8-16C623E94922}" dt="2022-05-16T22:59:19.514" v="641" actId="14100"/>
          <ac:spMkLst>
            <pc:docMk/>
            <pc:sldMk cId="0" sldId="265"/>
            <ac:spMk id="233" creationId="{00000000-0000-0000-0000-000000000000}"/>
          </ac:spMkLst>
        </pc:spChg>
        <pc:spChg chg="mod">
          <ac:chgData name="Mulaudzi, Shandu" userId="d3a1291e-7a7c-4783-822e-723bdb3aacab" providerId="ADAL" clId="{81B7590C-FF91-C54E-B0D8-16C623E94922}" dt="2022-05-16T22:59:13.316" v="640" actId="14100"/>
          <ac:spMkLst>
            <pc:docMk/>
            <pc:sldMk cId="0" sldId="265"/>
            <ac:spMk id="234" creationId="{00000000-0000-0000-0000-000000000000}"/>
          </ac:spMkLst>
        </pc:spChg>
        <pc:spChg chg="del">
          <ac:chgData name="Mulaudzi, Shandu" userId="d3a1291e-7a7c-4783-822e-723bdb3aacab" providerId="ADAL" clId="{81B7590C-FF91-C54E-B0D8-16C623E94922}" dt="2022-05-16T22:58:50.114" v="631" actId="478"/>
          <ac:spMkLst>
            <pc:docMk/>
            <pc:sldMk cId="0" sldId="265"/>
            <ac:spMk id="243" creationId="{00000000-0000-0000-0000-000000000000}"/>
          </ac:spMkLst>
        </pc:spChg>
        <pc:spChg chg="del">
          <ac:chgData name="Mulaudzi, Shandu" userId="d3a1291e-7a7c-4783-822e-723bdb3aacab" providerId="ADAL" clId="{81B7590C-FF91-C54E-B0D8-16C623E94922}" dt="2022-05-16T22:58:48.417" v="630" actId="478"/>
          <ac:spMkLst>
            <pc:docMk/>
            <pc:sldMk cId="0" sldId="265"/>
            <ac:spMk id="244" creationId="{00000000-0000-0000-0000-000000000000}"/>
          </ac:spMkLst>
        </pc:spChg>
        <pc:spChg chg="del">
          <ac:chgData name="Mulaudzi, Shandu" userId="d3a1291e-7a7c-4783-822e-723bdb3aacab" providerId="ADAL" clId="{81B7590C-FF91-C54E-B0D8-16C623E94922}" dt="2022-05-16T22:58:48.417" v="630" actId="478"/>
          <ac:spMkLst>
            <pc:docMk/>
            <pc:sldMk cId="0" sldId="265"/>
            <ac:spMk id="245" creationId="{00000000-0000-0000-0000-000000000000}"/>
          </ac:spMkLst>
        </pc:spChg>
        <pc:spChg chg="del">
          <ac:chgData name="Mulaudzi, Shandu" userId="d3a1291e-7a7c-4783-822e-723bdb3aacab" providerId="ADAL" clId="{81B7590C-FF91-C54E-B0D8-16C623E94922}" dt="2022-05-16T22:58:48.417" v="630" actId="478"/>
          <ac:spMkLst>
            <pc:docMk/>
            <pc:sldMk cId="0" sldId="265"/>
            <ac:spMk id="246" creationId="{00000000-0000-0000-0000-000000000000}"/>
          </ac:spMkLst>
        </pc:spChg>
        <pc:grpChg chg="del">
          <ac:chgData name="Mulaudzi, Shandu" userId="d3a1291e-7a7c-4783-822e-723bdb3aacab" providerId="ADAL" clId="{81B7590C-FF91-C54E-B0D8-16C623E94922}" dt="2022-05-16T22:58:48.417" v="630" actId="478"/>
          <ac:grpSpMkLst>
            <pc:docMk/>
            <pc:sldMk cId="0" sldId="265"/>
            <ac:grpSpMk id="238" creationId="{00000000-0000-0000-0000-000000000000}"/>
          </ac:grpSpMkLst>
        </pc:grpChg>
        <pc:cxnChg chg="del">
          <ac:chgData name="Mulaudzi, Shandu" userId="d3a1291e-7a7c-4783-822e-723bdb3aacab" providerId="ADAL" clId="{81B7590C-FF91-C54E-B0D8-16C623E94922}" dt="2022-05-16T22:58:48.417" v="630" actId="478"/>
          <ac:cxnSpMkLst>
            <pc:docMk/>
            <pc:sldMk cId="0" sldId="265"/>
            <ac:cxnSpMk id="235" creationId="{00000000-0000-0000-0000-000000000000}"/>
          </ac:cxnSpMkLst>
        </pc:cxnChg>
        <pc:cxnChg chg="del">
          <ac:chgData name="Mulaudzi, Shandu" userId="d3a1291e-7a7c-4783-822e-723bdb3aacab" providerId="ADAL" clId="{81B7590C-FF91-C54E-B0D8-16C623E94922}" dt="2022-05-16T22:58:48.417" v="630" actId="478"/>
          <ac:cxnSpMkLst>
            <pc:docMk/>
            <pc:sldMk cId="0" sldId="265"/>
            <ac:cxnSpMk id="236" creationId="{00000000-0000-0000-0000-000000000000}"/>
          </ac:cxnSpMkLst>
        </pc:cxnChg>
        <pc:cxnChg chg="del">
          <ac:chgData name="Mulaudzi, Shandu" userId="d3a1291e-7a7c-4783-822e-723bdb3aacab" providerId="ADAL" clId="{81B7590C-FF91-C54E-B0D8-16C623E94922}" dt="2022-05-16T22:58:48.417" v="630" actId="478"/>
          <ac:cxnSpMkLst>
            <pc:docMk/>
            <pc:sldMk cId="0" sldId="265"/>
            <ac:cxnSpMk id="237" creationId="{00000000-0000-0000-0000-000000000000}"/>
          </ac:cxnSpMkLst>
        </pc:cxnChg>
      </pc:sldChg>
      <pc:sldChg chg="del">
        <pc:chgData name="Mulaudzi, Shandu" userId="d3a1291e-7a7c-4783-822e-723bdb3aacab" providerId="ADAL" clId="{81B7590C-FF91-C54E-B0D8-16C623E94922}" dt="2022-05-16T23:21:45.608" v="679" actId="2696"/>
        <pc:sldMkLst>
          <pc:docMk/>
          <pc:sldMk cId="0" sldId="266"/>
        </pc:sldMkLst>
      </pc:sldChg>
      <pc:sldChg chg="del">
        <pc:chgData name="Mulaudzi, Shandu" userId="d3a1291e-7a7c-4783-822e-723bdb3aacab" providerId="ADAL" clId="{81B7590C-FF91-C54E-B0D8-16C623E94922}" dt="2022-05-16T23:21:46.923" v="680" actId="2696"/>
        <pc:sldMkLst>
          <pc:docMk/>
          <pc:sldMk cId="0" sldId="267"/>
        </pc:sldMkLst>
      </pc:sldChg>
      <pc:sldChg chg="del">
        <pc:chgData name="Mulaudzi, Shandu" userId="d3a1291e-7a7c-4783-822e-723bdb3aacab" providerId="ADAL" clId="{81B7590C-FF91-C54E-B0D8-16C623E94922}" dt="2022-05-16T23:21:58.946" v="681" actId="2696"/>
        <pc:sldMkLst>
          <pc:docMk/>
          <pc:sldMk cId="0" sldId="268"/>
        </pc:sldMkLst>
      </pc:sldChg>
      <pc:sldChg chg="addSp delSp modSp mod">
        <pc:chgData name="Mulaudzi, Shandu" userId="d3a1291e-7a7c-4783-822e-723bdb3aacab" providerId="ADAL" clId="{81B7590C-FF91-C54E-B0D8-16C623E94922}" dt="2022-05-16T23:52:49.413" v="905" actId="255"/>
        <pc:sldMkLst>
          <pc:docMk/>
          <pc:sldMk cId="0" sldId="269"/>
        </pc:sldMkLst>
        <pc:spChg chg="add mod">
          <ac:chgData name="Mulaudzi, Shandu" userId="d3a1291e-7a7c-4783-822e-723bdb3aacab" providerId="ADAL" clId="{81B7590C-FF91-C54E-B0D8-16C623E94922}" dt="2022-05-16T23:52:49.413" v="905" actId="255"/>
          <ac:spMkLst>
            <pc:docMk/>
            <pc:sldMk cId="0" sldId="269"/>
            <ac:spMk id="4" creationId="{9C595749-17FA-2A85-217B-2903524F48D2}"/>
          </ac:spMkLst>
        </pc:spChg>
        <pc:spChg chg="del">
          <ac:chgData name="Mulaudzi, Shandu" userId="d3a1291e-7a7c-4783-822e-723bdb3aacab" providerId="ADAL" clId="{81B7590C-FF91-C54E-B0D8-16C623E94922}" dt="2022-05-16T23:49:54.165" v="683" actId="478"/>
          <ac:spMkLst>
            <pc:docMk/>
            <pc:sldMk cId="0" sldId="269"/>
            <ac:spMk id="320" creationId="{00000000-0000-0000-0000-000000000000}"/>
          </ac:spMkLst>
        </pc:spChg>
      </pc:sldChg>
      <pc:sldChg chg="modSp mod">
        <pc:chgData name="Mulaudzi, Shandu" userId="d3a1291e-7a7c-4783-822e-723bdb3aacab" providerId="ADAL" clId="{81B7590C-FF91-C54E-B0D8-16C623E94922}" dt="2022-05-16T22:41:42.532" v="50" actId="242"/>
        <pc:sldMkLst>
          <pc:docMk/>
          <pc:sldMk cId="4167999208" sldId="270"/>
        </pc:sldMkLst>
        <pc:spChg chg="mod">
          <ac:chgData name="Mulaudzi, Shandu" userId="d3a1291e-7a7c-4783-822e-723bdb3aacab" providerId="ADAL" clId="{81B7590C-FF91-C54E-B0D8-16C623E94922}" dt="2022-05-16T22:41:42.532" v="50" actId="242"/>
          <ac:spMkLst>
            <pc:docMk/>
            <pc:sldMk cId="4167999208" sldId="270"/>
            <ac:spMk id="3" creationId="{589824EE-AC3C-FA4D-B543-B026AD7E6DFC}"/>
          </ac:spMkLst>
        </pc:spChg>
      </pc:sldChg>
      <pc:sldChg chg="addSp delSp modSp mod">
        <pc:chgData name="Mulaudzi, Shandu" userId="d3a1291e-7a7c-4783-822e-723bdb3aacab" providerId="ADAL" clId="{81B7590C-FF91-C54E-B0D8-16C623E94922}" dt="2022-05-16T22:39:35.418" v="35" actId="478"/>
        <pc:sldMkLst>
          <pc:docMk/>
          <pc:sldMk cId="2049182510" sldId="272"/>
        </pc:sldMkLst>
        <pc:spChg chg="add del mod">
          <ac:chgData name="Mulaudzi, Shandu" userId="d3a1291e-7a7c-4783-822e-723bdb3aacab" providerId="ADAL" clId="{81B7590C-FF91-C54E-B0D8-16C623E94922}" dt="2022-05-16T22:39:35.418" v="35" actId="478"/>
          <ac:spMkLst>
            <pc:docMk/>
            <pc:sldMk cId="2049182510" sldId="272"/>
            <ac:spMk id="4" creationId="{35F3788E-2425-8059-5330-73F7EC93C116}"/>
          </ac:spMkLst>
        </pc:spChg>
        <pc:spChg chg="del mod">
          <ac:chgData name="Mulaudzi, Shandu" userId="d3a1291e-7a7c-4783-822e-723bdb3aacab" providerId="ADAL" clId="{81B7590C-FF91-C54E-B0D8-16C623E94922}" dt="2022-05-16T22:39:33.211" v="34" actId="478"/>
          <ac:spMkLst>
            <pc:docMk/>
            <pc:sldMk cId="2049182510" sldId="272"/>
            <ac:spMk id="182" creationId="{00000000-0000-0000-0000-000000000000}"/>
          </ac:spMkLst>
        </pc:spChg>
        <pc:spChg chg="del">
          <ac:chgData name="Mulaudzi, Shandu" userId="d3a1291e-7a7c-4783-822e-723bdb3aacab" providerId="ADAL" clId="{81B7590C-FF91-C54E-B0D8-16C623E94922}" dt="2022-05-16T22:38:26.420" v="2" actId="478"/>
          <ac:spMkLst>
            <pc:docMk/>
            <pc:sldMk cId="2049182510" sldId="272"/>
            <ac:spMk id="183" creationId="{00000000-0000-0000-0000-000000000000}"/>
          </ac:spMkLst>
        </pc:spChg>
        <pc:picChg chg="add mod">
          <ac:chgData name="Mulaudzi, Shandu" userId="d3a1291e-7a7c-4783-822e-723bdb3aacab" providerId="ADAL" clId="{81B7590C-FF91-C54E-B0D8-16C623E94922}" dt="2022-05-16T22:39:07.441" v="28" actId="1035"/>
          <ac:picMkLst>
            <pc:docMk/>
            <pc:sldMk cId="2049182510" sldId="272"/>
            <ac:picMk id="2" creationId="{C32B4616-A67C-3923-A3AD-332B0580DABF}"/>
          </ac:picMkLst>
        </pc:picChg>
      </pc:sldChg>
      <pc:sldChg chg="del">
        <pc:chgData name="Mulaudzi, Shandu" userId="d3a1291e-7a7c-4783-822e-723bdb3aacab" providerId="ADAL" clId="{81B7590C-FF91-C54E-B0D8-16C623E94922}" dt="2022-05-16T22:44:38.663" v="52" actId="2696"/>
        <pc:sldMkLst>
          <pc:docMk/>
          <pc:sldMk cId="1343933362" sldId="282"/>
        </pc:sldMkLst>
      </pc:sldChg>
      <pc:sldChg chg="modSp add mod">
        <pc:chgData name="Mulaudzi, Shandu" userId="d3a1291e-7a7c-4783-822e-723bdb3aacab" providerId="ADAL" clId="{81B7590C-FF91-C54E-B0D8-16C623E94922}" dt="2022-05-16T22:57:18.234" v="619" actId="113"/>
        <pc:sldMkLst>
          <pc:docMk/>
          <pc:sldMk cId="2221380675" sldId="283"/>
        </pc:sldMkLst>
        <pc:spChg chg="mod">
          <ac:chgData name="Mulaudzi, Shandu" userId="d3a1291e-7a7c-4783-822e-723bdb3aacab" providerId="ADAL" clId="{81B7590C-FF91-C54E-B0D8-16C623E94922}" dt="2022-05-16T22:57:18.234" v="619" actId="113"/>
          <ac:spMkLst>
            <pc:docMk/>
            <pc:sldMk cId="2221380675" sldId="283"/>
            <ac:spMk id="177" creationId="{00000000-0000-0000-0000-000000000000}"/>
          </ac:spMkLst>
        </pc:spChg>
      </pc:sldChg>
      <pc:sldChg chg="add">
        <pc:chgData name="Mulaudzi, Shandu" userId="d3a1291e-7a7c-4783-822e-723bdb3aacab" providerId="ADAL" clId="{81B7590C-FF91-C54E-B0D8-16C623E94922}" dt="2022-05-16T22:39:30.486" v="33" actId="2890"/>
        <pc:sldMkLst>
          <pc:docMk/>
          <pc:sldMk cId="3756821885" sldId="284"/>
        </pc:sldMkLst>
      </pc:sldChg>
      <pc:sldChg chg="addSp delSp modSp add mod">
        <pc:chgData name="Mulaudzi, Shandu" userId="d3a1291e-7a7c-4783-822e-723bdb3aacab" providerId="ADAL" clId="{81B7590C-FF91-C54E-B0D8-16C623E94922}" dt="2022-05-16T22:56:57.598" v="571" actId="113"/>
        <pc:sldMkLst>
          <pc:docMk/>
          <pc:sldMk cId="2905986104" sldId="285"/>
        </pc:sldMkLst>
        <pc:spChg chg="add del mod">
          <ac:chgData name="Mulaudzi, Shandu" userId="d3a1291e-7a7c-4783-822e-723bdb3aacab" providerId="ADAL" clId="{81B7590C-FF91-C54E-B0D8-16C623E94922}" dt="2022-05-16T22:56:43.359" v="546" actId="478"/>
          <ac:spMkLst>
            <pc:docMk/>
            <pc:sldMk cId="2905986104" sldId="285"/>
            <ac:spMk id="3" creationId="{6409811C-401B-39B2-5A5F-74F3F2E1A769}"/>
          </ac:spMkLst>
        </pc:spChg>
        <pc:spChg chg="add del">
          <ac:chgData name="Mulaudzi, Shandu" userId="d3a1291e-7a7c-4783-822e-723bdb3aacab" providerId="ADAL" clId="{81B7590C-FF91-C54E-B0D8-16C623E94922}" dt="2022-05-16T22:55:35.520" v="460" actId="22"/>
          <ac:spMkLst>
            <pc:docMk/>
            <pc:sldMk cId="2905986104" sldId="285"/>
            <ac:spMk id="5" creationId="{2AF9A0BD-1832-755B-86A3-E86A555410EF}"/>
          </ac:spMkLst>
        </pc:spChg>
        <pc:spChg chg="mod">
          <ac:chgData name="Mulaudzi, Shandu" userId="d3a1291e-7a7c-4783-822e-723bdb3aacab" providerId="ADAL" clId="{81B7590C-FF91-C54E-B0D8-16C623E94922}" dt="2022-05-16T22:56:57.598" v="571" actId="113"/>
          <ac:spMkLst>
            <pc:docMk/>
            <pc:sldMk cId="2905986104" sldId="285"/>
            <ac:spMk id="177" creationId="{00000000-0000-0000-0000-000000000000}"/>
          </ac:spMkLst>
        </pc:spChg>
      </pc:sldChg>
      <pc:sldChg chg="new del">
        <pc:chgData name="Mulaudzi, Shandu" userId="d3a1291e-7a7c-4783-822e-723bdb3aacab" providerId="ADAL" clId="{81B7590C-FF91-C54E-B0D8-16C623E94922}" dt="2022-05-16T22:44:57.184" v="55" actId="2696"/>
        <pc:sldMkLst>
          <pc:docMk/>
          <pc:sldMk cId="272481904" sldId="286"/>
        </pc:sldMkLst>
      </pc:sldChg>
      <pc:sldChg chg="addSp delSp modSp new mod">
        <pc:chgData name="Mulaudzi, Shandu" userId="d3a1291e-7a7c-4783-822e-723bdb3aacab" providerId="ADAL" clId="{81B7590C-FF91-C54E-B0D8-16C623E94922}" dt="2022-05-16T22:52:30.386" v="453" actId="478"/>
        <pc:sldMkLst>
          <pc:docMk/>
          <pc:sldMk cId="871157746" sldId="286"/>
        </pc:sldMkLst>
        <pc:spChg chg="mod">
          <ac:chgData name="Mulaudzi, Shandu" userId="d3a1291e-7a7c-4783-822e-723bdb3aacab" providerId="ADAL" clId="{81B7590C-FF91-C54E-B0D8-16C623E94922}" dt="2022-05-16T22:45:05.938" v="81" actId="20577"/>
          <ac:spMkLst>
            <pc:docMk/>
            <pc:sldMk cId="871157746" sldId="286"/>
            <ac:spMk id="2" creationId="{2B11E337-29B8-F3C3-EBCA-4CEE0B009D36}"/>
          </ac:spMkLst>
        </pc:spChg>
        <pc:spChg chg="mod">
          <ac:chgData name="Mulaudzi, Shandu" userId="d3a1291e-7a7c-4783-822e-723bdb3aacab" providerId="ADAL" clId="{81B7590C-FF91-C54E-B0D8-16C623E94922}" dt="2022-05-16T22:47:48.526" v="240" actId="403"/>
          <ac:spMkLst>
            <pc:docMk/>
            <pc:sldMk cId="871157746" sldId="286"/>
            <ac:spMk id="3" creationId="{FAD35529-A2C0-FB39-9816-1DC46281C153}"/>
          </ac:spMkLst>
        </pc:spChg>
        <pc:picChg chg="add del mod">
          <ac:chgData name="Mulaudzi, Shandu" userId="d3a1291e-7a7c-4783-822e-723bdb3aacab" providerId="ADAL" clId="{81B7590C-FF91-C54E-B0D8-16C623E94922}" dt="2022-05-16T22:52:30.386" v="453" actId="478"/>
          <ac:picMkLst>
            <pc:docMk/>
            <pc:sldMk cId="871157746" sldId="286"/>
            <ac:picMk id="4" creationId="{C8FB67AF-03F7-E76C-DAA1-8EF05862A18B}"/>
          </ac:picMkLst>
        </pc:picChg>
      </pc:sldChg>
      <pc:sldChg chg="add del">
        <pc:chgData name="Mulaudzi, Shandu" userId="d3a1291e-7a7c-4783-822e-723bdb3aacab" providerId="ADAL" clId="{81B7590C-FF91-C54E-B0D8-16C623E94922}" dt="2022-05-16T22:47:54.824" v="242" actId="2696"/>
        <pc:sldMkLst>
          <pc:docMk/>
          <pc:sldMk cId="3287463301" sldId="287"/>
        </pc:sldMkLst>
      </pc:sldChg>
      <pc:sldChg chg="addSp delSp modSp add mod">
        <pc:chgData name="Mulaudzi, Shandu" userId="d3a1291e-7a7c-4783-822e-723bdb3aacab" providerId="ADAL" clId="{81B7590C-FF91-C54E-B0D8-16C623E94922}" dt="2022-05-16T22:55:30.346" v="458" actId="22"/>
        <pc:sldMkLst>
          <pc:docMk/>
          <pc:sldMk cId="1718048021" sldId="288"/>
        </pc:sldMkLst>
        <pc:spChg chg="mod">
          <ac:chgData name="Mulaudzi, Shandu" userId="d3a1291e-7a7c-4783-822e-723bdb3aacab" providerId="ADAL" clId="{81B7590C-FF91-C54E-B0D8-16C623E94922}" dt="2022-05-16T22:48:05.923" v="245" actId="20577"/>
          <ac:spMkLst>
            <pc:docMk/>
            <pc:sldMk cId="1718048021" sldId="288"/>
            <ac:spMk id="3" creationId="{FAD35529-A2C0-FB39-9816-1DC46281C153}"/>
          </ac:spMkLst>
        </pc:spChg>
        <pc:spChg chg="add mod">
          <ac:chgData name="Mulaudzi, Shandu" userId="d3a1291e-7a7c-4783-822e-723bdb3aacab" providerId="ADAL" clId="{81B7590C-FF91-C54E-B0D8-16C623E94922}" dt="2022-05-16T22:50:50.856" v="450" actId="20577"/>
          <ac:spMkLst>
            <pc:docMk/>
            <pc:sldMk cId="1718048021" sldId="288"/>
            <ac:spMk id="5" creationId="{20E2D57C-B4AD-98A6-65E4-28B64D37F3FD}"/>
          </ac:spMkLst>
        </pc:spChg>
        <pc:spChg chg="add del">
          <ac:chgData name="Mulaudzi, Shandu" userId="d3a1291e-7a7c-4783-822e-723bdb3aacab" providerId="ADAL" clId="{81B7590C-FF91-C54E-B0D8-16C623E94922}" dt="2022-05-16T22:55:30.346" v="458" actId="22"/>
          <ac:spMkLst>
            <pc:docMk/>
            <pc:sldMk cId="1718048021" sldId="288"/>
            <ac:spMk id="7" creationId="{E07BB21D-E970-2CCC-8966-D283F236987B}"/>
          </ac:spMkLst>
        </pc:spChg>
        <pc:picChg chg="del mod">
          <ac:chgData name="Mulaudzi, Shandu" userId="d3a1291e-7a7c-4783-822e-723bdb3aacab" providerId="ADAL" clId="{81B7590C-FF91-C54E-B0D8-16C623E94922}" dt="2022-05-16T22:52:11.598" v="452" actId="478"/>
          <ac:picMkLst>
            <pc:docMk/>
            <pc:sldMk cId="1718048021" sldId="288"/>
            <ac:picMk id="4" creationId="{C8FB67AF-03F7-E76C-DAA1-8EF05862A18B}"/>
          </ac:picMkLst>
        </pc:picChg>
      </pc:sldChg>
      <pc:sldChg chg="modSp add mod ord">
        <pc:chgData name="Mulaudzi, Shandu" userId="d3a1291e-7a7c-4783-822e-723bdb3aacab" providerId="ADAL" clId="{81B7590C-FF91-C54E-B0D8-16C623E94922}" dt="2022-05-16T22:56:07.713" v="544" actId="113"/>
        <pc:sldMkLst>
          <pc:docMk/>
          <pc:sldMk cId="125420252" sldId="289"/>
        </pc:sldMkLst>
        <pc:spChg chg="mod">
          <ac:chgData name="Mulaudzi, Shandu" userId="d3a1291e-7a7c-4783-822e-723bdb3aacab" providerId="ADAL" clId="{81B7590C-FF91-C54E-B0D8-16C623E94922}" dt="2022-05-16T22:56:07.713" v="544" actId="113"/>
          <ac:spMkLst>
            <pc:docMk/>
            <pc:sldMk cId="125420252" sldId="289"/>
            <ac:spMk id="177" creationId="{00000000-0000-0000-0000-000000000000}"/>
          </ac:spMkLst>
        </pc:spChg>
      </pc:sldChg>
      <pc:sldChg chg="modSp add mod modAnim">
        <pc:chgData name="Mulaudzi, Shandu" userId="d3a1291e-7a7c-4783-822e-723bdb3aacab" providerId="ADAL" clId="{81B7590C-FF91-C54E-B0D8-16C623E94922}" dt="2022-05-16T23:02:12.485" v="649" actId="1582"/>
        <pc:sldMkLst>
          <pc:docMk/>
          <pc:sldMk cId="283544149" sldId="290"/>
        </pc:sldMkLst>
        <pc:spChg chg="mod">
          <ac:chgData name="Mulaudzi, Shandu" userId="d3a1291e-7a7c-4783-822e-723bdb3aacab" providerId="ADAL" clId="{81B7590C-FF91-C54E-B0D8-16C623E94922}" dt="2022-05-16T23:02:12.485" v="649" actId="1582"/>
          <ac:spMkLst>
            <pc:docMk/>
            <pc:sldMk cId="283544149" sldId="290"/>
            <ac:spMk id="232" creationId="{00000000-0000-0000-0000-000000000000}"/>
          </ac:spMkLst>
        </pc:spChg>
      </pc:sldChg>
      <pc:sldChg chg="addSp delSp modSp add mod">
        <pc:chgData name="Mulaudzi, Shandu" userId="d3a1291e-7a7c-4783-822e-723bdb3aacab" providerId="ADAL" clId="{81B7590C-FF91-C54E-B0D8-16C623E94922}" dt="2022-05-16T23:09:18.732" v="669" actId="14100"/>
        <pc:sldMkLst>
          <pc:docMk/>
          <pc:sldMk cId="546904669" sldId="291"/>
        </pc:sldMkLst>
        <pc:spChg chg="add del mod">
          <ac:chgData name="Mulaudzi, Shandu" userId="d3a1291e-7a7c-4783-822e-723bdb3aacab" providerId="ADAL" clId="{81B7590C-FF91-C54E-B0D8-16C623E94922}" dt="2022-05-16T23:08:19.719" v="656" actId="478"/>
          <ac:spMkLst>
            <pc:docMk/>
            <pc:sldMk cId="546904669" sldId="291"/>
            <ac:spMk id="7" creationId="{767E974C-EF52-9DEF-1E2E-0C1A5CA4C8C8}"/>
          </ac:spMkLst>
        </pc:spChg>
        <pc:spChg chg="add del mod">
          <ac:chgData name="Mulaudzi, Shandu" userId="d3a1291e-7a7c-4783-822e-723bdb3aacab" providerId="ADAL" clId="{81B7590C-FF91-C54E-B0D8-16C623E94922}" dt="2022-05-16T23:08:20.937" v="657" actId="478"/>
          <ac:spMkLst>
            <pc:docMk/>
            <pc:sldMk cId="546904669" sldId="291"/>
            <ac:spMk id="8" creationId="{38A79175-E30C-6063-316C-E08EA125B7DC}"/>
          </ac:spMkLst>
        </pc:spChg>
        <pc:spChg chg="add mod">
          <ac:chgData name="Mulaudzi, Shandu" userId="d3a1291e-7a7c-4783-822e-723bdb3aacab" providerId="ADAL" clId="{81B7590C-FF91-C54E-B0D8-16C623E94922}" dt="2022-05-16T23:08:32.720" v="661" actId="1076"/>
          <ac:spMkLst>
            <pc:docMk/>
            <pc:sldMk cId="546904669" sldId="291"/>
            <ac:spMk id="10" creationId="{B05E3116-24C9-59CC-5F3D-D8450DF04320}"/>
          </ac:spMkLst>
        </pc:spChg>
        <pc:spChg chg="mod">
          <ac:chgData name="Mulaudzi, Shandu" userId="d3a1291e-7a7c-4783-822e-723bdb3aacab" providerId="ADAL" clId="{81B7590C-FF91-C54E-B0D8-16C623E94922}" dt="2022-05-16T23:09:18.732" v="669" actId="14100"/>
          <ac:spMkLst>
            <pc:docMk/>
            <pc:sldMk cId="546904669" sldId="291"/>
            <ac:spMk id="232" creationId="{00000000-0000-0000-0000-000000000000}"/>
          </ac:spMkLst>
        </pc:spChg>
        <pc:picChg chg="add del mod">
          <ac:chgData name="Mulaudzi, Shandu" userId="d3a1291e-7a7c-4783-822e-723bdb3aacab" providerId="ADAL" clId="{81B7590C-FF91-C54E-B0D8-16C623E94922}" dt="2022-05-16T23:08:17.199" v="654" actId="478"/>
          <ac:picMkLst>
            <pc:docMk/>
            <pc:sldMk cId="546904669" sldId="291"/>
            <ac:picMk id="6" creationId="{7D99D922-7007-AAB5-02F2-B7574F59BF31}"/>
          </ac:picMkLst>
        </pc:picChg>
        <pc:picChg chg="add mod">
          <ac:chgData name="Mulaudzi, Shandu" userId="d3a1291e-7a7c-4783-822e-723bdb3aacab" providerId="ADAL" clId="{81B7590C-FF91-C54E-B0D8-16C623E94922}" dt="2022-05-16T23:08:24.591" v="659" actId="1076"/>
          <ac:picMkLst>
            <pc:docMk/>
            <pc:sldMk cId="546904669" sldId="291"/>
            <ac:picMk id="9" creationId="{3F42424C-06BB-C532-C5A1-11F9BDFD2477}"/>
          </ac:picMkLst>
        </pc:picChg>
      </pc:sldChg>
      <pc:sldChg chg="addSp delSp modSp add mod">
        <pc:chgData name="Mulaudzi, Shandu" userId="d3a1291e-7a7c-4783-822e-723bdb3aacab" providerId="ADAL" clId="{81B7590C-FF91-C54E-B0D8-16C623E94922}" dt="2022-05-16T23:54:07.318" v="908" actId="1076"/>
        <pc:sldMkLst>
          <pc:docMk/>
          <pc:sldMk cId="3206724095" sldId="292"/>
        </pc:sldMkLst>
        <pc:spChg chg="del">
          <ac:chgData name="Mulaudzi, Shandu" userId="d3a1291e-7a7c-4783-822e-723bdb3aacab" providerId="ADAL" clId="{81B7590C-FF91-C54E-B0D8-16C623E94922}" dt="2022-05-16T23:09:34.615" v="675" actId="478"/>
          <ac:spMkLst>
            <pc:docMk/>
            <pc:sldMk cId="3206724095" sldId="292"/>
            <ac:spMk id="7" creationId="{767E974C-EF52-9DEF-1E2E-0C1A5CA4C8C8}"/>
          </ac:spMkLst>
        </pc:spChg>
        <pc:spChg chg="add mod">
          <ac:chgData name="Mulaudzi, Shandu" userId="d3a1291e-7a7c-4783-822e-723bdb3aacab" providerId="ADAL" clId="{81B7590C-FF91-C54E-B0D8-16C623E94922}" dt="2022-05-16T23:49:11.829" v="682"/>
          <ac:spMkLst>
            <pc:docMk/>
            <pc:sldMk cId="3206724095" sldId="292"/>
            <ac:spMk id="7" creationId="{8814654A-DE29-9FFF-3389-BCDCAA4AA319}"/>
          </ac:spMkLst>
        </pc:spChg>
        <pc:spChg chg="del">
          <ac:chgData name="Mulaudzi, Shandu" userId="d3a1291e-7a7c-4783-822e-723bdb3aacab" providerId="ADAL" clId="{81B7590C-FF91-C54E-B0D8-16C623E94922}" dt="2022-05-16T23:09:38.129" v="678" actId="478"/>
          <ac:spMkLst>
            <pc:docMk/>
            <pc:sldMk cId="3206724095" sldId="292"/>
            <ac:spMk id="8" creationId="{38A79175-E30C-6063-316C-E08EA125B7DC}"/>
          </ac:spMkLst>
        </pc:spChg>
        <pc:spChg chg="add mod">
          <ac:chgData name="Mulaudzi, Shandu" userId="d3a1291e-7a7c-4783-822e-723bdb3aacab" providerId="ADAL" clId="{81B7590C-FF91-C54E-B0D8-16C623E94922}" dt="2022-05-16T23:49:11.829" v="682"/>
          <ac:spMkLst>
            <pc:docMk/>
            <pc:sldMk cId="3206724095" sldId="292"/>
            <ac:spMk id="9" creationId="{2507A4C1-9F8F-0191-6BC8-3AD149C038B9}"/>
          </ac:spMkLst>
        </pc:spChg>
        <pc:spChg chg="del">
          <ac:chgData name="Mulaudzi, Shandu" userId="d3a1291e-7a7c-4783-822e-723bdb3aacab" providerId="ADAL" clId="{81B7590C-FF91-C54E-B0D8-16C623E94922}" dt="2022-05-16T23:09:37.225" v="677" actId="478"/>
          <ac:spMkLst>
            <pc:docMk/>
            <pc:sldMk cId="3206724095" sldId="292"/>
            <ac:spMk id="10" creationId="{B05E3116-24C9-59CC-5F3D-D8450DF04320}"/>
          </ac:spMkLst>
        </pc:spChg>
        <pc:spChg chg="mod">
          <ac:chgData name="Mulaudzi, Shandu" userId="d3a1291e-7a7c-4783-822e-723bdb3aacab" providerId="ADAL" clId="{81B7590C-FF91-C54E-B0D8-16C623E94922}" dt="2022-05-16T23:09:32.565" v="674" actId="14100"/>
          <ac:spMkLst>
            <pc:docMk/>
            <pc:sldMk cId="3206724095" sldId="292"/>
            <ac:spMk id="233" creationId="{00000000-0000-0000-0000-000000000000}"/>
          </ac:spMkLst>
        </pc:spChg>
        <pc:picChg chg="del">
          <ac:chgData name="Mulaudzi, Shandu" userId="d3a1291e-7a7c-4783-822e-723bdb3aacab" providerId="ADAL" clId="{81B7590C-FF91-C54E-B0D8-16C623E94922}" dt="2022-05-16T23:08:40.055" v="663" actId="21"/>
          <ac:picMkLst>
            <pc:docMk/>
            <pc:sldMk cId="3206724095" sldId="292"/>
            <ac:picMk id="6" creationId="{7D99D922-7007-AAB5-02F2-B7574F59BF31}"/>
          </ac:picMkLst>
        </pc:picChg>
        <pc:picChg chg="add mod">
          <ac:chgData name="Mulaudzi, Shandu" userId="d3a1291e-7a7c-4783-822e-723bdb3aacab" providerId="ADAL" clId="{81B7590C-FF91-C54E-B0D8-16C623E94922}" dt="2022-05-16T23:49:11.829" v="682"/>
          <ac:picMkLst>
            <pc:docMk/>
            <pc:sldMk cId="3206724095" sldId="292"/>
            <ac:picMk id="6" creationId="{F4F1F487-3F02-78E5-3F17-37FB17203745}"/>
          </ac:picMkLst>
        </pc:picChg>
        <pc:picChg chg="add mod">
          <ac:chgData name="Mulaudzi, Shandu" userId="d3a1291e-7a7c-4783-822e-723bdb3aacab" providerId="ADAL" clId="{81B7590C-FF91-C54E-B0D8-16C623E94922}" dt="2022-05-16T23:49:11.829" v="682"/>
          <ac:picMkLst>
            <pc:docMk/>
            <pc:sldMk cId="3206724095" sldId="292"/>
            <ac:picMk id="8" creationId="{426C43C8-4F4B-6856-9618-EA1223800AA3}"/>
          </ac:picMkLst>
        </pc:picChg>
        <pc:picChg chg="del">
          <ac:chgData name="Mulaudzi, Shandu" userId="d3a1291e-7a7c-4783-822e-723bdb3aacab" providerId="ADAL" clId="{81B7590C-FF91-C54E-B0D8-16C623E94922}" dt="2022-05-16T23:09:36.069" v="676" actId="478"/>
          <ac:picMkLst>
            <pc:docMk/>
            <pc:sldMk cId="3206724095" sldId="292"/>
            <ac:picMk id="9" creationId="{3F42424C-06BB-C532-C5A1-11F9BDFD2477}"/>
          </ac:picMkLst>
        </pc:picChg>
        <pc:picChg chg="add mod">
          <ac:chgData name="Mulaudzi, Shandu" userId="d3a1291e-7a7c-4783-822e-723bdb3aacab" providerId="ADAL" clId="{81B7590C-FF91-C54E-B0D8-16C623E94922}" dt="2022-05-16T23:54:07.318" v="908" actId="1076"/>
          <ac:picMkLst>
            <pc:docMk/>
            <pc:sldMk cId="3206724095" sldId="292"/>
            <ac:picMk id="1026" creationId="{DDE0742B-F47B-D2CB-FFB8-C5A79D12A2F0}"/>
          </ac:picMkLst>
        </pc:picChg>
      </pc:sldChg>
      <pc:sldChg chg="addSp modSp add mod">
        <pc:chgData name="Mulaudzi, Shandu" userId="d3a1291e-7a7c-4783-822e-723bdb3aacab" providerId="ADAL" clId="{81B7590C-FF91-C54E-B0D8-16C623E94922}" dt="2022-05-16T23:09:21.534" v="670" actId="113"/>
        <pc:sldMkLst>
          <pc:docMk/>
          <pc:sldMk cId="2886226152" sldId="293"/>
        </pc:sldMkLst>
        <pc:spChg chg="add mod">
          <ac:chgData name="Mulaudzi, Shandu" userId="d3a1291e-7a7c-4783-822e-723bdb3aacab" providerId="ADAL" clId="{81B7590C-FF91-C54E-B0D8-16C623E94922}" dt="2022-05-16T23:08:56.979" v="667" actId="1076"/>
          <ac:spMkLst>
            <pc:docMk/>
            <pc:sldMk cId="2886226152" sldId="293"/>
            <ac:spMk id="11" creationId="{FA20FC13-9004-9098-80AC-BA6A315434C2}"/>
          </ac:spMkLst>
        </pc:spChg>
        <pc:spChg chg="mod">
          <ac:chgData name="Mulaudzi, Shandu" userId="d3a1291e-7a7c-4783-822e-723bdb3aacab" providerId="ADAL" clId="{81B7590C-FF91-C54E-B0D8-16C623E94922}" dt="2022-05-16T23:09:21.534" v="670" actId="113"/>
          <ac:spMkLst>
            <pc:docMk/>
            <pc:sldMk cId="2886226152" sldId="293"/>
            <ac:spMk id="234" creationId="{00000000-0000-0000-0000-000000000000}"/>
          </ac:spMkLst>
        </pc:spChg>
        <pc:picChg chg="add mod">
          <ac:chgData name="Mulaudzi, Shandu" userId="d3a1291e-7a7c-4783-822e-723bdb3aacab" providerId="ADAL" clId="{81B7590C-FF91-C54E-B0D8-16C623E94922}" dt="2022-05-16T23:08:47.759" v="665" actId="1076"/>
          <ac:picMkLst>
            <pc:docMk/>
            <pc:sldMk cId="2886226152" sldId="293"/>
            <ac:picMk id="8" creationId="{DF23134C-B14E-3292-46DF-92E07CA13E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819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495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847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74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Feedback: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See comments in script about potentially moving away from different languages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Instead perhaps you could have some slides showing windows/mac/</a:t>
            </a:r>
            <a:r>
              <a:rPr lang="en-US" dirty="0" err="1"/>
              <a:t>linux</a:t>
            </a:r>
            <a:r>
              <a:rPr lang="en-US" dirty="0"/>
              <a:t> computers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Feedback: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See comments in script about potentially moving away from different languages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Instead perhaps you could have some slides showing windows/mac/</a:t>
            </a:r>
            <a:r>
              <a:rPr lang="en-US" dirty="0" err="1"/>
              <a:t>linux</a:t>
            </a:r>
            <a:r>
              <a:rPr lang="en-US" dirty="0"/>
              <a:t> computers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1590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Feedback: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See comments in script about potentially moving away from different languages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Instead perhaps you could have some slides showing windows/mac/</a:t>
            </a:r>
            <a:r>
              <a:rPr lang="en-US" dirty="0" err="1"/>
              <a:t>linux</a:t>
            </a:r>
            <a:r>
              <a:rPr lang="en-US" dirty="0"/>
              <a:t> computers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626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Feedback: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See comments in script about potentially moving away from different languages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Instead perhaps you could have some slides showing windows/mac/</a:t>
            </a:r>
            <a:r>
              <a:rPr lang="en-US" dirty="0" err="1"/>
              <a:t>linux</a:t>
            </a:r>
            <a:r>
              <a:rPr lang="en-US" dirty="0"/>
              <a:t> computers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43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Feedback: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See comments in script about potentially moving away from different languages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Instead perhaps you could have some slides showing windows/mac/</a:t>
            </a:r>
            <a:r>
              <a:rPr lang="en-US" dirty="0" err="1"/>
              <a:t>linux</a:t>
            </a:r>
            <a:r>
              <a:rPr lang="en-US" dirty="0"/>
              <a:t> computers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3569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Feedback: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Please add 2-5 bullet points with </a:t>
            </a:r>
            <a:r>
              <a:rPr lang="en-US"/>
              <a:t>key takeaways from this video</a:t>
            </a:r>
            <a:endParaRPr/>
          </a:p>
        </p:txBody>
      </p:sp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38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77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05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convert video to gif-like objects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078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4" name="Google Shape;14;p16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pic>
        <p:nvPicPr>
          <p:cNvPr id="65" name="Google Shape;6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3000"/>
            <a:ext cx="91440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oppi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oppi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8" name="Google Shape;88;p33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35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62525"/>
            <a:ext cx="91440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pic>
        <p:nvPicPr>
          <p:cNvPr id="18" name="Google Shape;1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62525"/>
            <a:ext cx="91440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9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9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9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4" name="Google Shape;114;p39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1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41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1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2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pic>
        <p:nvPicPr>
          <p:cNvPr id="126" name="Google Shape;12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3000"/>
            <a:ext cx="91440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3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3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130" name="Google Shape;130;p43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5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5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5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40" name="Google Shape;140;p45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6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6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7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4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7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7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8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8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pic>
        <p:nvPicPr>
          <p:cNvPr id="152" name="Google Shape;15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3000"/>
            <a:ext cx="91440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" name="Google Shape;21;p18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9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156" name="Google Shape;156;p49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oppi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oppi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2_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62525"/>
            <a:ext cx="91440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F8F8F8"/>
                </a:solidFill>
              </a:defRPr>
            </a:lvl1pPr>
            <a:lvl2pPr lvl="1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p25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Google Shape;7;p15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5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24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32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8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38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38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4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44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44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4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oppins"/>
              <a:buNone/>
            </a:pPr>
            <a:r>
              <a:rPr lang="en" sz="4300" b="1" dirty="0"/>
              <a:t>Introduction to the Command Line</a:t>
            </a:r>
            <a:endParaRPr sz="4300" b="1" dirty="0"/>
          </a:p>
        </p:txBody>
      </p:sp>
      <p:sp>
        <p:nvSpPr>
          <p:cNvPr id="162" name="Google Shape;162;p1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Command Line Module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>
            <a:spLocks noGrp="1"/>
          </p:cNvSpPr>
          <p:nvPr>
            <p:ph type="body" idx="1"/>
          </p:nvPr>
        </p:nvSpPr>
        <p:spPr>
          <a:xfrm>
            <a:off x="688656" y="1151334"/>
            <a:ext cx="8096115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1700" dirty="0"/>
              <a:t>Computer interface: a way to interact with and control a computer</a:t>
            </a:r>
          </a:p>
          <a:p>
            <a:pPr marL="400050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" sz="1700" dirty="0"/>
          </a:p>
        </p:txBody>
      </p: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What is the command line?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>
            <a:spLocks noGrp="1"/>
          </p:cNvSpPr>
          <p:nvPr>
            <p:ph type="body" idx="1"/>
          </p:nvPr>
        </p:nvSpPr>
        <p:spPr>
          <a:xfrm>
            <a:off x="688656" y="1151334"/>
            <a:ext cx="8096115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1700" dirty="0"/>
              <a:t>Computer interface: a way to interact with and control a computer</a:t>
            </a:r>
          </a:p>
          <a:p>
            <a:pPr marL="400050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" sz="1700" dirty="0"/>
          </a:p>
          <a:p>
            <a:pPr marL="400050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1800" dirty="0"/>
              <a:t>A text-based interface</a:t>
            </a:r>
            <a:endParaRPr lang="en" sz="1350" dirty="0"/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1600" dirty="0"/>
              <a:t>As opposed to a graphical interface</a:t>
            </a:r>
          </a:p>
        </p:txBody>
      </p: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What is the command line?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807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>
            <a:spLocks noGrp="1"/>
          </p:cNvSpPr>
          <p:nvPr>
            <p:ph type="body" idx="1"/>
          </p:nvPr>
        </p:nvSpPr>
        <p:spPr>
          <a:xfrm>
            <a:off x="688656" y="1151334"/>
            <a:ext cx="8096115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1700" dirty="0"/>
              <a:t>Computer interface: a way to interact with and control a computer</a:t>
            </a:r>
          </a:p>
          <a:p>
            <a:pPr marL="400050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" sz="1700" dirty="0"/>
          </a:p>
          <a:p>
            <a:pPr marL="400050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1800" dirty="0"/>
              <a:t>A text-based interface</a:t>
            </a:r>
            <a:endParaRPr lang="en" sz="1350" dirty="0"/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1600" dirty="0"/>
              <a:t>As opposed to a graphical interface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600" dirty="0"/>
              <a:t>Can perform the same functions as many graphical interfaces</a:t>
            </a:r>
          </a:p>
        </p:txBody>
      </p: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What is the command line?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168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dirty="0"/>
              <a:t>What is the command line?</a:t>
            </a:r>
            <a:endParaRPr dirty="0"/>
          </a:p>
          <a:p>
            <a:pPr marL="137160" lvl="0" indent="-1371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b="1" dirty="0"/>
              <a:t>Why use the command line?</a:t>
            </a:r>
          </a:p>
          <a:p>
            <a:pPr marL="137160" lvl="0" indent="-1371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dirty="0"/>
              <a:t>Types of command lines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98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E337-29B8-F3C3-EBCA-4CEE0B00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command 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35529-A2C0-FB39-9816-1DC46281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657" y="1151333"/>
            <a:ext cx="7823702" cy="1309063"/>
          </a:xfrm>
        </p:spPr>
        <p:txBody>
          <a:bodyPr anchor="t">
            <a:normAutofit/>
          </a:bodyPr>
          <a:lstStyle/>
          <a:p>
            <a:pPr marL="476250" indent="-342900">
              <a:buFont typeface="+mj-lt"/>
              <a:buAutoNum type="arabicPeriod"/>
            </a:pPr>
            <a:r>
              <a:rPr lang="en-US" sz="1800" dirty="0"/>
              <a:t>Powerful way to control a computer</a:t>
            </a:r>
          </a:p>
          <a:p>
            <a:pPr marL="933450" lvl="1" indent="-342900"/>
            <a:r>
              <a:rPr lang="en-US" dirty="0"/>
              <a:t>Powerful built-in commands</a:t>
            </a:r>
          </a:p>
          <a:p>
            <a:pPr marL="933450" lvl="1" indent="-342900"/>
            <a:r>
              <a:rPr lang="en-US" dirty="0"/>
              <a:t>Numerous external packages that can be installed</a:t>
            </a:r>
          </a:p>
        </p:txBody>
      </p:sp>
    </p:spTree>
    <p:extLst>
      <p:ext uri="{BB962C8B-B14F-4D97-AF65-F5344CB8AC3E}">
        <p14:creationId xmlns:p14="http://schemas.microsoft.com/office/powerpoint/2010/main" val="87115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E337-29B8-F3C3-EBCA-4CEE0B00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command 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35529-A2C0-FB39-9816-1DC46281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657" y="1151333"/>
            <a:ext cx="7823702" cy="1309063"/>
          </a:xfrm>
        </p:spPr>
        <p:txBody>
          <a:bodyPr anchor="t">
            <a:normAutofit/>
          </a:bodyPr>
          <a:lstStyle/>
          <a:p>
            <a:pPr marL="476250" indent="-342900">
              <a:buFont typeface="+mj-lt"/>
              <a:buAutoNum type="arabicPeriod"/>
            </a:pPr>
            <a:r>
              <a:rPr lang="en-US" sz="1800" dirty="0"/>
              <a:t>Powerful way to control a computer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E2D57C-B4AD-98A6-65E4-28B64D37F3FD}"/>
              </a:ext>
            </a:extLst>
          </p:cNvPr>
          <p:cNvSpPr txBox="1">
            <a:spLocks/>
          </p:cNvSpPr>
          <p:nvPr/>
        </p:nvSpPr>
        <p:spPr>
          <a:xfrm>
            <a:off x="688657" y="2033460"/>
            <a:ext cx="7823702" cy="130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476250" indent="-342900">
              <a:buFont typeface="+mj-lt"/>
              <a:buAutoNum type="arabicPeriod" startAt="2"/>
            </a:pPr>
            <a:r>
              <a:rPr lang="en-US" sz="1800" dirty="0"/>
              <a:t>Simple to automate tasks</a:t>
            </a:r>
          </a:p>
          <a:p>
            <a:pPr marL="933450" lvl="1" indent="-342900"/>
            <a:r>
              <a:rPr lang="en-US" dirty="0"/>
              <a:t>Every action must be described with written text</a:t>
            </a:r>
          </a:p>
          <a:p>
            <a:pPr marL="933450" lvl="1" indent="-342900"/>
            <a:r>
              <a:rPr lang="en-US" dirty="0"/>
              <a:t>Easy to share</a:t>
            </a:r>
          </a:p>
          <a:p>
            <a:pPr marL="933450" lvl="1" indent="-342900"/>
            <a:r>
              <a:rPr lang="en-US" dirty="0"/>
              <a:t>Improves reproducibility</a:t>
            </a:r>
          </a:p>
          <a:p>
            <a:pPr marL="93345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4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dirty="0"/>
              <a:t>What is the command line?</a:t>
            </a:r>
            <a:endParaRPr dirty="0"/>
          </a:p>
          <a:p>
            <a:pPr marL="137160" lvl="0" indent="-1371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dirty="0"/>
              <a:t>Why use the command line?</a:t>
            </a:r>
          </a:p>
          <a:p>
            <a:pPr marL="137160" lvl="0" indent="-1371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b="1" dirty="0"/>
              <a:t>Types of command lines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542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4061375" y="1278906"/>
            <a:ext cx="843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Linux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6842678" y="1233981"/>
            <a:ext cx="122666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Windows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170905" y="1278906"/>
            <a:ext cx="110061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MacOS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Types of command line interfaces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233" grpId="0"/>
      <p:bldP spid="2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4061375" y="1278906"/>
            <a:ext cx="760996" cy="4616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Linux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6842678" y="1233981"/>
            <a:ext cx="122666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Windows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170905" y="1278906"/>
            <a:ext cx="110061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MacOS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Types of command line interfaces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4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4061374" y="1278906"/>
            <a:ext cx="925837" cy="461635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Linux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6842678" y="1233981"/>
            <a:ext cx="122666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Windows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170905" y="1278906"/>
            <a:ext cx="110061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MacOS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Types of command line interfaces</a:t>
            </a:r>
            <a:endParaRPr/>
          </a:p>
        </p:txBody>
      </p:sp>
      <p:pic>
        <p:nvPicPr>
          <p:cNvPr id="9" name="Google Shape;76;p15">
            <a:extLst>
              <a:ext uri="{FF2B5EF4-FFF2-40B4-BE49-F238E27FC236}">
                <a16:creationId xmlns:a16="http://schemas.microsoft.com/office/drawing/2014/main" id="{3F42424C-06BB-C532-C5A1-11F9BDFD247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533" y="1958651"/>
            <a:ext cx="1090679" cy="94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7;p15">
            <a:extLst>
              <a:ext uri="{FF2B5EF4-FFF2-40B4-BE49-F238E27FC236}">
                <a16:creationId xmlns:a16="http://schemas.microsoft.com/office/drawing/2014/main" id="{B05E3116-24C9-59CC-5F3D-D8450DF04320}"/>
              </a:ext>
            </a:extLst>
          </p:cNvPr>
          <p:cNvSpPr txBox="1"/>
          <p:nvPr/>
        </p:nvSpPr>
        <p:spPr>
          <a:xfrm>
            <a:off x="3990178" y="2900200"/>
            <a:ext cx="90338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Poppins" panose="00000500000000000000" pitchFamily="50" charset="0"/>
                <a:cs typeface="Poppins" panose="00000500000000000000" pitchFamily="50" charset="0"/>
              </a:rPr>
              <a:t>Terminal</a:t>
            </a:r>
            <a:endParaRPr sz="12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0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311" y="982887"/>
            <a:ext cx="8148394" cy="186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Genomic epidemiology workflow</a:t>
            </a: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5348087" y="1066801"/>
            <a:ext cx="3326618" cy="1798818"/>
          </a:xfrm>
          <a:prstGeom prst="roundRect">
            <a:avLst>
              <a:gd name="adj" fmla="val 9294"/>
            </a:avLst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8066314" y="4567160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4702629" y="4746776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https://www.pixeltrue.com/about, </a:t>
            </a:r>
            <a:r>
              <a:rPr lang="en" sz="8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4061375" y="1278906"/>
            <a:ext cx="760996" cy="461635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Linux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6842678" y="1233981"/>
            <a:ext cx="122666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Windows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170905" y="1278906"/>
            <a:ext cx="110061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MacOS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Types of command line interfaces</a:t>
            </a:r>
            <a:endParaRPr/>
          </a:p>
        </p:txBody>
      </p:sp>
      <p:pic>
        <p:nvPicPr>
          <p:cNvPr id="9" name="Google Shape;76;p15">
            <a:extLst>
              <a:ext uri="{FF2B5EF4-FFF2-40B4-BE49-F238E27FC236}">
                <a16:creationId xmlns:a16="http://schemas.microsoft.com/office/drawing/2014/main" id="{3F42424C-06BB-C532-C5A1-11F9BDFD247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533" y="1958651"/>
            <a:ext cx="1090679" cy="94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7;p15">
            <a:extLst>
              <a:ext uri="{FF2B5EF4-FFF2-40B4-BE49-F238E27FC236}">
                <a16:creationId xmlns:a16="http://schemas.microsoft.com/office/drawing/2014/main" id="{B05E3116-24C9-59CC-5F3D-D8450DF04320}"/>
              </a:ext>
            </a:extLst>
          </p:cNvPr>
          <p:cNvSpPr txBox="1"/>
          <p:nvPr/>
        </p:nvSpPr>
        <p:spPr>
          <a:xfrm>
            <a:off x="3990178" y="2900200"/>
            <a:ext cx="90338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Poppins" panose="00000500000000000000" pitchFamily="50" charset="0"/>
                <a:cs typeface="Poppins" panose="00000500000000000000" pitchFamily="50" charset="0"/>
              </a:rPr>
              <a:t>Terminal</a:t>
            </a:r>
            <a:endParaRPr sz="12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8" name="Google Shape;72;p15">
            <a:extLst>
              <a:ext uri="{FF2B5EF4-FFF2-40B4-BE49-F238E27FC236}">
                <a16:creationId xmlns:a16="http://schemas.microsoft.com/office/drawing/2014/main" id="{DF23134C-B14E-3292-46DF-92E07CA13E5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937" y="1722150"/>
            <a:ext cx="1414550" cy="14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FA20FC13-9004-9098-80AC-BA6A315434C2}"/>
              </a:ext>
            </a:extLst>
          </p:cNvPr>
          <p:cNvSpPr txBox="1"/>
          <p:nvPr/>
        </p:nvSpPr>
        <p:spPr>
          <a:xfrm>
            <a:off x="1269518" y="2900200"/>
            <a:ext cx="90338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Poppins" panose="00000500000000000000" pitchFamily="50" charset="0"/>
                <a:cs typeface="Poppins" panose="00000500000000000000" pitchFamily="50" charset="0"/>
              </a:rPr>
              <a:t>Terminal</a:t>
            </a:r>
            <a:endParaRPr sz="12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4061375" y="1278906"/>
            <a:ext cx="760996" cy="461635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Linux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6842677" y="1233981"/>
            <a:ext cx="144135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Windows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170905" y="1278906"/>
            <a:ext cx="110061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MacOS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Types of command line interfaces</a:t>
            </a:r>
            <a:endParaRPr/>
          </a:p>
        </p:txBody>
      </p:sp>
      <p:pic>
        <p:nvPicPr>
          <p:cNvPr id="6" name="Google Shape;76;p15">
            <a:extLst>
              <a:ext uri="{FF2B5EF4-FFF2-40B4-BE49-F238E27FC236}">
                <a16:creationId xmlns:a16="http://schemas.microsoft.com/office/drawing/2014/main" id="{F4F1F487-3F02-78E5-3F17-37FB172037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533" y="1958651"/>
            <a:ext cx="1090679" cy="9415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8814654A-DE29-9FFF-3389-BCDCAA4AA319}"/>
              </a:ext>
            </a:extLst>
          </p:cNvPr>
          <p:cNvSpPr txBox="1"/>
          <p:nvPr/>
        </p:nvSpPr>
        <p:spPr>
          <a:xfrm>
            <a:off x="3990178" y="2900200"/>
            <a:ext cx="90338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Poppins" panose="00000500000000000000" pitchFamily="50" charset="0"/>
                <a:cs typeface="Poppins" panose="00000500000000000000" pitchFamily="50" charset="0"/>
              </a:rPr>
              <a:t>Terminal</a:t>
            </a:r>
            <a:endParaRPr sz="12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8" name="Google Shape;72;p15">
            <a:extLst>
              <a:ext uri="{FF2B5EF4-FFF2-40B4-BE49-F238E27FC236}">
                <a16:creationId xmlns:a16="http://schemas.microsoft.com/office/drawing/2014/main" id="{426C43C8-4F4B-6856-9618-EA1223800AA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937" y="1722150"/>
            <a:ext cx="1414550" cy="14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2507A4C1-9F8F-0191-6BC8-3AD149C038B9}"/>
              </a:ext>
            </a:extLst>
          </p:cNvPr>
          <p:cNvSpPr txBox="1"/>
          <p:nvPr/>
        </p:nvSpPr>
        <p:spPr>
          <a:xfrm>
            <a:off x="1269518" y="2900200"/>
            <a:ext cx="90338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Poppins" panose="00000500000000000000" pitchFamily="50" charset="0"/>
                <a:cs typeface="Poppins" panose="00000500000000000000" pitchFamily="50" charset="0"/>
              </a:rPr>
              <a:t>Terminal</a:t>
            </a:r>
            <a:endParaRPr sz="12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E0742B-F47B-D2CB-FFB8-C5A79D12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838" y="1740541"/>
            <a:ext cx="1448753" cy="144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2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" name="Google Shape;177;p3">
            <a:extLst>
              <a:ext uri="{FF2B5EF4-FFF2-40B4-BE49-F238E27FC236}">
                <a16:creationId xmlns:a16="http://schemas.microsoft.com/office/drawing/2014/main" id="{9C595749-17FA-2A85-217B-2903524F4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indent="-285750">
              <a:spcBef>
                <a:spcPts val="0"/>
              </a:spcBef>
              <a:buSzPts val="2160"/>
              <a:buFont typeface="Arial" panose="020B0604020202020204" pitchFamily="34" charset="0"/>
              <a:buChar char="•"/>
            </a:pPr>
            <a:r>
              <a:rPr lang="en-US" sz="1800" dirty="0"/>
              <a:t>The command line is a text-based computer interface</a:t>
            </a:r>
            <a:endParaRPr sz="1800" dirty="0"/>
          </a:p>
          <a:p>
            <a:pPr marL="285750" indent="-285750">
              <a:spcBef>
                <a:spcPts val="1200"/>
              </a:spcBef>
              <a:buSzPts val="2160"/>
              <a:buFont typeface="Arial" panose="020B0604020202020204" pitchFamily="34" charset="0"/>
              <a:buChar char="•"/>
            </a:pPr>
            <a:r>
              <a:rPr lang="en-US" sz="1800" dirty="0"/>
              <a:t>The command line is a powerful way to control a computer and automate tasks</a:t>
            </a:r>
          </a:p>
          <a:p>
            <a:pPr marL="285750" indent="-285750">
              <a:spcBef>
                <a:spcPts val="1200"/>
              </a:spcBef>
              <a:buSzPts val="2160"/>
              <a:buFont typeface="Arial" panose="020B0604020202020204" pitchFamily="34" charset="0"/>
              <a:buChar char="•"/>
            </a:pPr>
            <a:r>
              <a:rPr lang="en-US" sz="1800" dirty="0"/>
              <a:t>The command line can be used on most computers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dirty="0"/>
              <a:t>What is the command line?</a:t>
            </a:r>
            <a:endParaRPr dirty="0"/>
          </a:p>
          <a:p>
            <a:pPr marL="137160" lvl="0" indent="-1371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dirty="0"/>
              <a:t>Why use the command line?</a:t>
            </a:r>
          </a:p>
          <a:p>
            <a:pPr marL="137160" lvl="0" indent="-1371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dirty="0"/>
              <a:t>Types of command lines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37160" lvl="0" indent="-13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b="1" dirty="0"/>
              <a:t>What is the command line?</a:t>
            </a:r>
            <a:endParaRPr b="1" dirty="0"/>
          </a:p>
          <a:p>
            <a:pPr marL="137160" lvl="0" indent="-1371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dirty="0"/>
              <a:t>Why use the command line?</a:t>
            </a:r>
          </a:p>
          <a:p>
            <a:pPr marL="137160" lvl="0" indent="-1371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 sz="2000" dirty="0"/>
              <a:t>Types of command lines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46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 dirty="0"/>
              <a:t>What is the command line?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2B4616-A67C-3923-A3AD-332B0580D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071" y="1536567"/>
            <a:ext cx="4877858" cy="33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8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body" idx="1"/>
          </p:nvPr>
        </p:nvSpPr>
        <p:spPr>
          <a:xfrm>
            <a:off x="688657" y="1038210"/>
            <a:ext cx="7823702" cy="47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00050" indent="-28575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1800" b="1" dirty="0"/>
              <a:t>Computer interface</a:t>
            </a:r>
            <a:r>
              <a:rPr lang="en" sz="1800" dirty="0"/>
              <a:t>: a way to interact with and control a computer.</a:t>
            </a:r>
            <a:endParaRPr sz="1800" dirty="0"/>
          </a:p>
        </p:txBody>
      </p:sp>
      <p:sp>
        <p:nvSpPr>
          <p:cNvPr id="184" name="Google Shape;184;p4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What is the command line?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2B4616-A67C-3923-A3AD-332B0580D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071" y="1536567"/>
            <a:ext cx="4877858" cy="33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2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>
            <a:spLocks noGrp="1"/>
          </p:cNvSpPr>
          <p:nvPr>
            <p:ph type="body" idx="1"/>
          </p:nvPr>
        </p:nvSpPr>
        <p:spPr>
          <a:xfrm>
            <a:off x="803500" y="1222341"/>
            <a:ext cx="3259453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Graphical interface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⇒ point and click with a mouse</a:t>
            </a:r>
            <a:endParaRPr dirty="0"/>
          </a:p>
        </p:txBody>
      </p:sp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What is the command line?</a:t>
            </a:r>
            <a:endParaRPr/>
          </a:p>
        </p:txBody>
      </p:sp>
      <p:pic>
        <p:nvPicPr>
          <p:cNvPr id="19" name="Screen Recording 2022-05-09 at 3.50.09 PM" descr="Screen Recording 2022-05-09 at 3.50.09 PM">
            <a:hlinkClick r:id="" action="ppaction://media"/>
            <a:extLst>
              <a:ext uri="{FF2B5EF4-FFF2-40B4-BE49-F238E27FC236}">
                <a16:creationId xmlns:a16="http://schemas.microsoft.com/office/drawing/2014/main" id="{AA0E77D5-AC3F-9971-CE9A-9F8C3A900F3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b="1633"/>
          <a:stretch/>
        </p:blipFill>
        <p:spPr>
          <a:xfrm>
            <a:off x="688657" y="2192304"/>
            <a:ext cx="3984848" cy="2015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5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>
            <a:spLocks noGrp="1"/>
          </p:cNvSpPr>
          <p:nvPr>
            <p:ph type="body" idx="1"/>
          </p:nvPr>
        </p:nvSpPr>
        <p:spPr>
          <a:xfrm>
            <a:off x="803500" y="1222341"/>
            <a:ext cx="3259453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Graphical interface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⇒ point and click with a mouse</a:t>
            </a:r>
            <a:endParaRPr dirty="0"/>
          </a:p>
        </p:txBody>
      </p:sp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"/>
              <a:t>What is the command line?</a:t>
            </a:r>
            <a:endParaRPr/>
          </a:p>
        </p:txBody>
      </p:sp>
      <p:sp>
        <p:nvSpPr>
          <p:cNvPr id="4" name="Google Shape;191;p5">
            <a:extLst>
              <a:ext uri="{FF2B5EF4-FFF2-40B4-BE49-F238E27FC236}">
                <a16:creationId xmlns:a16="http://schemas.microsoft.com/office/drawing/2014/main" id="{297897C6-E036-336E-42C0-95B34649DFD6}"/>
              </a:ext>
            </a:extLst>
          </p:cNvPr>
          <p:cNvSpPr txBox="1">
            <a:spLocks/>
          </p:cNvSpPr>
          <p:nvPr/>
        </p:nvSpPr>
        <p:spPr>
          <a:xfrm>
            <a:off x="5081049" y="1222340"/>
            <a:ext cx="3259453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en-US" b="1"/>
              <a:t>Text-based interface</a:t>
            </a:r>
          </a:p>
          <a:p>
            <a:pPr marL="0" indent="0">
              <a:spcBef>
                <a:spcPts val="0"/>
              </a:spcBef>
              <a:buFont typeface="Noto Sans Symbols"/>
              <a:buNone/>
            </a:pPr>
            <a:endParaRPr lang="en-US"/>
          </a:p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en-US"/>
              <a:t>⇒ write a series of commands</a:t>
            </a:r>
            <a:endParaRPr lang="en-US" dirty="0"/>
          </a:p>
        </p:txBody>
      </p:sp>
      <p:pic>
        <p:nvPicPr>
          <p:cNvPr id="2" name="Screen Recording 2022-05-09 at 3.43.37 PM" descr="Screen Recording 2022-05-09 at 3.43.37 PM">
            <a:hlinkClick r:id="" action="ppaction://media"/>
            <a:extLst>
              <a:ext uri="{FF2B5EF4-FFF2-40B4-BE49-F238E27FC236}">
                <a16:creationId xmlns:a16="http://schemas.microsoft.com/office/drawing/2014/main" id="{CC2974C2-66DC-5E21-3175-0F6D4D76DAA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20916" y="2192303"/>
            <a:ext cx="3796165" cy="209843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DD5E01-202C-EB51-555D-2FE35A355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57" y="2196975"/>
            <a:ext cx="3984848" cy="20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6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824EE-AC3C-FA4D-B543-B026AD7E6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33350" indent="0">
              <a:buNone/>
            </a:pPr>
            <a:r>
              <a:rPr lang="en-US" dirty="0"/>
              <a:t>SCREENCAST</a:t>
            </a:r>
          </a:p>
        </p:txBody>
      </p:sp>
    </p:spTree>
    <p:extLst>
      <p:ext uri="{BB962C8B-B14F-4D97-AF65-F5344CB8AC3E}">
        <p14:creationId xmlns:p14="http://schemas.microsoft.com/office/powerpoint/2010/main" val="4167999208"/>
      </p:ext>
    </p:extLst>
  </p:cSld>
  <p:clrMapOvr>
    <a:masterClrMapping/>
  </p:clrMapOvr>
</p:sld>
</file>

<file path=ppt/theme/theme1.xml><?xml version="1.0" encoding="utf-8"?>
<a:theme xmlns:a="http://schemas.openxmlformats.org/drawingml/2006/main" name="3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528</Words>
  <Application>Microsoft Macintosh PowerPoint</Application>
  <PresentationFormat>On-screen Show (16:9)</PresentationFormat>
  <Paragraphs>106</Paragraphs>
  <Slides>22</Slides>
  <Notes>19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Poppins</vt:lpstr>
      <vt:lpstr>Corbel</vt:lpstr>
      <vt:lpstr>Noto Sans Symbols</vt:lpstr>
      <vt:lpstr>Arial</vt:lpstr>
      <vt:lpstr>3_Frame</vt:lpstr>
      <vt:lpstr>Frame</vt:lpstr>
      <vt:lpstr>1_Frame</vt:lpstr>
      <vt:lpstr>4_Frame</vt:lpstr>
      <vt:lpstr>2_Frame</vt:lpstr>
      <vt:lpstr>Introduction to the Command Line</vt:lpstr>
      <vt:lpstr>Genomic epidemiology workflow</vt:lpstr>
      <vt:lpstr>Outline</vt:lpstr>
      <vt:lpstr>Outline</vt:lpstr>
      <vt:lpstr>What is the command line?</vt:lpstr>
      <vt:lpstr>What is the command line?</vt:lpstr>
      <vt:lpstr>What is the command line?</vt:lpstr>
      <vt:lpstr>What is the command line?</vt:lpstr>
      <vt:lpstr>PowerPoint Presentation</vt:lpstr>
      <vt:lpstr>What is the command line?</vt:lpstr>
      <vt:lpstr>What is the command line?</vt:lpstr>
      <vt:lpstr>What is the command line?</vt:lpstr>
      <vt:lpstr>Outline</vt:lpstr>
      <vt:lpstr>Why use the command line?</vt:lpstr>
      <vt:lpstr>Why use the command line?</vt:lpstr>
      <vt:lpstr>Outline</vt:lpstr>
      <vt:lpstr>Types of command line interfaces</vt:lpstr>
      <vt:lpstr>Types of command line interfaces</vt:lpstr>
      <vt:lpstr>Types of command line interfaces</vt:lpstr>
      <vt:lpstr>Types of command line interfaces</vt:lpstr>
      <vt:lpstr>Types of command line interfaces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Command Line</dc:title>
  <cp:lastModifiedBy>Shirlee Wohl</cp:lastModifiedBy>
  <cp:revision>5</cp:revision>
  <dcterms:modified xsi:type="dcterms:W3CDTF">2022-05-20T17:32:33Z</dcterms:modified>
</cp:coreProperties>
</file>