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6DBD-CF60-4554-91FA-CC5B55A12186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2B3F-8B7A-4006-A390-F75DA908E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4935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6DBD-CF60-4554-91FA-CC5B55A12186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2B3F-8B7A-4006-A390-F75DA908E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9749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6DBD-CF60-4554-91FA-CC5B55A12186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2B3F-8B7A-4006-A390-F75DA908E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733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6DBD-CF60-4554-91FA-CC5B55A12186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2B3F-8B7A-4006-A390-F75DA908E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6545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6DBD-CF60-4554-91FA-CC5B55A12186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2B3F-8B7A-4006-A390-F75DA908E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9613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6DBD-CF60-4554-91FA-CC5B55A12186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2B3F-8B7A-4006-A390-F75DA908E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0954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6DBD-CF60-4554-91FA-CC5B55A12186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2B3F-8B7A-4006-A390-F75DA908E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992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6DBD-CF60-4554-91FA-CC5B55A12186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2B3F-8B7A-4006-A390-F75DA908E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675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6DBD-CF60-4554-91FA-CC5B55A12186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2B3F-8B7A-4006-A390-F75DA908E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095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6DBD-CF60-4554-91FA-CC5B55A12186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2B3F-8B7A-4006-A390-F75DA908E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7965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6DBD-CF60-4554-91FA-CC5B55A12186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2B3F-8B7A-4006-A390-F75DA908E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2484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D6DBD-CF60-4554-91FA-CC5B55A12186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12B3F-8B7A-4006-A390-F75DA908E3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442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470025"/>
          </a:xfrm>
        </p:spPr>
        <p:txBody>
          <a:bodyPr/>
          <a:lstStyle/>
          <a:p>
            <a:r>
              <a:rPr lang="en-US" dirty="0" smtClean="0"/>
              <a:t>Planning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95400" y="1447800"/>
            <a:ext cx="6400800" cy="5257800"/>
          </a:xfrm>
        </p:spPr>
        <p:txBody>
          <a:bodyPr/>
          <a:lstStyle/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To achieve the desired goal we will 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Get all of the data presented in the data model diagram and merge it to get a general idea 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Then perform data analysis to explore and get an in-depth understanding of our data 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After that we will be ready to start building a machine learning model for predictions.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</a:rPr>
              <a:t>Once , the model is established , we are ready to deploy it and mentor it .</a:t>
            </a:r>
          </a:p>
          <a:p>
            <a:pPr marL="514350" indent="-514350" algn="l">
              <a:buFont typeface="+mj-lt"/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265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77</Words>
  <Application>Microsoft Office PowerPoint</Application>
  <PresentationFormat>Affichage à l'écran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Planning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Planning </dc:title>
  <dc:creator>KamelZ</dc:creator>
  <cp:lastModifiedBy>KamelZ</cp:lastModifiedBy>
  <cp:revision>1</cp:revision>
  <dcterms:created xsi:type="dcterms:W3CDTF">2023-10-19T18:59:06Z</dcterms:created>
  <dcterms:modified xsi:type="dcterms:W3CDTF">2023-10-19T19:08:19Z</dcterms:modified>
</cp:coreProperties>
</file>