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b="1" dirty="0" smtClean="0"/>
              <a:t>Modeling phase findings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1700808"/>
            <a:ext cx="8208912" cy="460851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After performing data cleaning and feature engineering techniques we trained three models and we found that 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baseline model is doing a very good job despite its simplicity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XGBoost</a:t>
            </a:r>
            <a:r>
              <a:rPr lang="en-US" dirty="0" smtClean="0">
                <a:solidFill>
                  <a:schemeClr val="tx1"/>
                </a:solidFill>
              </a:rPr>
              <a:t> model has a little bit of improvement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neural network model is as good as the baseline model with a better generalization, but it is more complex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accuracy of these 3 models is very close around 93% 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7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Modeling phase findings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phase findings</dc:title>
  <dc:creator>MedHaroun Zamouri</dc:creator>
  <cp:lastModifiedBy>KamelZ</cp:lastModifiedBy>
  <cp:revision>1</cp:revision>
  <dcterms:created xsi:type="dcterms:W3CDTF">2023-11-29T17:11:25Z</dcterms:created>
  <dcterms:modified xsi:type="dcterms:W3CDTF">2023-11-29T17:21:15Z</dcterms:modified>
</cp:coreProperties>
</file>