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A5E6-6498-53C2-D761-B9D34D876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40D6C-2570-C9E7-2D06-1779934FA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D5D21-D0E2-BF45-F27F-252803FB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A057-DFF1-2C48-861F-DC21C05B84AD}" type="datetimeFigureOut">
              <a:rPr lang="en-FR" smtClean="0"/>
              <a:t>14/07/2022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2205-BE97-7FE1-EAB0-2EA15010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3F2B9-EFC2-86CC-8DFD-C8A52652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6F96-2872-CB4F-BF52-5E4701A397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5507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4AB4-DBAC-72EC-9F28-72245514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41E5E-A205-4720-5C98-5A5F9E9DC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156AE-2AD4-18CA-FE6D-E1DA2D42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A057-DFF1-2C48-861F-DC21C05B84AD}" type="datetimeFigureOut">
              <a:rPr lang="en-FR" smtClean="0"/>
              <a:t>14/07/2022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6E42D-17DF-3D0B-226A-4BF57704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543F-8351-7085-E3AE-A8A0E510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6F96-2872-CB4F-BF52-5E4701A397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7061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0B4E8-30DC-AE5F-4419-1DEAA33DA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D3010-2127-5FF4-045C-92678835B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D1DEA-4D5E-5A52-671C-3E733C1F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A057-DFF1-2C48-861F-DC21C05B84AD}" type="datetimeFigureOut">
              <a:rPr lang="en-FR" smtClean="0"/>
              <a:t>14/07/2022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5F9A7-550E-D298-EB2A-D884AE5D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A8D94-163D-DE78-D54E-A75B64E6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6F96-2872-CB4F-BF52-5E4701A397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3397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D69-1B84-83CB-7E25-9F4FA95F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0D650-41DC-D8C7-4A1D-CDEA7D76F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AD5E-5A14-8CE3-0CD8-ECB05F65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A057-DFF1-2C48-861F-DC21C05B84AD}" type="datetimeFigureOut">
              <a:rPr lang="en-FR" smtClean="0"/>
              <a:t>14/07/2022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FCC2F-9EAD-B1FC-7946-1E14C738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6BC0-A968-48F4-3C6D-4B4B2B57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6F96-2872-CB4F-BF52-5E4701A397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8512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ABF9-0142-FE12-6E31-3B632F5A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7DEDE-3D90-C516-CFB0-9AB36A266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661DC-D21E-857F-83AA-1B00A1B2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A057-DFF1-2C48-861F-DC21C05B84AD}" type="datetimeFigureOut">
              <a:rPr lang="en-FR" smtClean="0"/>
              <a:t>14/07/2022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6BD18-4E37-F564-90BB-04567FCD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62D9D-910B-5422-D233-C162341F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6F96-2872-CB4F-BF52-5E4701A397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2231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39FF-146B-774F-2CDE-2C3CA7F4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4AB7-C818-F4C0-BD62-E0FCC3168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801F0-4816-325E-74BA-CA54B3BA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443E7-300C-56D8-92E6-988C8128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A057-DFF1-2C48-861F-DC21C05B84AD}" type="datetimeFigureOut">
              <a:rPr lang="en-FR" smtClean="0"/>
              <a:t>14/07/2022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8832D-A293-32BF-38F0-CC911FEE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76ADA-C24B-D3D6-45A9-B2EDB73D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6F96-2872-CB4F-BF52-5E4701A397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8540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5434-82AF-4842-D9C7-424B5884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E9421-4034-ACD1-5702-73D8AA6C0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FCF92-4441-C273-AA55-CC7D1AA9E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E04F3-76C9-57D5-6C53-E2B0E3AB9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96841-DD50-456A-36D4-D4A36BFDF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312FF-CD2D-FA2D-D5D8-C6EED0EB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A057-DFF1-2C48-861F-DC21C05B84AD}" type="datetimeFigureOut">
              <a:rPr lang="en-FR" smtClean="0"/>
              <a:t>14/07/2022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1D3B6-2696-FA5B-17F3-C420F6B1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542F6-E1EB-6356-DFAB-B0623437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6F96-2872-CB4F-BF52-5E4701A397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5778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4F0A-844E-95CC-8147-ED45CFA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6DB84-02C3-C302-9F67-A204A049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A057-DFF1-2C48-861F-DC21C05B84AD}" type="datetimeFigureOut">
              <a:rPr lang="en-FR" smtClean="0"/>
              <a:t>14/07/2022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63625-1702-3064-812C-FD912A08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642C2-7B40-1A0E-B2D6-2601F6F6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6F96-2872-CB4F-BF52-5E4701A397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7381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A3882-9E60-75F5-0C53-B3D032EC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A057-DFF1-2C48-861F-DC21C05B84AD}" type="datetimeFigureOut">
              <a:rPr lang="en-FR" smtClean="0"/>
              <a:t>14/07/2022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AA00B-0FB2-F8F2-399B-6BD22D0C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DE17E-FC87-ABA4-539A-C20B7749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6F96-2872-CB4F-BF52-5E4701A397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4600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FD63-05D7-AD0E-28AE-E0ABF376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4850-6438-9F9A-F13E-EFC1C87B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F9863-AB10-E53B-A82A-2CAFBC1A4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CD2B6-0712-7E30-89E7-7DAF8CAC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A057-DFF1-2C48-861F-DC21C05B84AD}" type="datetimeFigureOut">
              <a:rPr lang="en-FR" smtClean="0"/>
              <a:t>14/07/2022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84911-9197-17B3-1EC8-5E5D6926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B69A-9D0E-6E9E-20DF-0A6216D0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6F96-2872-CB4F-BF52-5E4701A397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1138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CEE5-4290-3BB2-F4CF-956E93DD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0444E-68C6-9D21-A26E-0EAEE1DF6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5E8D4-1523-05E7-B8D7-CB534D534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31C1F-F881-66C9-E53B-EDC0A3A2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A057-DFF1-2C48-861F-DC21C05B84AD}" type="datetimeFigureOut">
              <a:rPr lang="en-FR" smtClean="0"/>
              <a:t>14/07/2022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CBCBD-779A-E827-3A76-6A2DDDD2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51C93-7636-F3F9-CD25-84B4E4C6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6F96-2872-CB4F-BF52-5E4701A397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5860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63601-7788-45A6-6456-4AD4D434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0FED9-9D82-65A9-2E8C-589D771B2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4252-C083-2F1C-D4D0-2C662B748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1A057-DFF1-2C48-861F-DC21C05B84AD}" type="datetimeFigureOut">
              <a:rPr lang="en-FR" smtClean="0"/>
              <a:t>14/07/2022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C71A5-4833-5254-381C-73A21C888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F4524-4359-8781-1441-228E87598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6F96-2872-CB4F-BF52-5E4701A397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3981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ox, container, items, messy&#10;&#10;Description automatically generated">
            <a:extLst>
              <a:ext uri="{FF2B5EF4-FFF2-40B4-BE49-F238E27FC236}">
                <a16:creationId xmlns:a16="http://schemas.microsoft.com/office/drawing/2014/main" id="{0080528C-D23A-2726-C34E-AA9989F42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466" y="0"/>
            <a:ext cx="4495067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10A6B7F-AEB4-787B-55A8-F3E78CA3D376}"/>
              </a:ext>
            </a:extLst>
          </p:cNvPr>
          <p:cNvSpPr>
            <a:spLocks noChangeAspect="1"/>
          </p:cNvSpPr>
          <p:nvPr/>
        </p:nvSpPr>
        <p:spPr>
          <a:xfrm>
            <a:off x="4796852" y="1010371"/>
            <a:ext cx="269823" cy="2698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E74FAC-7C1A-FFF9-D3A3-DDD92526D843}"/>
              </a:ext>
            </a:extLst>
          </p:cNvPr>
          <p:cNvSpPr>
            <a:spLocks noChangeAspect="1"/>
          </p:cNvSpPr>
          <p:nvPr/>
        </p:nvSpPr>
        <p:spPr>
          <a:xfrm>
            <a:off x="7200276" y="194871"/>
            <a:ext cx="269823" cy="2698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D57BF4-7B7D-9269-DDB8-642FD6CFFA4D}"/>
              </a:ext>
            </a:extLst>
          </p:cNvPr>
          <p:cNvSpPr>
            <a:spLocks noChangeAspect="1"/>
          </p:cNvSpPr>
          <p:nvPr/>
        </p:nvSpPr>
        <p:spPr>
          <a:xfrm>
            <a:off x="7395148" y="6603166"/>
            <a:ext cx="269823" cy="2698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9D8AB1-F820-5160-9AF0-8F7828228396}"/>
              </a:ext>
            </a:extLst>
          </p:cNvPr>
          <p:cNvSpPr>
            <a:spLocks noChangeAspect="1"/>
          </p:cNvSpPr>
          <p:nvPr/>
        </p:nvSpPr>
        <p:spPr>
          <a:xfrm>
            <a:off x="6844003" y="1164234"/>
            <a:ext cx="269823" cy="2698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C3F39-0066-D188-4781-B6EF34386900}"/>
              </a:ext>
            </a:extLst>
          </p:cNvPr>
          <p:cNvSpPr txBox="1"/>
          <p:nvPr/>
        </p:nvSpPr>
        <p:spPr>
          <a:xfrm>
            <a:off x="4089131" y="1402000"/>
            <a:ext cx="1685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width</a:t>
            </a:r>
            <a:r>
              <a:rPr lang="en-FR" dirty="0">
                <a:solidFill>
                  <a:schemeClr val="accent2"/>
                </a:solidFill>
              </a:rPr>
              <a:t>_axis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86202-4EC6-19B9-D9AA-DE356D77DA2D}"/>
              </a:ext>
            </a:extLst>
          </p:cNvPr>
          <p:cNvSpPr txBox="1"/>
          <p:nvPr/>
        </p:nvSpPr>
        <p:spPr>
          <a:xfrm>
            <a:off x="5306210" y="30727"/>
            <a:ext cx="1685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height</a:t>
            </a:r>
            <a:r>
              <a:rPr lang="en-FR" dirty="0">
                <a:solidFill>
                  <a:schemeClr val="accent2"/>
                </a:solidFill>
              </a:rPr>
              <a:t>_axis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224ED79-64CD-A970-FDE3-71C15DA39B5F}"/>
              </a:ext>
            </a:extLst>
          </p:cNvPr>
          <p:cNvCxnSpPr>
            <a:cxnSpLocks/>
            <a:endCxn id="6" idx="6"/>
          </p:cNvCxnSpPr>
          <p:nvPr/>
        </p:nvCxnSpPr>
        <p:spPr>
          <a:xfrm flipH="1" flipV="1">
            <a:off x="5066675" y="1145283"/>
            <a:ext cx="1777328" cy="1349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414BC3-A61F-AE9A-1864-0BA8B7D49933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6996403" y="425179"/>
            <a:ext cx="243388" cy="9863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C0C47A-305C-9E69-1CA2-2078B701C91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040326" y="1329298"/>
            <a:ext cx="489734" cy="527386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C39178-527F-46FB-5C7A-07DB90D85254}"/>
              </a:ext>
            </a:extLst>
          </p:cNvPr>
          <p:cNvSpPr txBox="1"/>
          <p:nvPr/>
        </p:nvSpPr>
        <p:spPr>
          <a:xfrm>
            <a:off x="6396487" y="5993990"/>
            <a:ext cx="1685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</a:t>
            </a:r>
            <a:r>
              <a:rPr lang="en-FR" dirty="0">
                <a:solidFill>
                  <a:schemeClr val="accent2"/>
                </a:solidFill>
              </a:rPr>
              <a:t>ength_axis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5E25AB-9CEF-F767-9480-0BC14F182544}"/>
              </a:ext>
            </a:extLst>
          </p:cNvPr>
          <p:cNvSpPr txBox="1"/>
          <p:nvPr/>
        </p:nvSpPr>
        <p:spPr>
          <a:xfrm>
            <a:off x="6538826" y="1528351"/>
            <a:ext cx="8801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FR" dirty="0">
                <a:solidFill>
                  <a:schemeClr val="accent2"/>
                </a:solidFill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1727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Jaouen</dc:creator>
  <cp:lastModifiedBy>Nicolas Jaouen</cp:lastModifiedBy>
  <cp:revision>5</cp:revision>
  <dcterms:created xsi:type="dcterms:W3CDTF">2022-07-13T23:04:53Z</dcterms:created>
  <dcterms:modified xsi:type="dcterms:W3CDTF">2022-07-13T23:11:15Z</dcterms:modified>
</cp:coreProperties>
</file>