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7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3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6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6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8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BC37-A8F9-423D-802C-63A64CAFE0F2}" type="datetimeFigureOut">
              <a:rPr lang="en-GB" smtClean="0"/>
              <a:t>30/01/2013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4908-3C45-4F37-A6B9-DB33AD2A4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4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560354" y="5373216"/>
            <a:ext cx="8548150" cy="1310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539552" y="44624"/>
            <a:ext cx="8548150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560354" y="3620164"/>
            <a:ext cx="8548150" cy="1609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560354" y="1647384"/>
            <a:ext cx="8548150" cy="1781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32362" y="1935416"/>
            <a:ext cx="252028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354" y="1566084"/>
            <a:ext cx="170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Appointments</a:t>
            </a:r>
            <a:endParaRPr lang="en-GB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12682" y="1556792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Tasks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93760" y="1566084"/>
            <a:ext cx="13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smtClean="0"/>
              <a:t>Customers</a:t>
            </a:r>
            <a:endParaRPr lang="en-GB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0354" y="53916"/>
            <a:ext cx="170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Appointments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76578" y="44624"/>
            <a:ext cx="745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Tasks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8" y="44624"/>
            <a:ext cx="13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Customers</a:t>
            </a:r>
            <a:endParaRPr lang="en-GB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0354" y="323364"/>
            <a:ext cx="1828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 today</a:t>
            </a:r>
          </a:p>
          <a:p>
            <a:r>
              <a:rPr lang="en-GB" dirty="0"/>
              <a:t>3</a:t>
            </a:r>
            <a:r>
              <a:rPr lang="en-GB" dirty="0" smtClean="0"/>
              <a:t> tomorrow</a:t>
            </a:r>
          </a:p>
          <a:p>
            <a:r>
              <a:rPr lang="en-GB" dirty="0" smtClean="0"/>
              <a:t>7 for rest of week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305234" y="332656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r>
              <a:rPr lang="en-GB" dirty="0" smtClean="0"/>
              <a:t> recent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32362" y="2187444"/>
            <a:ext cx="252028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32362" y="2600908"/>
            <a:ext cx="252028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32362" y="2888940"/>
            <a:ext cx="252028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32362" y="3176972"/>
            <a:ext cx="252028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512682" y="1935416"/>
            <a:ext cx="2520280" cy="1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512682" y="2187444"/>
            <a:ext cx="2520280" cy="1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512682" y="2439472"/>
            <a:ext cx="2520280" cy="180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755504" y="44624"/>
            <a:ext cx="1408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Other Repo</a:t>
            </a:r>
            <a:endParaRPr lang="en-GB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01114" y="44624"/>
            <a:ext cx="1707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And another...</a:t>
            </a:r>
            <a:endParaRPr lang="en-GB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49536" y="3326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3 ...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7401114" y="3326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3 ...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6393002" y="1935416"/>
            <a:ext cx="2520280" cy="180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393002" y="2187444"/>
            <a:ext cx="2520280" cy="180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393002" y="2439472"/>
            <a:ext cx="2520280" cy="180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393002" y="2691500"/>
            <a:ext cx="2520280" cy="1800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568001" y="449126"/>
            <a:ext cx="15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4"/>
                </a:solidFill>
              </a:rPr>
              <a:t>semantic zoom</a:t>
            </a:r>
            <a:br>
              <a:rPr lang="en-GB" dirty="0" smtClean="0">
                <a:solidFill>
                  <a:schemeClr val="accent4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(repositories)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441264" y="2172640"/>
            <a:ext cx="132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4"/>
                </a:solidFill>
              </a:rPr>
              <a:t>Hub page</a:t>
            </a:r>
            <a:br>
              <a:rPr lang="en-GB" dirty="0" smtClean="0">
                <a:solidFill>
                  <a:schemeClr val="accent4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(dashboard)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552" y="3573016"/>
            <a:ext cx="170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Appointments</a:t>
            </a:r>
            <a:endParaRPr lang="en-GB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9552" y="3861048"/>
            <a:ext cx="808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Today</a:t>
            </a:r>
            <a:endParaRPr lang="en-GB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51149" y="3861048"/>
            <a:ext cx="12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Tomorrow</a:t>
            </a:r>
            <a:endParaRPr lang="en-GB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92080" y="386104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Rest of week</a:t>
            </a:r>
            <a:endParaRPr lang="en-GB" sz="2000" dirty="0"/>
          </a:p>
        </p:txBody>
      </p:sp>
      <p:sp>
        <p:nvSpPr>
          <p:cNvPr id="48" name="Rectangle 47"/>
          <p:cNvSpPr/>
          <p:nvPr/>
        </p:nvSpPr>
        <p:spPr>
          <a:xfrm>
            <a:off x="647564" y="4729210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539552" y="5301208"/>
            <a:ext cx="1601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Appointment</a:t>
            </a:r>
            <a:endParaRPr lang="en-GB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647564" y="4261158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375756" y="4729210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375756" y="4261158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743908" y="4261158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400092" y="4729210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5400092" y="4261158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768244" y="4261158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6768244" y="4729210"/>
            <a:ext cx="1260140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8082511" y="446789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647564" y="5697252"/>
            <a:ext cx="2358262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Appt</a:t>
            </a:r>
            <a:r>
              <a:rPr lang="en-GB" dirty="0" smtClean="0"/>
              <a:t> properties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3077834" y="5697252"/>
            <a:ext cx="2358262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Appt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collection1</a:t>
            </a:r>
            <a:endParaRPr lang="en-GB" dirty="0"/>
          </a:p>
        </p:txBody>
      </p:sp>
      <p:sp>
        <p:nvSpPr>
          <p:cNvPr id="61" name="Rectangle 60"/>
          <p:cNvSpPr/>
          <p:nvPr/>
        </p:nvSpPr>
        <p:spPr>
          <a:xfrm>
            <a:off x="5526106" y="5697252"/>
            <a:ext cx="2358262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Appt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collection2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-472328" y="4070577"/>
            <a:ext cx="138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Section page</a:t>
            </a:r>
            <a:br>
              <a:rPr lang="en-GB" dirty="0" smtClean="0">
                <a:solidFill>
                  <a:schemeClr val="accent4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(collection)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-399779" y="5671678"/>
            <a:ext cx="123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4"/>
                </a:solidFill>
              </a:rPr>
              <a:t>Detail page</a:t>
            </a:r>
            <a:br>
              <a:rPr lang="en-GB" dirty="0" smtClean="0">
                <a:solidFill>
                  <a:schemeClr val="accent4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(object)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6" name="Up-Down Arrow 65"/>
          <p:cNvSpPr/>
          <p:nvPr/>
        </p:nvSpPr>
        <p:spPr>
          <a:xfrm>
            <a:off x="4525552" y="1250176"/>
            <a:ext cx="478496" cy="522640"/>
          </a:xfrm>
          <a:prstGeom prst="upDownArrow">
            <a:avLst>
              <a:gd name="adj1" fmla="val 50000"/>
              <a:gd name="adj2" fmla="val 232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Up-Down Arrow 72"/>
          <p:cNvSpPr/>
          <p:nvPr/>
        </p:nvSpPr>
        <p:spPr>
          <a:xfrm>
            <a:off x="4525552" y="3266400"/>
            <a:ext cx="478496" cy="522640"/>
          </a:xfrm>
          <a:prstGeom prst="upDownArrow">
            <a:avLst>
              <a:gd name="adj1" fmla="val 50000"/>
              <a:gd name="adj2" fmla="val 232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Up-Down Arrow 73"/>
          <p:cNvSpPr/>
          <p:nvPr/>
        </p:nvSpPr>
        <p:spPr>
          <a:xfrm>
            <a:off x="4525552" y="5066600"/>
            <a:ext cx="478496" cy="522640"/>
          </a:xfrm>
          <a:prstGeom prst="upDownArrow">
            <a:avLst>
              <a:gd name="adj1" fmla="val 50000"/>
              <a:gd name="adj2" fmla="val 232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8346" y="332656"/>
            <a:ext cx="854815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488346" y="1196752"/>
            <a:ext cx="8548150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40497" y="1156682"/>
            <a:ext cx="391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Appointment with </a:t>
            </a:r>
            <a:r>
              <a:rPr lang="en-GB" sz="2000" b="1" dirty="0" err="1" smtClean="0"/>
              <a:t>Fidelma</a:t>
            </a:r>
            <a:r>
              <a:rPr lang="en-GB" sz="2000" b="1" dirty="0" smtClean="0"/>
              <a:t> O’Leary</a:t>
            </a:r>
            <a:endParaRPr lang="en-GB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007604" y="1979548"/>
            <a:ext cx="2358262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10:45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54849" y="1952836"/>
            <a:ext cx="2358262" cy="251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628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07604" y="2753634"/>
            <a:ext cx="2358262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Letterkenny</a:t>
            </a:r>
            <a:r>
              <a:rPr lang="en-GB" dirty="0" smtClean="0"/>
              <a:t> LO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2456310"/>
            <a:ext cx="81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07604" y="4428111"/>
            <a:ext cx="2358262" cy="65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 smtClean="0"/>
              <a:t>Yada</a:t>
            </a:r>
            <a:r>
              <a:rPr lang="en-GB" dirty="0" smtClean="0"/>
              <a:t> </a:t>
            </a:r>
            <a:r>
              <a:rPr lang="en-GB" dirty="0" err="1" smtClean="0"/>
              <a:t>yada</a:t>
            </a:r>
            <a:endParaRPr lang="en-GB" dirty="0" smtClean="0"/>
          </a:p>
          <a:p>
            <a:r>
              <a:rPr lang="en-GB" dirty="0" smtClean="0"/>
              <a:t>Foo bar foo bar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82841" y="1619508"/>
            <a:ext cx="24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Recent Correspondence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5085184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properties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6290" y="335699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Collection #1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8578" y="33477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Collection #2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4849" y="2313167"/>
            <a:ext cx="2358262" cy="251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654849" y="2673207"/>
            <a:ext cx="2358262" cy="251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654849" y="3033247"/>
            <a:ext cx="2358262" cy="251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185566" y="1619508"/>
            <a:ext cx="14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Scanned Docs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300192" y="1953127"/>
            <a:ext cx="2358262" cy="251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300192" y="2313167"/>
            <a:ext cx="2358262" cy="251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300192" y="2673207"/>
            <a:ext cx="2358262" cy="251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488346" y="5733256"/>
            <a:ext cx="854815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0" name="Left Arrow 29"/>
          <p:cNvSpPr/>
          <p:nvPr/>
        </p:nvSpPr>
        <p:spPr>
          <a:xfrm>
            <a:off x="539552" y="1228690"/>
            <a:ext cx="236826" cy="3281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007604" y="3573016"/>
            <a:ext cx="2358262" cy="45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Fidelma</a:t>
            </a:r>
            <a:r>
              <a:rPr lang="en-GB" dirty="0" smtClean="0"/>
              <a:t> O’Leary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32756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059832" y="3985319"/>
            <a:ext cx="1932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links to customer object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6372036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app bar</a:t>
            </a:r>
            <a:r>
              <a:rPr lang="en-GB" dirty="0" smtClean="0">
                <a:solidFill>
                  <a:srgbClr val="FF0000"/>
                </a:solidFill>
              </a:rPr>
              <a:t> (object actions)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28385" y="332656"/>
            <a:ext cx="1008112" cy="60486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8208182" y="637203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charms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536" y="14550"/>
            <a:ext cx="28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navigation bar</a:t>
            </a:r>
            <a:r>
              <a:rPr lang="en-GB" dirty="0" smtClean="0">
                <a:solidFill>
                  <a:srgbClr val="FF0000"/>
                </a:solidFill>
              </a:rPr>
              <a:t> (repositories)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1561" y="448206"/>
            <a:ext cx="1512168" cy="429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Appointments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2339752" y="445499"/>
            <a:ext cx="1512168" cy="429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3995936" y="445499"/>
            <a:ext cx="1512168" cy="429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Customers</a:t>
            </a:r>
          </a:p>
        </p:txBody>
      </p:sp>
      <p:sp>
        <p:nvSpPr>
          <p:cNvPr id="41" name="Oval 40"/>
          <p:cNvSpPr/>
          <p:nvPr/>
        </p:nvSpPr>
        <p:spPr>
          <a:xfrm>
            <a:off x="873989" y="5805264"/>
            <a:ext cx="313635" cy="333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715734" y="586798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...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1088265" y="1240401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4"/>
                </a:solidFill>
              </a:rPr>
              <a:t>Detail page </a:t>
            </a:r>
            <a:r>
              <a:rPr lang="en-GB" dirty="0" smtClean="0">
                <a:solidFill>
                  <a:srgbClr val="FF0000"/>
                </a:solidFill>
              </a:rPr>
              <a:t>(single object)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7544" y="6084004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Complete</a:t>
            </a:r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2013181" y="5805264"/>
            <a:ext cx="313635" cy="333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606736" y="6084004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Reschedule</a:t>
            </a:r>
            <a:endParaRPr lang="en-GB" dirty="0"/>
          </a:p>
        </p:txBody>
      </p:sp>
      <p:sp>
        <p:nvSpPr>
          <p:cNvPr id="49" name="Oval 48"/>
          <p:cNvSpPr/>
          <p:nvPr/>
        </p:nvSpPr>
        <p:spPr>
          <a:xfrm>
            <a:off x="3131840" y="5805264"/>
            <a:ext cx="313635" cy="333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882107" y="608400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Cancel</a:t>
            </a:r>
            <a:endParaRPr lang="en-GB" dirty="0"/>
          </a:p>
        </p:txBody>
      </p:sp>
      <p:sp>
        <p:nvSpPr>
          <p:cNvPr id="51" name="Trapezoid 50"/>
          <p:cNvSpPr/>
          <p:nvPr/>
        </p:nvSpPr>
        <p:spPr>
          <a:xfrm>
            <a:off x="8208182" y="479379"/>
            <a:ext cx="756306" cy="42934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Search</a:t>
            </a:r>
            <a:endParaRPr lang="en-GB" sz="1050" dirty="0"/>
          </a:p>
        </p:txBody>
      </p:sp>
      <p:sp>
        <p:nvSpPr>
          <p:cNvPr id="53" name="Plaque 52"/>
          <p:cNvSpPr/>
          <p:nvPr/>
        </p:nvSpPr>
        <p:spPr>
          <a:xfrm>
            <a:off x="8208182" y="3143675"/>
            <a:ext cx="756306" cy="429341"/>
          </a:xfrm>
          <a:prstGeom prst="plaqu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Share</a:t>
            </a:r>
            <a:endParaRPr lang="en-GB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229543" y="3553852"/>
            <a:ext cx="734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Creates</a:t>
            </a:r>
            <a:br>
              <a:rPr lang="en-GB" sz="1400" dirty="0" smtClean="0">
                <a:solidFill>
                  <a:srgbClr val="FF0000"/>
                </a:solidFill>
              </a:rPr>
            </a:br>
            <a:r>
              <a:rPr lang="en-GB" sz="1400" dirty="0" smtClean="0">
                <a:solidFill>
                  <a:srgbClr val="FF0000"/>
                </a:solidFill>
              </a:rPr>
              <a:t>Task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65612" y="980728"/>
            <a:ext cx="94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... </a:t>
            </a:r>
            <a:r>
              <a:rPr lang="en-GB" sz="1400" dirty="0">
                <a:solidFill>
                  <a:srgbClr val="FF0000"/>
                </a:solidFill>
              </a:rPr>
              <a:t>v</a:t>
            </a:r>
            <a:r>
              <a:rPr lang="en-GB" sz="1400" dirty="0" smtClean="0">
                <a:solidFill>
                  <a:srgbClr val="FF0000"/>
                </a:solidFill>
              </a:rPr>
              <a:t>ia repo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6" name="Heart 55"/>
          <p:cNvSpPr/>
          <p:nvPr/>
        </p:nvSpPr>
        <p:spPr>
          <a:xfrm>
            <a:off x="8208182" y="4727851"/>
            <a:ext cx="756306" cy="429341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8114023" y="5209455"/>
            <a:ext cx="995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Bookmarks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120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12</cp:revision>
  <dcterms:created xsi:type="dcterms:W3CDTF">2013-01-30T16:58:48Z</dcterms:created>
  <dcterms:modified xsi:type="dcterms:W3CDTF">2013-01-31T10:24:43Z</dcterms:modified>
</cp:coreProperties>
</file>