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31" r:id="rId2"/>
    <p:sldId id="516" r:id="rId3"/>
    <p:sldId id="517" r:id="rId4"/>
    <p:sldId id="518" r:id="rId5"/>
    <p:sldId id="527" r:id="rId6"/>
    <p:sldId id="528" r:id="rId7"/>
    <p:sldId id="522" r:id="rId8"/>
    <p:sldId id="525" r:id="rId9"/>
    <p:sldId id="523" r:id="rId10"/>
    <p:sldId id="524" r:id="rId11"/>
    <p:sldId id="526" r:id="rId12"/>
    <p:sldId id="530" r:id="rId13"/>
    <p:sldId id="529" r:id="rId14"/>
    <p:sldId id="519" r:id="rId15"/>
    <p:sldId id="520" r:id="rId16"/>
    <p:sldId id="52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300index\300index_collar_0621_result_combine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300index\300index_collar_0621_result_combine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Resul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Resul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Resul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2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D:\Harper\Collar\fut_50etf_collar0cost_0611_85_105_105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300etf\300etf_collar_fut_0622_result_combi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300index\300index_collar_0621_result_combine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arper\Collar\300index\300index_collar_fut_0622_result_combine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/>
              <a:t>2015/02/09 - 2021/06/08</a:t>
            </a:r>
            <a:endParaRPr lang="zh-CN" alt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Comparison!$B$1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Comparison!$B$2:$B$1541</c:f>
              <c:numCache>
                <c:formatCode>General</c:formatCode>
                <c:ptCount val="1540"/>
                <c:pt idx="0">
                  <c:v>1</c:v>
                </c:pt>
                <c:pt idx="1">
                  <c:v>1.016302016302016</c:v>
                </c:pt>
                <c:pt idx="2">
                  <c:v>1.0210210210210211</c:v>
                </c:pt>
                <c:pt idx="3">
                  <c:v>1.0227370227370229</c:v>
                </c:pt>
                <c:pt idx="4">
                  <c:v>1.0253110253110249</c:v>
                </c:pt>
                <c:pt idx="5">
                  <c:v>1.027027027027027</c:v>
                </c:pt>
                <c:pt idx="6">
                  <c:v>1.0343200343200341</c:v>
                </c:pt>
                <c:pt idx="7">
                  <c:v>1.0167310167310171</c:v>
                </c:pt>
                <c:pt idx="8">
                  <c:v>1.0510510510510509</c:v>
                </c:pt>
                <c:pt idx="9">
                  <c:v>1.0459030459030461</c:v>
                </c:pt>
                <c:pt idx="10">
                  <c:v>1.047190047190047</c:v>
                </c:pt>
                <c:pt idx="11">
                  <c:v>1.014157014157014</c:v>
                </c:pt>
                <c:pt idx="12">
                  <c:v>1.013299013299013</c:v>
                </c:pt>
                <c:pt idx="13">
                  <c:v>1.001287001287001</c:v>
                </c:pt>
                <c:pt idx="14">
                  <c:v>1.003432003432003</c:v>
                </c:pt>
                <c:pt idx="15">
                  <c:v>1.028314028314028</c:v>
                </c:pt>
                <c:pt idx="16">
                  <c:v>1.012012012012012</c:v>
                </c:pt>
                <c:pt idx="17">
                  <c:v>1.018447018447018</c:v>
                </c:pt>
                <c:pt idx="18">
                  <c:v>1.0501930501930501</c:v>
                </c:pt>
                <c:pt idx="19">
                  <c:v>1.0531960531960529</c:v>
                </c:pt>
                <c:pt idx="20">
                  <c:v>1.0767910767910771</c:v>
                </c:pt>
                <c:pt idx="21">
                  <c:v>1.0909480909480911</c:v>
                </c:pt>
                <c:pt idx="22">
                  <c:v>1.1201201201201201</c:v>
                </c:pt>
                <c:pt idx="23">
                  <c:v>1.10982410982411</c:v>
                </c:pt>
                <c:pt idx="24">
                  <c:v>1.13041613041613</c:v>
                </c:pt>
                <c:pt idx="25">
                  <c:v>1.1480051480051481</c:v>
                </c:pt>
                <c:pt idx="26">
                  <c:v>1.1317031317031321</c:v>
                </c:pt>
                <c:pt idx="27">
                  <c:v>1.117117117117117</c:v>
                </c:pt>
                <c:pt idx="28">
                  <c:v>1.1338481338481341</c:v>
                </c:pt>
                <c:pt idx="29">
                  <c:v>1.136422136422137</c:v>
                </c:pt>
                <c:pt idx="30">
                  <c:v>1.1754611754611759</c:v>
                </c:pt>
                <c:pt idx="31">
                  <c:v>1.161304161304161</c:v>
                </c:pt>
                <c:pt idx="32">
                  <c:v>1.1810381810381809</c:v>
                </c:pt>
                <c:pt idx="33">
                  <c:v>1.1750321750321751</c:v>
                </c:pt>
                <c:pt idx="34">
                  <c:v>1.1896181896181901</c:v>
                </c:pt>
                <c:pt idx="35">
                  <c:v>1.2192192192192191</c:v>
                </c:pt>
                <c:pt idx="36">
                  <c:v>1.243243243243243</c:v>
                </c:pt>
                <c:pt idx="37">
                  <c:v>1.2342342342342341</c:v>
                </c:pt>
                <c:pt idx="38">
                  <c:v>1.2595452595452601</c:v>
                </c:pt>
                <c:pt idx="39">
                  <c:v>1.2831402831402829</c:v>
                </c:pt>
                <c:pt idx="40">
                  <c:v>1.2865722865722871</c:v>
                </c:pt>
                <c:pt idx="41">
                  <c:v>1.2917202917202919</c:v>
                </c:pt>
                <c:pt idx="42">
                  <c:v>1.3492063492063491</c:v>
                </c:pt>
                <c:pt idx="43">
                  <c:v>1.3663663663663661</c:v>
                </c:pt>
                <c:pt idx="44">
                  <c:v>1.331188331188331</c:v>
                </c:pt>
                <c:pt idx="45">
                  <c:v>1.347490347490347</c:v>
                </c:pt>
                <c:pt idx="46">
                  <c:v>1.39039039039039</c:v>
                </c:pt>
                <c:pt idx="47">
                  <c:v>1.3779493779493781</c:v>
                </c:pt>
                <c:pt idx="48">
                  <c:v>1.36036036036036</c:v>
                </c:pt>
                <c:pt idx="49">
                  <c:v>1.3963963963963959</c:v>
                </c:pt>
                <c:pt idx="50">
                  <c:v>1.384813384813385</c:v>
                </c:pt>
                <c:pt idx="51">
                  <c:v>1.381381381381382</c:v>
                </c:pt>
                <c:pt idx="52">
                  <c:v>1.371943371943372</c:v>
                </c:pt>
                <c:pt idx="53">
                  <c:v>1.377520377520377</c:v>
                </c:pt>
                <c:pt idx="54">
                  <c:v>1.328185328185328</c:v>
                </c:pt>
                <c:pt idx="55">
                  <c:v>1.322608322608323</c:v>
                </c:pt>
                <c:pt idx="56">
                  <c:v>1.3063063063063061</c:v>
                </c:pt>
                <c:pt idx="57">
                  <c:v>1.310596310596311</c:v>
                </c:pt>
                <c:pt idx="58">
                  <c:v>1.3341913341913341</c:v>
                </c:pt>
                <c:pt idx="59">
                  <c:v>1.342342342342342</c:v>
                </c:pt>
                <c:pt idx="60">
                  <c:v>1.3230373230373229</c:v>
                </c:pt>
                <c:pt idx="61">
                  <c:v>1.318318318318318</c:v>
                </c:pt>
                <c:pt idx="62">
                  <c:v>1.289575289575289</c:v>
                </c:pt>
                <c:pt idx="63">
                  <c:v>1.2638352638352639</c:v>
                </c:pt>
                <c:pt idx="64">
                  <c:v>1.315315315315315</c:v>
                </c:pt>
                <c:pt idx="65">
                  <c:v>1.315315315315315</c:v>
                </c:pt>
                <c:pt idx="66">
                  <c:v>1.3316173316173321</c:v>
                </c:pt>
                <c:pt idx="67">
                  <c:v>1.372372372372372</c:v>
                </c:pt>
                <c:pt idx="68">
                  <c:v>1.416988416988417</c:v>
                </c:pt>
                <c:pt idx="69">
                  <c:v>1.4242814242814239</c:v>
                </c:pt>
                <c:pt idx="70">
                  <c:v>1.4092664092664089</c:v>
                </c:pt>
                <c:pt idx="71">
                  <c:v>1.3208923208923209</c:v>
                </c:pt>
                <c:pt idx="72">
                  <c:v>1.315315315315315</c:v>
                </c:pt>
                <c:pt idx="73">
                  <c:v>1.371943371943372</c:v>
                </c:pt>
                <c:pt idx="74">
                  <c:v>1.3766623766623769</c:v>
                </c:pt>
                <c:pt idx="75">
                  <c:v>1.368940368940369</c:v>
                </c:pt>
                <c:pt idx="76">
                  <c:v>1.398112398112398</c:v>
                </c:pt>
                <c:pt idx="77">
                  <c:v>1.3959673959673959</c:v>
                </c:pt>
                <c:pt idx="78">
                  <c:v>1.47018447018447</c:v>
                </c:pt>
                <c:pt idx="79">
                  <c:v>1.441870441870442</c:v>
                </c:pt>
                <c:pt idx="80">
                  <c:v>1.4242814242814239</c:v>
                </c:pt>
                <c:pt idx="81">
                  <c:v>1.4157014157014161</c:v>
                </c:pt>
                <c:pt idx="82">
                  <c:v>1.4212784212784211</c:v>
                </c:pt>
                <c:pt idx="83">
                  <c:v>1.3796653796653799</c:v>
                </c:pt>
                <c:pt idx="84">
                  <c:v>1.350493350493351</c:v>
                </c:pt>
                <c:pt idx="85">
                  <c:v>1.3620763620763621</c:v>
                </c:pt>
                <c:pt idx="86">
                  <c:v>1.3050193050193051</c:v>
                </c:pt>
                <c:pt idx="87">
                  <c:v>1.2329472329472331</c:v>
                </c:pt>
                <c:pt idx="88">
                  <c:v>1.2767052767052769</c:v>
                </c:pt>
                <c:pt idx="89">
                  <c:v>1.2947232947232949</c:v>
                </c:pt>
                <c:pt idx="90">
                  <c:v>1.2522522522522519</c:v>
                </c:pt>
                <c:pt idx="91">
                  <c:v>1.1522951522951519</c:v>
                </c:pt>
                <c:pt idx="92">
                  <c:v>1.141141141141141</c:v>
                </c:pt>
                <c:pt idx="93">
                  <c:v>1.2230802230802229</c:v>
                </c:pt>
                <c:pt idx="94">
                  <c:v>1.1703131703131699</c:v>
                </c:pt>
                <c:pt idx="95">
                  <c:v>1.151437151437152</c:v>
                </c:pt>
                <c:pt idx="96">
                  <c:v>1.1063921063921069</c:v>
                </c:pt>
                <c:pt idx="97">
                  <c:v>1.176319176319176</c:v>
                </c:pt>
                <c:pt idx="98">
                  <c:v>1.196911196911197</c:v>
                </c:pt>
                <c:pt idx="99">
                  <c:v>1.117117117117117</c:v>
                </c:pt>
                <c:pt idx="100">
                  <c:v>1.197769197769198</c:v>
                </c:pt>
                <c:pt idx="101">
                  <c:v>1.246246246246246</c:v>
                </c:pt>
                <c:pt idx="102">
                  <c:v>1.227799227799228</c:v>
                </c:pt>
                <c:pt idx="103">
                  <c:v>1.184899184899185</c:v>
                </c:pt>
                <c:pt idx="104">
                  <c:v>1.1793221793221791</c:v>
                </c:pt>
                <c:pt idx="105">
                  <c:v>1.1754611754611759</c:v>
                </c:pt>
                <c:pt idx="106">
                  <c:v>1.202488202488202</c:v>
                </c:pt>
                <c:pt idx="107">
                  <c:v>1.1913341913341911</c:v>
                </c:pt>
                <c:pt idx="108">
                  <c:v>1.187473187473187</c:v>
                </c:pt>
                <c:pt idx="109">
                  <c:v>1.174174174174174</c:v>
                </c:pt>
                <c:pt idx="110">
                  <c:v>1.198627198627199</c:v>
                </c:pt>
                <c:pt idx="111">
                  <c:v>1.1776061776061779</c:v>
                </c:pt>
                <c:pt idx="112">
                  <c:v>1.06992706992707</c:v>
                </c:pt>
                <c:pt idx="113">
                  <c:v>1.0656370656370659</c:v>
                </c:pt>
                <c:pt idx="114">
                  <c:v>1.087087087087087</c:v>
                </c:pt>
                <c:pt idx="115">
                  <c:v>1.059202059202059</c:v>
                </c:pt>
                <c:pt idx="116">
                  <c:v>1.056199056199056</c:v>
                </c:pt>
                <c:pt idx="117">
                  <c:v>1.0630630630630631</c:v>
                </c:pt>
                <c:pt idx="118">
                  <c:v>1.0896610896610901</c:v>
                </c:pt>
                <c:pt idx="119">
                  <c:v>1.068640068640069</c:v>
                </c:pt>
                <c:pt idx="120">
                  <c:v>1.06006006006006</c:v>
                </c:pt>
                <c:pt idx="121">
                  <c:v>1.074217074217074</c:v>
                </c:pt>
                <c:pt idx="122">
                  <c:v>1.1222651222651221</c:v>
                </c:pt>
                <c:pt idx="123">
                  <c:v>1.1111111111111109</c:v>
                </c:pt>
                <c:pt idx="124">
                  <c:v>1.0999570999571</c:v>
                </c:pt>
                <c:pt idx="125">
                  <c:v>1.1051051051051051</c:v>
                </c:pt>
                <c:pt idx="126">
                  <c:v>1.1046761046761051</c:v>
                </c:pt>
                <c:pt idx="127">
                  <c:v>1.0930930930930931</c:v>
                </c:pt>
                <c:pt idx="128">
                  <c:v>1.0338910338910341</c:v>
                </c:pt>
                <c:pt idx="129">
                  <c:v>1.041184041184041</c:v>
                </c:pt>
                <c:pt idx="130">
                  <c:v>1.012870012870013</c:v>
                </c:pt>
                <c:pt idx="131">
                  <c:v>0.97554697554697556</c:v>
                </c:pt>
                <c:pt idx="132">
                  <c:v>0.8781638781638782</c:v>
                </c:pt>
                <c:pt idx="133">
                  <c:v>0.80909480909480902</c:v>
                </c:pt>
                <c:pt idx="134">
                  <c:v>0.83483483483483478</c:v>
                </c:pt>
                <c:pt idx="135">
                  <c:v>0.90519090519090517</c:v>
                </c:pt>
                <c:pt idx="136">
                  <c:v>0.93007293007293013</c:v>
                </c:pt>
                <c:pt idx="137">
                  <c:v>0.94766194766194767</c:v>
                </c:pt>
                <c:pt idx="138">
                  <c:v>0.95581295581295589</c:v>
                </c:pt>
                <c:pt idx="139">
                  <c:v>0.95924495924495934</c:v>
                </c:pt>
                <c:pt idx="140">
                  <c:v>0.91806091806091816</c:v>
                </c:pt>
                <c:pt idx="141">
                  <c:v>0.93393393393393398</c:v>
                </c:pt>
                <c:pt idx="142">
                  <c:v>0.94766194766194767</c:v>
                </c:pt>
                <c:pt idx="143">
                  <c:v>0.94637494637494635</c:v>
                </c:pt>
                <c:pt idx="144">
                  <c:v>0.94079794079794088</c:v>
                </c:pt>
                <c:pt idx="145">
                  <c:v>0.95366795366795365</c:v>
                </c:pt>
                <c:pt idx="146">
                  <c:v>0.92964392964392961</c:v>
                </c:pt>
                <c:pt idx="147">
                  <c:v>0.96181896181896187</c:v>
                </c:pt>
                <c:pt idx="148">
                  <c:v>0.9429429429429429</c:v>
                </c:pt>
                <c:pt idx="149">
                  <c:v>0.9429429429429429</c:v>
                </c:pt>
                <c:pt idx="150">
                  <c:v>0.9489489489489491</c:v>
                </c:pt>
                <c:pt idx="151">
                  <c:v>0.95967395967395974</c:v>
                </c:pt>
                <c:pt idx="152">
                  <c:v>0.9352209352209353</c:v>
                </c:pt>
                <c:pt idx="153">
                  <c:v>0.93822393822393813</c:v>
                </c:pt>
                <c:pt idx="154">
                  <c:v>0.93135993135993134</c:v>
                </c:pt>
                <c:pt idx="155">
                  <c:v>0.93264693264693266</c:v>
                </c:pt>
                <c:pt idx="156">
                  <c:v>0.91248391248391236</c:v>
                </c:pt>
                <c:pt idx="157">
                  <c:v>0.92106392106392099</c:v>
                </c:pt>
                <c:pt idx="158">
                  <c:v>0.9420849420849422</c:v>
                </c:pt>
                <c:pt idx="159">
                  <c:v>0.95280995280995284</c:v>
                </c:pt>
                <c:pt idx="160">
                  <c:v>0.98155298155298154</c:v>
                </c:pt>
                <c:pt idx="161">
                  <c:v>0.97769197769197769</c:v>
                </c:pt>
                <c:pt idx="162">
                  <c:v>0.96868296868296866</c:v>
                </c:pt>
                <c:pt idx="163">
                  <c:v>0.98841698841698833</c:v>
                </c:pt>
                <c:pt idx="164">
                  <c:v>0.99613899613899615</c:v>
                </c:pt>
                <c:pt idx="165">
                  <c:v>0.99528099528099523</c:v>
                </c:pt>
                <c:pt idx="166">
                  <c:v>1.004290004290004</c:v>
                </c:pt>
                <c:pt idx="167">
                  <c:v>0.99528099528099523</c:v>
                </c:pt>
                <c:pt idx="168">
                  <c:v>1.000858000858001</c:v>
                </c:pt>
                <c:pt idx="169">
                  <c:v>1.0081510081510081</c:v>
                </c:pt>
                <c:pt idx="170">
                  <c:v>1.0081510081510081</c:v>
                </c:pt>
                <c:pt idx="171">
                  <c:v>1.0072930072930071</c:v>
                </c:pt>
                <c:pt idx="172">
                  <c:v>0.99013299013299005</c:v>
                </c:pt>
                <c:pt idx="173">
                  <c:v>0.99141999141999138</c:v>
                </c:pt>
                <c:pt idx="174">
                  <c:v>0.99099099099099108</c:v>
                </c:pt>
                <c:pt idx="175">
                  <c:v>0.97940797940797941</c:v>
                </c:pt>
                <c:pt idx="176">
                  <c:v>0.97468897468897464</c:v>
                </c:pt>
                <c:pt idx="177">
                  <c:v>1.023595023595024</c:v>
                </c:pt>
                <c:pt idx="178">
                  <c:v>1.0489060489060491</c:v>
                </c:pt>
                <c:pt idx="179">
                  <c:v>1.072072072072072</c:v>
                </c:pt>
                <c:pt idx="180">
                  <c:v>1.086229086229086</c:v>
                </c:pt>
                <c:pt idx="181">
                  <c:v>1.081510081510082</c:v>
                </c:pt>
                <c:pt idx="182">
                  <c:v>1.074217074217074</c:v>
                </c:pt>
                <c:pt idx="183">
                  <c:v>1.0596310596310601</c:v>
                </c:pt>
                <c:pt idx="184">
                  <c:v>1.048477048477048</c:v>
                </c:pt>
                <c:pt idx="185">
                  <c:v>1.0506220506220501</c:v>
                </c:pt>
                <c:pt idx="186">
                  <c:v>1.0510510510510509</c:v>
                </c:pt>
                <c:pt idx="187">
                  <c:v>1.0459030459030461</c:v>
                </c:pt>
                <c:pt idx="188">
                  <c:v>1.06006006006006</c:v>
                </c:pt>
                <c:pt idx="189">
                  <c:v>1.054912054912055</c:v>
                </c:pt>
                <c:pt idx="190">
                  <c:v>1.0510510510510509</c:v>
                </c:pt>
                <c:pt idx="191">
                  <c:v>1.048477048477048</c:v>
                </c:pt>
                <c:pt idx="192">
                  <c:v>1.052767052767053</c:v>
                </c:pt>
                <c:pt idx="193">
                  <c:v>1.0497640497640499</c:v>
                </c:pt>
                <c:pt idx="194">
                  <c:v>0.99442299442299442</c:v>
                </c:pt>
                <c:pt idx="195">
                  <c:v>0.99914199914199919</c:v>
                </c:pt>
                <c:pt idx="196">
                  <c:v>1.003432003432003</c:v>
                </c:pt>
                <c:pt idx="197">
                  <c:v>1.056199056199056</c:v>
                </c:pt>
                <c:pt idx="198">
                  <c:v>1.0553410553410549</c:v>
                </c:pt>
                <c:pt idx="199">
                  <c:v>1.028743028743029</c:v>
                </c:pt>
                <c:pt idx="200">
                  <c:v>1.0253110253110249</c:v>
                </c:pt>
                <c:pt idx="201">
                  <c:v>1.015015015015015</c:v>
                </c:pt>
                <c:pt idx="202">
                  <c:v>1.016302016302016</c:v>
                </c:pt>
                <c:pt idx="203">
                  <c:v>1.0102960102960099</c:v>
                </c:pt>
                <c:pt idx="204">
                  <c:v>1.005577005577005</c:v>
                </c:pt>
                <c:pt idx="205">
                  <c:v>1.0360360360360359</c:v>
                </c:pt>
                <c:pt idx="206">
                  <c:v>1.0218790218790219</c:v>
                </c:pt>
                <c:pt idx="207">
                  <c:v>1.0175890175890181</c:v>
                </c:pt>
                <c:pt idx="208">
                  <c:v>1.03003003003003</c:v>
                </c:pt>
                <c:pt idx="209">
                  <c:v>1.0390390390390389</c:v>
                </c:pt>
                <c:pt idx="210">
                  <c:v>1.072072072072072</c:v>
                </c:pt>
                <c:pt idx="211">
                  <c:v>1.0682110682110679</c:v>
                </c:pt>
                <c:pt idx="212">
                  <c:v>1.072072072072072</c:v>
                </c:pt>
                <c:pt idx="213">
                  <c:v>1.0630630630630631</c:v>
                </c:pt>
                <c:pt idx="214">
                  <c:v>1.066495066495067</c:v>
                </c:pt>
                <c:pt idx="215">
                  <c:v>1.0347490347490349</c:v>
                </c:pt>
                <c:pt idx="216">
                  <c:v>1.043329043329043</c:v>
                </c:pt>
                <c:pt idx="217">
                  <c:v>1.03989703989704</c:v>
                </c:pt>
                <c:pt idx="218">
                  <c:v>1.036465036465037</c:v>
                </c:pt>
                <c:pt idx="219">
                  <c:v>0.97726297726297728</c:v>
                </c:pt>
                <c:pt idx="220">
                  <c:v>0.98069498069498073</c:v>
                </c:pt>
                <c:pt idx="221">
                  <c:v>0.99399399399399413</c:v>
                </c:pt>
                <c:pt idx="222">
                  <c:v>0.93393393393393398</c:v>
                </c:pt>
                <c:pt idx="223">
                  <c:v>0.95195195195195192</c:v>
                </c:pt>
                <c:pt idx="224">
                  <c:v>0.91162591162591167</c:v>
                </c:pt>
                <c:pt idx="225">
                  <c:v>0.91419991419991409</c:v>
                </c:pt>
                <c:pt idx="226">
                  <c:v>0.90604890604890609</c:v>
                </c:pt>
                <c:pt idx="227">
                  <c:v>0.91419991419991409</c:v>
                </c:pt>
                <c:pt idx="228">
                  <c:v>0.88803088803088803</c:v>
                </c:pt>
                <c:pt idx="229">
                  <c:v>0.88803088803088803</c:v>
                </c:pt>
                <c:pt idx="230">
                  <c:v>0.9137709137709138</c:v>
                </c:pt>
                <c:pt idx="231">
                  <c:v>0.89703989703989717</c:v>
                </c:pt>
                <c:pt idx="232">
                  <c:v>0.87644787644787647</c:v>
                </c:pt>
                <c:pt idx="233">
                  <c:v>0.88674388674388682</c:v>
                </c:pt>
                <c:pt idx="234">
                  <c:v>0.8858858858858859</c:v>
                </c:pt>
                <c:pt idx="235">
                  <c:v>0.83998283998283996</c:v>
                </c:pt>
                <c:pt idx="236">
                  <c:v>0.83955383955383955</c:v>
                </c:pt>
                <c:pt idx="237">
                  <c:v>0.82153582153582161</c:v>
                </c:pt>
                <c:pt idx="238">
                  <c:v>0.84727584727584737</c:v>
                </c:pt>
                <c:pt idx="239">
                  <c:v>0.83311883311883306</c:v>
                </c:pt>
                <c:pt idx="240">
                  <c:v>0.84727584727584737</c:v>
                </c:pt>
                <c:pt idx="241">
                  <c:v>0.83783783783783783</c:v>
                </c:pt>
                <c:pt idx="242">
                  <c:v>0.84856284856284858</c:v>
                </c:pt>
                <c:pt idx="243">
                  <c:v>0.84427284427284432</c:v>
                </c:pt>
                <c:pt idx="244">
                  <c:v>0.83612183612183621</c:v>
                </c:pt>
                <c:pt idx="245">
                  <c:v>0.85842985842985842</c:v>
                </c:pt>
                <c:pt idx="246">
                  <c:v>0.86357786357786359</c:v>
                </c:pt>
                <c:pt idx="247">
                  <c:v>0.86271986271986278</c:v>
                </c:pt>
                <c:pt idx="248">
                  <c:v>0.86057486057486055</c:v>
                </c:pt>
                <c:pt idx="249">
                  <c:v>0.88116688116688113</c:v>
                </c:pt>
                <c:pt idx="250">
                  <c:v>0.87087087087087078</c:v>
                </c:pt>
                <c:pt idx="251">
                  <c:v>0.87473187473187486</c:v>
                </c:pt>
                <c:pt idx="252">
                  <c:v>0.83054483054483053</c:v>
                </c:pt>
                <c:pt idx="253">
                  <c:v>0.83912483912483915</c:v>
                </c:pt>
                <c:pt idx="254">
                  <c:v>0.83097383097383104</c:v>
                </c:pt>
                <c:pt idx="255">
                  <c:v>0.84555984555984565</c:v>
                </c:pt>
                <c:pt idx="256">
                  <c:v>0.879021879021879</c:v>
                </c:pt>
                <c:pt idx="257">
                  <c:v>0.88073788073788073</c:v>
                </c:pt>
                <c:pt idx="258">
                  <c:v>0.91033891033891035</c:v>
                </c:pt>
                <c:pt idx="259">
                  <c:v>0.90561990561990569</c:v>
                </c:pt>
                <c:pt idx="260">
                  <c:v>0.90733590733590741</c:v>
                </c:pt>
                <c:pt idx="261">
                  <c:v>0.90390390390390396</c:v>
                </c:pt>
                <c:pt idx="262">
                  <c:v>0.88331188331188337</c:v>
                </c:pt>
                <c:pt idx="263">
                  <c:v>0.88631488631488631</c:v>
                </c:pt>
                <c:pt idx="264">
                  <c:v>0.89060489060489068</c:v>
                </c:pt>
                <c:pt idx="265">
                  <c:v>0.9000429000429</c:v>
                </c:pt>
                <c:pt idx="266">
                  <c:v>0.91591591591591581</c:v>
                </c:pt>
                <c:pt idx="267">
                  <c:v>0.91462891462891471</c:v>
                </c:pt>
                <c:pt idx="268">
                  <c:v>0.91806091806091816</c:v>
                </c:pt>
                <c:pt idx="269">
                  <c:v>0.94036894036894048</c:v>
                </c:pt>
                <c:pt idx="270">
                  <c:v>0.93050193050193053</c:v>
                </c:pt>
                <c:pt idx="271">
                  <c:v>0.93135993135993134</c:v>
                </c:pt>
                <c:pt idx="272">
                  <c:v>0.91806091806091816</c:v>
                </c:pt>
                <c:pt idx="273">
                  <c:v>0.92020592020592018</c:v>
                </c:pt>
                <c:pt idx="274">
                  <c:v>0.90990990990990994</c:v>
                </c:pt>
                <c:pt idx="275">
                  <c:v>0.90261690261690264</c:v>
                </c:pt>
                <c:pt idx="276">
                  <c:v>0.92578292578292576</c:v>
                </c:pt>
                <c:pt idx="277">
                  <c:v>0.92492492492492495</c:v>
                </c:pt>
                <c:pt idx="278">
                  <c:v>0.9287859287859288</c:v>
                </c:pt>
                <c:pt idx="279">
                  <c:v>0.93307593307593306</c:v>
                </c:pt>
                <c:pt idx="280">
                  <c:v>0.9287859287859288</c:v>
                </c:pt>
                <c:pt idx="281">
                  <c:v>0.91763191763191754</c:v>
                </c:pt>
                <c:pt idx="282">
                  <c:v>0.91119691119691126</c:v>
                </c:pt>
                <c:pt idx="283">
                  <c:v>0.91977691977691989</c:v>
                </c:pt>
                <c:pt idx="284">
                  <c:v>0.91891891891891886</c:v>
                </c:pt>
                <c:pt idx="285">
                  <c:v>0.93007293007293013</c:v>
                </c:pt>
                <c:pt idx="286">
                  <c:v>0.93264693264693266</c:v>
                </c:pt>
                <c:pt idx="287">
                  <c:v>0.93436293436293438</c:v>
                </c:pt>
                <c:pt idx="288">
                  <c:v>0.92406692406692403</c:v>
                </c:pt>
                <c:pt idx="289">
                  <c:v>0.92706992706992708</c:v>
                </c:pt>
                <c:pt idx="290">
                  <c:v>0.92149292149292161</c:v>
                </c:pt>
                <c:pt idx="291">
                  <c:v>0.92063492063492058</c:v>
                </c:pt>
                <c:pt idx="292">
                  <c:v>0.92492492492492495</c:v>
                </c:pt>
                <c:pt idx="293">
                  <c:v>0.92020592020592018</c:v>
                </c:pt>
                <c:pt idx="294">
                  <c:v>0.92320892320892334</c:v>
                </c:pt>
                <c:pt idx="295">
                  <c:v>0.91977691977691989</c:v>
                </c:pt>
                <c:pt idx="296">
                  <c:v>0.91891891891891886</c:v>
                </c:pt>
                <c:pt idx="297">
                  <c:v>0.91591591591591581</c:v>
                </c:pt>
                <c:pt idx="298">
                  <c:v>0.92621192621192616</c:v>
                </c:pt>
                <c:pt idx="299">
                  <c:v>0.92363792363792363</c:v>
                </c:pt>
                <c:pt idx="300">
                  <c:v>0.92277992277992271</c:v>
                </c:pt>
                <c:pt idx="301">
                  <c:v>0.90218790218790224</c:v>
                </c:pt>
                <c:pt idx="302">
                  <c:v>0.88845988845988855</c:v>
                </c:pt>
                <c:pt idx="303">
                  <c:v>0.88803088803088803</c:v>
                </c:pt>
                <c:pt idx="304">
                  <c:v>0.89103389103389108</c:v>
                </c:pt>
                <c:pt idx="305">
                  <c:v>0.89360789360789372</c:v>
                </c:pt>
                <c:pt idx="306">
                  <c:v>0.891891891891892</c:v>
                </c:pt>
                <c:pt idx="307">
                  <c:v>0.89274989274989269</c:v>
                </c:pt>
                <c:pt idx="308">
                  <c:v>0.89103389103389108</c:v>
                </c:pt>
                <c:pt idx="309">
                  <c:v>0.89146289146289137</c:v>
                </c:pt>
                <c:pt idx="310">
                  <c:v>0.88888888888888895</c:v>
                </c:pt>
                <c:pt idx="311">
                  <c:v>0.89360789360789372</c:v>
                </c:pt>
                <c:pt idx="312">
                  <c:v>0.89403689403689413</c:v>
                </c:pt>
                <c:pt idx="313">
                  <c:v>0.88760188760188763</c:v>
                </c:pt>
                <c:pt idx="314">
                  <c:v>0.88974688974688965</c:v>
                </c:pt>
                <c:pt idx="315">
                  <c:v>0.88974688974688965</c:v>
                </c:pt>
                <c:pt idx="316">
                  <c:v>0.89146289146289137</c:v>
                </c:pt>
                <c:pt idx="317">
                  <c:v>0.89618189618189614</c:v>
                </c:pt>
                <c:pt idx="318">
                  <c:v>0.92664092664092668</c:v>
                </c:pt>
                <c:pt idx="319">
                  <c:v>0.91891891891891886</c:v>
                </c:pt>
                <c:pt idx="320">
                  <c:v>0.91806091806091816</c:v>
                </c:pt>
                <c:pt idx="321">
                  <c:v>0.92406692406692403</c:v>
                </c:pt>
                <c:pt idx="322">
                  <c:v>0.91848991848991857</c:v>
                </c:pt>
                <c:pt idx="323">
                  <c:v>0.91934791934791926</c:v>
                </c:pt>
                <c:pt idx="324">
                  <c:v>0.91763191763191754</c:v>
                </c:pt>
                <c:pt idx="325">
                  <c:v>0.89575289575289585</c:v>
                </c:pt>
                <c:pt idx="326">
                  <c:v>0.90132990132990132</c:v>
                </c:pt>
                <c:pt idx="327">
                  <c:v>0.90476190476190477</c:v>
                </c:pt>
                <c:pt idx="328">
                  <c:v>0.90175890175890172</c:v>
                </c:pt>
                <c:pt idx="329">
                  <c:v>0.90476190476190477</c:v>
                </c:pt>
                <c:pt idx="330">
                  <c:v>0.9069069069069069</c:v>
                </c:pt>
                <c:pt idx="331">
                  <c:v>0.90604890604890609</c:v>
                </c:pt>
                <c:pt idx="332">
                  <c:v>0.91119691119691126</c:v>
                </c:pt>
                <c:pt idx="333">
                  <c:v>0.90776490776490781</c:v>
                </c:pt>
                <c:pt idx="334">
                  <c:v>0.89661089661089655</c:v>
                </c:pt>
                <c:pt idx="335">
                  <c:v>0.90561990561990569</c:v>
                </c:pt>
                <c:pt idx="336">
                  <c:v>0.90819390819390822</c:v>
                </c:pt>
                <c:pt idx="337">
                  <c:v>0.91591591591591581</c:v>
                </c:pt>
                <c:pt idx="338">
                  <c:v>0.91634491634491644</c:v>
                </c:pt>
                <c:pt idx="339">
                  <c:v>0.91891891891891886</c:v>
                </c:pt>
                <c:pt idx="340">
                  <c:v>0.93393393393393398</c:v>
                </c:pt>
                <c:pt idx="341">
                  <c:v>0.93736593736593743</c:v>
                </c:pt>
                <c:pt idx="342">
                  <c:v>0.93693693693693703</c:v>
                </c:pt>
                <c:pt idx="343">
                  <c:v>0.93908193908193915</c:v>
                </c:pt>
                <c:pt idx="344">
                  <c:v>0.93393393393393398</c:v>
                </c:pt>
                <c:pt idx="345">
                  <c:v>0.93865293865293875</c:v>
                </c:pt>
                <c:pt idx="346">
                  <c:v>0.95795795795795802</c:v>
                </c:pt>
                <c:pt idx="347">
                  <c:v>0.95924495924495934</c:v>
                </c:pt>
                <c:pt idx="348">
                  <c:v>0.95795795795795802</c:v>
                </c:pt>
                <c:pt idx="349">
                  <c:v>0.95924495924495934</c:v>
                </c:pt>
                <c:pt idx="350">
                  <c:v>0.95581295581295589</c:v>
                </c:pt>
                <c:pt idx="351">
                  <c:v>0.95066495066495071</c:v>
                </c:pt>
                <c:pt idx="352">
                  <c:v>0.94766194766194767</c:v>
                </c:pt>
                <c:pt idx="353">
                  <c:v>0.95238095238095244</c:v>
                </c:pt>
                <c:pt idx="354">
                  <c:v>0.94380094380094393</c:v>
                </c:pt>
                <c:pt idx="355">
                  <c:v>0.94422994422994433</c:v>
                </c:pt>
                <c:pt idx="356">
                  <c:v>0.95538395538395537</c:v>
                </c:pt>
                <c:pt idx="357">
                  <c:v>0.9502359502359502</c:v>
                </c:pt>
                <c:pt idx="358">
                  <c:v>0.94851994851994847</c:v>
                </c:pt>
                <c:pt idx="359">
                  <c:v>0.94422994422994433</c:v>
                </c:pt>
                <c:pt idx="360">
                  <c:v>0.93951093951093956</c:v>
                </c:pt>
                <c:pt idx="361">
                  <c:v>0.93951093951093956</c:v>
                </c:pt>
                <c:pt idx="362">
                  <c:v>0.93865293865293875</c:v>
                </c:pt>
                <c:pt idx="363">
                  <c:v>0.93779493779493783</c:v>
                </c:pt>
                <c:pt idx="364">
                  <c:v>0.94165594165594158</c:v>
                </c:pt>
                <c:pt idx="365">
                  <c:v>0.94551694551694565</c:v>
                </c:pt>
                <c:pt idx="366">
                  <c:v>0.95280995280995284</c:v>
                </c:pt>
                <c:pt idx="367">
                  <c:v>0.95066495066495071</c:v>
                </c:pt>
                <c:pt idx="368">
                  <c:v>0.95366795366795365</c:v>
                </c:pt>
                <c:pt idx="369">
                  <c:v>0.97468897468897464</c:v>
                </c:pt>
                <c:pt idx="370">
                  <c:v>1.002145002145002</c:v>
                </c:pt>
                <c:pt idx="371">
                  <c:v>0.98927498927498936</c:v>
                </c:pt>
                <c:pt idx="372">
                  <c:v>0.9867009867009866</c:v>
                </c:pt>
                <c:pt idx="373">
                  <c:v>0.98241098241098246</c:v>
                </c:pt>
                <c:pt idx="374">
                  <c:v>0.98712998712998723</c:v>
                </c:pt>
                <c:pt idx="375">
                  <c:v>0.98112398112398114</c:v>
                </c:pt>
                <c:pt idx="376">
                  <c:v>0.98241098241098246</c:v>
                </c:pt>
                <c:pt idx="377">
                  <c:v>0.97812097812097809</c:v>
                </c:pt>
                <c:pt idx="378">
                  <c:v>0.97340197340197343</c:v>
                </c:pt>
                <c:pt idx="379">
                  <c:v>0.97254397254397251</c:v>
                </c:pt>
                <c:pt idx="380">
                  <c:v>0.97168597168597171</c:v>
                </c:pt>
                <c:pt idx="381">
                  <c:v>0.97640497640497637</c:v>
                </c:pt>
                <c:pt idx="382">
                  <c:v>0.97983697983697982</c:v>
                </c:pt>
                <c:pt idx="383">
                  <c:v>0.97297297297297292</c:v>
                </c:pt>
                <c:pt idx="384">
                  <c:v>0.97769197769197769</c:v>
                </c:pt>
                <c:pt idx="385">
                  <c:v>0.97812097812097809</c:v>
                </c:pt>
                <c:pt idx="386">
                  <c:v>0.98069498069498073</c:v>
                </c:pt>
                <c:pt idx="387">
                  <c:v>0.98241098241098246</c:v>
                </c:pt>
                <c:pt idx="388">
                  <c:v>0.98241098241098246</c:v>
                </c:pt>
                <c:pt idx="389">
                  <c:v>0.97812097812097809</c:v>
                </c:pt>
                <c:pt idx="390">
                  <c:v>0.96525096525096532</c:v>
                </c:pt>
                <c:pt idx="391">
                  <c:v>0.96181896181896187</c:v>
                </c:pt>
                <c:pt idx="392">
                  <c:v>0.95624195624195629</c:v>
                </c:pt>
                <c:pt idx="393">
                  <c:v>0.96181896181896187</c:v>
                </c:pt>
                <c:pt idx="394">
                  <c:v>0.96053196053196055</c:v>
                </c:pt>
                <c:pt idx="395">
                  <c:v>0.96224796224796216</c:v>
                </c:pt>
                <c:pt idx="396">
                  <c:v>0.96739596739596734</c:v>
                </c:pt>
                <c:pt idx="397">
                  <c:v>0.96482196482196492</c:v>
                </c:pt>
                <c:pt idx="398">
                  <c:v>0.95323895323895325</c:v>
                </c:pt>
                <c:pt idx="399">
                  <c:v>0.95624195624195629</c:v>
                </c:pt>
                <c:pt idx="400">
                  <c:v>0.95195195195195192</c:v>
                </c:pt>
                <c:pt idx="401">
                  <c:v>0.9566709566709567</c:v>
                </c:pt>
                <c:pt idx="402">
                  <c:v>0.95881595881595882</c:v>
                </c:pt>
                <c:pt idx="403">
                  <c:v>0.97039897039897038</c:v>
                </c:pt>
                <c:pt idx="404">
                  <c:v>0.97168597168597171</c:v>
                </c:pt>
                <c:pt idx="405">
                  <c:v>0.96825396825396837</c:v>
                </c:pt>
                <c:pt idx="406">
                  <c:v>0.96825396825396837</c:v>
                </c:pt>
                <c:pt idx="407">
                  <c:v>0.97211497211497211</c:v>
                </c:pt>
                <c:pt idx="408">
                  <c:v>0.96525096525096532</c:v>
                </c:pt>
                <c:pt idx="409">
                  <c:v>0.97897897897897901</c:v>
                </c:pt>
                <c:pt idx="410">
                  <c:v>0.97769197769197769</c:v>
                </c:pt>
                <c:pt idx="411">
                  <c:v>0.97812097812097809</c:v>
                </c:pt>
                <c:pt idx="412">
                  <c:v>0.98455598455598459</c:v>
                </c:pt>
                <c:pt idx="413">
                  <c:v>0.99699699699699695</c:v>
                </c:pt>
                <c:pt idx="414">
                  <c:v>0.99485199485199483</c:v>
                </c:pt>
                <c:pt idx="415">
                  <c:v>0.99141999141999138</c:v>
                </c:pt>
                <c:pt idx="416">
                  <c:v>0.98884598884598895</c:v>
                </c:pt>
                <c:pt idx="417">
                  <c:v>0.98970398970398965</c:v>
                </c:pt>
                <c:pt idx="418">
                  <c:v>0.98884598884598895</c:v>
                </c:pt>
                <c:pt idx="419">
                  <c:v>0.9935649935649935</c:v>
                </c:pt>
                <c:pt idx="420">
                  <c:v>0.9867009867009866</c:v>
                </c:pt>
                <c:pt idx="421">
                  <c:v>0.99828399828399828</c:v>
                </c:pt>
                <c:pt idx="422">
                  <c:v>0.99699699699699695</c:v>
                </c:pt>
                <c:pt idx="423">
                  <c:v>0.9995709995709996</c:v>
                </c:pt>
                <c:pt idx="424">
                  <c:v>1.003003003003003</c:v>
                </c:pt>
                <c:pt idx="425">
                  <c:v>0.99528099528099523</c:v>
                </c:pt>
                <c:pt idx="426">
                  <c:v>1.005577005577005</c:v>
                </c:pt>
                <c:pt idx="427">
                  <c:v>1.013728013728014</c:v>
                </c:pt>
                <c:pt idx="428">
                  <c:v>1.018447018447018</c:v>
                </c:pt>
                <c:pt idx="429">
                  <c:v>1.015015015015015</c:v>
                </c:pt>
                <c:pt idx="430">
                  <c:v>1.012870012870013</c:v>
                </c:pt>
                <c:pt idx="431">
                  <c:v>1.016302016302016</c:v>
                </c:pt>
                <c:pt idx="432">
                  <c:v>1.013728013728014</c:v>
                </c:pt>
                <c:pt idx="433">
                  <c:v>1.0253110253110249</c:v>
                </c:pt>
                <c:pt idx="434">
                  <c:v>1.0330330330330331</c:v>
                </c:pt>
                <c:pt idx="435">
                  <c:v>1.0360360360360359</c:v>
                </c:pt>
                <c:pt idx="436">
                  <c:v>1.0403260403260399</c:v>
                </c:pt>
                <c:pt idx="437">
                  <c:v>1.051480051480052</c:v>
                </c:pt>
                <c:pt idx="438">
                  <c:v>1.0553410553410549</c:v>
                </c:pt>
                <c:pt idx="439">
                  <c:v>1.04933504933505</c:v>
                </c:pt>
                <c:pt idx="440">
                  <c:v>1.0377520377520379</c:v>
                </c:pt>
                <c:pt idx="441">
                  <c:v>1.043758043758044</c:v>
                </c:pt>
                <c:pt idx="442">
                  <c:v>1.036465036465037</c:v>
                </c:pt>
                <c:pt idx="443">
                  <c:v>1.0180180180180181</c:v>
                </c:pt>
                <c:pt idx="444">
                  <c:v>1.015873015873016</c:v>
                </c:pt>
                <c:pt idx="445">
                  <c:v>1.0188760188760191</c:v>
                </c:pt>
                <c:pt idx="446">
                  <c:v>1.0210210210210211</c:v>
                </c:pt>
                <c:pt idx="447">
                  <c:v>1.0351780351780351</c:v>
                </c:pt>
                <c:pt idx="448">
                  <c:v>1.023595023595024</c:v>
                </c:pt>
                <c:pt idx="449">
                  <c:v>1.017160017160017</c:v>
                </c:pt>
                <c:pt idx="450">
                  <c:v>1.0124410124410119</c:v>
                </c:pt>
                <c:pt idx="451">
                  <c:v>0.99013299013299005</c:v>
                </c:pt>
                <c:pt idx="452">
                  <c:v>0.98712998712998723</c:v>
                </c:pt>
                <c:pt idx="453">
                  <c:v>0.98369798369798378</c:v>
                </c:pt>
                <c:pt idx="454">
                  <c:v>0.97854997854997861</c:v>
                </c:pt>
                <c:pt idx="455">
                  <c:v>0.98584298584298591</c:v>
                </c:pt>
                <c:pt idx="456">
                  <c:v>0.98326898326898315</c:v>
                </c:pt>
                <c:pt idx="457">
                  <c:v>0.97769197769197769</c:v>
                </c:pt>
                <c:pt idx="458">
                  <c:v>0.98584298584298591</c:v>
                </c:pt>
                <c:pt idx="459">
                  <c:v>0.98198198198198205</c:v>
                </c:pt>
                <c:pt idx="460">
                  <c:v>0.97726297726297728</c:v>
                </c:pt>
                <c:pt idx="461">
                  <c:v>0.97726297726297728</c:v>
                </c:pt>
                <c:pt idx="462">
                  <c:v>0.98112398112398114</c:v>
                </c:pt>
                <c:pt idx="463">
                  <c:v>0.98970398970398965</c:v>
                </c:pt>
                <c:pt idx="464">
                  <c:v>0.99742599742599747</c:v>
                </c:pt>
                <c:pt idx="465">
                  <c:v>0.99613899613899615</c:v>
                </c:pt>
                <c:pt idx="466">
                  <c:v>0.9927069927069927</c:v>
                </c:pt>
                <c:pt idx="467">
                  <c:v>0.99485199485199483</c:v>
                </c:pt>
                <c:pt idx="468">
                  <c:v>0.9922779922779924</c:v>
                </c:pt>
                <c:pt idx="469">
                  <c:v>0.98798798798798793</c:v>
                </c:pt>
                <c:pt idx="470">
                  <c:v>0.98498498498498488</c:v>
                </c:pt>
                <c:pt idx="471">
                  <c:v>0.99099099099099108</c:v>
                </c:pt>
                <c:pt idx="472">
                  <c:v>1.003432003432003</c:v>
                </c:pt>
                <c:pt idx="473">
                  <c:v>0.99914199914199919</c:v>
                </c:pt>
                <c:pt idx="474">
                  <c:v>1.005577005577005</c:v>
                </c:pt>
                <c:pt idx="475">
                  <c:v>1.001287001287001</c:v>
                </c:pt>
                <c:pt idx="476">
                  <c:v>1.0077220077220079</c:v>
                </c:pt>
                <c:pt idx="477">
                  <c:v>1.0072930072930071</c:v>
                </c:pt>
                <c:pt idx="478">
                  <c:v>1.0098670098670099</c:v>
                </c:pt>
                <c:pt idx="479">
                  <c:v>1.0111540111540109</c:v>
                </c:pt>
                <c:pt idx="480">
                  <c:v>1.015015015015015</c:v>
                </c:pt>
                <c:pt idx="481">
                  <c:v>1.0047190047190051</c:v>
                </c:pt>
                <c:pt idx="482">
                  <c:v>1.0051480051480051</c:v>
                </c:pt>
                <c:pt idx="483">
                  <c:v>1.0017160017160021</c:v>
                </c:pt>
                <c:pt idx="484">
                  <c:v>1.0072930072930071</c:v>
                </c:pt>
                <c:pt idx="485">
                  <c:v>1.0098670098670099</c:v>
                </c:pt>
                <c:pt idx="486">
                  <c:v>1.015015015015015</c:v>
                </c:pt>
                <c:pt idx="487">
                  <c:v>1.0201630201630201</c:v>
                </c:pt>
                <c:pt idx="488">
                  <c:v>1.0167310167310171</c:v>
                </c:pt>
                <c:pt idx="489">
                  <c:v>1.016302016302016</c:v>
                </c:pt>
                <c:pt idx="490">
                  <c:v>1.0175890175890181</c:v>
                </c:pt>
                <c:pt idx="491">
                  <c:v>1.012870012870013</c:v>
                </c:pt>
                <c:pt idx="492">
                  <c:v>1.0274560274560269</c:v>
                </c:pt>
                <c:pt idx="493">
                  <c:v>1.026598026598027</c:v>
                </c:pt>
                <c:pt idx="494">
                  <c:v>1.027885027885028</c:v>
                </c:pt>
                <c:pt idx="495">
                  <c:v>1.0240240240240239</c:v>
                </c:pt>
                <c:pt idx="496">
                  <c:v>1.0231660231660229</c:v>
                </c:pt>
                <c:pt idx="497">
                  <c:v>1.015444015444015</c:v>
                </c:pt>
                <c:pt idx="498">
                  <c:v>1.015873015873016</c:v>
                </c:pt>
                <c:pt idx="499">
                  <c:v>1.015873015873016</c:v>
                </c:pt>
                <c:pt idx="500">
                  <c:v>1.00943800943801</c:v>
                </c:pt>
                <c:pt idx="501">
                  <c:v>1.0051480051480051</c:v>
                </c:pt>
                <c:pt idx="502">
                  <c:v>1.0077220077220079</c:v>
                </c:pt>
                <c:pt idx="503">
                  <c:v>1.0098670098670099</c:v>
                </c:pt>
                <c:pt idx="504">
                  <c:v>1.0102960102960099</c:v>
                </c:pt>
                <c:pt idx="505">
                  <c:v>1.0051480051480051</c:v>
                </c:pt>
                <c:pt idx="506">
                  <c:v>1.0017160017160021</c:v>
                </c:pt>
                <c:pt idx="507">
                  <c:v>1.0102960102960099</c:v>
                </c:pt>
                <c:pt idx="508">
                  <c:v>1.008580008580009</c:v>
                </c:pt>
                <c:pt idx="509">
                  <c:v>1.0098670098670099</c:v>
                </c:pt>
                <c:pt idx="510">
                  <c:v>1.016302016302016</c:v>
                </c:pt>
                <c:pt idx="511">
                  <c:v>1.0051480051480051</c:v>
                </c:pt>
                <c:pt idx="512">
                  <c:v>1.0068640068640069</c:v>
                </c:pt>
                <c:pt idx="513">
                  <c:v>1.00943800943801</c:v>
                </c:pt>
                <c:pt idx="514">
                  <c:v>1.002145002145002</c:v>
                </c:pt>
                <c:pt idx="515">
                  <c:v>1.005577005577005</c:v>
                </c:pt>
                <c:pt idx="516">
                  <c:v>1.014157014157014</c:v>
                </c:pt>
                <c:pt idx="517">
                  <c:v>1.0124410124410119</c:v>
                </c:pt>
                <c:pt idx="518">
                  <c:v>1.0098670098670099</c:v>
                </c:pt>
                <c:pt idx="519">
                  <c:v>1.0090090090090089</c:v>
                </c:pt>
                <c:pt idx="520">
                  <c:v>1.0051480051480051</c:v>
                </c:pt>
                <c:pt idx="521">
                  <c:v>1.010725010725011</c:v>
                </c:pt>
                <c:pt idx="522">
                  <c:v>1.0218790218790219</c:v>
                </c:pt>
                <c:pt idx="523">
                  <c:v>1.0227370227370229</c:v>
                </c:pt>
                <c:pt idx="524">
                  <c:v>1.0227370227370229</c:v>
                </c:pt>
                <c:pt idx="525">
                  <c:v>1.0197340197340199</c:v>
                </c:pt>
                <c:pt idx="526">
                  <c:v>1.0201630201630201</c:v>
                </c:pt>
                <c:pt idx="527">
                  <c:v>1.018447018447018</c:v>
                </c:pt>
                <c:pt idx="528">
                  <c:v>1.015444015444015</c:v>
                </c:pt>
                <c:pt idx="529">
                  <c:v>1.0081510081510081</c:v>
                </c:pt>
                <c:pt idx="530">
                  <c:v>1.00943800943801</c:v>
                </c:pt>
                <c:pt idx="531">
                  <c:v>1.003003003003003</c:v>
                </c:pt>
                <c:pt idx="532">
                  <c:v>0.99613899613899615</c:v>
                </c:pt>
                <c:pt idx="533">
                  <c:v>1</c:v>
                </c:pt>
                <c:pt idx="534">
                  <c:v>1.004290004290004</c:v>
                </c:pt>
                <c:pt idx="535">
                  <c:v>1.002145002145002</c:v>
                </c:pt>
                <c:pt idx="536">
                  <c:v>1.0047190047190051</c:v>
                </c:pt>
                <c:pt idx="537">
                  <c:v>1.003432003432003</c:v>
                </c:pt>
                <c:pt idx="538">
                  <c:v>1.005577005577005</c:v>
                </c:pt>
                <c:pt idx="539">
                  <c:v>1.0038610038610041</c:v>
                </c:pt>
                <c:pt idx="540">
                  <c:v>1.000429000429</c:v>
                </c:pt>
                <c:pt idx="541">
                  <c:v>0.99742599742599747</c:v>
                </c:pt>
                <c:pt idx="542">
                  <c:v>0.99528099528099523</c:v>
                </c:pt>
                <c:pt idx="543">
                  <c:v>0.9922779922779924</c:v>
                </c:pt>
                <c:pt idx="544">
                  <c:v>0.99442299442299442</c:v>
                </c:pt>
                <c:pt idx="545">
                  <c:v>0.9931359931359931</c:v>
                </c:pt>
                <c:pt idx="546">
                  <c:v>0.99570999570999585</c:v>
                </c:pt>
                <c:pt idx="547">
                  <c:v>1.001287001287001</c:v>
                </c:pt>
                <c:pt idx="548">
                  <c:v>1.0167310167310171</c:v>
                </c:pt>
                <c:pt idx="549">
                  <c:v>1.018447018447018</c:v>
                </c:pt>
                <c:pt idx="550">
                  <c:v>1.0205920205920209</c:v>
                </c:pt>
                <c:pt idx="551">
                  <c:v>1.011583011583012</c:v>
                </c:pt>
                <c:pt idx="552">
                  <c:v>1.0081510081510081</c:v>
                </c:pt>
                <c:pt idx="553">
                  <c:v>1.0102960102960099</c:v>
                </c:pt>
                <c:pt idx="554">
                  <c:v>1.0180180180180181</c:v>
                </c:pt>
                <c:pt idx="555">
                  <c:v>1.030888030888031</c:v>
                </c:pt>
                <c:pt idx="556">
                  <c:v>1.029172029172029</c:v>
                </c:pt>
                <c:pt idx="557">
                  <c:v>1.0596310596310601</c:v>
                </c:pt>
                <c:pt idx="558">
                  <c:v>1.057915057915058</c:v>
                </c:pt>
                <c:pt idx="559">
                  <c:v>1.0617760617760621</c:v>
                </c:pt>
                <c:pt idx="560">
                  <c:v>1.0682110682110679</c:v>
                </c:pt>
                <c:pt idx="561">
                  <c:v>1.0596310596310601</c:v>
                </c:pt>
                <c:pt idx="562">
                  <c:v>1.0476190476190479</c:v>
                </c:pt>
                <c:pt idx="563">
                  <c:v>1.0540540540540539</c:v>
                </c:pt>
                <c:pt idx="564">
                  <c:v>1.0639210639210639</c:v>
                </c:pt>
                <c:pt idx="565">
                  <c:v>1.072930072930073</c:v>
                </c:pt>
                <c:pt idx="566">
                  <c:v>1.0797940797940799</c:v>
                </c:pt>
                <c:pt idx="567">
                  <c:v>1.0785070785070781</c:v>
                </c:pt>
                <c:pt idx="568">
                  <c:v>1.0776490776490779</c:v>
                </c:pt>
                <c:pt idx="569">
                  <c:v>1.0647790647790649</c:v>
                </c:pt>
                <c:pt idx="570">
                  <c:v>1.057486057486057</c:v>
                </c:pt>
                <c:pt idx="571">
                  <c:v>1.0553410553410549</c:v>
                </c:pt>
                <c:pt idx="572">
                  <c:v>1.071214071214071</c:v>
                </c:pt>
                <c:pt idx="573">
                  <c:v>1.0652080652080651</c:v>
                </c:pt>
                <c:pt idx="574">
                  <c:v>1.076362076362076</c:v>
                </c:pt>
                <c:pt idx="575">
                  <c:v>1.082797082797083</c:v>
                </c:pt>
                <c:pt idx="576">
                  <c:v>1.0909480909480911</c:v>
                </c:pt>
                <c:pt idx="577">
                  <c:v>1.095667095667096</c:v>
                </c:pt>
                <c:pt idx="578">
                  <c:v>1.0999570999571</c:v>
                </c:pt>
                <c:pt idx="579">
                  <c:v>1.0930930930930931</c:v>
                </c:pt>
                <c:pt idx="580">
                  <c:v>1.1003861003861</c:v>
                </c:pt>
                <c:pt idx="581">
                  <c:v>1.0973830973830969</c:v>
                </c:pt>
                <c:pt idx="582">
                  <c:v>1.0909480909480911</c:v>
                </c:pt>
                <c:pt idx="583">
                  <c:v>1.0810810810810809</c:v>
                </c:pt>
                <c:pt idx="584">
                  <c:v>1.0995280995281</c:v>
                </c:pt>
                <c:pt idx="585">
                  <c:v>1.101244101244101</c:v>
                </c:pt>
                <c:pt idx="586">
                  <c:v>1.098670098670099</c:v>
                </c:pt>
                <c:pt idx="587">
                  <c:v>1.1046761046761051</c:v>
                </c:pt>
                <c:pt idx="588">
                  <c:v>1.117117117117117</c:v>
                </c:pt>
                <c:pt idx="589">
                  <c:v>1.114114114114114</c:v>
                </c:pt>
                <c:pt idx="590">
                  <c:v>1.1317031317031321</c:v>
                </c:pt>
                <c:pt idx="591">
                  <c:v>1.143286143286143</c:v>
                </c:pt>
                <c:pt idx="592">
                  <c:v>1.145002145002145</c:v>
                </c:pt>
                <c:pt idx="593">
                  <c:v>1.140712140712141</c:v>
                </c:pt>
                <c:pt idx="594">
                  <c:v>1.159159159159159</c:v>
                </c:pt>
                <c:pt idx="595">
                  <c:v>1.1625911625911629</c:v>
                </c:pt>
                <c:pt idx="596">
                  <c:v>1.1497211497211499</c:v>
                </c:pt>
                <c:pt idx="597">
                  <c:v>1.158301158301158</c:v>
                </c:pt>
                <c:pt idx="598">
                  <c:v>1.1510081510081509</c:v>
                </c:pt>
                <c:pt idx="599">
                  <c:v>1.148434148434148</c:v>
                </c:pt>
                <c:pt idx="600">
                  <c:v>1.148434148434148</c:v>
                </c:pt>
                <c:pt idx="601">
                  <c:v>1.1497211497211499</c:v>
                </c:pt>
                <c:pt idx="602">
                  <c:v>1.1505791505791509</c:v>
                </c:pt>
                <c:pt idx="603">
                  <c:v>1.168597168597169</c:v>
                </c:pt>
                <c:pt idx="604">
                  <c:v>1.1703131703131699</c:v>
                </c:pt>
                <c:pt idx="605">
                  <c:v>1.153582153582154</c:v>
                </c:pt>
                <c:pt idx="606">
                  <c:v>1.1458601458601461</c:v>
                </c:pt>
                <c:pt idx="607">
                  <c:v>1.1492921492921491</c:v>
                </c:pt>
                <c:pt idx="608">
                  <c:v>1.1505791505791509</c:v>
                </c:pt>
                <c:pt idx="609">
                  <c:v>1.142857142857143</c:v>
                </c:pt>
                <c:pt idx="610">
                  <c:v>1.1389961389961389</c:v>
                </c:pt>
                <c:pt idx="611">
                  <c:v>1.1209781209781211</c:v>
                </c:pt>
                <c:pt idx="612">
                  <c:v>1.13041613041613</c:v>
                </c:pt>
                <c:pt idx="613">
                  <c:v>1.1372801372801371</c:v>
                </c:pt>
                <c:pt idx="614">
                  <c:v>1.1325611325611331</c:v>
                </c:pt>
                <c:pt idx="615">
                  <c:v>1.137709137709138</c:v>
                </c:pt>
                <c:pt idx="616">
                  <c:v>1.142857142857143</c:v>
                </c:pt>
                <c:pt idx="617">
                  <c:v>1.1424281424281419</c:v>
                </c:pt>
                <c:pt idx="618">
                  <c:v>1.153582153582154</c:v>
                </c:pt>
                <c:pt idx="619">
                  <c:v>1.1617331617331621</c:v>
                </c:pt>
                <c:pt idx="620">
                  <c:v>1.157443157443157</c:v>
                </c:pt>
                <c:pt idx="621">
                  <c:v>1.182754182754183</c:v>
                </c:pt>
                <c:pt idx="622">
                  <c:v>1.1960531960531959</c:v>
                </c:pt>
                <c:pt idx="623">
                  <c:v>1.196482196482197</c:v>
                </c:pt>
                <c:pt idx="624">
                  <c:v>1.1900471900471901</c:v>
                </c:pt>
                <c:pt idx="625">
                  <c:v>1.1866151866151871</c:v>
                </c:pt>
                <c:pt idx="626">
                  <c:v>1.184041184041184</c:v>
                </c:pt>
                <c:pt idx="627">
                  <c:v>1.185757185757186</c:v>
                </c:pt>
                <c:pt idx="628">
                  <c:v>1.193479193479194</c:v>
                </c:pt>
                <c:pt idx="629">
                  <c:v>1.185757185757186</c:v>
                </c:pt>
                <c:pt idx="630">
                  <c:v>1.1767481767481771</c:v>
                </c:pt>
                <c:pt idx="631">
                  <c:v>1.1746031746031751</c:v>
                </c:pt>
                <c:pt idx="632">
                  <c:v>1.171171171171171</c:v>
                </c:pt>
                <c:pt idx="633">
                  <c:v>1.1780351780351781</c:v>
                </c:pt>
                <c:pt idx="634">
                  <c:v>1.1750321750321751</c:v>
                </c:pt>
                <c:pt idx="635">
                  <c:v>1.167739167739168</c:v>
                </c:pt>
                <c:pt idx="636">
                  <c:v>1.167739167739168</c:v>
                </c:pt>
                <c:pt idx="637">
                  <c:v>1.170742170742171</c:v>
                </c:pt>
                <c:pt idx="638">
                  <c:v>1.1668811668811669</c:v>
                </c:pt>
                <c:pt idx="639">
                  <c:v>1.165594165594166</c:v>
                </c:pt>
                <c:pt idx="640">
                  <c:v>1.1703131703131699</c:v>
                </c:pt>
                <c:pt idx="641">
                  <c:v>1.170742170742171</c:v>
                </c:pt>
                <c:pt idx="642">
                  <c:v>1.170742170742171</c:v>
                </c:pt>
                <c:pt idx="643">
                  <c:v>1.171600171600172</c:v>
                </c:pt>
                <c:pt idx="644">
                  <c:v>1.1630201630201631</c:v>
                </c:pt>
                <c:pt idx="645">
                  <c:v>1.1647361647361649</c:v>
                </c:pt>
                <c:pt idx="646">
                  <c:v>1.1694551694551689</c:v>
                </c:pt>
                <c:pt idx="647">
                  <c:v>1.1797511797511799</c:v>
                </c:pt>
                <c:pt idx="648">
                  <c:v>1.1780351780351781</c:v>
                </c:pt>
                <c:pt idx="649">
                  <c:v>1.184899184899185</c:v>
                </c:pt>
                <c:pt idx="650">
                  <c:v>1.1896181896181901</c:v>
                </c:pt>
                <c:pt idx="651">
                  <c:v>1.1887601887601891</c:v>
                </c:pt>
                <c:pt idx="652">
                  <c:v>1.1930501930501931</c:v>
                </c:pt>
                <c:pt idx="653">
                  <c:v>1.1921921921921921</c:v>
                </c:pt>
                <c:pt idx="654">
                  <c:v>1.202059202059202</c:v>
                </c:pt>
                <c:pt idx="655">
                  <c:v>1.2037752037752041</c:v>
                </c:pt>
                <c:pt idx="656">
                  <c:v>1.196911196911197</c:v>
                </c:pt>
                <c:pt idx="657">
                  <c:v>1.1973401973401969</c:v>
                </c:pt>
                <c:pt idx="658">
                  <c:v>1.2037752037752041</c:v>
                </c:pt>
                <c:pt idx="659">
                  <c:v>1.202059202059202</c:v>
                </c:pt>
                <c:pt idx="660">
                  <c:v>1.212784212784213</c:v>
                </c:pt>
                <c:pt idx="661">
                  <c:v>1.2325182325182329</c:v>
                </c:pt>
                <c:pt idx="662">
                  <c:v>1.2273702273702269</c:v>
                </c:pt>
                <c:pt idx="663">
                  <c:v>1.2230802230802229</c:v>
                </c:pt>
                <c:pt idx="664">
                  <c:v>1.2192192192192191</c:v>
                </c:pt>
                <c:pt idx="665">
                  <c:v>1.2213642213642211</c:v>
                </c:pt>
                <c:pt idx="666">
                  <c:v>1.2230802230802229</c:v>
                </c:pt>
                <c:pt idx="667">
                  <c:v>1.2196482196482199</c:v>
                </c:pt>
                <c:pt idx="668">
                  <c:v>1.233376233376233</c:v>
                </c:pt>
                <c:pt idx="669">
                  <c:v>1.2329472329472331</c:v>
                </c:pt>
                <c:pt idx="670">
                  <c:v>1.237666237666238</c:v>
                </c:pt>
                <c:pt idx="671">
                  <c:v>1.2518232518232519</c:v>
                </c:pt>
                <c:pt idx="672">
                  <c:v>1.256113256113256</c:v>
                </c:pt>
                <c:pt idx="673">
                  <c:v>1.2496782496782499</c:v>
                </c:pt>
                <c:pt idx="674">
                  <c:v>1.244530244530244</c:v>
                </c:pt>
                <c:pt idx="675">
                  <c:v>1.257829257829258</c:v>
                </c:pt>
                <c:pt idx="676">
                  <c:v>1.282711282711283</c:v>
                </c:pt>
                <c:pt idx="677">
                  <c:v>1.285285285285285</c:v>
                </c:pt>
                <c:pt idx="678">
                  <c:v>1.3067353067353069</c:v>
                </c:pt>
                <c:pt idx="679">
                  <c:v>1.3157443157443161</c:v>
                </c:pt>
                <c:pt idx="680">
                  <c:v>1.2831402831402829</c:v>
                </c:pt>
                <c:pt idx="681">
                  <c:v>1.282711282711283</c:v>
                </c:pt>
                <c:pt idx="682">
                  <c:v>1.272415272415272</c:v>
                </c:pt>
                <c:pt idx="683">
                  <c:v>1.242385242385242</c:v>
                </c:pt>
                <c:pt idx="684">
                  <c:v>1.23981123981124</c:v>
                </c:pt>
                <c:pt idx="685">
                  <c:v>1.226083226083226</c:v>
                </c:pt>
                <c:pt idx="686">
                  <c:v>1.2175032175032181</c:v>
                </c:pt>
                <c:pt idx="687">
                  <c:v>1.226083226083226</c:v>
                </c:pt>
                <c:pt idx="688">
                  <c:v>1.247533247533247</c:v>
                </c:pt>
                <c:pt idx="689">
                  <c:v>1.2316602316602321</c:v>
                </c:pt>
                <c:pt idx="690">
                  <c:v>1.2200772200772201</c:v>
                </c:pt>
                <c:pt idx="691">
                  <c:v>1.229086229086229</c:v>
                </c:pt>
                <c:pt idx="692">
                  <c:v>1.243243243243243</c:v>
                </c:pt>
                <c:pt idx="693">
                  <c:v>1.2209352209352211</c:v>
                </c:pt>
                <c:pt idx="694">
                  <c:v>1.231231231231231</c:v>
                </c:pt>
                <c:pt idx="695">
                  <c:v>1.2226512226512229</c:v>
                </c:pt>
                <c:pt idx="696">
                  <c:v>1.2080652080652079</c:v>
                </c:pt>
                <c:pt idx="697">
                  <c:v>1.213213213213213</c:v>
                </c:pt>
                <c:pt idx="698">
                  <c:v>1.231231231231231</c:v>
                </c:pt>
                <c:pt idx="699">
                  <c:v>1.2338052338052341</c:v>
                </c:pt>
                <c:pt idx="700">
                  <c:v>1.241098241098241</c:v>
                </c:pt>
                <c:pt idx="701">
                  <c:v>1.2346632346632349</c:v>
                </c:pt>
                <c:pt idx="702">
                  <c:v>1.2338052338052341</c:v>
                </c:pt>
                <c:pt idx="703">
                  <c:v>1.241098241098241</c:v>
                </c:pt>
                <c:pt idx="704">
                  <c:v>1.215787215787216</c:v>
                </c:pt>
                <c:pt idx="705">
                  <c:v>1.224796224796225</c:v>
                </c:pt>
                <c:pt idx="706">
                  <c:v>1.226083226083226</c:v>
                </c:pt>
                <c:pt idx="707">
                  <c:v>1.2471042471042471</c:v>
                </c:pt>
                <c:pt idx="708">
                  <c:v>1.2492492492492491</c:v>
                </c:pt>
                <c:pt idx="709">
                  <c:v>1.2522522522522519</c:v>
                </c:pt>
                <c:pt idx="710">
                  <c:v>1.258258258258258</c:v>
                </c:pt>
                <c:pt idx="711">
                  <c:v>1.2629772629772631</c:v>
                </c:pt>
                <c:pt idx="712">
                  <c:v>1.274131274131274</c:v>
                </c:pt>
                <c:pt idx="713">
                  <c:v>1.284427284427285</c:v>
                </c:pt>
                <c:pt idx="714">
                  <c:v>1.2831402831402829</c:v>
                </c:pt>
                <c:pt idx="715">
                  <c:v>1.2947232947232949</c:v>
                </c:pt>
                <c:pt idx="716">
                  <c:v>1.305448305448305</c:v>
                </c:pt>
                <c:pt idx="717">
                  <c:v>1.314457314457314</c:v>
                </c:pt>
                <c:pt idx="718">
                  <c:v>1.3174603174603181</c:v>
                </c:pt>
                <c:pt idx="719">
                  <c:v>1.332475332475332</c:v>
                </c:pt>
                <c:pt idx="720">
                  <c:v>1.3354783354783351</c:v>
                </c:pt>
                <c:pt idx="721">
                  <c:v>1.342342342342342</c:v>
                </c:pt>
                <c:pt idx="722">
                  <c:v>1.361218361218361</c:v>
                </c:pt>
                <c:pt idx="723">
                  <c:v>1.3607893607893611</c:v>
                </c:pt>
                <c:pt idx="724">
                  <c:v>1.3513513513513511</c:v>
                </c:pt>
                <c:pt idx="725">
                  <c:v>1.36036036036036</c:v>
                </c:pt>
                <c:pt idx="726">
                  <c:v>1.3359073359073359</c:v>
                </c:pt>
                <c:pt idx="727">
                  <c:v>1.3191763191763191</c:v>
                </c:pt>
                <c:pt idx="728">
                  <c:v>1.3354783354783351</c:v>
                </c:pt>
                <c:pt idx="729">
                  <c:v>1.344487344487344</c:v>
                </c:pt>
                <c:pt idx="730">
                  <c:v>1.3492063492063491</c:v>
                </c:pt>
                <c:pt idx="731">
                  <c:v>1.3642213642213641</c:v>
                </c:pt>
                <c:pt idx="732">
                  <c:v>1.3341913341913341</c:v>
                </c:pt>
                <c:pt idx="733">
                  <c:v>1.296868296868297</c:v>
                </c:pt>
                <c:pt idx="734">
                  <c:v>1.2608322608322611</c:v>
                </c:pt>
                <c:pt idx="735">
                  <c:v>1.202488202488202</c:v>
                </c:pt>
                <c:pt idx="736">
                  <c:v>1.201201201201201</c:v>
                </c:pt>
                <c:pt idx="737">
                  <c:v>1.2217932217932219</c:v>
                </c:pt>
                <c:pt idx="738">
                  <c:v>1.2295152295152301</c:v>
                </c:pt>
                <c:pt idx="739">
                  <c:v>1.254826254826255</c:v>
                </c:pt>
                <c:pt idx="740">
                  <c:v>1.267696267696268</c:v>
                </c:pt>
                <c:pt idx="741">
                  <c:v>1.271986271986272</c:v>
                </c:pt>
                <c:pt idx="742">
                  <c:v>1.252681252681253</c:v>
                </c:pt>
                <c:pt idx="743">
                  <c:v>1.2316602316602321</c:v>
                </c:pt>
                <c:pt idx="744">
                  <c:v>1.2372372372372371</c:v>
                </c:pt>
                <c:pt idx="745">
                  <c:v>1.2252252252252249</c:v>
                </c:pt>
                <c:pt idx="746">
                  <c:v>1.224796224796225</c:v>
                </c:pt>
                <c:pt idx="747">
                  <c:v>1.2389532389532389</c:v>
                </c:pt>
                <c:pt idx="748">
                  <c:v>1.2316602316602321</c:v>
                </c:pt>
                <c:pt idx="749">
                  <c:v>1.241098241098241</c:v>
                </c:pt>
                <c:pt idx="750">
                  <c:v>1.245388245388245</c:v>
                </c:pt>
                <c:pt idx="751">
                  <c:v>1.246246246246246</c:v>
                </c:pt>
                <c:pt idx="752">
                  <c:v>1.2325182325182329</c:v>
                </c:pt>
                <c:pt idx="753">
                  <c:v>1.228228228228228</c:v>
                </c:pt>
                <c:pt idx="754">
                  <c:v>1.23981123981124</c:v>
                </c:pt>
                <c:pt idx="755">
                  <c:v>1.227799227799228</c:v>
                </c:pt>
                <c:pt idx="756">
                  <c:v>1.240669240669241</c:v>
                </c:pt>
                <c:pt idx="757">
                  <c:v>1.241956241956242</c:v>
                </c:pt>
                <c:pt idx="758">
                  <c:v>1.2372372372372371</c:v>
                </c:pt>
                <c:pt idx="759">
                  <c:v>1.225654225654226</c:v>
                </c:pt>
                <c:pt idx="760">
                  <c:v>1.1930501930501931</c:v>
                </c:pt>
                <c:pt idx="761">
                  <c:v>1.172887172887173</c:v>
                </c:pt>
                <c:pt idx="762">
                  <c:v>1.1750321750321751</c:v>
                </c:pt>
                <c:pt idx="763">
                  <c:v>1.1531531531531529</c:v>
                </c:pt>
                <c:pt idx="764">
                  <c:v>1.172887172887173</c:v>
                </c:pt>
                <c:pt idx="765">
                  <c:v>1.1638781638781639</c:v>
                </c:pt>
                <c:pt idx="766">
                  <c:v>1.159159159159159</c:v>
                </c:pt>
                <c:pt idx="767">
                  <c:v>1.1552981552981549</c:v>
                </c:pt>
                <c:pt idx="768">
                  <c:v>1.155727155727156</c:v>
                </c:pt>
                <c:pt idx="769">
                  <c:v>1.1630201630201631</c:v>
                </c:pt>
                <c:pt idx="770">
                  <c:v>1.19047619047619</c:v>
                </c:pt>
                <c:pt idx="771">
                  <c:v>1.19047619047619</c:v>
                </c:pt>
                <c:pt idx="772">
                  <c:v>1.176319176319176</c:v>
                </c:pt>
                <c:pt idx="773">
                  <c:v>1.165594165594166</c:v>
                </c:pt>
                <c:pt idx="774">
                  <c:v>1.1389961389961389</c:v>
                </c:pt>
                <c:pt idx="775">
                  <c:v>1.126555126555127</c:v>
                </c:pt>
                <c:pt idx="776">
                  <c:v>1.1338481338481341</c:v>
                </c:pt>
                <c:pt idx="777">
                  <c:v>1.1480051480051481</c:v>
                </c:pt>
                <c:pt idx="778">
                  <c:v>1.131274131274131</c:v>
                </c:pt>
                <c:pt idx="779">
                  <c:v>1.1402831402831399</c:v>
                </c:pt>
                <c:pt idx="780">
                  <c:v>1.1660231660231659</c:v>
                </c:pt>
                <c:pt idx="781">
                  <c:v>1.1552981552981549</c:v>
                </c:pt>
                <c:pt idx="782">
                  <c:v>1.1389961389961389</c:v>
                </c:pt>
                <c:pt idx="783">
                  <c:v>1.133419133419133</c:v>
                </c:pt>
                <c:pt idx="784">
                  <c:v>1.1351351351351351</c:v>
                </c:pt>
                <c:pt idx="785">
                  <c:v>1.138567138567139</c:v>
                </c:pt>
                <c:pt idx="786">
                  <c:v>1.12998712998713</c:v>
                </c:pt>
                <c:pt idx="787">
                  <c:v>1.1471471471471471</c:v>
                </c:pt>
                <c:pt idx="788">
                  <c:v>1.1643071643071641</c:v>
                </c:pt>
                <c:pt idx="789">
                  <c:v>1.1630201630201631</c:v>
                </c:pt>
                <c:pt idx="790">
                  <c:v>1.1681681681681679</c:v>
                </c:pt>
                <c:pt idx="791">
                  <c:v>1.1651651651651651</c:v>
                </c:pt>
                <c:pt idx="792">
                  <c:v>1.1776061776061779</c:v>
                </c:pt>
                <c:pt idx="793">
                  <c:v>1.1754611754611759</c:v>
                </c:pt>
                <c:pt idx="794">
                  <c:v>1.16044616044616</c:v>
                </c:pt>
                <c:pt idx="795">
                  <c:v>1.153582153582154</c:v>
                </c:pt>
                <c:pt idx="796">
                  <c:v>1.172458172458172</c:v>
                </c:pt>
                <c:pt idx="797">
                  <c:v>1.1737451737451741</c:v>
                </c:pt>
                <c:pt idx="798">
                  <c:v>1.165594165594166</c:v>
                </c:pt>
                <c:pt idx="799">
                  <c:v>1.146289146289146</c:v>
                </c:pt>
                <c:pt idx="800">
                  <c:v>1.1389961389961389</c:v>
                </c:pt>
                <c:pt idx="801">
                  <c:v>1.138567138567139</c:v>
                </c:pt>
                <c:pt idx="802">
                  <c:v>1.1445731445731451</c:v>
                </c:pt>
                <c:pt idx="803">
                  <c:v>1.1389961389961389</c:v>
                </c:pt>
                <c:pt idx="804">
                  <c:v>1.115830115830116</c:v>
                </c:pt>
                <c:pt idx="805">
                  <c:v>1.1372801372801371</c:v>
                </c:pt>
                <c:pt idx="806">
                  <c:v>1.1338481338481341</c:v>
                </c:pt>
                <c:pt idx="807">
                  <c:v>1.1522951522951519</c:v>
                </c:pt>
                <c:pt idx="808">
                  <c:v>1.156585156585157</c:v>
                </c:pt>
                <c:pt idx="809">
                  <c:v>1.1522951522951519</c:v>
                </c:pt>
                <c:pt idx="810">
                  <c:v>1.155727155727156</c:v>
                </c:pt>
                <c:pt idx="811">
                  <c:v>1.137709137709138</c:v>
                </c:pt>
                <c:pt idx="812">
                  <c:v>1.1424281424281419</c:v>
                </c:pt>
                <c:pt idx="813">
                  <c:v>1.1531531531531529</c:v>
                </c:pt>
                <c:pt idx="814">
                  <c:v>1.146289146289146</c:v>
                </c:pt>
                <c:pt idx="815">
                  <c:v>1.147576147576147</c:v>
                </c:pt>
                <c:pt idx="816">
                  <c:v>1.1488631488631491</c:v>
                </c:pt>
                <c:pt idx="817">
                  <c:v>1.1205491205491209</c:v>
                </c:pt>
                <c:pt idx="818">
                  <c:v>1.1196911196911199</c:v>
                </c:pt>
                <c:pt idx="819">
                  <c:v>1.111969111969112</c:v>
                </c:pt>
                <c:pt idx="820">
                  <c:v>1.1145431145431151</c:v>
                </c:pt>
                <c:pt idx="821">
                  <c:v>1.0930930930930931</c:v>
                </c:pt>
                <c:pt idx="822">
                  <c:v>1.0810810810810809</c:v>
                </c:pt>
                <c:pt idx="823">
                  <c:v>1.057486057486057</c:v>
                </c:pt>
                <c:pt idx="824">
                  <c:v>1.047190047190047</c:v>
                </c:pt>
                <c:pt idx="825">
                  <c:v>1.0703560703560699</c:v>
                </c:pt>
                <c:pt idx="826">
                  <c:v>1.0304590304590311</c:v>
                </c:pt>
                <c:pt idx="827">
                  <c:v>1.0338910338910341</c:v>
                </c:pt>
                <c:pt idx="828">
                  <c:v>1.0253110253110249</c:v>
                </c:pt>
                <c:pt idx="829">
                  <c:v>1.025740025740026</c:v>
                </c:pt>
                <c:pt idx="830">
                  <c:v>1.0403260403260399</c:v>
                </c:pt>
                <c:pt idx="831">
                  <c:v>1.070785070785071</c:v>
                </c:pt>
                <c:pt idx="832">
                  <c:v>1.0694980694980689</c:v>
                </c:pt>
                <c:pt idx="833">
                  <c:v>1.052767052767053</c:v>
                </c:pt>
                <c:pt idx="834">
                  <c:v>1.0746460746460751</c:v>
                </c:pt>
                <c:pt idx="835">
                  <c:v>1.076362076362076</c:v>
                </c:pt>
                <c:pt idx="836">
                  <c:v>1.0682110682110679</c:v>
                </c:pt>
                <c:pt idx="837">
                  <c:v>1.0617760617760621</c:v>
                </c:pt>
                <c:pt idx="838">
                  <c:v>1.056628056628057</c:v>
                </c:pt>
                <c:pt idx="839">
                  <c:v>1.061347061347061</c:v>
                </c:pt>
                <c:pt idx="840">
                  <c:v>1.0896610896610901</c:v>
                </c:pt>
                <c:pt idx="841">
                  <c:v>1.102102102102102</c:v>
                </c:pt>
                <c:pt idx="842">
                  <c:v>1.1196911196911199</c:v>
                </c:pt>
                <c:pt idx="843">
                  <c:v>1.119262119262119</c:v>
                </c:pt>
                <c:pt idx="844">
                  <c:v>1.1046761046761051</c:v>
                </c:pt>
                <c:pt idx="845">
                  <c:v>1.1046761046761051</c:v>
                </c:pt>
                <c:pt idx="846">
                  <c:v>1.10982410982411</c:v>
                </c:pt>
                <c:pt idx="847">
                  <c:v>1.113256113256113</c:v>
                </c:pt>
                <c:pt idx="848">
                  <c:v>1.088374088374088</c:v>
                </c:pt>
                <c:pt idx="849">
                  <c:v>1.0656370656370659</c:v>
                </c:pt>
                <c:pt idx="850">
                  <c:v>1.0540540540540539</c:v>
                </c:pt>
                <c:pt idx="851">
                  <c:v>1.0531960531960529</c:v>
                </c:pt>
                <c:pt idx="852">
                  <c:v>1.085371085371085</c:v>
                </c:pt>
                <c:pt idx="853">
                  <c:v>1.06992706992707</c:v>
                </c:pt>
                <c:pt idx="854">
                  <c:v>1.094380094380095</c:v>
                </c:pt>
                <c:pt idx="855">
                  <c:v>1.094380094380095</c:v>
                </c:pt>
                <c:pt idx="856">
                  <c:v>1.083655083655084</c:v>
                </c:pt>
                <c:pt idx="857">
                  <c:v>1.0802230802230799</c:v>
                </c:pt>
                <c:pt idx="858">
                  <c:v>1.052767052767053</c:v>
                </c:pt>
                <c:pt idx="859">
                  <c:v>1.0523380523380521</c:v>
                </c:pt>
                <c:pt idx="860">
                  <c:v>1.0381810381810379</c:v>
                </c:pt>
                <c:pt idx="861">
                  <c:v>1.054483054483055</c:v>
                </c:pt>
                <c:pt idx="862">
                  <c:v>1.070785070785071</c:v>
                </c:pt>
                <c:pt idx="863">
                  <c:v>1.072072072072072</c:v>
                </c:pt>
                <c:pt idx="864">
                  <c:v>1.076362076362076</c:v>
                </c:pt>
                <c:pt idx="865">
                  <c:v>1.0823680823680819</c:v>
                </c:pt>
                <c:pt idx="866">
                  <c:v>1.1029601029601031</c:v>
                </c:pt>
                <c:pt idx="867">
                  <c:v>1.0982410982410979</c:v>
                </c:pt>
                <c:pt idx="868">
                  <c:v>1.0952380952380949</c:v>
                </c:pt>
                <c:pt idx="869">
                  <c:v>1.0866580866580871</c:v>
                </c:pt>
                <c:pt idx="870">
                  <c:v>1.081510081510082</c:v>
                </c:pt>
                <c:pt idx="871">
                  <c:v>1.0776490776490779</c:v>
                </c:pt>
                <c:pt idx="872">
                  <c:v>1.0939510939510939</c:v>
                </c:pt>
                <c:pt idx="873">
                  <c:v>1.0669240669240669</c:v>
                </c:pt>
                <c:pt idx="874">
                  <c:v>1.057915057915058</c:v>
                </c:pt>
                <c:pt idx="875">
                  <c:v>1.068640068640069</c:v>
                </c:pt>
                <c:pt idx="876">
                  <c:v>1.057915057915058</c:v>
                </c:pt>
                <c:pt idx="877">
                  <c:v>1.0506220506220501</c:v>
                </c:pt>
                <c:pt idx="878">
                  <c:v>1.043329043329043</c:v>
                </c:pt>
                <c:pt idx="879">
                  <c:v>1.057915057915058</c:v>
                </c:pt>
                <c:pt idx="880">
                  <c:v>1.0617760617760621</c:v>
                </c:pt>
                <c:pt idx="881">
                  <c:v>1.0519090519090519</c:v>
                </c:pt>
                <c:pt idx="882">
                  <c:v>1.0780780780780781</c:v>
                </c:pt>
                <c:pt idx="883">
                  <c:v>1.0888030888030891</c:v>
                </c:pt>
                <c:pt idx="884">
                  <c:v>1.0900900900900901</c:v>
                </c:pt>
                <c:pt idx="885">
                  <c:v>1.129129129129129</c:v>
                </c:pt>
                <c:pt idx="886">
                  <c:v>1.115401115401115</c:v>
                </c:pt>
                <c:pt idx="887">
                  <c:v>1.1317031317031321</c:v>
                </c:pt>
                <c:pt idx="888">
                  <c:v>1.1274131274131269</c:v>
                </c:pt>
                <c:pt idx="889">
                  <c:v>1.140712140712141</c:v>
                </c:pt>
                <c:pt idx="890">
                  <c:v>1.0866580866580871</c:v>
                </c:pt>
                <c:pt idx="891">
                  <c:v>1.0918060918060919</c:v>
                </c:pt>
                <c:pt idx="892">
                  <c:v>1.0918060918060919</c:v>
                </c:pt>
                <c:pt idx="893">
                  <c:v>1.046332046332046</c:v>
                </c:pt>
                <c:pt idx="894">
                  <c:v>1.06992706992707</c:v>
                </c:pt>
                <c:pt idx="895">
                  <c:v>1.056628056628057</c:v>
                </c:pt>
                <c:pt idx="896">
                  <c:v>1.058344058344058</c:v>
                </c:pt>
                <c:pt idx="897">
                  <c:v>1.0626340626340629</c:v>
                </c:pt>
                <c:pt idx="898">
                  <c:v>1.0377520377520379</c:v>
                </c:pt>
                <c:pt idx="899">
                  <c:v>1.068640068640069</c:v>
                </c:pt>
                <c:pt idx="900">
                  <c:v>1.114972114972115</c:v>
                </c:pt>
                <c:pt idx="901">
                  <c:v>1.0772200772200771</c:v>
                </c:pt>
                <c:pt idx="902">
                  <c:v>1.0832260832260829</c:v>
                </c:pt>
                <c:pt idx="903">
                  <c:v>1.085800085800086</c:v>
                </c:pt>
                <c:pt idx="904">
                  <c:v>1.0793650793650791</c:v>
                </c:pt>
                <c:pt idx="905">
                  <c:v>1.042900042900043</c:v>
                </c:pt>
                <c:pt idx="906">
                  <c:v>1.056628056628057</c:v>
                </c:pt>
                <c:pt idx="907">
                  <c:v>1.070785070785071</c:v>
                </c:pt>
                <c:pt idx="908">
                  <c:v>1.0755040755040759</c:v>
                </c:pt>
                <c:pt idx="909">
                  <c:v>1.112827112827113</c:v>
                </c:pt>
                <c:pt idx="910">
                  <c:v>1.0973830973830969</c:v>
                </c:pt>
                <c:pt idx="911">
                  <c:v>1.0922350922350921</c:v>
                </c:pt>
                <c:pt idx="912">
                  <c:v>1.084513084513085</c:v>
                </c:pt>
                <c:pt idx="913">
                  <c:v>1.088374088374088</c:v>
                </c:pt>
                <c:pt idx="914">
                  <c:v>1.0639210639210639</c:v>
                </c:pt>
                <c:pt idx="915">
                  <c:v>1.0682110682110679</c:v>
                </c:pt>
                <c:pt idx="916">
                  <c:v>1.076362076362076</c:v>
                </c:pt>
                <c:pt idx="917">
                  <c:v>1.0617760617760621</c:v>
                </c:pt>
                <c:pt idx="918">
                  <c:v>1.0746460746460751</c:v>
                </c:pt>
                <c:pt idx="919">
                  <c:v>1.0755040755040759</c:v>
                </c:pt>
                <c:pt idx="920">
                  <c:v>1.0896610896610901</c:v>
                </c:pt>
                <c:pt idx="921">
                  <c:v>1.071643071643072</c:v>
                </c:pt>
                <c:pt idx="922">
                  <c:v>1.071214071214071</c:v>
                </c:pt>
                <c:pt idx="923">
                  <c:v>1.0652080652080651</c:v>
                </c:pt>
                <c:pt idx="924">
                  <c:v>1.0476190476190479</c:v>
                </c:pt>
                <c:pt idx="925">
                  <c:v>1.0510510510510509</c:v>
                </c:pt>
                <c:pt idx="926">
                  <c:v>1.046332046332046</c:v>
                </c:pt>
                <c:pt idx="927">
                  <c:v>1.057915057915058</c:v>
                </c:pt>
                <c:pt idx="928">
                  <c:v>1.0523380523380521</c:v>
                </c:pt>
                <c:pt idx="929">
                  <c:v>1.061347061347061</c:v>
                </c:pt>
                <c:pt idx="930">
                  <c:v>1.0647790647790649</c:v>
                </c:pt>
                <c:pt idx="931">
                  <c:v>1.0682110682110679</c:v>
                </c:pt>
                <c:pt idx="932">
                  <c:v>1.063492063492063</c:v>
                </c:pt>
                <c:pt idx="933">
                  <c:v>1.043758043758044</c:v>
                </c:pt>
                <c:pt idx="934">
                  <c:v>1.0403260403260399</c:v>
                </c:pt>
                <c:pt idx="935">
                  <c:v>1.0330330330330331</c:v>
                </c:pt>
                <c:pt idx="936">
                  <c:v>1.0351780351780351</c:v>
                </c:pt>
                <c:pt idx="937">
                  <c:v>1.0377520377520379</c:v>
                </c:pt>
                <c:pt idx="938">
                  <c:v>1.0523380523380521</c:v>
                </c:pt>
                <c:pt idx="939">
                  <c:v>1.03946803946804</c:v>
                </c:pt>
                <c:pt idx="940">
                  <c:v>1.0381810381810379</c:v>
                </c:pt>
                <c:pt idx="941">
                  <c:v>1.025740025740026</c:v>
                </c:pt>
                <c:pt idx="942">
                  <c:v>1.0145860145860151</c:v>
                </c:pt>
                <c:pt idx="943">
                  <c:v>1</c:v>
                </c:pt>
                <c:pt idx="944">
                  <c:v>0.98755898755898763</c:v>
                </c:pt>
                <c:pt idx="945">
                  <c:v>0.98841698841698833</c:v>
                </c:pt>
                <c:pt idx="946">
                  <c:v>0.98326898326898315</c:v>
                </c:pt>
                <c:pt idx="947">
                  <c:v>0.97597597597597596</c:v>
                </c:pt>
                <c:pt idx="948">
                  <c:v>0.97597597597597596</c:v>
                </c:pt>
                <c:pt idx="949">
                  <c:v>0.98069498069498073</c:v>
                </c:pt>
                <c:pt idx="950">
                  <c:v>0.96739596739596734</c:v>
                </c:pt>
                <c:pt idx="951">
                  <c:v>0.96996996996997009</c:v>
                </c:pt>
                <c:pt idx="952">
                  <c:v>0.99099099099099108</c:v>
                </c:pt>
                <c:pt idx="953">
                  <c:v>0.98970398970398965</c:v>
                </c:pt>
                <c:pt idx="954">
                  <c:v>0.9867009867009866</c:v>
                </c:pt>
                <c:pt idx="955">
                  <c:v>0.99742599742599747</c:v>
                </c:pt>
                <c:pt idx="956">
                  <c:v>0.99871299871299868</c:v>
                </c:pt>
                <c:pt idx="957">
                  <c:v>1.0068640068640069</c:v>
                </c:pt>
                <c:pt idx="958">
                  <c:v>0.99742599742599747</c:v>
                </c:pt>
                <c:pt idx="959">
                  <c:v>1.0167310167310171</c:v>
                </c:pt>
                <c:pt idx="960">
                  <c:v>1.018447018447018</c:v>
                </c:pt>
                <c:pt idx="961">
                  <c:v>1.0145860145860151</c:v>
                </c:pt>
                <c:pt idx="962">
                  <c:v>1.033462033462033</c:v>
                </c:pt>
                <c:pt idx="963">
                  <c:v>1.03989703989704</c:v>
                </c:pt>
                <c:pt idx="964">
                  <c:v>1.027885027885028</c:v>
                </c:pt>
                <c:pt idx="965">
                  <c:v>1.0261690261690259</c:v>
                </c:pt>
                <c:pt idx="966">
                  <c:v>1.030888030888031</c:v>
                </c:pt>
                <c:pt idx="967">
                  <c:v>1.043758043758044</c:v>
                </c:pt>
                <c:pt idx="968">
                  <c:v>1.0424710424710431</c:v>
                </c:pt>
                <c:pt idx="969">
                  <c:v>1.0501930501930501</c:v>
                </c:pt>
                <c:pt idx="970">
                  <c:v>1.045474045474045</c:v>
                </c:pt>
                <c:pt idx="971">
                  <c:v>1.061347061347061</c:v>
                </c:pt>
                <c:pt idx="972">
                  <c:v>1.069069069069069</c:v>
                </c:pt>
                <c:pt idx="973">
                  <c:v>1.0793650793650791</c:v>
                </c:pt>
                <c:pt idx="974">
                  <c:v>1.082797082797083</c:v>
                </c:pt>
                <c:pt idx="975">
                  <c:v>1.1029601029601031</c:v>
                </c:pt>
                <c:pt idx="976">
                  <c:v>1.101244101244101</c:v>
                </c:pt>
                <c:pt idx="977">
                  <c:v>1.0772200772200771</c:v>
                </c:pt>
                <c:pt idx="978">
                  <c:v>1.1029601029601031</c:v>
                </c:pt>
                <c:pt idx="979">
                  <c:v>1.101244101244101</c:v>
                </c:pt>
                <c:pt idx="980">
                  <c:v>1.105534105534105</c:v>
                </c:pt>
                <c:pt idx="981">
                  <c:v>1.100815100815101</c:v>
                </c:pt>
                <c:pt idx="982">
                  <c:v>1.1231231231231229</c:v>
                </c:pt>
                <c:pt idx="983">
                  <c:v>1.2080652080652079</c:v>
                </c:pt>
                <c:pt idx="984">
                  <c:v>1.1703131703131699</c:v>
                </c:pt>
                <c:pt idx="985">
                  <c:v>1.1737451737451741</c:v>
                </c:pt>
                <c:pt idx="986">
                  <c:v>1.1737451737451741</c:v>
                </c:pt>
                <c:pt idx="987">
                  <c:v>1.202059202059202</c:v>
                </c:pt>
                <c:pt idx="988">
                  <c:v>1.2076362076362079</c:v>
                </c:pt>
                <c:pt idx="989">
                  <c:v>1.2067782067782069</c:v>
                </c:pt>
                <c:pt idx="990">
                  <c:v>1.20978120978121</c:v>
                </c:pt>
                <c:pt idx="991">
                  <c:v>1.1896181896181901</c:v>
                </c:pt>
                <c:pt idx="992">
                  <c:v>1.147576147576147</c:v>
                </c:pt>
                <c:pt idx="993">
                  <c:v>1.154011154011154</c:v>
                </c:pt>
                <c:pt idx="994">
                  <c:v>1.1587301587301591</c:v>
                </c:pt>
                <c:pt idx="995">
                  <c:v>1.1608751608751611</c:v>
                </c:pt>
                <c:pt idx="996">
                  <c:v>1.1625911625911629</c:v>
                </c:pt>
                <c:pt idx="997">
                  <c:v>1.1754611754611759</c:v>
                </c:pt>
                <c:pt idx="998">
                  <c:v>1.2063492063492061</c:v>
                </c:pt>
                <c:pt idx="999">
                  <c:v>1.196911196911197</c:v>
                </c:pt>
                <c:pt idx="1000">
                  <c:v>1.198627198627199</c:v>
                </c:pt>
                <c:pt idx="1001">
                  <c:v>1.1943371943371941</c:v>
                </c:pt>
                <c:pt idx="1002">
                  <c:v>1.1913341913341911</c:v>
                </c:pt>
                <c:pt idx="1003">
                  <c:v>1.159159159159159</c:v>
                </c:pt>
                <c:pt idx="1004">
                  <c:v>1.154869154869155</c:v>
                </c:pt>
                <c:pt idx="1005">
                  <c:v>1.1681681681681679</c:v>
                </c:pt>
                <c:pt idx="1006">
                  <c:v>1.1660231660231659</c:v>
                </c:pt>
                <c:pt idx="1007">
                  <c:v>1.2093522093522091</c:v>
                </c:pt>
                <c:pt idx="1008">
                  <c:v>1.2329472329472331</c:v>
                </c:pt>
                <c:pt idx="1009">
                  <c:v>1.232089232089232</c:v>
                </c:pt>
                <c:pt idx="1010">
                  <c:v>1.244530244530244</c:v>
                </c:pt>
                <c:pt idx="1011">
                  <c:v>1.2608322608322611</c:v>
                </c:pt>
                <c:pt idx="1012">
                  <c:v>1.2625482625482629</c:v>
                </c:pt>
                <c:pt idx="1013">
                  <c:v>1.2651222651222651</c:v>
                </c:pt>
                <c:pt idx="1014">
                  <c:v>1.2715572715572721</c:v>
                </c:pt>
                <c:pt idx="1015">
                  <c:v>1.2492492492492491</c:v>
                </c:pt>
                <c:pt idx="1016">
                  <c:v>1.2466752466752471</c:v>
                </c:pt>
                <c:pt idx="1017">
                  <c:v>1.2466752466752471</c:v>
                </c:pt>
                <c:pt idx="1018">
                  <c:v>1.29043329043329</c:v>
                </c:pt>
                <c:pt idx="1019">
                  <c:v>1.285714285714286</c:v>
                </c:pt>
                <c:pt idx="1020">
                  <c:v>1.281424281424282</c:v>
                </c:pt>
                <c:pt idx="1021">
                  <c:v>1.2972972972972969</c:v>
                </c:pt>
                <c:pt idx="1022">
                  <c:v>1.268983268983269</c:v>
                </c:pt>
                <c:pt idx="1023">
                  <c:v>1.271128271128271</c:v>
                </c:pt>
                <c:pt idx="1024">
                  <c:v>1.268983268983269</c:v>
                </c:pt>
                <c:pt idx="1025">
                  <c:v>1.2496782496782499</c:v>
                </c:pt>
                <c:pt idx="1026">
                  <c:v>1.2355212355212351</c:v>
                </c:pt>
                <c:pt idx="1027">
                  <c:v>1.2531102531102529</c:v>
                </c:pt>
                <c:pt idx="1028">
                  <c:v>1.256113256113256</c:v>
                </c:pt>
                <c:pt idx="1029">
                  <c:v>1.195624195624196</c:v>
                </c:pt>
                <c:pt idx="1030">
                  <c:v>1.196911196911197</c:v>
                </c:pt>
                <c:pt idx="1031">
                  <c:v>1.1776061776061779</c:v>
                </c:pt>
                <c:pt idx="1032">
                  <c:v>1.1522951522951519</c:v>
                </c:pt>
                <c:pt idx="1033">
                  <c:v>1.1913341913341911</c:v>
                </c:pt>
                <c:pt idx="1034">
                  <c:v>1.169026169026169</c:v>
                </c:pt>
                <c:pt idx="1035">
                  <c:v>1.1617331617331621</c:v>
                </c:pt>
                <c:pt idx="1036">
                  <c:v>1.186186186186186</c:v>
                </c:pt>
                <c:pt idx="1037">
                  <c:v>1.1900471900471901</c:v>
                </c:pt>
                <c:pt idx="1038">
                  <c:v>1.1681681681681679</c:v>
                </c:pt>
                <c:pt idx="1039">
                  <c:v>1.157872157872158</c:v>
                </c:pt>
                <c:pt idx="1040">
                  <c:v>1.167739167739168</c:v>
                </c:pt>
                <c:pt idx="1041">
                  <c:v>1.1621621621621621</c:v>
                </c:pt>
                <c:pt idx="1042">
                  <c:v>1.148434148434148</c:v>
                </c:pt>
                <c:pt idx="1043">
                  <c:v>1.1544401544401539</c:v>
                </c:pt>
                <c:pt idx="1044">
                  <c:v>1.1643071643071641</c:v>
                </c:pt>
                <c:pt idx="1045">
                  <c:v>1.172458172458172</c:v>
                </c:pt>
                <c:pt idx="1046">
                  <c:v>1.1788931788931789</c:v>
                </c:pt>
                <c:pt idx="1047">
                  <c:v>1.174174174174174</c:v>
                </c:pt>
                <c:pt idx="1048">
                  <c:v>1.1703131703131699</c:v>
                </c:pt>
                <c:pt idx="1049">
                  <c:v>1.1754611754611759</c:v>
                </c:pt>
                <c:pt idx="1050">
                  <c:v>1.167739167739168</c:v>
                </c:pt>
                <c:pt idx="1051">
                  <c:v>1.1660231660231659</c:v>
                </c:pt>
                <c:pt idx="1052">
                  <c:v>1.16001716001716</c:v>
                </c:pt>
                <c:pt idx="1053">
                  <c:v>1.1750321750321751</c:v>
                </c:pt>
                <c:pt idx="1054">
                  <c:v>1.2072072072072071</c:v>
                </c:pt>
                <c:pt idx="1055">
                  <c:v>1.202059202059202</c:v>
                </c:pt>
                <c:pt idx="1056">
                  <c:v>1.1994851994851989</c:v>
                </c:pt>
                <c:pt idx="1057">
                  <c:v>1.196911196911197</c:v>
                </c:pt>
                <c:pt idx="1058">
                  <c:v>1.200772200772201</c:v>
                </c:pt>
                <c:pt idx="1059">
                  <c:v>1.205491205491205</c:v>
                </c:pt>
                <c:pt idx="1060">
                  <c:v>1.2252252252252249</c:v>
                </c:pt>
                <c:pt idx="1061">
                  <c:v>1.2672672672672669</c:v>
                </c:pt>
                <c:pt idx="1062">
                  <c:v>1.2668382668382669</c:v>
                </c:pt>
                <c:pt idx="1063">
                  <c:v>1.2694122694122689</c:v>
                </c:pt>
                <c:pt idx="1064">
                  <c:v>1.2522522522522519</c:v>
                </c:pt>
                <c:pt idx="1065">
                  <c:v>1.2509652509652509</c:v>
                </c:pt>
                <c:pt idx="1066">
                  <c:v>1.267696267696268</c:v>
                </c:pt>
                <c:pt idx="1067">
                  <c:v>1.2664092664092661</c:v>
                </c:pt>
                <c:pt idx="1068">
                  <c:v>1.295581295581296</c:v>
                </c:pt>
                <c:pt idx="1069">
                  <c:v>1.2938652938652939</c:v>
                </c:pt>
                <c:pt idx="1070">
                  <c:v>1.281424281424282</c:v>
                </c:pt>
                <c:pt idx="1071">
                  <c:v>1.2767052767052769</c:v>
                </c:pt>
                <c:pt idx="1072">
                  <c:v>1.281424281424282</c:v>
                </c:pt>
                <c:pt idx="1073">
                  <c:v>1.2543972543972539</c:v>
                </c:pt>
                <c:pt idx="1074">
                  <c:v>1.2501072501072501</c:v>
                </c:pt>
                <c:pt idx="1075">
                  <c:v>1.2492492492492491</c:v>
                </c:pt>
                <c:pt idx="1076">
                  <c:v>1.253539253539254</c:v>
                </c:pt>
                <c:pt idx="1077">
                  <c:v>1.2625482625482629</c:v>
                </c:pt>
                <c:pt idx="1078">
                  <c:v>1.2621192621192621</c:v>
                </c:pt>
                <c:pt idx="1079">
                  <c:v>1.254826254826255</c:v>
                </c:pt>
                <c:pt idx="1080">
                  <c:v>1.2509652509652509</c:v>
                </c:pt>
                <c:pt idx="1081">
                  <c:v>1.246246246246246</c:v>
                </c:pt>
                <c:pt idx="1082">
                  <c:v>1.261261261261261</c:v>
                </c:pt>
                <c:pt idx="1083">
                  <c:v>1.253539253539254</c:v>
                </c:pt>
                <c:pt idx="1084">
                  <c:v>1.253968253968254</c:v>
                </c:pt>
                <c:pt idx="1085">
                  <c:v>1.2664092664092661</c:v>
                </c:pt>
                <c:pt idx="1086">
                  <c:v>1.2771342771342771</c:v>
                </c:pt>
                <c:pt idx="1087">
                  <c:v>1.2792792792792791</c:v>
                </c:pt>
                <c:pt idx="1088">
                  <c:v>1.2775632775632779</c:v>
                </c:pt>
                <c:pt idx="1089">
                  <c:v>1.281853281853282</c:v>
                </c:pt>
                <c:pt idx="1090">
                  <c:v>1.26984126984127</c:v>
                </c:pt>
                <c:pt idx="1091">
                  <c:v>1.259116259116259</c:v>
                </c:pt>
                <c:pt idx="1092">
                  <c:v>1.23981123981124</c:v>
                </c:pt>
                <c:pt idx="1093">
                  <c:v>1.216216216216216</c:v>
                </c:pt>
                <c:pt idx="1094">
                  <c:v>1.203346203346203</c:v>
                </c:pt>
                <c:pt idx="1095">
                  <c:v>1.1973401973401969</c:v>
                </c:pt>
                <c:pt idx="1096">
                  <c:v>1.2145002145002151</c:v>
                </c:pt>
                <c:pt idx="1097">
                  <c:v>1.20978120978121</c:v>
                </c:pt>
                <c:pt idx="1098">
                  <c:v>1.2308022308022311</c:v>
                </c:pt>
                <c:pt idx="1099">
                  <c:v>1.218361218361218</c:v>
                </c:pt>
                <c:pt idx="1100">
                  <c:v>1.2222222222222221</c:v>
                </c:pt>
                <c:pt idx="1101">
                  <c:v>1.226083226083226</c:v>
                </c:pt>
                <c:pt idx="1102">
                  <c:v>1.231231231231231</c:v>
                </c:pt>
                <c:pt idx="1103">
                  <c:v>1.255684255684256</c:v>
                </c:pt>
                <c:pt idx="1104">
                  <c:v>1.2531102531102529</c:v>
                </c:pt>
                <c:pt idx="1105">
                  <c:v>1.2522522522522519</c:v>
                </c:pt>
                <c:pt idx="1106">
                  <c:v>1.253968253968254</c:v>
                </c:pt>
                <c:pt idx="1107">
                  <c:v>1.271128271128271</c:v>
                </c:pt>
                <c:pt idx="1108">
                  <c:v>1.2501072501072501</c:v>
                </c:pt>
                <c:pt idx="1109">
                  <c:v>1.2586872586872591</c:v>
                </c:pt>
                <c:pt idx="1110">
                  <c:v>1.2492492492492491</c:v>
                </c:pt>
                <c:pt idx="1111">
                  <c:v>1.244530244530244</c:v>
                </c:pt>
                <c:pt idx="1112">
                  <c:v>1.2509652509652509</c:v>
                </c:pt>
                <c:pt idx="1113">
                  <c:v>1.261261261261261</c:v>
                </c:pt>
                <c:pt idx="1114">
                  <c:v>1.2608322608322611</c:v>
                </c:pt>
                <c:pt idx="1115">
                  <c:v>1.275418275418275</c:v>
                </c:pt>
                <c:pt idx="1116">
                  <c:v>1.2887172887172891</c:v>
                </c:pt>
                <c:pt idx="1117">
                  <c:v>1.3028743028743031</c:v>
                </c:pt>
                <c:pt idx="1118">
                  <c:v>1.300729300729301</c:v>
                </c:pt>
                <c:pt idx="1119">
                  <c:v>1.2960102960102959</c:v>
                </c:pt>
                <c:pt idx="1120">
                  <c:v>1.2900042900042901</c:v>
                </c:pt>
                <c:pt idx="1121">
                  <c:v>1.3071643071643071</c:v>
                </c:pt>
                <c:pt idx="1122">
                  <c:v>1.3015873015873021</c:v>
                </c:pt>
                <c:pt idx="1123">
                  <c:v>1.281424281424282</c:v>
                </c:pt>
                <c:pt idx="1124">
                  <c:v>1.288288288288288</c:v>
                </c:pt>
                <c:pt idx="1125">
                  <c:v>1.2900042900042901</c:v>
                </c:pt>
                <c:pt idx="1126">
                  <c:v>1.292578292578292</c:v>
                </c:pt>
                <c:pt idx="1127">
                  <c:v>1.2788502788502789</c:v>
                </c:pt>
                <c:pt idx="1128">
                  <c:v>1.281424281424282</c:v>
                </c:pt>
                <c:pt idx="1129">
                  <c:v>1.2771342771342771</c:v>
                </c:pt>
                <c:pt idx="1130">
                  <c:v>1.2775632775632779</c:v>
                </c:pt>
                <c:pt idx="1131">
                  <c:v>1.2775632775632779</c:v>
                </c:pt>
                <c:pt idx="1132">
                  <c:v>1.2634062634062631</c:v>
                </c:pt>
                <c:pt idx="1133">
                  <c:v>1.273273273273273</c:v>
                </c:pt>
                <c:pt idx="1134">
                  <c:v>1.2745602745602751</c:v>
                </c:pt>
                <c:pt idx="1135">
                  <c:v>1.281424281424282</c:v>
                </c:pt>
                <c:pt idx="1136">
                  <c:v>1.300729300729301</c:v>
                </c:pt>
                <c:pt idx="1137">
                  <c:v>1.313170313170313</c:v>
                </c:pt>
                <c:pt idx="1138">
                  <c:v>1.313599313599314</c:v>
                </c:pt>
                <c:pt idx="1139">
                  <c:v>1.3088803088803089</c:v>
                </c:pt>
                <c:pt idx="1140">
                  <c:v>1.3123123123123119</c:v>
                </c:pt>
                <c:pt idx="1141">
                  <c:v>1.2930072930072929</c:v>
                </c:pt>
                <c:pt idx="1142">
                  <c:v>1.2938652938652939</c:v>
                </c:pt>
                <c:pt idx="1143">
                  <c:v>1.2951522951522949</c:v>
                </c:pt>
                <c:pt idx="1144">
                  <c:v>1.287001287001287</c:v>
                </c:pt>
                <c:pt idx="1145">
                  <c:v>1.29043329043329</c:v>
                </c:pt>
                <c:pt idx="1146">
                  <c:v>1.2930072930072929</c:v>
                </c:pt>
                <c:pt idx="1147">
                  <c:v>1.299013299013299</c:v>
                </c:pt>
                <c:pt idx="1148">
                  <c:v>1.2938652938652939</c:v>
                </c:pt>
                <c:pt idx="1149">
                  <c:v>1.2865722865722871</c:v>
                </c:pt>
                <c:pt idx="1150">
                  <c:v>1.288288288288288</c:v>
                </c:pt>
                <c:pt idx="1151">
                  <c:v>1.3093093093093091</c:v>
                </c:pt>
                <c:pt idx="1152">
                  <c:v>1.3166023166023171</c:v>
                </c:pt>
                <c:pt idx="1153">
                  <c:v>1.3238953238953239</c:v>
                </c:pt>
                <c:pt idx="1154">
                  <c:v>1.3208923208923209</c:v>
                </c:pt>
                <c:pt idx="1155">
                  <c:v>1.3208923208923209</c:v>
                </c:pt>
                <c:pt idx="1156">
                  <c:v>1.312741312741313</c:v>
                </c:pt>
                <c:pt idx="1157">
                  <c:v>1.292578292578292</c:v>
                </c:pt>
                <c:pt idx="1158">
                  <c:v>1.2942942942942941</c:v>
                </c:pt>
                <c:pt idx="1159">
                  <c:v>1.293436293436294</c:v>
                </c:pt>
                <c:pt idx="1160">
                  <c:v>1.292578292578292</c:v>
                </c:pt>
                <c:pt idx="1161">
                  <c:v>1.288288288288288</c:v>
                </c:pt>
                <c:pt idx="1162">
                  <c:v>1.298584298584299</c:v>
                </c:pt>
                <c:pt idx="1163">
                  <c:v>1.3067353067353069</c:v>
                </c:pt>
                <c:pt idx="1164">
                  <c:v>1.292578292578292</c:v>
                </c:pt>
                <c:pt idx="1165">
                  <c:v>1.284856284856285</c:v>
                </c:pt>
                <c:pt idx="1166">
                  <c:v>1.272844272844273</c:v>
                </c:pt>
                <c:pt idx="1167">
                  <c:v>1.284427284427285</c:v>
                </c:pt>
                <c:pt idx="1168">
                  <c:v>1.283998283998284</c:v>
                </c:pt>
                <c:pt idx="1169">
                  <c:v>1.281853281853282</c:v>
                </c:pt>
                <c:pt idx="1170">
                  <c:v>1.2775632775632779</c:v>
                </c:pt>
                <c:pt idx="1171">
                  <c:v>1.26040326040326</c:v>
                </c:pt>
                <c:pt idx="1172">
                  <c:v>1.242814242814243</c:v>
                </c:pt>
                <c:pt idx="1173">
                  <c:v>1.2471042471042471</c:v>
                </c:pt>
                <c:pt idx="1174">
                  <c:v>1.244530244530244</c:v>
                </c:pt>
                <c:pt idx="1175">
                  <c:v>1.2522522522522519</c:v>
                </c:pt>
                <c:pt idx="1176">
                  <c:v>1.2595452595452601</c:v>
                </c:pt>
                <c:pt idx="1177">
                  <c:v>1.257400257400257</c:v>
                </c:pt>
                <c:pt idx="1178">
                  <c:v>1.258258258258258</c:v>
                </c:pt>
                <c:pt idx="1179">
                  <c:v>1.2642642642642641</c:v>
                </c:pt>
                <c:pt idx="1180">
                  <c:v>1.25997425997426</c:v>
                </c:pt>
                <c:pt idx="1181">
                  <c:v>1.287001287001287</c:v>
                </c:pt>
                <c:pt idx="1182">
                  <c:v>1.283998283998284</c:v>
                </c:pt>
                <c:pt idx="1183">
                  <c:v>1.297726297726298</c:v>
                </c:pt>
                <c:pt idx="1184">
                  <c:v>1.2942942942942941</c:v>
                </c:pt>
                <c:pt idx="1185">
                  <c:v>1.2912912912912911</c:v>
                </c:pt>
                <c:pt idx="1186">
                  <c:v>1.289146289146289</c:v>
                </c:pt>
                <c:pt idx="1187">
                  <c:v>1.2779922779922781</c:v>
                </c:pt>
                <c:pt idx="1188">
                  <c:v>1.281853281853282</c:v>
                </c:pt>
                <c:pt idx="1189">
                  <c:v>1.278421278421279</c:v>
                </c:pt>
                <c:pt idx="1190">
                  <c:v>1.287859287859288</c:v>
                </c:pt>
                <c:pt idx="1191">
                  <c:v>1.2908622908622911</c:v>
                </c:pt>
                <c:pt idx="1192">
                  <c:v>1.3088803088803089</c:v>
                </c:pt>
                <c:pt idx="1193">
                  <c:v>1.311883311883312</c:v>
                </c:pt>
                <c:pt idx="1194">
                  <c:v>1.3217503217503219</c:v>
                </c:pt>
                <c:pt idx="1195">
                  <c:v>1.316173316173316</c:v>
                </c:pt>
                <c:pt idx="1196">
                  <c:v>1.3084513084513081</c:v>
                </c:pt>
                <c:pt idx="1197">
                  <c:v>1.313599313599314</c:v>
                </c:pt>
                <c:pt idx="1198">
                  <c:v>1.301158301158301</c:v>
                </c:pt>
                <c:pt idx="1199">
                  <c:v>1.3114543114543109</c:v>
                </c:pt>
                <c:pt idx="1200">
                  <c:v>1.313170313170313</c:v>
                </c:pt>
                <c:pt idx="1201">
                  <c:v>1.3213213213213211</c:v>
                </c:pt>
                <c:pt idx="1202">
                  <c:v>1.3196053196053199</c:v>
                </c:pt>
                <c:pt idx="1203">
                  <c:v>1.3067353067353069</c:v>
                </c:pt>
                <c:pt idx="1204">
                  <c:v>1.302445302445302</c:v>
                </c:pt>
                <c:pt idx="1205">
                  <c:v>1.3050193050193051</c:v>
                </c:pt>
                <c:pt idx="1206">
                  <c:v>1.311883311883312</c:v>
                </c:pt>
                <c:pt idx="1207">
                  <c:v>1.2900042900042901</c:v>
                </c:pt>
                <c:pt idx="1208">
                  <c:v>1.289575289575289</c:v>
                </c:pt>
                <c:pt idx="1209">
                  <c:v>1.254826254826255</c:v>
                </c:pt>
                <c:pt idx="1210">
                  <c:v>1.161304161304161</c:v>
                </c:pt>
                <c:pt idx="1211">
                  <c:v>1.1947661947661949</c:v>
                </c:pt>
                <c:pt idx="1212">
                  <c:v>1.2016302016302021</c:v>
                </c:pt>
                <c:pt idx="1213">
                  <c:v>1.2192192192192191</c:v>
                </c:pt>
                <c:pt idx="1214">
                  <c:v>1.2187902187902191</c:v>
                </c:pt>
                <c:pt idx="1215">
                  <c:v>1.2179322179322181</c:v>
                </c:pt>
                <c:pt idx="1216">
                  <c:v>1.231231231231231</c:v>
                </c:pt>
                <c:pt idx="1217">
                  <c:v>1.2368082368082369</c:v>
                </c:pt>
                <c:pt idx="1218">
                  <c:v>1.2308022308022311</c:v>
                </c:pt>
                <c:pt idx="1219">
                  <c:v>1.237666237666238</c:v>
                </c:pt>
                <c:pt idx="1220">
                  <c:v>1.2608322608322611</c:v>
                </c:pt>
                <c:pt idx="1221">
                  <c:v>1.2496782496782499</c:v>
                </c:pt>
                <c:pt idx="1222">
                  <c:v>1.2496782496782499</c:v>
                </c:pt>
                <c:pt idx="1223">
                  <c:v>1.272844272844273</c:v>
                </c:pt>
                <c:pt idx="1224">
                  <c:v>1.268983268983269</c:v>
                </c:pt>
                <c:pt idx="1225">
                  <c:v>1.2543972543972539</c:v>
                </c:pt>
                <c:pt idx="1226">
                  <c:v>1.243672243672244</c:v>
                </c:pt>
                <c:pt idx="1227">
                  <c:v>1.241527241527242</c:v>
                </c:pt>
                <c:pt idx="1228">
                  <c:v>1.243243243243243</c:v>
                </c:pt>
                <c:pt idx="1229">
                  <c:v>1.2072072072072071</c:v>
                </c:pt>
                <c:pt idx="1230">
                  <c:v>1.243672243672244</c:v>
                </c:pt>
                <c:pt idx="1231">
                  <c:v>1.2471042471042471</c:v>
                </c:pt>
                <c:pt idx="1232">
                  <c:v>1.2608322608322611</c:v>
                </c:pt>
                <c:pt idx="1233">
                  <c:v>1.2887172887172891</c:v>
                </c:pt>
                <c:pt idx="1234">
                  <c:v>1.2659802659802659</c:v>
                </c:pt>
                <c:pt idx="1235">
                  <c:v>1.2273702273702269</c:v>
                </c:pt>
                <c:pt idx="1236">
                  <c:v>1.2488202488202489</c:v>
                </c:pt>
                <c:pt idx="1237">
                  <c:v>1.2329472329472331</c:v>
                </c:pt>
                <c:pt idx="1238">
                  <c:v>1.2166452166452171</c:v>
                </c:pt>
                <c:pt idx="1239">
                  <c:v>1.1994851994851989</c:v>
                </c:pt>
                <c:pt idx="1240">
                  <c:v>1.152724152724153</c:v>
                </c:pt>
                <c:pt idx="1241">
                  <c:v>1.147576147576147</c:v>
                </c:pt>
                <c:pt idx="1242">
                  <c:v>1.1231231231231229</c:v>
                </c:pt>
                <c:pt idx="1243">
                  <c:v>1.0999570999571</c:v>
                </c:pt>
                <c:pt idx="1244">
                  <c:v>1.125697125697126</c:v>
                </c:pt>
                <c:pt idx="1245">
                  <c:v>1.0952380952380949</c:v>
                </c:pt>
                <c:pt idx="1246">
                  <c:v>1.126984126984127</c:v>
                </c:pt>
                <c:pt idx="1247">
                  <c:v>1.152724152724153</c:v>
                </c:pt>
                <c:pt idx="1248">
                  <c:v>1.148434148434148</c:v>
                </c:pt>
                <c:pt idx="1249">
                  <c:v>1.154869154869155</c:v>
                </c:pt>
                <c:pt idx="1250">
                  <c:v>1.1497211497211499</c:v>
                </c:pt>
                <c:pt idx="1251">
                  <c:v>1.147576147576147</c:v>
                </c:pt>
                <c:pt idx="1252">
                  <c:v>1.1458601458601461</c:v>
                </c:pt>
                <c:pt idx="1253">
                  <c:v>1.1608751608751611</c:v>
                </c:pt>
                <c:pt idx="1254">
                  <c:v>1.155727155727156</c:v>
                </c:pt>
                <c:pt idx="1255">
                  <c:v>1.1767481767481771</c:v>
                </c:pt>
                <c:pt idx="1256">
                  <c:v>1.171171171171171</c:v>
                </c:pt>
                <c:pt idx="1257">
                  <c:v>1.1750321750321751</c:v>
                </c:pt>
                <c:pt idx="1258">
                  <c:v>1.1746031746031751</c:v>
                </c:pt>
                <c:pt idx="1259">
                  <c:v>1.1694551694551689</c:v>
                </c:pt>
                <c:pt idx="1260">
                  <c:v>1.1887601887601891</c:v>
                </c:pt>
                <c:pt idx="1261">
                  <c:v>1.1801801801801799</c:v>
                </c:pt>
                <c:pt idx="1262">
                  <c:v>1.1810381810381809</c:v>
                </c:pt>
                <c:pt idx="1263">
                  <c:v>1.198198198198198</c:v>
                </c:pt>
                <c:pt idx="1264">
                  <c:v>1.202488202488202</c:v>
                </c:pt>
                <c:pt idx="1265">
                  <c:v>1.1887601887601891</c:v>
                </c:pt>
                <c:pt idx="1266">
                  <c:v>1.196911196911197</c:v>
                </c:pt>
                <c:pt idx="1267">
                  <c:v>1.195624195624196</c:v>
                </c:pt>
                <c:pt idx="1268">
                  <c:v>1.186186186186186</c:v>
                </c:pt>
                <c:pt idx="1269">
                  <c:v>1.196911196911197</c:v>
                </c:pt>
                <c:pt idx="1270">
                  <c:v>1.205491205491205</c:v>
                </c:pt>
                <c:pt idx="1271">
                  <c:v>1.213642213642214</c:v>
                </c:pt>
                <c:pt idx="1272">
                  <c:v>1.223509223509224</c:v>
                </c:pt>
                <c:pt idx="1273">
                  <c:v>1.2217932217932219</c:v>
                </c:pt>
                <c:pt idx="1274">
                  <c:v>1.2196482196482199</c:v>
                </c:pt>
                <c:pt idx="1275">
                  <c:v>1.228228228228228</c:v>
                </c:pt>
                <c:pt idx="1276">
                  <c:v>1.228228228228228</c:v>
                </c:pt>
                <c:pt idx="1277">
                  <c:v>1.226941226941227</c:v>
                </c:pt>
                <c:pt idx="1278">
                  <c:v>1.226941226941227</c:v>
                </c:pt>
                <c:pt idx="1279">
                  <c:v>1.2145002145002151</c:v>
                </c:pt>
                <c:pt idx="1280">
                  <c:v>1.2063492063492061</c:v>
                </c:pt>
                <c:pt idx="1281">
                  <c:v>1.215358215358215</c:v>
                </c:pt>
                <c:pt idx="1282">
                  <c:v>1.223509223509224</c:v>
                </c:pt>
                <c:pt idx="1283">
                  <c:v>1.2222222222222221</c:v>
                </c:pt>
                <c:pt idx="1284">
                  <c:v>1.2175032175032181</c:v>
                </c:pt>
                <c:pt idx="1285">
                  <c:v>1.187473187473187</c:v>
                </c:pt>
                <c:pt idx="1286">
                  <c:v>1.192621192621192</c:v>
                </c:pt>
                <c:pt idx="1287">
                  <c:v>1.202059202059202</c:v>
                </c:pt>
                <c:pt idx="1288">
                  <c:v>1.197769197769198</c:v>
                </c:pt>
                <c:pt idx="1289">
                  <c:v>1.2016302016302021</c:v>
                </c:pt>
                <c:pt idx="1290">
                  <c:v>1.202059202059202</c:v>
                </c:pt>
                <c:pt idx="1291">
                  <c:v>1.228657228657229</c:v>
                </c:pt>
                <c:pt idx="1292">
                  <c:v>1.2350922350922351</c:v>
                </c:pt>
                <c:pt idx="1293">
                  <c:v>1.2372372372372371</c:v>
                </c:pt>
                <c:pt idx="1294">
                  <c:v>1.2346632346632349</c:v>
                </c:pt>
                <c:pt idx="1295">
                  <c:v>1.240669240669241</c:v>
                </c:pt>
                <c:pt idx="1296">
                  <c:v>1.246246246246246</c:v>
                </c:pt>
                <c:pt idx="1297">
                  <c:v>1.253968253968254</c:v>
                </c:pt>
                <c:pt idx="1298">
                  <c:v>1.247533247533247</c:v>
                </c:pt>
                <c:pt idx="1299">
                  <c:v>1.2346632346632349</c:v>
                </c:pt>
                <c:pt idx="1300">
                  <c:v>1.2402402402402399</c:v>
                </c:pt>
                <c:pt idx="1301">
                  <c:v>1.2213642213642211</c:v>
                </c:pt>
                <c:pt idx="1302">
                  <c:v>1.2342342342342341</c:v>
                </c:pt>
                <c:pt idx="1303">
                  <c:v>1.2359502359502359</c:v>
                </c:pt>
                <c:pt idx="1304">
                  <c:v>1.241956241956242</c:v>
                </c:pt>
                <c:pt idx="1305">
                  <c:v>1.255684255684256</c:v>
                </c:pt>
                <c:pt idx="1306">
                  <c:v>1.2543972543972539</c:v>
                </c:pt>
                <c:pt idx="1307">
                  <c:v>1.256971256971257</c:v>
                </c:pt>
                <c:pt idx="1308">
                  <c:v>1.268983268983269</c:v>
                </c:pt>
                <c:pt idx="1309">
                  <c:v>1.25997425997426</c:v>
                </c:pt>
                <c:pt idx="1310">
                  <c:v>1.2681252681252679</c:v>
                </c:pt>
                <c:pt idx="1311">
                  <c:v>1.298584298584299</c:v>
                </c:pt>
                <c:pt idx="1312">
                  <c:v>1.331188331188331</c:v>
                </c:pt>
                <c:pt idx="1313">
                  <c:v>1.3672243672243669</c:v>
                </c:pt>
                <c:pt idx="1314">
                  <c:v>1.488202488202488</c:v>
                </c:pt>
                <c:pt idx="1315">
                  <c:v>1.4594594594594601</c:v>
                </c:pt>
                <c:pt idx="1316">
                  <c:v>1.4594594594594601</c:v>
                </c:pt>
                <c:pt idx="1317">
                  <c:v>1.483912483912484</c:v>
                </c:pt>
                <c:pt idx="1318">
                  <c:v>1.4470184470184471</c:v>
                </c:pt>
                <c:pt idx="1319">
                  <c:v>1.465465465465466</c:v>
                </c:pt>
                <c:pt idx="1320">
                  <c:v>1.4500214500214501</c:v>
                </c:pt>
                <c:pt idx="1321">
                  <c:v>1.4371514371514369</c:v>
                </c:pt>
                <c:pt idx="1322">
                  <c:v>1.375375375375375</c:v>
                </c:pt>
                <c:pt idx="1323">
                  <c:v>1.385242385242385</c:v>
                </c:pt>
                <c:pt idx="1324">
                  <c:v>1.429000429000429</c:v>
                </c:pt>
                <c:pt idx="1325">
                  <c:v>1.428142428142428</c:v>
                </c:pt>
                <c:pt idx="1326">
                  <c:v>1.43028743028743</c:v>
                </c:pt>
                <c:pt idx="1327">
                  <c:v>1.429000429000429</c:v>
                </c:pt>
                <c:pt idx="1328">
                  <c:v>1.372801372801373</c:v>
                </c:pt>
                <c:pt idx="1329">
                  <c:v>1.377520377520377</c:v>
                </c:pt>
                <c:pt idx="1330">
                  <c:v>1.386100386100386</c:v>
                </c:pt>
                <c:pt idx="1331">
                  <c:v>1.411840411840412</c:v>
                </c:pt>
                <c:pt idx="1332">
                  <c:v>1.4058344058344061</c:v>
                </c:pt>
                <c:pt idx="1333">
                  <c:v>1.413556413556414</c:v>
                </c:pt>
                <c:pt idx="1334">
                  <c:v>1.427713427713428</c:v>
                </c:pt>
                <c:pt idx="1335">
                  <c:v>1.441012441012441</c:v>
                </c:pt>
                <c:pt idx="1336">
                  <c:v>1.431145431145431</c:v>
                </c:pt>
                <c:pt idx="1337">
                  <c:v>1.4320034320034321</c:v>
                </c:pt>
                <c:pt idx="1338">
                  <c:v>1.4191334191334191</c:v>
                </c:pt>
                <c:pt idx="1339">
                  <c:v>1.42985842985843</c:v>
                </c:pt>
                <c:pt idx="1340">
                  <c:v>1.4187044187044191</c:v>
                </c:pt>
                <c:pt idx="1341">
                  <c:v>1.414414414414414</c:v>
                </c:pt>
                <c:pt idx="1342">
                  <c:v>1.40969540969541</c:v>
                </c:pt>
                <c:pt idx="1343">
                  <c:v>1.4341484341484341</c:v>
                </c:pt>
                <c:pt idx="1344">
                  <c:v>1.4663234663234661</c:v>
                </c:pt>
                <c:pt idx="1345">
                  <c:v>1.4641784641784641</c:v>
                </c:pt>
                <c:pt idx="1346">
                  <c:v>1.437580437580438</c:v>
                </c:pt>
                <c:pt idx="1347">
                  <c:v>1.4208494208494209</c:v>
                </c:pt>
                <c:pt idx="1348">
                  <c:v>1.431145431145431</c:v>
                </c:pt>
                <c:pt idx="1349">
                  <c:v>1.4354354354354359</c:v>
                </c:pt>
                <c:pt idx="1350">
                  <c:v>1.441012441012441</c:v>
                </c:pt>
                <c:pt idx="1351">
                  <c:v>1.425568425568426</c:v>
                </c:pt>
                <c:pt idx="1352">
                  <c:v>1.4337194337194341</c:v>
                </c:pt>
                <c:pt idx="1353">
                  <c:v>1.468897468897469</c:v>
                </c:pt>
                <c:pt idx="1354">
                  <c:v>1.4564564564564559</c:v>
                </c:pt>
                <c:pt idx="1355">
                  <c:v>1.46031746031746</c:v>
                </c:pt>
                <c:pt idx="1356">
                  <c:v>1.4564564564564559</c:v>
                </c:pt>
                <c:pt idx="1357">
                  <c:v>1.4530244530244529</c:v>
                </c:pt>
                <c:pt idx="1358">
                  <c:v>1.43972543972544</c:v>
                </c:pt>
                <c:pt idx="1359">
                  <c:v>1.416130416130416</c:v>
                </c:pt>
                <c:pt idx="1360">
                  <c:v>1.431145431145431</c:v>
                </c:pt>
                <c:pt idx="1361">
                  <c:v>1.4092664092664089</c:v>
                </c:pt>
                <c:pt idx="1362">
                  <c:v>1.413985413985414</c:v>
                </c:pt>
                <c:pt idx="1363">
                  <c:v>1.4212784212784211</c:v>
                </c:pt>
                <c:pt idx="1364">
                  <c:v>1.433290433290433</c:v>
                </c:pt>
                <c:pt idx="1365">
                  <c:v>1.444444444444444</c:v>
                </c:pt>
                <c:pt idx="1366">
                  <c:v>1.4354354354354359</c:v>
                </c:pt>
                <c:pt idx="1367">
                  <c:v>1.4217074217074219</c:v>
                </c:pt>
                <c:pt idx="1368">
                  <c:v>1.461175461175461</c:v>
                </c:pt>
                <c:pt idx="1369">
                  <c:v>1.442299442299442</c:v>
                </c:pt>
                <c:pt idx="1370">
                  <c:v>1.4251394251394249</c:v>
                </c:pt>
                <c:pt idx="1371">
                  <c:v>1.426426426426427</c:v>
                </c:pt>
                <c:pt idx="1372">
                  <c:v>1.403260403260403</c:v>
                </c:pt>
                <c:pt idx="1373">
                  <c:v>1.4079794079794079</c:v>
                </c:pt>
                <c:pt idx="1374">
                  <c:v>1.4165594165594171</c:v>
                </c:pt>
                <c:pt idx="1375">
                  <c:v>1.413556413556414</c:v>
                </c:pt>
                <c:pt idx="1376">
                  <c:v>1.4075504075504079</c:v>
                </c:pt>
                <c:pt idx="1377">
                  <c:v>1.4315744315744321</c:v>
                </c:pt>
                <c:pt idx="1378">
                  <c:v>1.4766194766194769</c:v>
                </c:pt>
                <c:pt idx="1379">
                  <c:v>1.474474474474474</c:v>
                </c:pt>
                <c:pt idx="1380">
                  <c:v>1.468897468897469</c:v>
                </c:pt>
                <c:pt idx="1381">
                  <c:v>1.4693264693264689</c:v>
                </c:pt>
                <c:pt idx="1382">
                  <c:v>1.472329472329472</c:v>
                </c:pt>
                <c:pt idx="1383">
                  <c:v>1.462462462462462</c:v>
                </c:pt>
                <c:pt idx="1384">
                  <c:v>1.4637494637494639</c:v>
                </c:pt>
                <c:pt idx="1385">
                  <c:v>1.472758472758473</c:v>
                </c:pt>
                <c:pt idx="1386">
                  <c:v>1.4671814671814669</c:v>
                </c:pt>
                <c:pt idx="1387">
                  <c:v>1.4620334620334621</c:v>
                </c:pt>
                <c:pt idx="1388">
                  <c:v>1.438867438867439</c:v>
                </c:pt>
                <c:pt idx="1389">
                  <c:v>1.4354354354354359</c:v>
                </c:pt>
                <c:pt idx="1390">
                  <c:v>1.4354354354354359</c:v>
                </c:pt>
                <c:pt idx="1391">
                  <c:v>1.4513084513084511</c:v>
                </c:pt>
                <c:pt idx="1392">
                  <c:v>1.428142428142428</c:v>
                </c:pt>
                <c:pt idx="1393">
                  <c:v>1.4229944229944229</c:v>
                </c:pt>
                <c:pt idx="1394">
                  <c:v>1.4392964392964389</c:v>
                </c:pt>
                <c:pt idx="1395">
                  <c:v>1.4500214500214501</c:v>
                </c:pt>
                <c:pt idx="1396">
                  <c:v>1.4663234663234661</c:v>
                </c:pt>
                <c:pt idx="1397">
                  <c:v>1.4620334620334621</c:v>
                </c:pt>
                <c:pt idx="1398">
                  <c:v>1.4877734877734881</c:v>
                </c:pt>
                <c:pt idx="1399">
                  <c:v>1.486915486915487</c:v>
                </c:pt>
                <c:pt idx="1400">
                  <c:v>1.486057486057486</c:v>
                </c:pt>
                <c:pt idx="1401">
                  <c:v>1.4787644787644789</c:v>
                </c:pt>
                <c:pt idx="1402">
                  <c:v>1.4534534534534529</c:v>
                </c:pt>
                <c:pt idx="1403">
                  <c:v>1.471042471042471</c:v>
                </c:pt>
                <c:pt idx="1404">
                  <c:v>1.4714714714714721</c:v>
                </c:pt>
                <c:pt idx="1405">
                  <c:v>1.4736164736164741</c:v>
                </c:pt>
                <c:pt idx="1406">
                  <c:v>1.4843414843414839</c:v>
                </c:pt>
                <c:pt idx="1407">
                  <c:v>1.486486486486486</c:v>
                </c:pt>
                <c:pt idx="1408">
                  <c:v>1.510510510510511</c:v>
                </c:pt>
                <c:pt idx="1409">
                  <c:v>1.4984984984984979</c:v>
                </c:pt>
                <c:pt idx="1410">
                  <c:v>1.4877734877734881</c:v>
                </c:pt>
                <c:pt idx="1411">
                  <c:v>1.5002145002145</c:v>
                </c:pt>
                <c:pt idx="1412">
                  <c:v>1.525954525954526</c:v>
                </c:pt>
                <c:pt idx="1413">
                  <c:v>1.4899184899184901</c:v>
                </c:pt>
                <c:pt idx="1414">
                  <c:v>1.525954525954526</c:v>
                </c:pt>
                <c:pt idx="1415">
                  <c:v>1.5208065208065209</c:v>
                </c:pt>
                <c:pt idx="1416">
                  <c:v>1.5178035178035181</c:v>
                </c:pt>
                <c:pt idx="1417">
                  <c:v>1.5199485199485201</c:v>
                </c:pt>
                <c:pt idx="1418">
                  <c:v>1.5062205062205061</c:v>
                </c:pt>
                <c:pt idx="1419">
                  <c:v>1.501072501072501</c:v>
                </c:pt>
                <c:pt idx="1420">
                  <c:v>1.4886314886314891</c:v>
                </c:pt>
                <c:pt idx="1421">
                  <c:v>1.482625482625483</c:v>
                </c:pt>
                <c:pt idx="1422">
                  <c:v>1.471042471042471</c:v>
                </c:pt>
                <c:pt idx="1423">
                  <c:v>1.484770484770485</c:v>
                </c:pt>
                <c:pt idx="1424">
                  <c:v>1.486057486057486</c:v>
                </c:pt>
                <c:pt idx="1425">
                  <c:v>1.4937794937794939</c:v>
                </c:pt>
                <c:pt idx="1426">
                  <c:v>1.517374517374517</c:v>
                </c:pt>
                <c:pt idx="1427">
                  <c:v>1.5036465036465041</c:v>
                </c:pt>
                <c:pt idx="1428">
                  <c:v>1.5070785070785071</c:v>
                </c:pt>
                <c:pt idx="1429">
                  <c:v>1.486057486057486</c:v>
                </c:pt>
                <c:pt idx="1430">
                  <c:v>1.497640497640498</c:v>
                </c:pt>
                <c:pt idx="1431">
                  <c:v>1.4950664950664949</c:v>
                </c:pt>
                <c:pt idx="1432">
                  <c:v>1.505362505362505</c:v>
                </c:pt>
                <c:pt idx="1433">
                  <c:v>1.50965250965251</c:v>
                </c:pt>
                <c:pt idx="1434">
                  <c:v>1.5066495066495069</c:v>
                </c:pt>
                <c:pt idx="1435">
                  <c:v>1.5285285285285291</c:v>
                </c:pt>
                <c:pt idx="1436">
                  <c:v>1.558987558987559</c:v>
                </c:pt>
                <c:pt idx="1437">
                  <c:v>1.558129558129558</c:v>
                </c:pt>
                <c:pt idx="1438">
                  <c:v>1.5748605748605751</c:v>
                </c:pt>
                <c:pt idx="1439">
                  <c:v>1.5984555984555979</c:v>
                </c:pt>
                <c:pt idx="1440">
                  <c:v>1.631488631488631</c:v>
                </c:pt>
                <c:pt idx="1441">
                  <c:v>1.622479622479623</c:v>
                </c:pt>
                <c:pt idx="1442">
                  <c:v>1.615186615186615</c:v>
                </c:pt>
                <c:pt idx="1443">
                  <c:v>1.6726726726726731</c:v>
                </c:pt>
                <c:pt idx="1444">
                  <c:v>1.656799656799657</c:v>
                </c:pt>
                <c:pt idx="1445">
                  <c:v>1.631059631059631</c:v>
                </c:pt>
                <c:pt idx="1446">
                  <c:v>1.632346632346632</c:v>
                </c:pt>
                <c:pt idx="1447">
                  <c:v>1.646074646074646</c:v>
                </c:pt>
                <c:pt idx="1448">
                  <c:v>1.628914628914629</c:v>
                </c:pt>
                <c:pt idx="1449">
                  <c:v>1.63020163020163</c:v>
                </c:pt>
                <c:pt idx="1450">
                  <c:v>1.647361647361647</c:v>
                </c:pt>
                <c:pt idx="1451">
                  <c:v>1.644358644358644</c:v>
                </c:pt>
                <c:pt idx="1452">
                  <c:v>1.668811668811669</c:v>
                </c:pt>
                <c:pt idx="1453">
                  <c:v>1.63020163020163</c:v>
                </c:pt>
                <c:pt idx="1454">
                  <c:v>1.6327756327756331</c:v>
                </c:pt>
                <c:pt idx="1455">
                  <c:v>1.6006006006006011</c:v>
                </c:pt>
                <c:pt idx="1456">
                  <c:v>1.589017589017589</c:v>
                </c:pt>
                <c:pt idx="1457">
                  <c:v>1.6006006006006011</c:v>
                </c:pt>
                <c:pt idx="1458">
                  <c:v>1.60960960960961</c:v>
                </c:pt>
                <c:pt idx="1459">
                  <c:v>1.614757614757615</c:v>
                </c:pt>
                <c:pt idx="1460">
                  <c:v>1.614757614757615</c:v>
                </c:pt>
                <c:pt idx="1461">
                  <c:v>1.6447876447876451</c:v>
                </c:pt>
                <c:pt idx="1462">
                  <c:v>1.662376662376662</c:v>
                </c:pt>
                <c:pt idx="1463">
                  <c:v>1.6898326898326901</c:v>
                </c:pt>
                <c:pt idx="1464">
                  <c:v>1.7211497211497211</c:v>
                </c:pt>
                <c:pt idx="1465">
                  <c:v>1.7190047190047191</c:v>
                </c:pt>
                <c:pt idx="1466">
                  <c:v>1.715143715143715</c:v>
                </c:pt>
                <c:pt idx="1467">
                  <c:v>1.6615186615186619</c:v>
                </c:pt>
                <c:pt idx="1468">
                  <c:v>1.6670956670956669</c:v>
                </c:pt>
                <c:pt idx="1469">
                  <c:v>1.6250536250536249</c:v>
                </c:pt>
                <c:pt idx="1470">
                  <c:v>1.6486486486486489</c:v>
                </c:pt>
                <c:pt idx="1471">
                  <c:v>1.6057486057486059</c:v>
                </c:pt>
                <c:pt idx="1472">
                  <c:v>1.6186186186186191</c:v>
                </c:pt>
                <c:pt idx="1473">
                  <c:v>1.59030459030459</c:v>
                </c:pt>
                <c:pt idx="1474">
                  <c:v>1.6319176319176321</c:v>
                </c:pt>
                <c:pt idx="1475">
                  <c:v>1.586443586443586</c:v>
                </c:pt>
                <c:pt idx="1476">
                  <c:v>1.5778635778635779</c:v>
                </c:pt>
                <c:pt idx="1477">
                  <c:v>1.527670527670528</c:v>
                </c:pt>
                <c:pt idx="1478">
                  <c:v>1.5036465036465041</c:v>
                </c:pt>
                <c:pt idx="1479">
                  <c:v>1.5113685113685109</c:v>
                </c:pt>
                <c:pt idx="1480">
                  <c:v>1.5504075504075501</c:v>
                </c:pt>
                <c:pt idx="1481">
                  <c:v>1.5516945516945519</c:v>
                </c:pt>
                <c:pt idx="1482">
                  <c:v>1.5263835263835259</c:v>
                </c:pt>
                <c:pt idx="1483">
                  <c:v>1.5366795366795369</c:v>
                </c:pt>
                <c:pt idx="1484">
                  <c:v>1.5341055341055341</c:v>
                </c:pt>
                <c:pt idx="1485">
                  <c:v>1.540540540540541</c:v>
                </c:pt>
                <c:pt idx="1486">
                  <c:v>1.4997854997855</c:v>
                </c:pt>
                <c:pt idx="1487">
                  <c:v>1.5113685113685109</c:v>
                </c:pt>
                <c:pt idx="1488">
                  <c:v>1.503217503217503</c:v>
                </c:pt>
                <c:pt idx="1489">
                  <c:v>1.481767481767482</c:v>
                </c:pt>
                <c:pt idx="1490">
                  <c:v>1.4809094809094809</c:v>
                </c:pt>
                <c:pt idx="1491">
                  <c:v>1.5075075075075079</c:v>
                </c:pt>
                <c:pt idx="1492">
                  <c:v>1.510510510510511</c:v>
                </c:pt>
                <c:pt idx="1493">
                  <c:v>1.527670527670528</c:v>
                </c:pt>
                <c:pt idx="1494">
                  <c:v>1.513084513084513</c:v>
                </c:pt>
                <c:pt idx="1495">
                  <c:v>1.53024453024453</c:v>
                </c:pt>
                <c:pt idx="1496">
                  <c:v>1.544830544830545</c:v>
                </c:pt>
                <c:pt idx="1497">
                  <c:v>1.5349635349635351</c:v>
                </c:pt>
                <c:pt idx="1498">
                  <c:v>1.519519519519519</c:v>
                </c:pt>
                <c:pt idx="1499">
                  <c:v>1.5263835263835259</c:v>
                </c:pt>
                <c:pt idx="1500">
                  <c:v>1.5040755040755041</c:v>
                </c:pt>
                <c:pt idx="1501">
                  <c:v>1.4877734877734881</c:v>
                </c:pt>
                <c:pt idx="1502">
                  <c:v>1.4800514800514799</c:v>
                </c:pt>
                <c:pt idx="1503">
                  <c:v>1.482625482625483</c:v>
                </c:pt>
                <c:pt idx="1504">
                  <c:v>1.466752466752467</c:v>
                </c:pt>
                <c:pt idx="1505">
                  <c:v>1.473187473187473</c:v>
                </c:pt>
                <c:pt idx="1506">
                  <c:v>1.5015015015015021</c:v>
                </c:pt>
                <c:pt idx="1507">
                  <c:v>1.498069498069498</c:v>
                </c:pt>
                <c:pt idx="1508">
                  <c:v>1.500643500643501</c:v>
                </c:pt>
                <c:pt idx="1509">
                  <c:v>1.4933504933504931</c:v>
                </c:pt>
                <c:pt idx="1510">
                  <c:v>1.5075075075075079</c:v>
                </c:pt>
                <c:pt idx="1511">
                  <c:v>1.483483483483484</c:v>
                </c:pt>
                <c:pt idx="1512">
                  <c:v>1.486915486915487</c:v>
                </c:pt>
                <c:pt idx="1513">
                  <c:v>1.487344487344487</c:v>
                </c:pt>
                <c:pt idx="1514">
                  <c:v>1.5070785070785071</c:v>
                </c:pt>
                <c:pt idx="1515">
                  <c:v>1.4937794937794939</c:v>
                </c:pt>
                <c:pt idx="1516">
                  <c:v>1.477477477477477</c:v>
                </c:pt>
                <c:pt idx="1517">
                  <c:v>1.458172458172458</c:v>
                </c:pt>
                <c:pt idx="1518">
                  <c:v>1.458172458172458</c:v>
                </c:pt>
                <c:pt idx="1519">
                  <c:v>1.471042471042471</c:v>
                </c:pt>
                <c:pt idx="1520">
                  <c:v>1.4766194766194769</c:v>
                </c:pt>
                <c:pt idx="1521">
                  <c:v>1.4616044616044619</c:v>
                </c:pt>
                <c:pt idx="1522">
                  <c:v>1.500643500643501</c:v>
                </c:pt>
                <c:pt idx="1523">
                  <c:v>1.514371514371514</c:v>
                </c:pt>
                <c:pt idx="1524">
                  <c:v>1.513513513513514</c:v>
                </c:pt>
                <c:pt idx="1525">
                  <c:v>1.503217503217503</c:v>
                </c:pt>
                <c:pt idx="1526">
                  <c:v>1.5083655083655081</c:v>
                </c:pt>
                <c:pt idx="1527">
                  <c:v>1.4907764907764911</c:v>
                </c:pt>
                <c:pt idx="1528">
                  <c:v>1.496782496782497</c:v>
                </c:pt>
                <c:pt idx="1529">
                  <c:v>1.559416559416559</c:v>
                </c:pt>
                <c:pt idx="1530">
                  <c:v>1.5649935649935649</c:v>
                </c:pt>
                <c:pt idx="1531">
                  <c:v>1.5692835692835689</c:v>
                </c:pt>
                <c:pt idx="1532">
                  <c:v>1.5662805662805659</c:v>
                </c:pt>
                <c:pt idx="1533">
                  <c:v>1.561132561132561</c:v>
                </c:pt>
                <c:pt idx="1534">
                  <c:v>1.5615615615615619</c:v>
                </c:pt>
                <c:pt idx="1535">
                  <c:v>1.5499785499785499</c:v>
                </c:pt>
                <c:pt idx="1536">
                  <c:v>1.537537537537538</c:v>
                </c:pt>
                <c:pt idx="1537">
                  <c:v>1.544830544830545</c:v>
                </c:pt>
                <c:pt idx="1538">
                  <c:v>1.5413985413985409</c:v>
                </c:pt>
                <c:pt idx="1539">
                  <c:v>1.532389532389532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C5-4E4F-8EA5-BD56F4EE05BA}"/>
            </c:ext>
          </c:extLst>
        </c:ser>
        <c:ser>
          <c:idx val="1"/>
          <c:order val="1"/>
          <c:tx>
            <c:strRef>
              <c:f>Comparison!$C$1</c:f>
              <c:strCache>
                <c:ptCount val="1"/>
                <c:pt idx="0">
                  <c:v>净值(0.9-1.1,10)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Comparison!$C$2:$C$1541</c:f>
              <c:numCache>
                <c:formatCode>General</c:formatCode>
                <c:ptCount val="1540"/>
                <c:pt idx="0">
                  <c:v>1</c:v>
                </c:pt>
                <c:pt idx="1">
                  <c:v>0.99986922468805528</c:v>
                </c:pt>
                <c:pt idx="2">
                  <c:v>1.0002909387958301</c:v>
                </c:pt>
                <c:pt idx="3">
                  <c:v>1.000112395459926</c:v>
                </c:pt>
                <c:pt idx="4">
                  <c:v>1.002978746241076</c:v>
                </c:pt>
                <c:pt idx="5">
                  <c:v>1.003327287822777</c:v>
                </c:pt>
                <c:pt idx="6">
                  <c:v>1.0079802200587771</c:v>
                </c:pt>
                <c:pt idx="7">
                  <c:v>0.99812403016637308</c:v>
                </c:pt>
                <c:pt idx="8">
                  <c:v>1.0168240094646439</c:v>
                </c:pt>
                <c:pt idx="9">
                  <c:v>1.013022976367137</c:v>
                </c:pt>
                <c:pt idx="10">
                  <c:v>1.0133314756576099</c:v>
                </c:pt>
                <c:pt idx="11">
                  <c:v>0.99324496928794881</c:v>
                </c:pt>
                <c:pt idx="12">
                  <c:v>0.99219959906179145</c:v>
                </c:pt>
                <c:pt idx="13">
                  <c:v>0.98395432457646448</c:v>
                </c:pt>
                <c:pt idx="14">
                  <c:v>0.98536218596518454</c:v>
                </c:pt>
                <c:pt idx="15">
                  <c:v>1.004574000125847</c:v>
                </c:pt>
                <c:pt idx="16">
                  <c:v>0.99155777785776367</c:v>
                </c:pt>
                <c:pt idx="17">
                  <c:v>0.99710945988694144</c:v>
                </c:pt>
                <c:pt idx="18">
                  <c:v>1.0226288262407901</c:v>
                </c:pt>
                <c:pt idx="19">
                  <c:v>1.0251992435084929</c:v>
                </c:pt>
                <c:pt idx="20">
                  <c:v>1.042960723079102</c:v>
                </c:pt>
                <c:pt idx="21">
                  <c:v>1.048948467745586</c:v>
                </c:pt>
                <c:pt idx="22">
                  <c:v>1.061756081604363</c:v>
                </c:pt>
                <c:pt idx="23">
                  <c:v>1.054745399632421</c:v>
                </c:pt>
                <c:pt idx="24">
                  <c:v>1.065504294220277</c:v>
                </c:pt>
                <c:pt idx="25">
                  <c:v>1.07332395659018</c:v>
                </c:pt>
                <c:pt idx="26">
                  <c:v>1.0629057054687281</c:v>
                </c:pt>
                <c:pt idx="27">
                  <c:v>1.0546242674622981</c:v>
                </c:pt>
                <c:pt idx="28">
                  <c:v>1.0664382143625839</c:v>
                </c:pt>
                <c:pt idx="29">
                  <c:v>1.067345570382717</c:v>
                </c:pt>
                <c:pt idx="30">
                  <c:v>1.0911974153614561</c:v>
                </c:pt>
                <c:pt idx="31">
                  <c:v>1.0824326742619541</c:v>
                </c:pt>
                <c:pt idx="32">
                  <c:v>1.0940193761861661</c:v>
                </c:pt>
                <c:pt idx="33">
                  <c:v>1.0877877275995591</c:v>
                </c:pt>
                <c:pt idx="34">
                  <c:v>1.097281436793943</c:v>
                </c:pt>
                <c:pt idx="35">
                  <c:v>1.116592088869242</c:v>
                </c:pt>
                <c:pt idx="36">
                  <c:v>1.1244332060144351</c:v>
                </c:pt>
                <c:pt idx="37">
                  <c:v>1.1178270751063171</c:v>
                </c:pt>
                <c:pt idx="38">
                  <c:v>1.1347735186056691</c:v>
                </c:pt>
                <c:pt idx="39">
                  <c:v>1.1502399470476421</c:v>
                </c:pt>
                <c:pt idx="40">
                  <c:v>1.151486626286397</c:v>
                </c:pt>
                <c:pt idx="41">
                  <c:v>1.1519481667398099</c:v>
                </c:pt>
                <c:pt idx="42">
                  <c:v>1.1741171308238081</c:v>
                </c:pt>
                <c:pt idx="43">
                  <c:v>1.174744630546191</c:v>
                </c:pt>
                <c:pt idx="44">
                  <c:v>1.1592539953245971</c:v>
                </c:pt>
                <c:pt idx="45">
                  <c:v>1.170137004413152</c:v>
                </c:pt>
                <c:pt idx="46">
                  <c:v>1.1941308788901881</c:v>
                </c:pt>
                <c:pt idx="47">
                  <c:v>1.1873275408098249</c:v>
                </c:pt>
                <c:pt idx="48">
                  <c:v>1.1804720436877629</c:v>
                </c:pt>
                <c:pt idx="49">
                  <c:v>1.2004763159832841</c:v>
                </c:pt>
                <c:pt idx="50">
                  <c:v>1.1976609658685839</c:v>
                </c:pt>
                <c:pt idx="51">
                  <c:v>1.196732018431383</c:v>
                </c:pt>
                <c:pt idx="52">
                  <c:v>1.191101492490708</c:v>
                </c:pt>
                <c:pt idx="53">
                  <c:v>1.1991635029412751</c:v>
                </c:pt>
                <c:pt idx="54">
                  <c:v>1.168074618528522</c:v>
                </c:pt>
                <c:pt idx="55">
                  <c:v>1.1634458513475661</c:v>
                </c:pt>
                <c:pt idx="56">
                  <c:v>1.149323122607161</c:v>
                </c:pt>
                <c:pt idx="57">
                  <c:v>1.1541049222429489</c:v>
                </c:pt>
                <c:pt idx="58">
                  <c:v>1.172628526805894</c:v>
                </c:pt>
                <c:pt idx="59">
                  <c:v>1.180904206004638</c:v>
                </c:pt>
                <c:pt idx="60">
                  <c:v>1.1667502557716669</c:v>
                </c:pt>
                <c:pt idx="61">
                  <c:v>1.165058664724465</c:v>
                </c:pt>
                <c:pt idx="62">
                  <c:v>1.1420618547400001</c:v>
                </c:pt>
                <c:pt idx="63">
                  <c:v>1.1205340909120081</c:v>
                </c:pt>
                <c:pt idx="64">
                  <c:v>1.1471929612006611</c:v>
                </c:pt>
                <c:pt idx="65">
                  <c:v>1.1418159719299861</c:v>
                </c:pt>
                <c:pt idx="66">
                  <c:v>1.1540095751354189</c:v>
                </c:pt>
                <c:pt idx="67">
                  <c:v>1.1768718588708089</c:v>
                </c:pt>
                <c:pt idx="68">
                  <c:v>1.198062431488641</c:v>
                </c:pt>
                <c:pt idx="69">
                  <c:v>1.2039238104475241</c:v>
                </c:pt>
                <c:pt idx="70">
                  <c:v>1.1919207842895709</c:v>
                </c:pt>
                <c:pt idx="71">
                  <c:v>1.1440019934380889</c:v>
                </c:pt>
                <c:pt idx="72">
                  <c:v>1.1441710119788939</c:v>
                </c:pt>
                <c:pt idx="73">
                  <c:v>1.172720590295695</c:v>
                </c:pt>
                <c:pt idx="74">
                  <c:v>1.1770575490647841</c:v>
                </c:pt>
                <c:pt idx="75">
                  <c:v>1.1732919070029539</c:v>
                </c:pt>
                <c:pt idx="76">
                  <c:v>1.1948325580073711</c:v>
                </c:pt>
                <c:pt idx="77">
                  <c:v>1.195003974689772</c:v>
                </c:pt>
                <c:pt idx="78">
                  <c:v>1.238067119355629</c:v>
                </c:pt>
                <c:pt idx="79">
                  <c:v>1.2207125391554929</c:v>
                </c:pt>
                <c:pt idx="80">
                  <c:v>1.212197260243387</c:v>
                </c:pt>
                <c:pt idx="81">
                  <c:v>1.2101269093087881</c:v>
                </c:pt>
                <c:pt idx="82">
                  <c:v>1.217804080531776</c:v>
                </c:pt>
                <c:pt idx="83">
                  <c:v>1.1904931717004481</c:v>
                </c:pt>
                <c:pt idx="84">
                  <c:v>1.179960842460527</c:v>
                </c:pt>
                <c:pt idx="85">
                  <c:v>1.180908542364403</c:v>
                </c:pt>
                <c:pt idx="86">
                  <c:v>1.167297380094966</c:v>
                </c:pt>
                <c:pt idx="87">
                  <c:v>1.1445535941614</c:v>
                </c:pt>
                <c:pt idx="88">
                  <c:v>1.1479125851990171</c:v>
                </c:pt>
                <c:pt idx="89">
                  <c:v>1.1654632350465211</c:v>
                </c:pt>
                <c:pt idx="90">
                  <c:v>1.144022704288056</c:v>
                </c:pt>
                <c:pt idx="91">
                  <c:v>1.106152215483702</c:v>
                </c:pt>
                <c:pt idx="92">
                  <c:v>1.112101066556344</c:v>
                </c:pt>
                <c:pt idx="93">
                  <c:v>1.143184613799302</c:v>
                </c:pt>
                <c:pt idx="94">
                  <c:v>1.109998205924271</c:v>
                </c:pt>
                <c:pt idx="95">
                  <c:v>1.099164173564154</c:v>
                </c:pt>
                <c:pt idx="96">
                  <c:v>1.07721407566461</c:v>
                </c:pt>
                <c:pt idx="97">
                  <c:v>1.116576098930341</c:v>
                </c:pt>
                <c:pt idx="98">
                  <c:v>1.130431124050149</c:v>
                </c:pt>
                <c:pt idx="99">
                  <c:v>1.110401560575901</c:v>
                </c:pt>
                <c:pt idx="100">
                  <c:v>1.1372449503176909</c:v>
                </c:pt>
                <c:pt idx="101">
                  <c:v>1.1688991498970931</c:v>
                </c:pt>
                <c:pt idx="102">
                  <c:v>1.1530075113507079</c:v>
                </c:pt>
                <c:pt idx="103">
                  <c:v>1.141936237928213</c:v>
                </c:pt>
                <c:pt idx="104">
                  <c:v>1.138556945903773</c:v>
                </c:pt>
                <c:pt idx="105">
                  <c:v>1.1388570261441171</c:v>
                </c:pt>
                <c:pt idx="106">
                  <c:v>1.1548073518497399</c:v>
                </c:pt>
                <c:pt idx="107">
                  <c:v>1.1540858820455471</c:v>
                </c:pt>
                <c:pt idx="108">
                  <c:v>1.15192332972557</c:v>
                </c:pt>
                <c:pt idx="109">
                  <c:v>1.139296648770268</c:v>
                </c:pt>
                <c:pt idx="110">
                  <c:v>1.153696078733002</c:v>
                </c:pt>
                <c:pt idx="111">
                  <c:v>1.137135792912918</c:v>
                </c:pt>
                <c:pt idx="112">
                  <c:v>1.0811805679460671</c:v>
                </c:pt>
                <c:pt idx="113">
                  <c:v>1.081241953972174</c:v>
                </c:pt>
                <c:pt idx="114">
                  <c:v>1.0978872471108589</c:v>
                </c:pt>
                <c:pt idx="115">
                  <c:v>1.088774610963763</c:v>
                </c:pt>
                <c:pt idx="116">
                  <c:v>1.0783579772083149</c:v>
                </c:pt>
                <c:pt idx="117">
                  <c:v>1.082699657924155</c:v>
                </c:pt>
                <c:pt idx="118">
                  <c:v>1.0945745106337721</c:v>
                </c:pt>
                <c:pt idx="119">
                  <c:v>1.078840768814374</c:v>
                </c:pt>
                <c:pt idx="120">
                  <c:v>1.0729924230159551</c:v>
                </c:pt>
                <c:pt idx="121">
                  <c:v>1.0784524980438379</c:v>
                </c:pt>
                <c:pt idx="122">
                  <c:v>1.116657170400001</c:v>
                </c:pt>
                <c:pt idx="123">
                  <c:v>1.1057000979217839</c:v>
                </c:pt>
                <c:pt idx="124">
                  <c:v>1.0953713529172699</c:v>
                </c:pt>
                <c:pt idx="125">
                  <c:v>1.09966552352655</c:v>
                </c:pt>
                <c:pt idx="126">
                  <c:v>1.099227739576798</c:v>
                </c:pt>
                <c:pt idx="127">
                  <c:v>1.088403024474347</c:v>
                </c:pt>
                <c:pt idx="128">
                  <c:v>1.0591623927323219</c:v>
                </c:pt>
                <c:pt idx="129">
                  <c:v>1.062700354485556</c:v>
                </c:pt>
                <c:pt idx="130">
                  <c:v>1.0458817917460119</c:v>
                </c:pt>
                <c:pt idx="131">
                  <c:v>1.0175929180813921</c:v>
                </c:pt>
                <c:pt idx="132">
                  <c:v>1.0104941906575069</c:v>
                </c:pt>
                <c:pt idx="133">
                  <c:v>0.99511483125062461</c:v>
                </c:pt>
                <c:pt idx="134">
                  <c:v>1.011193142007901</c:v>
                </c:pt>
                <c:pt idx="135">
                  <c:v>1.0439284037500169</c:v>
                </c:pt>
                <c:pt idx="136">
                  <c:v>1.068406950031477</c:v>
                </c:pt>
                <c:pt idx="137">
                  <c:v>1.0911380531939521</c:v>
                </c:pt>
                <c:pt idx="138">
                  <c:v>1.103618964665205</c:v>
                </c:pt>
                <c:pt idx="139">
                  <c:v>1.106229663610506</c:v>
                </c:pt>
                <c:pt idx="140">
                  <c:v>1.052109454850565</c:v>
                </c:pt>
                <c:pt idx="141">
                  <c:v>1.0543585900387089</c:v>
                </c:pt>
                <c:pt idx="142">
                  <c:v>1.0680708899904421</c:v>
                </c:pt>
                <c:pt idx="143">
                  <c:v>1.065231702227228</c:v>
                </c:pt>
                <c:pt idx="144">
                  <c:v>1.0582965706806171</c:v>
                </c:pt>
                <c:pt idx="145">
                  <c:v>1.072795326483772</c:v>
                </c:pt>
                <c:pt idx="146">
                  <c:v>1.0522733560161059</c:v>
                </c:pt>
                <c:pt idx="147">
                  <c:v>1.0683282176498849</c:v>
                </c:pt>
                <c:pt idx="148">
                  <c:v>1.050086409157402</c:v>
                </c:pt>
                <c:pt idx="149">
                  <c:v>1.0447202335017409</c:v>
                </c:pt>
                <c:pt idx="150">
                  <c:v>1.0468219691221241</c:v>
                </c:pt>
                <c:pt idx="151">
                  <c:v>1.0525824662091241</c:v>
                </c:pt>
                <c:pt idx="152">
                  <c:v>1.0366232798734021</c:v>
                </c:pt>
                <c:pt idx="153">
                  <c:v>1.0376254839783829</c:v>
                </c:pt>
                <c:pt idx="154">
                  <c:v>1.0352988710135029</c:v>
                </c:pt>
                <c:pt idx="155">
                  <c:v>1.0340695032728271</c:v>
                </c:pt>
                <c:pt idx="156">
                  <c:v>1.019337292690212</c:v>
                </c:pt>
                <c:pt idx="157">
                  <c:v>1.027585936880403</c:v>
                </c:pt>
                <c:pt idx="158">
                  <c:v>1.045685008516368</c:v>
                </c:pt>
                <c:pt idx="159">
                  <c:v>1.0553495859389921</c:v>
                </c:pt>
                <c:pt idx="160">
                  <c:v>1.076921573841447</c:v>
                </c:pt>
                <c:pt idx="161">
                  <c:v>1.0726330403884929</c:v>
                </c:pt>
                <c:pt idx="162">
                  <c:v>1.0674065329831199</c:v>
                </c:pt>
                <c:pt idx="163">
                  <c:v>1.085822749267042</c:v>
                </c:pt>
                <c:pt idx="164">
                  <c:v>1.09375723014753</c:v>
                </c:pt>
                <c:pt idx="165">
                  <c:v>1.093319203358083</c:v>
                </c:pt>
                <c:pt idx="166">
                  <c:v>1.1025397352082409</c:v>
                </c:pt>
                <c:pt idx="167">
                  <c:v>1.0991400208546951</c:v>
                </c:pt>
                <c:pt idx="168">
                  <c:v>1.09835434093319</c:v>
                </c:pt>
                <c:pt idx="169">
                  <c:v>1.1031197201936971</c:v>
                </c:pt>
                <c:pt idx="170">
                  <c:v>1.101733488678331</c:v>
                </c:pt>
                <c:pt idx="171">
                  <c:v>1.1004787654937691</c:v>
                </c:pt>
                <c:pt idx="172">
                  <c:v>1.0871537877144679</c:v>
                </c:pt>
                <c:pt idx="173">
                  <c:v>1.0880257569373579</c:v>
                </c:pt>
                <c:pt idx="174">
                  <c:v>1.086407165732663</c:v>
                </c:pt>
                <c:pt idx="175">
                  <c:v>1.0765409636771941</c:v>
                </c:pt>
                <c:pt idx="176">
                  <c:v>1.0726824567775179</c:v>
                </c:pt>
                <c:pt idx="177">
                  <c:v>1.114055988542672</c:v>
                </c:pt>
                <c:pt idx="178">
                  <c:v>1.1274921302952829</c:v>
                </c:pt>
                <c:pt idx="179">
                  <c:v>1.139092219107908</c:v>
                </c:pt>
                <c:pt idx="180">
                  <c:v>1.141031138685151</c:v>
                </c:pt>
                <c:pt idx="181">
                  <c:v>1.1400011728867141</c:v>
                </c:pt>
                <c:pt idx="182">
                  <c:v>1.137558171825295</c:v>
                </c:pt>
                <c:pt idx="183">
                  <c:v>1.1277617191601399</c:v>
                </c:pt>
                <c:pt idx="184">
                  <c:v>1.118255057269339</c:v>
                </c:pt>
                <c:pt idx="185">
                  <c:v>1.121280251239134</c:v>
                </c:pt>
                <c:pt idx="186">
                  <c:v>1.125135792082393</c:v>
                </c:pt>
                <c:pt idx="187">
                  <c:v>1.121018038667589</c:v>
                </c:pt>
                <c:pt idx="188">
                  <c:v>1.131223801860072</c:v>
                </c:pt>
                <c:pt idx="189">
                  <c:v>1.128155105408692</c:v>
                </c:pt>
                <c:pt idx="190">
                  <c:v>1.1278998541847469</c:v>
                </c:pt>
                <c:pt idx="191">
                  <c:v>1.1242309576422349</c:v>
                </c:pt>
                <c:pt idx="192">
                  <c:v>1.1270545836108929</c:v>
                </c:pt>
                <c:pt idx="193">
                  <c:v>1.1241866295397669</c:v>
                </c:pt>
                <c:pt idx="194">
                  <c:v>1.080715753205755</c:v>
                </c:pt>
                <c:pt idx="195">
                  <c:v>1.084894505276047</c:v>
                </c:pt>
                <c:pt idx="196">
                  <c:v>1.0884030235949951</c:v>
                </c:pt>
                <c:pt idx="197">
                  <c:v>1.136172479811955</c:v>
                </c:pt>
                <c:pt idx="198">
                  <c:v>1.135263171176585</c:v>
                </c:pt>
                <c:pt idx="199">
                  <c:v>1.110200082625286</c:v>
                </c:pt>
                <c:pt idx="200">
                  <c:v>1.1069266807677629</c:v>
                </c:pt>
                <c:pt idx="201">
                  <c:v>1.0981561556358039</c:v>
                </c:pt>
                <c:pt idx="202">
                  <c:v>1.0994105485975749</c:v>
                </c:pt>
                <c:pt idx="203">
                  <c:v>1.0936490745178771</c:v>
                </c:pt>
                <c:pt idx="204">
                  <c:v>1.088492457793786</c:v>
                </c:pt>
                <c:pt idx="205">
                  <c:v>1.11805623637581</c:v>
                </c:pt>
                <c:pt idx="206">
                  <c:v>1.1087433766525669</c:v>
                </c:pt>
                <c:pt idx="207">
                  <c:v>1.103775945963279</c:v>
                </c:pt>
                <c:pt idx="208">
                  <c:v>1.11289116759296</c:v>
                </c:pt>
                <c:pt idx="209">
                  <c:v>1.1200734968577739</c:v>
                </c:pt>
                <c:pt idx="210">
                  <c:v>1.146243940391994</c:v>
                </c:pt>
                <c:pt idx="211">
                  <c:v>1.142106405304306</c:v>
                </c:pt>
                <c:pt idx="212">
                  <c:v>1.1464848163863319</c:v>
                </c:pt>
                <c:pt idx="213">
                  <c:v>1.137042280042184</c:v>
                </c:pt>
                <c:pt idx="214">
                  <c:v>1.1379804407754981</c:v>
                </c:pt>
                <c:pt idx="215">
                  <c:v>1.11566175380637</c:v>
                </c:pt>
                <c:pt idx="216">
                  <c:v>1.122450198992784</c:v>
                </c:pt>
                <c:pt idx="217">
                  <c:v>1.1193063703086339</c:v>
                </c:pt>
                <c:pt idx="218">
                  <c:v>1.118058844049806</c:v>
                </c:pt>
                <c:pt idx="219">
                  <c:v>1.07759750023169</c:v>
                </c:pt>
                <c:pt idx="220">
                  <c:v>1.0792356974380171</c:v>
                </c:pt>
                <c:pt idx="221">
                  <c:v>1.0916962988301351</c:v>
                </c:pt>
                <c:pt idx="222">
                  <c:v>1.0586503380580219</c:v>
                </c:pt>
                <c:pt idx="223">
                  <c:v>1.0650585332153739</c:v>
                </c:pt>
                <c:pt idx="224">
                  <c:v>1.038994544024602</c:v>
                </c:pt>
                <c:pt idx="225">
                  <c:v>1.0366800036052179</c:v>
                </c:pt>
                <c:pt idx="226">
                  <c:v>1.029713098110324</c:v>
                </c:pt>
                <c:pt idx="227">
                  <c:v>1.0323314255010849</c:v>
                </c:pt>
                <c:pt idx="228">
                  <c:v>1.008932428177256</c:v>
                </c:pt>
                <c:pt idx="229">
                  <c:v>1.0073116135233939</c:v>
                </c:pt>
                <c:pt idx="230">
                  <c:v>1.0224294158150831</c:v>
                </c:pt>
                <c:pt idx="231">
                  <c:v>1.012816744482244</c:v>
                </c:pt>
                <c:pt idx="232">
                  <c:v>1.0021796749123559</c:v>
                </c:pt>
                <c:pt idx="233">
                  <c:v>1.006565348939608</c:v>
                </c:pt>
                <c:pt idx="234">
                  <c:v>1.0042967168937931</c:v>
                </c:pt>
                <c:pt idx="235">
                  <c:v>0.97477806026579294</c:v>
                </c:pt>
                <c:pt idx="236">
                  <c:v>0.97320293104824607</c:v>
                </c:pt>
                <c:pt idx="237">
                  <c:v>0.96034121830311503</c:v>
                </c:pt>
                <c:pt idx="238">
                  <c:v>0.98010044427724574</c:v>
                </c:pt>
                <c:pt idx="239">
                  <c:v>0.96316092400135189</c:v>
                </c:pt>
                <c:pt idx="240">
                  <c:v>0.97412026418256659</c:v>
                </c:pt>
                <c:pt idx="241">
                  <c:v>0.96475080847456718</c:v>
                </c:pt>
                <c:pt idx="242">
                  <c:v>0.97604007944066273</c:v>
                </c:pt>
                <c:pt idx="243">
                  <c:v>0.97181461876763686</c:v>
                </c:pt>
                <c:pt idx="244">
                  <c:v>0.96024332070356722</c:v>
                </c:pt>
                <c:pt idx="245">
                  <c:v>0.97689046938339563</c:v>
                </c:pt>
                <c:pt idx="246">
                  <c:v>0.98131630572936079</c:v>
                </c:pt>
                <c:pt idx="247">
                  <c:v>0.98028048260964029</c:v>
                </c:pt>
                <c:pt idx="248">
                  <c:v>0.97654051910422757</c:v>
                </c:pt>
                <c:pt idx="249">
                  <c:v>0.99452135689132781</c:v>
                </c:pt>
                <c:pt idx="250">
                  <c:v>0.98445100909032224</c:v>
                </c:pt>
                <c:pt idx="251">
                  <c:v>0.98868757193274592</c:v>
                </c:pt>
                <c:pt idx="252">
                  <c:v>0.95105508436979069</c:v>
                </c:pt>
                <c:pt idx="253">
                  <c:v>0.95728018203680831</c:v>
                </c:pt>
                <c:pt idx="254">
                  <c:v>0.95156594288156826</c:v>
                </c:pt>
                <c:pt idx="255">
                  <c:v>0.96244346852036078</c:v>
                </c:pt>
                <c:pt idx="256">
                  <c:v>0.99375365825624096</c:v>
                </c:pt>
                <c:pt idx="257">
                  <c:v>0.99466004940374497</c:v>
                </c:pt>
                <c:pt idx="258">
                  <c:v>1.0227051537905489</c:v>
                </c:pt>
                <c:pt idx="259">
                  <c:v>1.016533641639215</c:v>
                </c:pt>
                <c:pt idx="260">
                  <c:v>1.019184562099281</c:v>
                </c:pt>
                <c:pt idx="261">
                  <c:v>1.0155452109559471</c:v>
                </c:pt>
                <c:pt idx="262">
                  <c:v>0.99441938940774532</c:v>
                </c:pt>
                <c:pt idx="263">
                  <c:v>0.99693805687375958</c:v>
                </c:pt>
                <c:pt idx="264">
                  <c:v>1.0010791418991249</c:v>
                </c:pt>
                <c:pt idx="265">
                  <c:v>1.010848901308576</c:v>
                </c:pt>
                <c:pt idx="266">
                  <c:v>1.0264770050278449</c:v>
                </c:pt>
                <c:pt idx="267">
                  <c:v>1.0186977455815289</c:v>
                </c:pt>
                <c:pt idx="268">
                  <c:v>1.017936293293598</c:v>
                </c:pt>
                <c:pt idx="269">
                  <c:v>1.0290710250866759</c:v>
                </c:pt>
                <c:pt idx="270">
                  <c:v>1.0209841675909399</c:v>
                </c:pt>
                <c:pt idx="271">
                  <c:v>1.0214214554934209</c:v>
                </c:pt>
                <c:pt idx="272">
                  <c:v>1.0131804031215459</c:v>
                </c:pt>
                <c:pt idx="273">
                  <c:v>1.014845398572906</c:v>
                </c:pt>
                <c:pt idx="274">
                  <c:v>1.0082311552626331</c:v>
                </c:pt>
                <c:pt idx="275">
                  <c:v>1.001615320564176</c:v>
                </c:pt>
                <c:pt idx="276">
                  <c:v>1.0220567210334399</c:v>
                </c:pt>
                <c:pt idx="277">
                  <c:v>1.0208136022804459</c:v>
                </c:pt>
                <c:pt idx="278">
                  <c:v>1.0255875599590361</c:v>
                </c:pt>
                <c:pt idx="279">
                  <c:v>1.0294765127528409</c:v>
                </c:pt>
                <c:pt idx="280">
                  <c:v>1.026160683655057</c:v>
                </c:pt>
                <c:pt idx="281">
                  <c:v>1.0181173905425771</c:v>
                </c:pt>
                <c:pt idx="282">
                  <c:v>1.0125833017108929</c:v>
                </c:pt>
                <c:pt idx="283">
                  <c:v>1.021342634369623</c:v>
                </c:pt>
                <c:pt idx="284">
                  <c:v>1.0212090253945689</c:v>
                </c:pt>
                <c:pt idx="285">
                  <c:v>1.031579657239204</c:v>
                </c:pt>
                <c:pt idx="286">
                  <c:v>1.034475175635938</c:v>
                </c:pt>
                <c:pt idx="287">
                  <c:v>1.0370983097521571</c:v>
                </c:pt>
                <c:pt idx="288">
                  <c:v>1.027311510946797</c:v>
                </c:pt>
                <c:pt idx="289">
                  <c:v>1.0309294730360541</c:v>
                </c:pt>
                <c:pt idx="290">
                  <c:v>1.029644124291953</c:v>
                </c:pt>
                <c:pt idx="291">
                  <c:v>1.0280914310494631</c:v>
                </c:pt>
                <c:pt idx="292">
                  <c:v>1.0311601482804751</c:v>
                </c:pt>
                <c:pt idx="293">
                  <c:v>1.0278672991714719</c:v>
                </c:pt>
                <c:pt idx="294">
                  <c:v>1.030180492148115</c:v>
                </c:pt>
                <c:pt idx="295">
                  <c:v>1.0274623966001559</c:v>
                </c:pt>
                <c:pt idx="296">
                  <c:v>1.0262600820427781</c:v>
                </c:pt>
                <c:pt idx="297">
                  <c:v>1.023451805674626</c:v>
                </c:pt>
                <c:pt idx="298">
                  <c:v>1.031749918866004</c:v>
                </c:pt>
                <c:pt idx="299">
                  <c:v>1.029740407889832</c:v>
                </c:pt>
                <c:pt idx="300">
                  <c:v>1.0289376061529341</c:v>
                </c:pt>
                <c:pt idx="301">
                  <c:v>1.0097427579463849</c:v>
                </c:pt>
                <c:pt idx="302">
                  <c:v>0.99933888495782053</c:v>
                </c:pt>
                <c:pt idx="303">
                  <c:v>0.99797863752887905</c:v>
                </c:pt>
                <c:pt idx="304">
                  <c:v>0.99991060620422911</c:v>
                </c:pt>
                <c:pt idx="305">
                  <c:v>1.002247896122535</c:v>
                </c:pt>
                <c:pt idx="306">
                  <c:v>1.000045933736029</c:v>
                </c:pt>
                <c:pt idx="307">
                  <c:v>1.000445806537851</c:v>
                </c:pt>
                <c:pt idx="308">
                  <c:v>0.99833907638796904</c:v>
                </c:pt>
                <c:pt idx="309">
                  <c:v>0.99878747186439032</c:v>
                </c:pt>
                <c:pt idx="310">
                  <c:v>0.9957831142703043</c:v>
                </c:pt>
                <c:pt idx="311">
                  <c:v>1.000401192073139</c:v>
                </c:pt>
                <c:pt idx="312">
                  <c:v>1.0006254630793701</c:v>
                </c:pt>
                <c:pt idx="313">
                  <c:v>0.99443716447422981</c:v>
                </c:pt>
                <c:pt idx="314">
                  <c:v>0.99672469110331785</c:v>
                </c:pt>
                <c:pt idx="315">
                  <c:v>0.99667980633227971</c:v>
                </c:pt>
                <c:pt idx="316">
                  <c:v>0.9985197919262615</c:v>
                </c:pt>
                <c:pt idx="317">
                  <c:v>1.0033674547447731</c:v>
                </c:pt>
                <c:pt idx="318">
                  <c:v>1.033181335217964</c:v>
                </c:pt>
                <c:pt idx="319">
                  <c:v>1.0253837402351871</c:v>
                </c:pt>
                <c:pt idx="320">
                  <c:v>1.0245346166706619</c:v>
                </c:pt>
                <c:pt idx="321">
                  <c:v>1.0307511272832419</c:v>
                </c:pt>
                <c:pt idx="322">
                  <c:v>1.0250694695937901</c:v>
                </c:pt>
                <c:pt idx="323">
                  <c:v>1.0258743294160211</c:v>
                </c:pt>
                <c:pt idx="324">
                  <c:v>1.0243979744477589</c:v>
                </c:pt>
                <c:pt idx="325">
                  <c:v>1.0013558306738</c:v>
                </c:pt>
                <c:pt idx="326">
                  <c:v>1.005250193839665</c:v>
                </c:pt>
                <c:pt idx="327">
                  <c:v>1.007834086806644</c:v>
                </c:pt>
                <c:pt idx="328">
                  <c:v>1.00600867950085</c:v>
                </c:pt>
                <c:pt idx="329">
                  <c:v>1.0089044633648241</c:v>
                </c:pt>
                <c:pt idx="330">
                  <c:v>1.010643923059225</c:v>
                </c:pt>
                <c:pt idx="331">
                  <c:v>1.009751849141006</c:v>
                </c:pt>
                <c:pt idx="332">
                  <c:v>1.0139870488190781</c:v>
                </c:pt>
                <c:pt idx="333">
                  <c:v>1.0105983825227971</c:v>
                </c:pt>
                <c:pt idx="334">
                  <c:v>1.0000874609918069</c:v>
                </c:pt>
                <c:pt idx="335">
                  <c:v>1.0086869334835391</c:v>
                </c:pt>
                <c:pt idx="336">
                  <c:v>1.011051601188538</c:v>
                </c:pt>
                <c:pt idx="337">
                  <c:v>1.018408530156381</c:v>
                </c:pt>
                <c:pt idx="338">
                  <c:v>1.018988288821117</c:v>
                </c:pt>
                <c:pt idx="339">
                  <c:v>1.021928770515024</c:v>
                </c:pt>
                <c:pt idx="340">
                  <c:v>1.0360094662219921</c:v>
                </c:pt>
                <c:pt idx="341">
                  <c:v>1.038657747687955</c:v>
                </c:pt>
                <c:pt idx="342">
                  <c:v>1.038079940257473</c:v>
                </c:pt>
                <c:pt idx="343">
                  <c:v>1.040389202386343</c:v>
                </c:pt>
                <c:pt idx="344">
                  <c:v>1.0355040788414069</c:v>
                </c:pt>
                <c:pt idx="345">
                  <c:v>1.040610486952227</c:v>
                </c:pt>
                <c:pt idx="346">
                  <c:v>1.05847550242269</c:v>
                </c:pt>
                <c:pt idx="347">
                  <c:v>1.0594054603580461</c:v>
                </c:pt>
                <c:pt idx="348">
                  <c:v>1.058563705994408</c:v>
                </c:pt>
                <c:pt idx="349">
                  <c:v>1.059936037895522</c:v>
                </c:pt>
                <c:pt idx="350">
                  <c:v>1.056565340218377</c:v>
                </c:pt>
                <c:pt idx="351">
                  <c:v>1.0528070992388721</c:v>
                </c:pt>
                <c:pt idx="352">
                  <c:v>1.0509476105103801</c:v>
                </c:pt>
                <c:pt idx="353">
                  <c:v>1.0552051164861489</c:v>
                </c:pt>
                <c:pt idx="354">
                  <c:v>1.0480556392152509</c:v>
                </c:pt>
                <c:pt idx="355">
                  <c:v>1.0486324935829121</c:v>
                </c:pt>
                <c:pt idx="356">
                  <c:v>1.058771082699056</c:v>
                </c:pt>
                <c:pt idx="357">
                  <c:v>1.055434436949396</c:v>
                </c:pt>
                <c:pt idx="358">
                  <c:v>1.053524823562618</c:v>
                </c:pt>
                <c:pt idx="359">
                  <c:v>1.049609614860006</c:v>
                </c:pt>
                <c:pt idx="360">
                  <c:v>1.0448920082429289</c:v>
                </c:pt>
                <c:pt idx="361">
                  <c:v>1.044936551911245</c:v>
                </c:pt>
                <c:pt idx="362">
                  <c:v>1.044134331577951</c:v>
                </c:pt>
                <c:pt idx="363">
                  <c:v>1.043421155513693</c:v>
                </c:pt>
                <c:pt idx="364">
                  <c:v>1.0472107775469981</c:v>
                </c:pt>
                <c:pt idx="365">
                  <c:v>1.051357670156466</c:v>
                </c:pt>
                <c:pt idx="366">
                  <c:v>1.058890450071948</c:v>
                </c:pt>
                <c:pt idx="367">
                  <c:v>1.056795649578915</c:v>
                </c:pt>
                <c:pt idx="368">
                  <c:v>1.0599585480314571</c:v>
                </c:pt>
                <c:pt idx="369">
                  <c:v>1.081081782301798</c:v>
                </c:pt>
                <c:pt idx="370">
                  <c:v>1.1012092634609141</c:v>
                </c:pt>
                <c:pt idx="371">
                  <c:v>1.093195864537126</c:v>
                </c:pt>
                <c:pt idx="372">
                  <c:v>1.0898924202145559</c:v>
                </c:pt>
                <c:pt idx="373">
                  <c:v>1.085378418571608</c:v>
                </c:pt>
                <c:pt idx="374">
                  <c:v>1.090157482058469</c:v>
                </c:pt>
                <c:pt idx="375">
                  <c:v>1.085199806323917</c:v>
                </c:pt>
                <c:pt idx="376">
                  <c:v>1.0867484672478189</c:v>
                </c:pt>
                <c:pt idx="377">
                  <c:v>1.0825388229928561</c:v>
                </c:pt>
                <c:pt idx="378">
                  <c:v>1.078372655158206</c:v>
                </c:pt>
                <c:pt idx="379">
                  <c:v>1.077707485743477</c:v>
                </c:pt>
                <c:pt idx="380">
                  <c:v>1.0769528912017221</c:v>
                </c:pt>
                <c:pt idx="381">
                  <c:v>1.0816590575489211</c:v>
                </c:pt>
                <c:pt idx="382">
                  <c:v>1.084412557233511</c:v>
                </c:pt>
                <c:pt idx="383">
                  <c:v>1.0777096649512321</c:v>
                </c:pt>
                <c:pt idx="384">
                  <c:v>1.0824995251070659</c:v>
                </c:pt>
                <c:pt idx="385">
                  <c:v>1.0829434162296929</c:v>
                </c:pt>
                <c:pt idx="386">
                  <c:v>1.0856943346764789</c:v>
                </c:pt>
                <c:pt idx="387">
                  <c:v>1.0876468627041811</c:v>
                </c:pt>
                <c:pt idx="388">
                  <c:v>1.0883568091717879</c:v>
                </c:pt>
                <c:pt idx="389">
                  <c:v>1.0846736315170029</c:v>
                </c:pt>
                <c:pt idx="390">
                  <c:v>1.071467673437289</c:v>
                </c:pt>
                <c:pt idx="391">
                  <c:v>1.068134392277702</c:v>
                </c:pt>
                <c:pt idx="392">
                  <c:v>1.062438624813465</c:v>
                </c:pt>
                <c:pt idx="393">
                  <c:v>1.068088189080274</c:v>
                </c:pt>
                <c:pt idx="394">
                  <c:v>1.066846762234134</c:v>
                </c:pt>
                <c:pt idx="395">
                  <c:v>1.0679110193041641</c:v>
                </c:pt>
                <c:pt idx="396">
                  <c:v>1.0720812816420771</c:v>
                </c:pt>
                <c:pt idx="397">
                  <c:v>1.0699525611718701</c:v>
                </c:pt>
                <c:pt idx="398">
                  <c:v>1.0597986424172501</c:v>
                </c:pt>
                <c:pt idx="399">
                  <c:v>1.061910581703748</c:v>
                </c:pt>
                <c:pt idx="400">
                  <c:v>1.057816863192939</c:v>
                </c:pt>
                <c:pt idx="401">
                  <c:v>1.062577334938402</c:v>
                </c:pt>
                <c:pt idx="402">
                  <c:v>1.064802786247895</c:v>
                </c:pt>
                <c:pt idx="403">
                  <c:v>1.076774863551998</c:v>
                </c:pt>
                <c:pt idx="404">
                  <c:v>1.0780205900752691</c:v>
                </c:pt>
                <c:pt idx="405">
                  <c:v>1.074507297117399</c:v>
                </c:pt>
                <c:pt idx="406">
                  <c:v>1.0747296381063121</c:v>
                </c:pt>
                <c:pt idx="407">
                  <c:v>1.078644394496435</c:v>
                </c:pt>
                <c:pt idx="408">
                  <c:v>1.071342757861647</c:v>
                </c:pt>
                <c:pt idx="409">
                  <c:v>1.0829866851937711</c:v>
                </c:pt>
                <c:pt idx="410">
                  <c:v>1.081602830069591</c:v>
                </c:pt>
                <c:pt idx="411">
                  <c:v>1.082179327779355</c:v>
                </c:pt>
                <c:pt idx="412">
                  <c:v>1.088341095681655</c:v>
                </c:pt>
                <c:pt idx="413">
                  <c:v>1.0994285871588889</c:v>
                </c:pt>
                <c:pt idx="414">
                  <c:v>1.097334935957444</c:v>
                </c:pt>
                <c:pt idx="415">
                  <c:v>1.0940232527795311</c:v>
                </c:pt>
                <c:pt idx="416">
                  <c:v>1.0919680345883851</c:v>
                </c:pt>
                <c:pt idx="417">
                  <c:v>1.092845286455884</c:v>
                </c:pt>
                <c:pt idx="418">
                  <c:v>1.0922751139341551</c:v>
                </c:pt>
                <c:pt idx="419">
                  <c:v>1.096401147140091</c:v>
                </c:pt>
                <c:pt idx="420">
                  <c:v>1.090411556376945</c:v>
                </c:pt>
                <c:pt idx="421">
                  <c:v>1.1006527626166489</c:v>
                </c:pt>
                <c:pt idx="422">
                  <c:v>1.0994898712090331</c:v>
                </c:pt>
                <c:pt idx="423">
                  <c:v>1.101832728938988</c:v>
                </c:pt>
                <c:pt idx="424">
                  <c:v>1.105103993781293</c:v>
                </c:pt>
                <c:pt idx="425">
                  <c:v>1.0981788989052781</c:v>
                </c:pt>
                <c:pt idx="426">
                  <c:v>1.108558411173926</c:v>
                </c:pt>
                <c:pt idx="427">
                  <c:v>1.116400218477863</c:v>
                </c:pt>
                <c:pt idx="428">
                  <c:v>1.1211127028715191</c:v>
                </c:pt>
                <c:pt idx="429">
                  <c:v>1.118250254240025</c:v>
                </c:pt>
                <c:pt idx="430">
                  <c:v>1.1161885866249139</c:v>
                </c:pt>
                <c:pt idx="431">
                  <c:v>1.119852855304919</c:v>
                </c:pt>
                <c:pt idx="432">
                  <c:v>1.1184601767135689</c:v>
                </c:pt>
                <c:pt idx="433">
                  <c:v>1.1289278313673741</c:v>
                </c:pt>
                <c:pt idx="434">
                  <c:v>1.134603029282214</c:v>
                </c:pt>
                <c:pt idx="435">
                  <c:v>1.137656238370458</c:v>
                </c:pt>
                <c:pt idx="436">
                  <c:v>1.1414338653232079</c:v>
                </c:pt>
                <c:pt idx="437">
                  <c:v>1.149014020514751</c:v>
                </c:pt>
                <c:pt idx="438">
                  <c:v>1.150014839370977</c:v>
                </c:pt>
                <c:pt idx="439">
                  <c:v>1.1389344562149839</c:v>
                </c:pt>
                <c:pt idx="440">
                  <c:v>1.128972583868008</c:v>
                </c:pt>
                <c:pt idx="441">
                  <c:v>1.1347124812242571</c:v>
                </c:pt>
                <c:pt idx="442">
                  <c:v>1.129454918071251</c:v>
                </c:pt>
                <c:pt idx="443">
                  <c:v>1.114314946672166</c:v>
                </c:pt>
                <c:pt idx="444">
                  <c:v>1.111421550231537</c:v>
                </c:pt>
                <c:pt idx="445">
                  <c:v>1.114574581284816</c:v>
                </c:pt>
                <c:pt idx="446">
                  <c:v>1.1169402747706569</c:v>
                </c:pt>
                <c:pt idx="447">
                  <c:v>1.1308738215363261</c:v>
                </c:pt>
                <c:pt idx="448">
                  <c:v>1.1192153285307971</c:v>
                </c:pt>
                <c:pt idx="449">
                  <c:v>1.1129113945201961</c:v>
                </c:pt>
                <c:pt idx="450">
                  <c:v>1.108398798223986</c:v>
                </c:pt>
                <c:pt idx="451">
                  <c:v>1.0881868639823999</c:v>
                </c:pt>
                <c:pt idx="452">
                  <c:v>1.084265390843089</c:v>
                </c:pt>
                <c:pt idx="453">
                  <c:v>1.080653665741121</c:v>
                </c:pt>
                <c:pt idx="454">
                  <c:v>1.0793415983816279</c:v>
                </c:pt>
                <c:pt idx="455">
                  <c:v>1.0818944548829059</c:v>
                </c:pt>
                <c:pt idx="456">
                  <c:v>1.0800990628933731</c:v>
                </c:pt>
                <c:pt idx="457">
                  <c:v>1.076728896108808</c:v>
                </c:pt>
                <c:pt idx="458">
                  <c:v>1.081413676442718</c:v>
                </c:pt>
                <c:pt idx="459">
                  <c:v>1.078259116912047</c:v>
                </c:pt>
                <c:pt idx="460">
                  <c:v>1.0743191673971311</c:v>
                </c:pt>
                <c:pt idx="461">
                  <c:v>1.072917993848949</c:v>
                </c:pt>
                <c:pt idx="462">
                  <c:v>1.0763793588465009</c:v>
                </c:pt>
                <c:pt idx="463">
                  <c:v>1.0836540874296769</c:v>
                </c:pt>
                <c:pt idx="464">
                  <c:v>1.090752287008504</c:v>
                </c:pt>
                <c:pt idx="465">
                  <c:v>1.0893943168601401</c:v>
                </c:pt>
                <c:pt idx="466">
                  <c:v>1.0860228668330809</c:v>
                </c:pt>
                <c:pt idx="467">
                  <c:v>1.087511925261478</c:v>
                </c:pt>
                <c:pt idx="468">
                  <c:v>1.08492738806266</c:v>
                </c:pt>
                <c:pt idx="469">
                  <c:v>1.080722463851882</c:v>
                </c:pt>
                <c:pt idx="470">
                  <c:v>1.077787277522503</c:v>
                </c:pt>
                <c:pt idx="471">
                  <c:v>1.0835716785061531</c:v>
                </c:pt>
                <c:pt idx="472">
                  <c:v>1.0957096521371099</c:v>
                </c:pt>
                <c:pt idx="473">
                  <c:v>1.091211898096192</c:v>
                </c:pt>
                <c:pt idx="474">
                  <c:v>1.0971988517987581</c:v>
                </c:pt>
                <c:pt idx="475">
                  <c:v>1.093322870493433</c:v>
                </c:pt>
                <c:pt idx="476">
                  <c:v>1.0987827582641669</c:v>
                </c:pt>
                <c:pt idx="477">
                  <c:v>1.098522031035857</c:v>
                </c:pt>
                <c:pt idx="478">
                  <c:v>1.101257502776948</c:v>
                </c:pt>
                <c:pt idx="479">
                  <c:v>1.102514022830005</c:v>
                </c:pt>
                <c:pt idx="480">
                  <c:v>1.106062590541494</c:v>
                </c:pt>
                <c:pt idx="481">
                  <c:v>1.097137654422224</c:v>
                </c:pt>
                <c:pt idx="482">
                  <c:v>1.0975726433028219</c:v>
                </c:pt>
                <c:pt idx="483">
                  <c:v>1.0942601901255631</c:v>
                </c:pt>
                <c:pt idx="484">
                  <c:v>1.0998135673681939</c:v>
                </c:pt>
                <c:pt idx="485">
                  <c:v>1.10242522740073</c:v>
                </c:pt>
                <c:pt idx="486">
                  <c:v>1.1075024083681879</c:v>
                </c:pt>
                <c:pt idx="487">
                  <c:v>1.112463926577216</c:v>
                </c:pt>
                <c:pt idx="488">
                  <c:v>1.1091868719276909</c:v>
                </c:pt>
                <c:pt idx="489">
                  <c:v>1.1086625493801401</c:v>
                </c:pt>
                <c:pt idx="490">
                  <c:v>1.1099739552819381</c:v>
                </c:pt>
                <c:pt idx="491">
                  <c:v>1.105383908088426</c:v>
                </c:pt>
                <c:pt idx="492">
                  <c:v>1.119678004671899</c:v>
                </c:pt>
                <c:pt idx="493">
                  <c:v>1.1190220637676871</c:v>
                </c:pt>
                <c:pt idx="494">
                  <c:v>1.120288592789026</c:v>
                </c:pt>
                <c:pt idx="495">
                  <c:v>1.1165757156845171</c:v>
                </c:pt>
                <c:pt idx="496">
                  <c:v>1.11578949318959</c:v>
                </c:pt>
                <c:pt idx="497">
                  <c:v>1.108141681577129</c:v>
                </c:pt>
                <c:pt idx="498">
                  <c:v>1.108447622998614</c:v>
                </c:pt>
                <c:pt idx="499">
                  <c:v>1.1086225404668071</c:v>
                </c:pt>
                <c:pt idx="500">
                  <c:v>1.101931604209226</c:v>
                </c:pt>
                <c:pt idx="501">
                  <c:v>1.097645396164149</c:v>
                </c:pt>
                <c:pt idx="502">
                  <c:v>1.1001830921504341</c:v>
                </c:pt>
                <c:pt idx="503">
                  <c:v>1.1023275194177331</c:v>
                </c:pt>
                <c:pt idx="504">
                  <c:v>1.1027651020432501</c:v>
                </c:pt>
                <c:pt idx="505">
                  <c:v>1.097427335330192</c:v>
                </c:pt>
                <c:pt idx="506">
                  <c:v>1.0941021294103239</c:v>
                </c:pt>
                <c:pt idx="507">
                  <c:v>1.1025452008371399</c:v>
                </c:pt>
                <c:pt idx="508">
                  <c:v>1.100971859447941</c:v>
                </c:pt>
                <c:pt idx="509">
                  <c:v>1.102763016571024</c:v>
                </c:pt>
                <c:pt idx="510">
                  <c:v>1.108050119793786</c:v>
                </c:pt>
                <c:pt idx="511">
                  <c:v>1.0979585886481229</c:v>
                </c:pt>
                <c:pt idx="512">
                  <c:v>1.099137485022281</c:v>
                </c:pt>
                <c:pt idx="513">
                  <c:v>1.101498203665163</c:v>
                </c:pt>
                <c:pt idx="514">
                  <c:v>1.0945916832940721</c:v>
                </c:pt>
                <c:pt idx="515">
                  <c:v>1.0976944780093829</c:v>
                </c:pt>
                <c:pt idx="516">
                  <c:v>1.1057402962299181</c:v>
                </c:pt>
                <c:pt idx="517">
                  <c:v>1.1042099990204479</c:v>
                </c:pt>
                <c:pt idx="518">
                  <c:v>1.101806958995357</c:v>
                </c:pt>
                <c:pt idx="519">
                  <c:v>1.10088936912627</c:v>
                </c:pt>
                <c:pt idx="520">
                  <c:v>1.0969118518318739</c:v>
                </c:pt>
                <c:pt idx="521">
                  <c:v>1.102376214805483</c:v>
                </c:pt>
                <c:pt idx="522">
                  <c:v>1.1135254164020889</c:v>
                </c:pt>
                <c:pt idx="523">
                  <c:v>1.114312199528237</c:v>
                </c:pt>
                <c:pt idx="524">
                  <c:v>1.114355818676122</c:v>
                </c:pt>
                <c:pt idx="525">
                  <c:v>1.1115207294267651</c:v>
                </c:pt>
                <c:pt idx="526">
                  <c:v>1.1120011169837829</c:v>
                </c:pt>
                <c:pt idx="527">
                  <c:v>1.110297262273225</c:v>
                </c:pt>
                <c:pt idx="528">
                  <c:v>1.1072389050662039</c:v>
                </c:pt>
                <c:pt idx="529">
                  <c:v>1.099941732351895</c:v>
                </c:pt>
                <c:pt idx="530">
                  <c:v>1.1009425574374549</c:v>
                </c:pt>
                <c:pt idx="531">
                  <c:v>1.094611813554442</c:v>
                </c:pt>
                <c:pt idx="532">
                  <c:v>1.088584528120639</c:v>
                </c:pt>
                <c:pt idx="533">
                  <c:v>1.0914945744235749</c:v>
                </c:pt>
                <c:pt idx="534">
                  <c:v>1.0957816701597249</c:v>
                </c:pt>
                <c:pt idx="535">
                  <c:v>1.0935507107000051</c:v>
                </c:pt>
                <c:pt idx="536">
                  <c:v>1.0962183662086571</c:v>
                </c:pt>
                <c:pt idx="537">
                  <c:v>1.0949937464620121</c:v>
                </c:pt>
                <c:pt idx="538">
                  <c:v>1.097136557135457</c:v>
                </c:pt>
                <c:pt idx="539">
                  <c:v>1.095387107765291</c:v>
                </c:pt>
                <c:pt idx="540">
                  <c:v>1.0920636184089081</c:v>
                </c:pt>
                <c:pt idx="541">
                  <c:v>1.089002043925003</c:v>
                </c:pt>
                <c:pt idx="542">
                  <c:v>1.0866832869114149</c:v>
                </c:pt>
                <c:pt idx="543">
                  <c:v>1.0837075710749109</c:v>
                </c:pt>
                <c:pt idx="544">
                  <c:v>1.085852053385818</c:v>
                </c:pt>
                <c:pt idx="545">
                  <c:v>1.0845825680965751</c:v>
                </c:pt>
                <c:pt idx="546">
                  <c:v>1.0872525953238561</c:v>
                </c:pt>
                <c:pt idx="547">
                  <c:v>1.092812198311641</c:v>
                </c:pt>
                <c:pt idx="548">
                  <c:v>1.1086140866460561</c:v>
                </c:pt>
                <c:pt idx="549">
                  <c:v>1.1100535724518741</c:v>
                </c:pt>
                <c:pt idx="550">
                  <c:v>1.1121937420774179</c:v>
                </c:pt>
                <c:pt idx="551">
                  <c:v>1.103064438882271</c:v>
                </c:pt>
                <c:pt idx="552">
                  <c:v>1.099745152313967</c:v>
                </c:pt>
                <c:pt idx="553">
                  <c:v>1.101842851753301</c:v>
                </c:pt>
                <c:pt idx="554">
                  <c:v>1.109668502289501</c:v>
                </c:pt>
                <c:pt idx="555">
                  <c:v>1.122695397193173</c:v>
                </c:pt>
                <c:pt idx="556">
                  <c:v>1.120947678138267</c:v>
                </c:pt>
                <c:pt idx="557">
                  <c:v>1.1480556573168159</c:v>
                </c:pt>
                <c:pt idx="558">
                  <c:v>1.1483996723764289</c:v>
                </c:pt>
                <c:pt idx="559">
                  <c:v>1.1509667891136059</c:v>
                </c:pt>
                <c:pt idx="560">
                  <c:v>1.156704704113976</c:v>
                </c:pt>
                <c:pt idx="561">
                  <c:v>1.1480195994797471</c:v>
                </c:pt>
                <c:pt idx="562">
                  <c:v>1.1366053716458151</c:v>
                </c:pt>
                <c:pt idx="563">
                  <c:v>1.1429451762020819</c:v>
                </c:pt>
                <c:pt idx="564">
                  <c:v>1.1524250018111</c:v>
                </c:pt>
                <c:pt idx="565">
                  <c:v>1.1604142638821751</c:v>
                </c:pt>
                <c:pt idx="566">
                  <c:v>1.166436133440464</c:v>
                </c:pt>
                <c:pt idx="567">
                  <c:v>1.1656251657757299</c:v>
                </c:pt>
                <c:pt idx="568">
                  <c:v>1.1648144712200561</c:v>
                </c:pt>
                <c:pt idx="569">
                  <c:v>1.153107707237109</c:v>
                </c:pt>
                <c:pt idx="570">
                  <c:v>1.1467554252684731</c:v>
                </c:pt>
                <c:pt idx="571">
                  <c:v>1.14475845571426</c:v>
                </c:pt>
                <c:pt idx="572">
                  <c:v>1.1603157472523029</c:v>
                </c:pt>
                <c:pt idx="573">
                  <c:v>1.1553056550999841</c:v>
                </c:pt>
                <c:pt idx="574">
                  <c:v>1.165691047379072</c:v>
                </c:pt>
                <c:pt idx="575">
                  <c:v>1.1711412901031539</c:v>
                </c:pt>
                <c:pt idx="576">
                  <c:v>1.177277873069875</c:v>
                </c:pt>
                <c:pt idx="577">
                  <c:v>1.178896324836886</c:v>
                </c:pt>
                <c:pt idx="578">
                  <c:v>1.18299768081201</c:v>
                </c:pt>
                <c:pt idx="579">
                  <c:v>1.1772635922823771</c:v>
                </c:pt>
                <c:pt idx="580">
                  <c:v>1.1840098927625999</c:v>
                </c:pt>
                <c:pt idx="581">
                  <c:v>1.182012073193845</c:v>
                </c:pt>
                <c:pt idx="582">
                  <c:v>1.1772874300492819</c:v>
                </c:pt>
                <c:pt idx="583">
                  <c:v>1.168632669048687</c:v>
                </c:pt>
                <c:pt idx="584">
                  <c:v>1.184334341651027</c:v>
                </c:pt>
                <c:pt idx="585">
                  <c:v>1.1861284640080809</c:v>
                </c:pt>
                <c:pt idx="586">
                  <c:v>1.184386943376655</c:v>
                </c:pt>
                <c:pt idx="587">
                  <c:v>1.1904737321704499</c:v>
                </c:pt>
                <c:pt idx="588">
                  <c:v>1.2012969143643411</c:v>
                </c:pt>
                <c:pt idx="589">
                  <c:v>1.198183608175033</c:v>
                </c:pt>
                <c:pt idx="590">
                  <c:v>1.213766168336649</c:v>
                </c:pt>
                <c:pt idx="591">
                  <c:v>1.2228287738854839</c:v>
                </c:pt>
                <c:pt idx="592">
                  <c:v>1.223289416548091</c:v>
                </c:pt>
                <c:pt idx="593">
                  <c:v>1.220215729836243</c:v>
                </c:pt>
                <c:pt idx="594">
                  <c:v>1.23307484010582</c:v>
                </c:pt>
                <c:pt idx="595">
                  <c:v>1.234460513824656</c:v>
                </c:pt>
                <c:pt idx="596">
                  <c:v>1.2271083083079031</c:v>
                </c:pt>
                <c:pt idx="597">
                  <c:v>1.2351922488068789</c:v>
                </c:pt>
                <c:pt idx="598">
                  <c:v>1.23096517838216</c:v>
                </c:pt>
                <c:pt idx="599">
                  <c:v>1.2281191634419759</c:v>
                </c:pt>
                <c:pt idx="600">
                  <c:v>1.228076466451216</c:v>
                </c:pt>
                <c:pt idx="601">
                  <c:v>1.2294427796561791</c:v>
                </c:pt>
                <c:pt idx="602">
                  <c:v>1.230551792204007</c:v>
                </c:pt>
                <c:pt idx="603">
                  <c:v>1.2450022930200371</c:v>
                </c:pt>
                <c:pt idx="604">
                  <c:v>1.247187879090818</c:v>
                </c:pt>
                <c:pt idx="605">
                  <c:v>1.2350811658514651</c:v>
                </c:pt>
                <c:pt idx="606">
                  <c:v>1.227976184494487</c:v>
                </c:pt>
                <c:pt idx="607">
                  <c:v>1.231667370950642</c:v>
                </c:pt>
                <c:pt idx="608">
                  <c:v>1.233042109991177</c:v>
                </c:pt>
                <c:pt idx="609">
                  <c:v>1.225609823473546</c:v>
                </c:pt>
                <c:pt idx="610">
                  <c:v>1.2218292516761211</c:v>
                </c:pt>
                <c:pt idx="611">
                  <c:v>1.2039874955960079</c:v>
                </c:pt>
                <c:pt idx="612">
                  <c:v>1.213099589112332</c:v>
                </c:pt>
                <c:pt idx="613">
                  <c:v>1.219681019588134</c:v>
                </c:pt>
                <c:pt idx="614">
                  <c:v>1.215595994403101</c:v>
                </c:pt>
                <c:pt idx="615">
                  <c:v>1.2202375273659929</c:v>
                </c:pt>
                <c:pt idx="616">
                  <c:v>1.2252270424414089</c:v>
                </c:pt>
                <c:pt idx="617">
                  <c:v>1.225098091082063</c:v>
                </c:pt>
                <c:pt idx="618">
                  <c:v>1.2360116076477761</c:v>
                </c:pt>
                <c:pt idx="619">
                  <c:v>1.2435330374827911</c:v>
                </c:pt>
                <c:pt idx="620">
                  <c:v>1.240140486728365</c:v>
                </c:pt>
                <c:pt idx="621">
                  <c:v>1.2597465352582811</c:v>
                </c:pt>
                <c:pt idx="622">
                  <c:v>1.268849484315892</c:v>
                </c:pt>
                <c:pt idx="623">
                  <c:v>1.269569631555804</c:v>
                </c:pt>
                <c:pt idx="624">
                  <c:v>1.2648082661407301</c:v>
                </c:pt>
                <c:pt idx="625">
                  <c:v>1.261717254067793</c:v>
                </c:pt>
                <c:pt idx="626">
                  <c:v>1.259420345761104</c:v>
                </c:pt>
                <c:pt idx="627">
                  <c:v>1.261380917820754</c:v>
                </c:pt>
                <c:pt idx="628">
                  <c:v>1.2687945398339551</c:v>
                </c:pt>
                <c:pt idx="629">
                  <c:v>1.2617213982383151</c:v>
                </c:pt>
                <c:pt idx="630">
                  <c:v>1.25478217320802</c:v>
                </c:pt>
                <c:pt idx="631">
                  <c:v>1.2524362119353749</c:v>
                </c:pt>
                <c:pt idx="632">
                  <c:v>1.2491876938897351</c:v>
                </c:pt>
                <c:pt idx="633">
                  <c:v>1.255684618827845</c:v>
                </c:pt>
                <c:pt idx="634">
                  <c:v>1.2532902324666919</c:v>
                </c:pt>
                <c:pt idx="635">
                  <c:v>1.2465388343606529</c:v>
                </c:pt>
                <c:pt idx="636">
                  <c:v>1.246667108569854</c:v>
                </c:pt>
                <c:pt idx="637">
                  <c:v>1.249487080233125</c:v>
                </c:pt>
                <c:pt idx="638">
                  <c:v>1.2473502186384871</c:v>
                </c:pt>
                <c:pt idx="639">
                  <c:v>1.245983039435107</c:v>
                </c:pt>
                <c:pt idx="640">
                  <c:v>1.249663302568484</c:v>
                </c:pt>
                <c:pt idx="641">
                  <c:v>1.250605026444243</c:v>
                </c:pt>
                <c:pt idx="642">
                  <c:v>1.2509899516933141</c:v>
                </c:pt>
                <c:pt idx="643">
                  <c:v>1.251546207764431</c:v>
                </c:pt>
                <c:pt idx="644">
                  <c:v>1.244269850978764</c:v>
                </c:pt>
                <c:pt idx="645">
                  <c:v>1.2459818524798509</c:v>
                </c:pt>
                <c:pt idx="646">
                  <c:v>1.2500958848804631</c:v>
                </c:pt>
                <c:pt idx="647">
                  <c:v>1.2604703024707331</c:v>
                </c:pt>
                <c:pt idx="648">
                  <c:v>1.259185035075993</c:v>
                </c:pt>
                <c:pt idx="649">
                  <c:v>1.266122457728772</c:v>
                </c:pt>
                <c:pt idx="650">
                  <c:v>1.270920940253444</c:v>
                </c:pt>
                <c:pt idx="651">
                  <c:v>1.270195465427401</c:v>
                </c:pt>
                <c:pt idx="652">
                  <c:v>1.2741612777299769</c:v>
                </c:pt>
                <c:pt idx="653">
                  <c:v>1.274382876085705</c:v>
                </c:pt>
                <c:pt idx="654">
                  <c:v>1.2835728610699471</c:v>
                </c:pt>
                <c:pt idx="655">
                  <c:v>1.2851361945742199</c:v>
                </c:pt>
                <c:pt idx="656">
                  <c:v>1.279067552068754</c:v>
                </c:pt>
                <c:pt idx="657">
                  <c:v>1.2798723380584911</c:v>
                </c:pt>
                <c:pt idx="658">
                  <c:v>1.2848748202012841</c:v>
                </c:pt>
                <c:pt idx="659">
                  <c:v>1.2837775095370121</c:v>
                </c:pt>
                <c:pt idx="660">
                  <c:v>1.2920879231574129</c:v>
                </c:pt>
                <c:pt idx="661">
                  <c:v>1.308889872696728</c:v>
                </c:pt>
                <c:pt idx="662">
                  <c:v>1.304378346347556</c:v>
                </c:pt>
                <c:pt idx="663">
                  <c:v>1.3007394580102389</c:v>
                </c:pt>
                <c:pt idx="664">
                  <c:v>1.297631579726777</c:v>
                </c:pt>
                <c:pt idx="665">
                  <c:v>1.2999079636533719</c:v>
                </c:pt>
                <c:pt idx="666">
                  <c:v>1.3013822406791999</c:v>
                </c:pt>
                <c:pt idx="667">
                  <c:v>1.298395914093629</c:v>
                </c:pt>
                <c:pt idx="668">
                  <c:v>1.311002845863702</c:v>
                </c:pt>
                <c:pt idx="669">
                  <c:v>1.3107648279178301</c:v>
                </c:pt>
                <c:pt idx="670">
                  <c:v>1.315341298818046</c:v>
                </c:pt>
                <c:pt idx="671">
                  <c:v>1.3285154864867821</c:v>
                </c:pt>
                <c:pt idx="672">
                  <c:v>1.3318109834492049</c:v>
                </c:pt>
                <c:pt idx="673">
                  <c:v>1.327195424620556</c:v>
                </c:pt>
                <c:pt idx="674">
                  <c:v>1.322260299931705</c:v>
                </c:pt>
                <c:pt idx="675">
                  <c:v>1.334219292766412</c:v>
                </c:pt>
                <c:pt idx="676">
                  <c:v>1.3574236989278039</c:v>
                </c:pt>
                <c:pt idx="677">
                  <c:v>1.356175363751335</c:v>
                </c:pt>
                <c:pt idx="678">
                  <c:v>1.374732968693837</c:v>
                </c:pt>
                <c:pt idx="679">
                  <c:v>1.381161460481042</c:v>
                </c:pt>
                <c:pt idx="680">
                  <c:v>1.3530026393421819</c:v>
                </c:pt>
                <c:pt idx="681">
                  <c:v>1.3524121326661589</c:v>
                </c:pt>
                <c:pt idx="682">
                  <c:v>1.3431987386368021</c:v>
                </c:pt>
                <c:pt idx="683">
                  <c:v>1.3139558293024609</c:v>
                </c:pt>
                <c:pt idx="684">
                  <c:v>1.3110790060804509</c:v>
                </c:pt>
                <c:pt idx="685">
                  <c:v>1.2981081822299549</c:v>
                </c:pt>
                <c:pt idx="686">
                  <c:v>1.290055401943168</c:v>
                </c:pt>
                <c:pt idx="687">
                  <c:v>1.2984966738168879</c:v>
                </c:pt>
                <c:pt idx="688">
                  <c:v>1.3192460749428581</c:v>
                </c:pt>
                <c:pt idx="689">
                  <c:v>1.3037138500154259</c:v>
                </c:pt>
                <c:pt idx="690">
                  <c:v>1.292651275163059</c:v>
                </c:pt>
                <c:pt idx="691">
                  <c:v>1.301348512373981</c:v>
                </c:pt>
                <c:pt idx="692">
                  <c:v>1.3154886201379421</c:v>
                </c:pt>
                <c:pt idx="693">
                  <c:v>1.293502619678766</c:v>
                </c:pt>
                <c:pt idx="694">
                  <c:v>1.303640053475879</c:v>
                </c:pt>
                <c:pt idx="695">
                  <c:v>1.2951040420237381</c:v>
                </c:pt>
                <c:pt idx="696">
                  <c:v>1.2805032897912321</c:v>
                </c:pt>
                <c:pt idx="697">
                  <c:v>1.284438136994194</c:v>
                </c:pt>
                <c:pt idx="698">
                  <c:v>1.2981112441168949</c:v>
                </c:pt>
                <c:pt idx="699">
                  <c:v>1.300640557826465</c:v>
                </c:pt>
                <c:pt idx="700">
                  <c:v>1.3047075490294939</c:v>
                </c:pt>
                <c:pt idx="701">
                  <c:v>1.298871087834073</c:v>
                </c:pt>
                <c:pt idx="702">
                  <c:v>1.2993726857517269</c:v>
                </c:pt>
                <c:pt idx="703">
                  <c:v>1.303810891589583</c:v>
                </c:pt>
                <c:pt idx="704">
                  <c:v>1.284552729933401</c:v>
                </c:pt>
                <c:pt idx="705">
                  <c:v>1.29318290220814</c:v>
                </c:pt>
                <c:pt idx="706">
                  <c:v>1.2952963053063919</c:v>
                </c:pt>
                <c:pt idx="707">
                  <c:v>1.3131731021053641</c:v>
                </c:pt>
                <c:pt idx="708">
                  <c:v>1.3156363024789961</c:v>
                </c:pt>
                <c:pt idx="709">
                  <c:v>1.31863342688384</c:v>
                </c:pt>
                <c:pt idx="710">
                  <c:v>1.324459047407011</c:v>
                </c:pt>
                <c:pt idx="711">
                  <c:v>1.329228861009742</c:v>
                </c:pt>
                <c:pt idx="712">
                  <c:v>1.340001910245008</c:v>
                </c:pt>
                <c:pt idx="713">
                  <c:v>1.3501264347443329</c:v>
                </c:pt>
                <c:pt idx="714">
                  <c:v>1.34890372327698</c:v>
                </c:pt>
                <c:pt idx="715">
                  <c:v>1.360281613963106</c:v>
                </c:pt>
                <c:pt idx="716">
                  <c:v>1.3705184846478931</c:v>
                </c:pt>
                <c:pt idx="717">
                  <c:v>1.3772256705027099</c:v>
                </c:pt>
                <c:pt idx="718">
                  <c:v>1.379704901941488</c:v>
                </c:pt>
                <c:pt idx="719">
                  <c:v>1.392550378227408</c:v>
                </c:pt>
                <c:pt idx="720">
                  <c:v>1.3959486127981551</c:v>
                </c:pt>
                <c:pt idx="721">
                  <c:v>1.4026900603466279</c:v>
                </c:pt>
                <c:pt idx="722">
                  <c:v>1.418783091779876</c:v>
                </c:pt>
                <c:pt idx="723">
                  <c:v>1.4179463971453421</c:v>
                </c:pt>
                <c:pt idx="724">
                  <c:v>1.410094695060186</c:v>
                </c:pt>
                <c:pt idx="725">
                  <c:v>1.419069702296488</c:v>
                </c:pt>
                <c:pt idx="726">
                  <c:v>1.395648569573646</c:v>
                </c:pt>
                <c:pt idx="727">
                  <c:v>1.3799669840136219</c:v>
                </c:pt>
                <c:pt idx="728">
                  <c:v>1.395838396668728</c:v>
                </c:pt>
                <c:pt idx="729">
                  <c:v>1.404811209239494</c:v>
                </c:pt>
                <c:pt idx="730">
                  <c:v>1.4095036752755279</c:v>
                </c:pt>
                <c:pt idx="731">
                  <c:v>1.423869783314667</c:v>
                </c:pt>
                <c:pt idx="732">
                  <c:v>1.395057783169948</c:v>
                </c:pt>
                <c:pt idx="733">
                  <c:v>1.3591426705204239</c:v>
                </c:pt>
                <c:pt idx="734">
                  <c:v>1.325219008621618</c:v>
                </c:pt>
                <c:pt idx="735">
                  <c:v>1.2897537737971509</c:v>
                </c:pt>
                <c:pt idx="736">
                  <c:v>1.2752974918819051</c:v>
                </c:pt>
                <c:pt idx="737">
                  <c:v>1.2922757722638589</c:v>
                </c:pt>
                <c:pt idx="738">
                  <c:v>1.299773487925534</c:v>
                </c:pt>
                <c:pt idx="739">
                  <c:v>1.322323895266283</c:v>
                </c:pt>
                <c:pt idx="740">
                  <c:v>1.332976571523139</c:v>
                </c:pt>
                <c:pt idx="741">
                  <c:v>1.335708752738854</c:v>
                </c:pt>
                <c:pt idx="742">
                  <c:v>1.3194839528471951</c:v>
                </c:pt>
                <c:pt idx="743">
                  <c:v>1.301993045788999</c:v>
                </c:pt>
                <c:pt idx="744">
                  <c:v>1.305868225670612</c:v>
                </c:pt>
                <c:pt idx="745">
                  <c:v>1.2950193041036551</c:v>
                </c:pt>
                <c:pt idx="746">
                  <c:v>1.2943437989864</c:v>
                </c:pt>
                <c:pt idx="747">
                  <c:v>1.3068100540861409</c:v>
                </c:pt>
                <c:pt idx="748">
                  <c:v>1.3006808484177059</c:v>
                </c:pt>
                <c:pt idx="749">
                  <c:v>1.308747649364816</c:v>
                </c:pt>
                <c:pt idx="750">
                  <c:v>1.31263484710173</c:v>
                </c:pt>
                <c:pt idx="751">
                  <c:v>1.3133105682812769</c:v>
                </c:pt>
                <c:pt idx="752">
                  <c:v>1.3007699135304791</c:v>
                </c:pt>
                <c:pt idx="753">
                  <c:v>1.2962943276882579</c:v>
                </c:pt>
                <c:pt idx="754">
                  <c:v>1.3073256845969949</c:v>
                </c:pt>
                <c:pt idx="755">
                  <c:v>1.2957418771009941</c:v>
                </c:pt>
                <c:pt idx="756">
                  <c:v>1.307779077465741</c:v>
                </c:pt>
                <c:pt idx="757">
                  <c:v>1.310093916930239</c:v>
                </c:pt>
                <c:pt idx="758">
                  <c:v>1.305255803083051</c:v>
                </c:pt>
                <c:pt idx="759">
                  <c:v>1.295446755940916</c:v>
                </c:pt>
                <c:pt idx="760">
                  <c:v>1.284081637110404</c:v>
                </c:pt>
                <c:pt idx="761">
                  <c:v>1.2565796637592941</c:v>
                </c:pt>
                <c:pt idx="762">
                  <c:v>1.2550784397042609</c:v>
                </c:pt>
                <c:pt idx="763">
                  <c:v>1.2414062828944841</c:v>
                </c:pt>
                <c:pt idx="764">
                  <c:v>1.25540593642812</c:v>
                </c:pt>
                <c:pt idx="765">
                  <c:v>1.246428063223628</c:v>
                </c:pt>
                <c:pt idx="766">
                  <c:v>1.2421148382594109</c:v>
                </c:pt>
                <c:pt idx="767">
                  <c:v>1.238567782457934</c:v>
                </c:pt>
                <c:pt idx="768">
                  <c:v>1.238867104216901</c:v>
                </c:pt>
                <c:pt idx="769">
                  <c:v>1.2444277218147479</c:v>
                </c:pt>
                <c:pt idx="770">
                  <c:v>1.2694926719066391</c:v>
                </c:pt>
                <c:pt idx="771">
                  <c:v>1.2694926719066391</c:v>
                </c:pt>
                <c:pt idx="772">
                  <c:v>1.2555302379993869</c:v>
                </c:pt>
                <c:pt idx="773">
                  <c:v>1.2452398815111669</c:v>
                </c:pt>
                <c:pt idx="774">
                  <c:v>1.2198516781299791</c:v>
                </c:pt>
                <c:pt idx="775">
                  <c:v>1.2118122264333391</c:v>
                </c:pt>
                <c:pt idx="776">
                  <c:v>1.216242220969123</c:v>
                </c:pt>
                <c:pt idx="777">
                  <c:v>1.2275310905469361</c:v>
                </c:pt>
                <c:pt idx="778">
                  <c:v>1.2128987329264631</c:v>
                </c:pt>
                <c:pt idx="779">
                  <c:v>1.219509069829986</c:v>
                </c:pt>
                <c:pt idx="780">
                  <c:v>1.2415386297626581</c:v>
                </c:pt>
                <c:pt idx="781">
                  <c:v>1.2310837652602691</c:v>
                </c:pt>
                <c:pt idx="782">
                  <c:v>1.216647320865756</c:v>
                </c:pt>
                <c:pt idx="783">
                  <c:v>1.211316591361207</c:v>
                </c:pt>
                <c:pt idx="784">
                  <c:v>1.2128966902129541</c:v>
                </c:pt>
                <c:pt idx="785">
                  <c:v>1.216355959515754</c:v>
                </c:pt>
                <c:pt idx="786">
                  <c:v>1.208539695124347</c:v>
                </c:pt>
                <c:pt idx="787">
                  <c:v>1.2238296646917359</c:v>
                </c:pt>
                <c:pt idx="788">
                  <c:v>1.2400694426202361</c:v>
                </c:pt>
                <c:pt idx="789">
                  <c:v>1.2384895622623739</c:v>
                </c:pt>
                <c:pt idx="790">
                  <c:v>1.2434807539482049</c:v>
                </c:pt>
                <c:pt idx="791">
                  <c:v>1.2404513810981439</c:v>
                </c:pt>
                <c:pt idx="792">
                  <c:v>1.2525188669634839</c:v>
                </c:pt>
                <c:pt idx="793">
                  <c:v>1.250520096519502</c:v>
                </c:pt>
                <c:pt idx="794">
                  <c:v>1.23728752987322</c:v>
                </c:pt>
                <c:pt idx="795">
                  <c:v>1.2312407639989771</c:v>
                </c:pt>
                <c:pt idx="796">
                  <c:v>1.247575138082754</c:v>
                </c:pt>
                <c:pt idx="797">
                  <c:v>1.2494541899555529</c:v>
                </c:pt>
                <c:pt idx="798">
                  <c:v>1.2420385509922089</c:v>
                </c:pt>
                <c:pt idx="799">
                  <c:v>1.22387311034832</c:v>
                </c:pt>
                <c:pt idx="800">
                  <c:v>1.2171724286495871</c:v>
                </c:pt>
                <c:pt idx="801">
                  <c:v>1.216488705538638</c:v>
                </c:pt>
                <c:pt idx="802">
                  <c:v>1.222006049056771</c:v>
                </c:pt>
                <c:pt idx="803">
                  <c:v>1.2168305584360499</c:v>
                </c:pt>
                <c:pt idx="804">
                  <c:v>1.1977611959340311</c:v>
                </c:pt>
                <c:pt idx="805">
                  <c:v>1.215879993991263</c:v>
                </c:pt>
                <c:pt idx="806">
                  <c:v>1.2124947053116111</c:v>
                </c:pt>
                <c:pt idx="807">
                  <c:v>1.230215541413205</c:v>
                </c:pt>
                <c:pt idx="808">
                  <c:v>1.2342828508620569</c:v>
                </c:pt>
                <c:pt idx="809">
                  <c:v>1.230048853792205</c:v>
                </c:pt>
                <c:pt idx="810">
                  <c:v>1.2334270280948201</c:v>
                </c:pt>
                <c:pt idx="811">
                  <c:v>1.216060961365969</c:v>
                </c:pt>
                <c:pt idx="812">
                  <c:v>1.220765457625711</c:v>
                </c:pt>
                <c:pt idx="813">
                  <c:v>1.2309990195670559</c:v>
                </c:pt>
                <c:pt idx="814">
                  <c:v>1.2243211609842211</c:v>
                </c:pt>
                <c:pt idx="815">
                  <c:v>1.225476237450106</c:v>
                </c:pt>
                <c:pt idx="816">
                  <c:v>1.22680309409564</c:v>
                </c:pt>
                <c:pt idx="817">
                  <c:v>1.199109026935141</c:v>
                </c:pt>
                <c:pt idx="818">
                  <c:v>1.1977476937935561</c:v>
                </c:pt>
                <c:pt idx="819">
                  <c:v>1.191770994105388</c:v>
                </c:pt>
                <c:pt idx="820">
                  <c:v>1.192925024046243</c:v>
                </c:pt>
                <c:pt idx="821">
                  <c:v>1.1743868508365121</c:v>
                </c:pt>
                <c:pt idx="822">
                  <c:v>1.163071213300847</c:v>
                </c:pt>
                <c:pt idx="823">
                  <c:v>1.1447044430601381</c:v>
                </c:pt>
                <c:pt idx="824">
                  <c:v>1.136621456533333</c:v>
                </c:pt>
                <c:pt idx="825">
                  <c:v>1.157891494728382</c:v>
                </c:pt>
                <c:pt idx="826">
                  <c:v>1.1234987209943299</c:v>
                </c:pt>
                <c:pt idx="827">
                  <c:v>1.125993219455514</c:v>
                </c:pt>
                <c:pt idx="828">
                  <c:v>1.118815136666552</c:v>
                </c:pt>
                <c:pt idx="829">
                  <c:v>1.120207184738923</c:v>
                </c:pt>
                <c:pt idx="830">
                  <c:v>1.132526242533324</c:v>
                </c:pt>
                <c:pt idx="831">
                  <c:v>1.1609082859950901</c:v>
                </c:pt>
                <c:pt idx="832">
                  <c:v>1.1590381330945461</c:v>
                </c:pt>
                <c:pt idx="833">
                  <c:v>1.1433667734265729</c:v>
                </c:pt>
                <c:pt idx="834">
                  <c:v>1.1642507002749629</c:v>
                </c:pt>
                <c:pt idx="835">
                  <c:v>1.165728517768162</c:v>
                </c:pt>
                <c:pt idx="836">
                  <c:v>1.157086418168898</c:v>
                </c:pt>
                <c:pt idx="837">
                  <c:v>1.152123419664925</c:v>
                </c:pt>
                <c:pt idx="838">
                  <c:v>1.148169227912555</c:v>
                </c:pt>
                <c:pt idx="839">
                  <c:v>1.152897613838241</c:v>
                </c:pt>
                <c:pt idx="840">
                  <c:v>1.177321845463464</c:v>
                </c:pt>
                <c:pt idx="841">
                  <c:v>1.1873745071854931</c:v>
                </c:pt>
                <c:pt idx="842">
                  <c:v>1.200774708040558</c:v>
                </c:pt>
                <c:pt idx="843">
                  <c:v>1.20022674992325</c:v>
                </c:pt>
                <c:pt idx="844">
                  <c:v>1.1875103445649959</c:v>
                </c:pt>
                <c:pt idx="845">
                  <c:v>1.187896871767272</c:v>
                </c:pt>
                <c:pt idx="846">
                  <c:v>1.1930218505668839</c:v>
                </c:pt>
                <c:pt idx="847">
                  <c:v>1.196469330132899</c:v>
                </c:pt>
                <c:pt idx="848">
                  <c:v>1.173119720371872</c:v>
                </c:pt>
                <c:pt idx="849">
                  <c:v>1.151022365305659</c:v>
                </c:pt>
                <c:pt idx="850">
                  <c:v>1.1396645437524551</c:v>
                </c:pt>
                <c:pt idx="851">
                  <c:v>1.1387560929227361</c:v>
                </c:pt>
                <c:pt idx="852">
                  <c:v>1.1701489712320561</c:v>
                </c:pt>
                <c:pt idx="853">
                  <c:v>1.155078493558114</c:v>
                </c:pt>
                <c:pt idx="854">
                  <c:v>1.179316347864682</c:v>
                </c:pt>
                <c:pt idx="855">
                  <c:v>1.1794028752501771</c:v>
                </c:pt>
                <c:pt idx="856">
                  <c:v>1.1684708402638611</c:v>
                </c:pt>
                <c:pt idx="857">
                  <c:v>1.166192683621524</c:v>
                </c:pt>
                <c:pt idx="858">
                  <c:v>1.143130040017851</c:v>
                </c:pt>
                <c:pt idx="859">
                  <c:v>1.1428708562427641</c:v>
                </c:pt>
                <c:pt idx="860">
                  <c:v>1.130302215285669</c:v>
                </c:pt>
                <c:pt idx="861">
                  <c:v>1.143912428675951</c:v>
                </c:pt>
                <c:pt idx="862">
                  <c:v>1.1594956473567331</c:v>
                </c:pt>
                <c:pt idx="863">
                  <c:v>1.161879336303441</c:v>
                </c:pt>
                <c:pt idx="864">
                  <c:v>1.165692299905976</c:v>
                </c:pt>
                <c:pt idx="865">
                  <c:v>1.17137304046866</c:v>
                </c:pt>
                <c:pt idx="866">
                  <c:v>1.1912447525890799</c:v>
                </c:pt>
                <c:pt idx="867">
                  <c:v>1.1866086823286199</c:v>
                </c:pt>
                <c:pt idx="868">
                  <c:v>1.183666144469977</c:v>
                </c:pt>
                <c:pt idx="869">
                  <c:v>1.1753542470324001</c:v>
                </c:pt>
                <c:pt idx="870">
                  <c:v>1.1698983787175139</c:v>
                </c:pt>
                <c:pt idx="871">
                  <c:v>1.1661280219139309</c:v>
                </c:pt>
                <c:pt idx="872">
                  <c:v>1.182296730663708</c:v>
                </c:pt>
                <c:pt idx="873">
                  <c:v>1.155543030768617</c:v>
                </c:pt>
                <c:pt idx="874">
                  <c:v>1.1464903096714349</c:v>
                </c:pt>
                <c:pt idx="875">
                  <c:v>1.1571216706723659</c:v>
                </c:pt>
                <c:pt idx="876">
                  <c:v>1.146571280221903</c:v>
                </c:pt>
                <c:pt idx="877">
                  <c:v>1.139021968247323</c:v>
                </c:pt>
                <c:pt idx="878">
                  <c:v>1.1315104637222639</c:v>
                </c:pt>
                <c:pt idx="879">
                  <c:v>1.145976185099125</c:v>
                </c:pt>
                <c:pt idx="880">
                  <c:v>1.1499313641468529</c:v>
                </c:pt>
                <c:pt idx="881">
                  <c:v>1.139592785055076</c:v>
                </c:pt>
                <c:pt idx="882">
                  <c:v>1.1623685728762809</c:v>
                </c:pt>
                <c:pt idx="883">
                  <c:v>1.173059069169504</c:v>
                </c:pt>
                <c:pt idx="884">
                  <c:v>1.174311087417051</c:v>
                </c:pt>
                <c:pt idx="885">
                  <c:v>1.2066340307381109</c:v>
                </c:pt>
                <c:pt idx="886">
                  <c:v>1.195503561932328</c:v>
                </c:pt>
                <c:pt idx="887">
                  <c:v>1.210212517052756</c:v>
                </c:pt>
                <c:pt idx="888">
                  <c:v>1.206260802711359</c:v>
                </c:pt>
                <c:pt idx="889">
                  <c:v>1.218045045497957</c:v>
                </c:pt>
                <c:pt idx="890">
                  <c:v>1.1674872094910389</c:v>
                </c:pt>
                <c:pt idx="891">
                  <c:v>1.1729222991200161</c:v>
                </c:pt>
                <c:pt idx="892">
                  <c:v>1.173094514807528</c:v>
                </c:pt>
                <c:pt idx="893">
                  <c:v>1.1299503681417009</c:v>
                </c:pt>
                <c:pt idx="894">
                  <c:v>1.1516532695934041</c:v>
                </c:pt>
                <c:pt idx="895">
                  <c:v>1.138047920776508</c:v>
                </c:pt>
                <c:pt idx="896">
                  <c:v>1.1386464455978209</c:v>
                </c:pt>
                <c:pt idx="897">
                  <c:v>1.14113275104222</c:v>
                </c:pt>
                <c:pt idx="898">
                  <c:v>1.123003137271245</c:v>
                </c:pt>
                <c:pt idx="899">
                  <c:v>1.1461800442369161</c:v>
                </c:pt>
                <c:pt idx="900">
                  <c:v>1.181393957730831</c:v>
                </c:pt>
                <c:pt idx="901">
                  <c:v>1.1474782192467701</c:v>
                </c:pt>
                <c:pt idx="902">
                  <c:v>1.154558460833385</c:v>
                </c:pt>
                <c:pt idx="903">
                  <c:v>1.1574535102028849</c:v>
                </c:pt>
                <c:pt idx="904">
                  <c:v>1.1517888005615911</c:v>
                </c:pt>
                <c:pt idx="905">
                  <c:v>1.120482070965499</c:v>
                </c:pt>
                <c:pt idx="906">
                  <c:v>1.133342709578123</c:v>
                </c:pt>
                <c:pt idx="907">
                  <c:v>1.1468916961071829</c:v>
                </c:pt>
                <c:pt idx="908">
                  <c:v>1.151646476968833</c:v>
                </c:pt>
                <c:pt idx="909">
                  <c:v>1.1856831378803181</c:v>
                </c:pt>
                <c:pt idx="910">
                  <c:v>1.1709080833374379</c:v>
                </c:pt>
                <c:pt idx="911">
                  <c:v>1.1659167457042541</c:v>
                </c:pt>
                <c:pt idx="912">
                  <c:v>1.15908042886757</c:v>
                </c:pt>
                <c:pt idx="913">
                  <c:v>1.162885149747777</c:v>
                </c:pt>
                <c:pt idx="914">
                  <c:v>1.1393009489604331</c:v>
                </c:pt>
                <c:pt idx="915">
                  <c:v>1.1434099467063179</c:v>
                </c:pt>
                <c:pt idx="916">
                  <c:v>1.151515587152194</c:v>
                </c:pt>
                <c:pt idx="917">
                  <c:v>1.137363935738511</c:v>
                </c:pt>
                <c:pt idx="918">
                  <c:v>1.149924955899285</c:v>
                </c:pt>
                <c:pt idx="919">
                  <c:v>1.150740490292524</c:v>
                </c:pt>
                <c:pt idx="920">
                  <c:v>1.164459744288409</c:v>
                </c:pt>
                <c:pt idx="921">
                  <c:v>1.150796840927732</c:v>
                </c:pt>
                <c:pt idx="922">
                  <c:v>1.1503268733293219</c:v>
                </c:pt>
                <c:pt idx="923">
                  <c:v>1.1454372678333591</c:v>
                </c:pt>
                <c:pt idx="924">
                  <c:v>1.1288163951220731</c:v>
                </c:pt>
                <c:pt idx="925">
                  <c:v>1.1328169257604259</c:v>
                </c:pt>
                <c:pt idx="926">
                  <c:v>1.1282903829059261</c:v>
                </c:pt>
                <c:pt idx="927">
                  <c:v>1.138941954706024</c:v>
                </c:pt>
                <c:pt idx="928">
                  <c:v>1.133764220153654</c:v>
                </c:pt>
                <c:pt idx="929">
                  <c:v>1.1427745981267521</c:v>
                </c:pt>
                <c:pt idx="930">
                  <c:v>1.1451469006632939</c:v>
                </c:pt>
                <c:pt idx="931">
                  <c:v>1.14863914665992</c:v>
                </c:pt>
                <c:pt idx="932">
                  <c:v>1.144070347754655</c:v>
                </c:pt>
                <c:pt idx="933">
                  <c:v>1.124631108526333</c:v>
                </c:pt>
                <c:pt idx="934">
                  <c:v>1.1212678611721869</c:v>
                </c:pt>
                <c:pt idx="935">
                  <c:v>1.113969823862949</c:v>
                </c:pt>
                <c:pt idx="936">
                  <c:v>1.116000211147828</c:v>
                </c:pt>
                <c:pt idx="937">
                  <c:v>1.1186799324978809</c:v>
                </c:pt>
                <c:pt idx="938">
                  <c:v>1.1332861965129419</c:v>
                </c:pt>
                <c:pt idx="939">
                  <c:v>1.120366847079034</c:v>
                </c:pt>
                <c:pt idx="940">
                  <c:v>1.1187707289419091</c:v>
                </c:pt>
                <c:pt idx="941">
                  <c:v>1.108506070883956</c:v>
                </c:pt>
                <c:pt idx="942">
                  <c:v>1.0987558423473409</c:v>
                </c:pt>
                <c:pt idx="943">
                  <c:v>1.087026537186681</c:v>
                </c:pt>
                <c:pt idx="944">
                  <c:v>1.0767445162130489</c:v>
                </c:pt>
                <c:pt idx="945">
                  <c:v>1.0760756417742601</c:v>
                </c:pt>
                <c:pt idx="946">
                  <c:v>1.0715903239738349</c:v>
                </c:pt>
                <c:pt idx="947">
                  <c:v>1.0648816670518719</c:v>
                </c:pt>
                <c:pt idx="948">
                  <c:v>1.064576710635442</c:v>
                </c:pt>
                <c:pt idx="949">
                  <c:v>1.0693293825634911</c:v>
                </c:pt>
                <c:pt idx="950">
                  <c:v>1.0558098528587789</c:v>
                </c:pt>
                <c:pt idx="951">
                  <c:v>1.057885266194043</c:v>
                </c:pt>
                <c:pt idx="952">
                  <c:v>1.0786787363206221</c:v>
                </c:pt>
                <c:pt idx="953">
                  <c:v>1.077411691747465</c:v>
                </c:pt>
                <c:pt idx="954">
                  <c:v>1.074270804153092</c:v>
                </c:pt>
                <c:pt idx="955">
                  <c:v>1.085179365968465</c:v>
                </c:pt>
                <c:pt idx="956">
                  <c:v>1.0864887040065541</c:v>
                </c:pt>
                <c:pt idx="957">
                  <c:v>1.094688125011039</c:v>
                </c:pt>
                <c:pt idx="958">
                  <c:v>1.0848274449848641</c:v>
                </c:pt>
                <c:pt idx="959">
                  <c:v>1.103212877463273</c:v>
                </c:pt>
                <c:pt idx="960">
                  <c:v>1.105128820176398</c:v>
                </c:pt>
                <c:pt idx="961">
                  <c:v>1.101564449375011</c:v>
                </c:pt>
                <c:pt idx="962">
                  <c:v>1.1184789497976431</c:v>
                </c:pt>
                <c:pt idx="963">
                  <c:v>1.123668431128158</c:v>
                </c:pt>
                <c:pt idx="964">
                  <c:v>1.111926089523418</c:v>
                </c:pt>
                <c:pt idx="965">
                  <c:v>1.110843767116372</c:v>
                </c:pt>
                <c:pt idx="966">
                  <c:v>1.115960424981473</c:v>
                </c:pt>
                <c:pt idx="967">
                  <c:v>1.1285853932453049</c:v>
                </c:pt>
                <c:pt idx="968">
                  <c:v>1.126906383257315</c:v>
                </c:pt>
                <c:pt idx="969">
                  <c:v>1.1344887637235419</c:v>
                </c:pt>
                <c:pt idx="970">
                  <c:v>1.1295060946191959</c:v>
                </c:pt>
                <c:pt idx="971">
                  <c:v>1.144745936745871</c:v>
                </c:pt>
                <c:pt idx="972">
                  <c:v>1.15167436928947</c:v>
                </c:pt>
                <c:pt idx="973">
                  <c:v>1.1629711436447461</c:v>
                </c:pt>
                <c:pt idx="974">
                  <c:v>1.166513481579633</c:v>
                </c:pt>
                <c:pt idx="975">
                  <c:v>1.1852584127859169</c:v>
                </c:pt>
                <c:pt idx="976">
                  <c:v>1.182939271208401</c:v>
                </c:pt>
                <c:pt idx="977">
                  <c:v>1.1597633040735409</c:v>
                </c:pt>
                <c:pt idx="978">
                  <c:v>1.184991931188689</c:v>
                </c:pt>
                <c:pt idx="979">
                  <c:v>1.1824449354386239</c:v>
                </c:pt>
                <c:pt idx="980">
                  <c:v>1.1864867913109141</c:v>
                </c:pt>
                <c:pt idx="981">
                  <c:v>1.182976513495311</c:v>
                </c:pt>
                <c:pt idx="982">
                  <c:v>1.202304370381476</c:v>
                </c:pt>
                <c:pt idx="983">
                  <c:v>1.2375281312324959</c:v>
                </c:pt>
                <c:pt idx="984">
                  <c:v>1.2269992407763259</c:v>
                </c:pt>
                <c:pt idx="985">
                  <c:v>1.227537400153722</c:v>
                </c:pt>
                <c:pt idx="986">
                  <c:v>1.2296778974050471</c:v>
                </c:pt>
                <c:pt idx="987">
                  <c:v>1.2524658455773749</c:v>
                </c:pt>
                <c:pt idx="988">
                  <c:v>1.2554461880705039</c:v>
                </c:pt>
                <c:pt idx="989">
                  <c:v>1.252022555160577</c:v>
                </c:pt>
                <c:pt idx="990">
                  <c:v>1.2535221579748019</c:v>
                </c:pt>
                <c:pt idx="991">
                  <c:v>1.239596027766255</c:v>
                </c:pt>
                <c:pt idx="992">
                  <c:v>1.2074569688612511</c:v>
                </c:pt>
                <c:pt idx="993">
                  <c:v>1.21551472582728</c:v>
                </c:pt>
                <c:pt idx="994">
                  <c:v>1.2206508517793431</c:v>
                </c:pt>
                <c:pt idx="995">
                  <c:v>1.223604788017487</c:v>
                </c:pt>
                <c:pt idx="996">
                  <c:v>1.225166170469252</c:v>
                </c:pt>
                <c:pt idx="997">
                  <c:v>1.23838486635404</c:v>
                </c:pt>
                <c:pt idx="998">
                  <c:v>1.265917200245869</c:v>
                </c:pt>
                <c:pt idx="999">
                  <c:v>1.259840144527453</c:v>
                </c:pt>
                <c:pt idx="1000">
                  <c:v>1.26143213188744</c:v>
                </c:pt>
                <c:pt idx="1001">
                  <c:v>1.2574855643921019</c:v>
                </c:pt>
                <c:pt idx="1002">
                  <c:v>1.256604202229207</c:v>
                </c:pt>
                <c:pt idx="1003">
                  <c:v>1.235701233650683</c:v>
                </c:pt>
                <c:pt idx="1004">
                  <c:v>1.230822840329959</c:v>
                </c:pt>
                <c:pt idx="1005">
                  <c:v>1.242584836534089</c:v>
                </c:pt>
                <c:pt idx="1006">
                  <c:v>1.240926491955108</c:v>
                </c:pt>
                <c:pt idx="1007">
                  <c:v>1.275232416672154</c:v>
                </c:pt>
                <c:pt idx="1008">
                  <c:v>1.2908947934130031</c:v>
                </c:pt>
                <c:pt idx="1009">
                  <c:v>1.2898991410524729</c:v>
                </c:pt>
                <c:pt idx="1010">
                  <c:v>1.3001742142746491</c:v>
                </c:pt>
                <c:pt idx="1011">
                  <c:v>1.314564054103927</c:v>
                </c:pt>
                <c:pt idx="1012">
                  <c:v>1.31787188137398</c:v>
                </c:pt>
                <c:pt idx="1013">
                  <c:v>1.321378825109401</c:v>
                </c:pt>
                <c:pt idx="1014">
                  <c:v>1.327076135122415</c:v>
                </c:pt>
                <c:pt idx="1015">
                  <c:v>1.3067857304840249</c:v>
                </c:pt>
                <c:pt idx="1016">
                  <c:v>1.3041926361038401</c:v>
                </c:pt>
                <c:pt idx="1017">
                  <c:v>1.3043980247315139</c:v>
                </c:pt>
                <c:pt idx="1018">
                  <c:v>1.3375502519610061</c:v>
                </c:pt>
                <c:pt idx="1019">
                  <c:v>1.332880777016578</c:v>
                </c:pt>
                <c:pt idx="1020">
                  <c:v>1.3295632551084799</c:v>
                </c:pt>
                <c:pt idx="1021">
                  <c:v>1.344041227770886</c:v>
                </c:pt>
                <c:pt idx="1022">
                  <c:v>1.3197074744774371</c:v>
                </c:pt>
                <c:pt idx="1023">
                  <c:v>1.3227341553122789</c:v>
                </c:pt>
                <c:pt idx="1024">
                  <c:v>1.320986026496211</c:v>
                </c:pt>
                <c:pt idx="1025">
                  <c:v>1.3036929609244829</c:v>
                </c:pt>
                <c:pt idx="1026">
                  <c:v>1.29114285854252</c:v>
                </c:pt>
                <c:pt idx="1027">
                  <c:v>1.3083597124776629</c:v>
                </c:pt>
                <c:pt idx="1028">
                  <c:v>1.311121642464022</c:v>
                </c:pt>
                <c:pt idx="1029">
                  <c:v>1.25714360644927</c:v>
                </c:pt>
                <c:pt idx="1030">
                  <c:v>1.256808479863079</c:v>
                </c:pt>
                <c:pt idx="1031">
                  <c:v>1.239057720012408</c:v>
                </c:pt>
                <c:pt idx="1032">
                  <c:v>1.2157133981098049</c:v>
                </c:pt>
                <c:pt idx="1033">
                  <c:v>1.252359818301255</c:v>
                </c:pt>
                <c:pt idx="1034">
                  <c:v>1.229873172231629</c:v>
                </c:pt>
                <c:pt idx="1035">
                  <c:v>1.2249910672865549</c:v>
                </c:pt>
                <c:pt idx="1036">
                  <c:v>1.245059466915138</c:v>
                </c:pt>
                <c:pt idx="1037">
                  <c:v>1.2484802605002701</c:v>
                </c:pt>
                <c:pt idx="1038">
                  <c:v>1.2296320755929819</c:v>
                </c:pt>
                <c:pt idx="1039">
                  <c:v>1.220017637317973</c:v>
                </c:pt>
                <c:pt idx="1040">
                  <c:v>1.2291947853536009</c:v>
                </c:pt>
                <c:pt idx="1041">
                  <c:v>1.2240533508083</c:v>
                </c:pt>
                <c:pt idx="1042">
                  <c:v>1.211355457204109</c:v>
                </c:pt>
                <c:pt idx="1043">
                  <c:v>1.2173028405977091</c:v>
                </c:pt>
                <c:pt idx="1044">
                  <c:v>1.2262138796786839</c:v>
                </c:pt>
                <c:pt idx="1045">
                  <c:v>1.234742829557482</c:v>
                </c:pt>
                <c:pt idx="1046">
                  <c:v>1.24077567878519</c:v>
                </c:pt>
                <c:pt idx="1047">
                  <c:v>1.23630397421628</c:v>
                </c:pt>
                <c:pt idx="1048">
                  <c:v>1.2325087332115781</c:v>
                </c:pt>
                <c:pt idx="1049">
                  <c:v>1.2375288948103029</c:v>
                </c:pt>
                <c:pt idx="1050">
                  <c:v>1.2300168518389001</c:v>
                </c:pt>
                <c:pt idx="1051">
                  <c:v>1.2282449187990361</c:v>
                </c:pt>
                <c:pt idx="1052">
                  <c:v>1.2223783266861801</c:v>
                </c:pt>
                <c:pt idx="1053">
                  <c:v>1.237025625911975</c:v>
                </c:pt>
                <c:pt idx="1054">
                  <c:v>1.268062323040656</c:v>
                </c:pt>
                <c:pt idx="1055">
                  <c:v>1.2633786576354289</c:v>
                </c:pt>
                <c:pt idx="1056">
                  <c:v>1.260978862132752</c:v>
                </c:pt>
                <c:pt idx="1057">
                  <c:v>1.2586195613456119</c:v>
                </c:pt>
                <c:pt idx="1058">
                  <c:v>1.2621551515983609</c:v>
                </c:pt>
                <c:pt idx="1059">
                  <c:v>1.2667403553379899</c:v>
                </c:pt>
                <c:pt idx="1060">
                  <c:v>1.283068396248886</c:v>
                </c:pt>
                <c:pt idx="1061">
                  <c:v>1.3065641022848919</c:v>
                </c:pt>
                <c:pt idx="1062">
                  <c:v>1.3023610794953959</c:v>
                </c:pt>
                <c:pt idx="1063">
                  <c:v>1.305140275711014</c:v>
                </c:pt>
                <c:pt idx="1064">
                  <c:v>1.289855383534265</c:v>
                </c:pt>
                <c:pt idx="1065">
                  <c:v>1.2891550535623371</c:v>
                </c:pt>
                <c:pt idx="1066">
                  <c:v>1.3038461381598849</c:v>
                </c:pt>
                <c:pt idx="1067">
                  <c:v>1.302112036668944</c:v>
                </c:pt>
                <c:pt idx="1068">
                  <c:v>1.329890646595508</c:v>
                </c:pt>
                <c:pt idx="1069">
                  <c:v>1.329767025534826</c:v>
                </c:pt>
                <c:pt idx="1070">
                  <c:v>1.3189873547213939</c:v>
                </c:pt>
                <c:pt idx="1071">
                  <c:v>1.314744277423598</c:v>
                </c:pt>
                <c:pt idx="1072">
                  <c:v>1.3195712374824209</c:v>
                </c:pt>
                <c:pt idx="1073">
                  <c:v>1.294557781721428</c:v>
                </c:pt>
                <c:pt idx="1074">
                  <c:v>1.2905954688479531</c:v>
                </c:pt>
                <c:pt idx="1075">
                  <c:v>1.2896854569150971</c:v>
                </c:pt>
                <c:pt idx="1076">
                  <c:v>1.293947334243138</c:v>
                </c:pt>
                <c:pt idx="1077">
                  <c:v>1.3025958849942501</c:v>
                </c:pt>
                <c:pt idx="1078">
                  <c:v>1.3018469670452899</c:v>
                </c:pt>
                <c:pt idx="1079">
                  <c:v>1.29686775073573</c:v>
                </c:pt>
                <c:pt idx="1080">
                  <c:v>1.294725692854557</c:v>
                </c:pt>
                <c:pt idx="1081">
                  <c:v>1.29105505220268</c:v>
                </c:pt>
                <c:pt idx="1082">
                  <c:v>1.300716845405212</c:v>
                </c:pt>
                <c:pt idx="1083">
                  <c:v>1.2965022575549821</c:v>
                </c:pt>
                <c:pt idx="1084">
                  <c:v>1.2961727360763811</c:v>
                </c:pt>
                <c:pt idx="1085">
                  <c:v>1.3069988303895119</c:v>
                </c:pt>
                <c:pt idx="1086">
                  <c:v>1.3168087317515209</c:v>
                </c:pt>
                <c:pt idx="1087">
                  <c:v>1.318584681250325</c:v>
                </c:pt>
                <c:pt idx="1088">
                  <c:v>1.3171394940403769</c:v>
                </c:pt>
                <c:pt idx="1089">
                  <c:v>1.3211436601874751</c:v>
                </c:pt>
                <c:pt idx="1090">
                  <c:v>1.310118507278232</c:v>
                </c:pt>
                <c:pt idx="1091">
                  <c:v>1.3005401086065651</c:v>
                </c:pt>
                <c:pt idx="1092">
                  <c:v>1.2829775277042459</c:v>
                </c:pt>
                <c:pt idx="1093">
                  <c:v>1.263160167914164</c:v>
                </c:pt>
                <c:pt idx="1094">
                  <c:v>1.254157413414458</c:v>
                </c:pt>
                <c:pt idx="1095">
                  <c:v>1.248611815167604</c:v>
                </c:pt>
                <c:pt idx="1096">
                  <c:v>1.2641564819518969</c:v>
                </c:pt>
                <c:pt idx="1097">
                  <c:v>1.259444101659799</c:v>
                </c:pt>
                <c:pt idx="1098">
                  <c:v>1.278735103590759</c:v>
                </c:pt>
                <c:pt idx="1099">
                  <c:v>1.266773791592501</c:v>
                </c:pt>
                <c:pt idx="1100">
                  <c:v>1.2702288600484071</c:v>
                </c:pt>
                <c:pt idx="1101">
                  <c:v>1.274061249617306</c:v>
                </c:pt>
                <c:pt idx="1102">
                  <c:v>1.2790176653804799</c:v>
                </c:pt>
                <c:pt idx="1103">
                  <c:v>1.3021679659146259</c:v>
                </c:pt>
                <c:pt idx="1104">
                  <c:v>1.3001300857951179</c:v>
                </c:pt>
                <c:pt idx="1105">
                  <c:v>1.299590697090659</c:v>
                </c:pt>
                <c:pt idx="1106">
                  <c:v>1.3011266747494361</c:v>
                </c:pt>
                <c:pt idx="1107">
                  <c:v>1.3168407349237381</c:v>
                </c:pt>
                <c:pt idx="1108">
                  <c:v>1.297724916487536</c:v>
                </c:pt>
                <c:pt idx="1109">
                  <c:v>1.305442430738385</c:v>
                </c:pt>
                <c:pt idx="1110">
                  <c:v>1.296672927179439</c:v>
                </c:pt>
                <c:pt idx="1111">
                  <c:v>1.2922692295304401</c:v>
                </c:pt>
                <c:pt idx="1112">
                  <c:v>1.298464192279867</c:v>
                </c:pt>
                <c:pt idx="1113">
                  <c:v>1.308031389690925</c:v>
                </c:pt>
                <c:pt idx="1114">
                  <c:v>1.3076571460598689</c:v>
                </c:pt>
                <c:pt idx="1115">
                  <c:v>1.321413646039078</c:v>
                </c:pt>
                <c:pt idx="1116">
                  <c:v>1.334007523636793</c:v>
                </c:pt>
                <c:pt idx="1117">
                  <c:v>1.34717107441151</c:v>
                </c:pt>
                <c:pt idx="1118">
                  <c:v>1.345387170461136</c:v>
                </c:pt>
                <c:pt idx="1119">
                  <c:v>1.341118586632406</c:v>
                </c:pt>
                <c:pt idx="1120">
                  <c:v>1.3354807432073299</c:v>
                </c:pt>
                <c:pt idx="1121">
                  <c:v>1.3517518689223511</c:v>
                </c:pt>
                <c:pt idx="1122">
                  <c:v>1.3463542543746669</c:v>
                </c:pt>
                <c:pt idx="1123">
                  <c:v>1.3291880310085771</c:v>
                </c:pt>
                <c:pt idx="1124">
                  <c:v>1.335649609086536</c:v>
                </c:pt>
                <c:pt idx="1125">
                  <c:v>1.336812419401052</c:v>
                </c:pt>
                <c:pt idx="1126">
                  <c:v>1.339345196898434</c:v>
                </c:pt>
                <c:pt idx="1127">
                  <c:v>1.326974947225392</c:v>
                </c:pt>
                <c:pt idx="1128">
                  <c:v>1.329548929308731</c:v>
                </c:pt>
                <c:pt idx="1129">
                  <c:v>1.3254756200344711</c:v>
                </c:pt>
                <c:pt idx="1130">
                  <c:v>1.3257250047525231</c:v>
                </c:pt>
                <c:pt idx="1131">
                  <c:v>1.325808161670359</c:v>
                </c:pt>
                <c:pt idx="1132">
                  <c:v>1.3125029296376389</c:v>
                </c:pt>
                <c:pt idx="1133">
                  <c:v>1.321858763678573</c:v>
                </c:pt>
                <c:pt idx="1134">
                  <c:v>1.3230241120006401</c:v>
                </c:pt>
                <c:pt idx="1135">
                  <c:v>1.329598744475843</c:v>
                </c:pt>
                <c:pt idx="1136">
                  <c:v>1.348197906376305</c:v>
                </c:pt>
                <c:pt idx="1137">
                  <c:v>1.360089769845263</c:v>
                </c:pt>
                <c:pt idx="1138">
                  <c:v>1.3605878419949851</c:v>
                </c:pt>
                <c:pt idx="1139">
                  <c:v>1.3563967831228281</c:v>
                </c:pt>
                <c:pt idx="1140">
                  <c:v>1.3595093650064209</c:v>
                </c:pt>
                <c:pt idx="1141">
                  <c:v>1.3416143642484799</c:v>
                </c:pt>
                <c:pt idx="1142">
                  <c:v>1.342029463849737</c:v>
                </c:pt>
                <c:pt idx="1143">
                  <c:v>1.343193020366197</c:v>
                </c:pt>
                <c:pt idx="1144">
                  <c:v>1.3353806661491381</c:v>
                </c:pt>
                <c:pt idx="1145">
                  <c:v>1.338788065713626</c:v>
                </c:pt>
                <c:pt idx="1146">
                  <c:v>1.341116031299092</c:v>
                </c:pt>
                <c:pt idx="1147">
                  <c:v>1.346769907362549</c:v>
                </c:pt>
                <c:pt idx="1148">
                  <c:v>1.3418235597731021</c:v>
                </c:pt>
                <c:pt idx="1149">
                  <c:v>1.3348843683025451</c:v>
                </c:pt>
                <c:pt idx="1150">
                  <c:v>1.336630064974901</c:v>
                </c:pt>
                <c:pt idx="1151">
                  <c:v>1.3567142578608209</c:v>
                </c:pt>
                <c:pt idx="1152">
                  <c:v>1.363824200462719</c:v>
                </c:pt>
                <c:pt idx="1153">
                  <c:v>1.3706770875084759</c:v>
                </c:pt>
                <c:pt idx="1154">
                  <c:v>1.3678953188012259</c:v>
                </c:pt>
                <c:pt idx="1155">
                  <c:v>1.3678953188012259</c:v>
                </c:pt>
                <c:pt idx="1156">
                  <c:v>1.3600083966850121</c:v>
                </c:pt>
                <c:pt idx="1157">
                  <c:v>1.3406225806326619</c:v>
                </c:pt>
                <c:pt idx="1158">
                  <c:v>1.342200711981258</c:v>
                </c:pt>
                <c:pt idx="1159">
                  <c:v>1.341286125962396</c:v>
                </c:pt>
                <c:pt idx="1160">
                  <c:v>1.3405378932450509</c:v>
                </c:pt>
                <c:pt idx="1161">
                  <c:v>1.3364640049269481</c:v>
                </c:pt>
                <c:pt idx="1162">
                  <c:v>1.346146749233333</c:v>
                </c:pt>
                <c:pt idx="1163">
                  <c:v>1.353845022579987</c:v>
                </c:pt>
                <c:pt idx="1164">
                  <c:v>1.3402229293794741</c:v>
                </c:pt>
                <c:pt idx="1165">
                  <c:v>1.332790671559678</c:v>
                </c:pt>
                <c:pt idx="1166">
                  <c:v>1.3210975205444699</c:v>
                </c:pt>
                <c:pt idx="1167">
                  <c:v>1.3322781513794411</c:v>
                </c:pt>
                <c:pt idx="1168">
                  <c:v>1.3319037979358641</c:v>
                </c:pt>
                <c:pt idx="1169">
                  <c:v>1.329949872307294</c:v>
                </c:pt>
                <c:pt idx="1170">
                  <c:v>1.325750525161006</c:v>
                </c:pt>
                <c:pt idx="1171">
                  <c:v>1.3090749933143799</c:v>
                </c:pt>
                <c:pt idx="1172">
                  <c:v>1.292019732466247</c:v>
                </c:pt>
                <c:pt idx="1173">
                  <c:v>1.2962246566247759</c:v>
                </c:pt>
                <c:pt idx="1174">
                  <c:v>1.293682704646081</c:v>
                </c:pt>
                <c:pt idx="1175">
                  <c:v>1.301182097154391</c:v>
                </c:pt>
                <c:pt idx="1176">
                  <c:v>1.308140802692433</c:v>
                </c:pt>
                <c:pt idx="1177">
                  <c:v>1.306183087984198</c:v>
                </c:pt>
                <c:pt idx="1178">
                  <c:v>1.307057424015706</c:v>
                </c:pt>
                <c:pt idx="1179">
                  <c:v>1.3128458943530841</c:v>
                </c:pt>
                <c:pt idx="1180">
                  <c:v>1.3086815800409639</c:v>
                </c:pt>
                <c:pt idx="1181">
                  <c:v>1.334908581508262</c:v>
                </c:pt>
                <c:pt idx="1182">
                  <c:v>1.3317023372357111</c:v>
                </c:pt>
                <c:pt idx="1183">
                  <c:v>1.3444955393600999</c:v>
                </c:pt>
                <c:pt idx="1184">
                  <c:v>1.341295358942397</c:v>
                </c:pt>
                <c:pt idx="1185">
                  <c:v>1.338264652103341</c:v>
                </c:pt>
                <c:pt idx="1186">
                  <c:v>1.336354263416784</c:v>
                </c:pt>
                <c:pt idx="1187">
                  <c:v>1.326096019855733</c:v>
                </c:pt>
                <c:pt idx="1188">
                  <c:v>1.3296685551429941</c:v>
                </c:pt>
                <c:pt idx="1189">
                  <c:v>1.3263419199659581</c:v>
                </c:pt>
                <c:pt idx="1190">
                  <c:v>1.335363635958781</c:v>
                </c:pt>
                <c:pt idx="1191">
                  <c:v>1.3383160483199139</c:v>
                </c:pt>
                <c:pt idx="1192">
                  <c:v>1.355202727070252</c:v>
                </c:pt>
                <c:pt idx="1193">
                  <c:v>1.358110619995333</c:v>
                </c:pt>
                <c:pt idx="1194">
                  <c:v>1.367614949771877</c:v>
                </c:pt>
                <c:pt idx="1195">
                  <c:v>1.3622201172253501</c:v>
                </c:pt>
                <c:pt idx="1196">
                  <c:v>1.3547961675170761</c:v>
                </c:pt>
                <c:pt idx="1197">
                  <c:v>1.359857786169183</c:v>
                </c:pt>
                <c:pt idx="1198">
                  <c:v>1.3478207079081159</c:v>
                </c:pt>
                <c:pt idx="1199">
                  <c:v>1.3578631536218231</c:v>
                </c:pt>
                <c:pt idx="1200">
                  <c:v>1.3594411420018579</c:v>
                </c:pt>
                <c:pt idx="1201">
                  <c:v>1.367115597306767</c:v>
                </c:pt>
                <c:pt idx="1202">
                  <c:v>1.365996261254534</c:v>
                </c:pt>
                <c:pt idx="1203">
                  <c:v>1.354097483575158</c:v>
                </c:pt>
                <c:pt idx="1204">
                  <c:v>1.349991166427253</c:v>
                </c:pt>
                <c:pt idx="1205">
                  <c:v>1.3525649344950541</c:v>
                </c:pt>
                <c:pt idx="1206">
                  <c:v>1.3591670252473891</c:v>
                </c:pt>
                <c:pt idx="1207">
                  <c:v>1.338654367743747</c:v>
                </c:pt>
                <c:pt idx="1208">
                  <c:v>1.3382807735626141</c:v>
                </c:pt>
                <c:pt idx="1209">
                  <c:v>1.3095236883864301</c:v>
                </c:pt>
                <c:pt idx="1210">
                  <c:v>1.2887699205203951</c:v>
                </c:pt>
                <c:pt idx="1211">
                  <c:v>1.278567476073021</c:v>
                </c:pt>
                <c:pt idx="1212">
                  <c:v>1.284226884175339</c:v>
                </c:pt>
                <c:pt idx="1213">
                  <c:v>1.3015214277912941</c:v>
                </c:pt>
                <c:pt idx="1214">
                  <c:v>1.30122179153906</c:v>
                </c:pt>
                <c:pt idx="1215">
                  <c:v>1.2999388474246709</c:v>
                </c:pt>
                <c:pt idx="1216">
                  <c:v>1.312983700419355</c:v>
                </c:pt>
                <c:pt idx="1217">
                  <c:v>1.3184583330098789</c:v>
                </c:pt>
                <c:pt idx="1218">
                  <c:v>1.312517213669639</c:v>
                </c:pt>
                <c:pt idx="1219">
                  <c:v>1.319396615416575</c:v>
                </c:pt>
                <c:pt idx="1220">
                  <c:v>1.342004730736319</c:v>
                </c:pt>
                <c:pt idx="1221">
                  <c:v>1.3310259483436011</c:v>
                </c:pt>
                <c:pt idx="1222">
                  <c:v>1.3313241201014709</c:v>
                </c:pt>
                <c:pt idx="1223">
                  <c:v>1.352697035111891</c:v>
                </c:pt>
                <c:pt idx="1224">
                  <c:v>1.3478393115791309</c:v>
                </c:pt>
                <c:pt idx="1225">
                  <c:v>1.3345638374887789</c:v>
                </c:pt>
                <c:pt idx="1226">
                  <c:v>1.3251219512375589</c:v>
                </c:pt>
                <c:pt idx="1227">
                  <c:v>1.323759568107721</c:v>
                </c:pt>
                <c:pt idx="1228">
                  <c:v>1.3239727112467921</c:v>
                </c:pt>
                <c:pt idx="1229">
                  <c:v>1.292396750203167</c:v>
                </c:pt>
                <c:pt idx="1230">
                  <c:v>1.3253797700422849</c:v>
                </c:pt>
                <c:pt idx="1231">
                  <c:v>1.3283727754782499</c:v>
                </c:pt>
                <c:pt idx="1232">
                  <c:v>1.3417306329404191</c:v>
                </c:pt>
                <c:pt idx="1233">
                  <c:v>1.3686575053427039</c:v>
                </c:pt>
                <c:pt idx="1234">
                  <c:v>1.3466114772876889</c:v>
                </c:pt>
                <c:pt idx="1235">
                  <c:v>1.3112457857775319</c:v>
                </c:pt>
                <c:pt idx="1236">
                  <c:v>1.330045650255806</c:v>
                </c:pt>
                <c:pt idx="1237">
                  <c:v>1.3147944498799651</c:v>
                </c:pt>
                <c:pt idx="1238">
                  <c:v>1.298796632941287</c:v>
                </c:pt>
                <c:pt idx="1239">
                  <c:v>1.286520220141514</c:v>
                </c:pt>
                <c:pt idx="1240">
                  <c:v>1.24327746187357</c:v>
                </c:pt>
                <c:pt idx="1241">
                  <c:v>1.235260387754554</c:v>
                </c:pt>
                <c:pt idx="1242">
                  <c:v>1.227543779030021</c:v>
                </c:pt>
                <c:pt idx="1243">
                  <c:v>1.2085971963605351</c:v>
                </c:pt>
                <c:pt idx="1244">
                  <c:v>1.2253180799024159</c:v>
                </c:pt>
                <c:pt idx="1245">
                  <c:v>1.20362697288112</c:v>
                </c:pt>
                <c:pt idx="1246">
                  <c:v>1.2256473356612589</c:v>
                </c:pt>
                <c:pt idx="1247">
                  <c:v>1.248471389196361</c:v>
                </c:pt>
                <c:pt idx="1248">
                  <c:v>1.2451827383422081</c:v>
                </c:pt>
                <c:pt idx="1249">
                  <c:v>1.2503206460971841</c:v>
                </c:pt>
                <c:pt idx="1250">
                  <c:v>1.2456083117498919</c:v>
                </c:pt>
                <c:pt idx="1251">
                  <c:v>1.243707701211926</c:v>
                </c:pt>
                <c:pt idx="1252">
                  <c:v>1.2432319636623439</c:v>
                </c:pt>
                <c:pt idx="1253">
                  <c:v>1.2560682605813489</c:v>
                </c:pt>
                <c:pt idx="1254">
                  <c:v>1.251818985870389</c:v>
                </c:pt>
                <c:pt idx="1255">
                  <c:v>1.271484103052456</c:v>
                </c:pt>
                <c:pt idx="1256">
                  <c:v>1.266240208398641</c:v>
                </c:pt>
                <c:pt idx="1257">
                  <c:v>1.270222490590021</c:v>
                </c:pt>
                <c:pt idx="1258">
                  <c:v>1.2698325727068971</c:v>
                </c:pt>
                <c:pt idx="1259">
                  <c:v>1.264369259443928</c:v>
                </c:pt>
                <c:pt idx="1260">
                  <c:v>1.2812075915945489</c:v>
                </c:pt>
                <c:pt idx="1261">
                  <c:v>1.2738232840243191</c:v>
                </c:pt>
                <c:pt idx="1262">
                  <c:v>1.2746421387136599</c:v>
                </c:pt>
                <c:pt idx="1263">
                  <c:v>1.2891346978086631</c:v>
                </c:pt>
                <c:pt idx="1264">
                  <c:v>1.29272831808058</c:v>
                </c:pt>
                <c:pt idx="1265">
                  <c:v>1.2811940937542341</c:v>
                </c:pt>
                <c:pt idx="1266">
                  <c:v>1.2885068208783781</c:v>
                </c:pt>
                <c:pt idx="1267">
                  <c:v>1.287127710837535</c:v>
                </c:pt>
                <c:pt idx="1268">
                  <c:v>1.2779967017792579</c:v>
                </c:pt>
                <c:pt idx="1269">
                  <c:v>1.2884258450854429</c:v>
                </c:pt>
                <c:pt idx="1270">
                  <c:v>1.296922903869965</c:v>
                </c:pt>
                <c:pt idx="1271">
                  <c:v>1.3039076615304339</c:v>
                </c:pt>
                <c:pt idx="1272">
                  <c:v>1.310987605639276</c:v>
                </c:pt>
                <c:pt idx="1273">
                  <c:v>1.30969760209135</c:v>
                </c:pt>
                <c:pt idx="1274">
                  <c:v>1.3082383481254469</c:v>
                </c:pt>
                <c:pt idx="1275">
                  <c:v>1.3164009828028971</c:v>
                </c:pt>
                <c:pt idx="1276">
                  <c:v>1.3167019029514051</c:v>
                </c:pt>
                <c:pt idx="1277">
                  <c:v>1.3153272553565569</c:v>
                </c:pt>
                <c:pt idx="1278">
                  <c:v>1.315413198899841</c:v>
                </c:pt>
                <c:pt idx="1279">
                  <c:v>1.3031232320616011</c:v>
                </c:pt>
                <c:pt idx="1280">
                  <c:v>1.2948715365187149</c:v>
                </c:pt>
                <c:pt idx="1281">
                  <c:v>1.30368445825223</c:v>
                </c:pt>
                <c:pt idx="1282">
                  <c:v>1.3111979947897709</c:v>
                </c:pt>
                <c:pt idx="1283">
                  <c:v>1.310081975663093</c:v>
                </c:pt>
                <c:pt idx="1284">
                  <c:v>1.305748417017742</c:v>
                </c:pt>
                <c:pt idx="1285">
                  <c:v>1.2796834844222109</c:v>
                </c:pt>
                <c:pt idx="1286">
                  <c:v>1.283421856644257</c:v>
                </c:pt>
                <c:pt idx="1287">
                  <c:v>1.2925086845914791</c:v>
                </c:pt>
                <c:pt idx="1288">
                  <c:v>1.288633096331834</c:v>
                </c:pt>
                <c:pt idx="1289">
                  <c:v>1.292119215244206</c:v>
                </c:pt>
                <c:pt idx="1290">
                  <c:v>1.292592828104004</c:v>
                </c:pt>
                <c:pt idx="1291">
                  <c:v>1.317961082144631</c:v>
                </c:pt>
                <c:pt idx="1292">
                  <c:v>1.3243307259807351</c:v>
                </c:pt>
                <c:pt idx="1293">
                  <c:v>1.3262219024762061</c:v>
                </c:pt>
                <c:pt idx="1294">
                  <c:v>1.323601020959162</c:v>
                </c:pt>
                <c:pt idx="1295">
                  <c:v>1.3295721275453829</c:v>
                </c:pt>
                <c:pt idx="1296">
                  <c:v>1.33520051893894</c:v>
                </c:pt>
                <c:pt idx="1297">
                  <c:v>1.342889044513327</c:v>
                </c:pt>
                <c:pt idx="1298">
                  <c:v>1.3364476088074291</c:v>
                </c:pt>
                <c:pt idx="1299">
                  <c:v>1.3237845787343521</c:v>
                </c:pt>
                <c:pt idx="1300">
                  <c:v>1.329281095689224</c:v>
                </c:pt>
                <c:pt idx="1301">
                  <c:v>1.310197195509627</c:v>
                </c:pt>
                <c:pt idx="1302">
                  <c:v>1.319870285681944</c:v>
                </c:pt>
                <c:pt idx="1303">
                  <c:v>1.3217963163346429</c:v>
                </c:pt>
                <c:pt idx="1304">
                  <c:v>1.3274426604138181</c:v>
                </c:pt>
                <c:pt idx="1305">
                  <c:v>1.339975510170736</c:v>
                </c:pt>
                <c:pt idx="1306">
                  <c:v>1.3386927254781109</c:v>
                </c:pt>
                <c:pt idx="1307">
                  <c:v>1.3409989828653039</c:v>
                </c:pt>
                <c:pt idx="1308">
                  <c:v>1.3526708731963599</c:v>
                </c:pt>
                <c:pt idx="1309">
                  <c:v>1.3429798775986239</c:v>
                </c:pt>
                <c:pt idx="1310">
                  <c:v>1.3505751453218131</c:v>
                </c:pt>
                <c:pt idx="1311">
                  <c:v>1.3802065980911169</c:v>
                </c:pt>
                <c:pt idx="1312">
                  <c:v>1.4080452869036419</c:v>
                </c:pt>
                <c:pt idx="1313">
                  <c:v>1.4396659615471461</c:v>
                </c:pt>
                <c:pt idx="1314">
                  <c:v>1.5140700524410891</c:v>
                </c:pt>
                <c:pt idx="1315">
                  <c:v>1.506607283168317</c:v>
                </c:pt>
                <c:pt idx="1316">
                  <c:v>1.501326974000802</c:v>
                </c:pt>
                <c:pt idx="1317">
                  <c:v>1.526739048157614</c:v>
                </c:pt>
                <c:pt idx="1318">
                  <c:v>1.496351955884452</c:v>
                </c:pt>
                <c:pt idx="1319">
                  <c:v>1.5144927794519449</c:v>
                </c:pt>
                <c:pt idx="1320">
                  <c:v>1.5042388852067381</c:v>
                </c:pt>
                <c:pt idx="1321">
                  <c:v>1.493461760312724</c:v>
                </c:pt>
                <c:pt idx="1322">
                  <c:v>1.4501396527532959</c:v>
                </c:pt>
                <c:pt idx="1323">
                  <c:v>1.4582700144595131</c:v>
                </c:pt>
                <c:pt idx="1324">
                  <c:v>1.4948397872265129</c:v>
                </c:pt>
                <c:pt idx="1325">
                  <c:v>1.495680073453183</c:v>
                </c:pt>
                <c:pt idx="1326">
                  <c:v>1.498232235755047</c:v>
                </c:pt>
                <c:pt idx="1327">
                  <c:v>1.4974779717855771</c:v>
                </c:pt>
                <c:pt idx="1328">
                  <c:v>1.4508649153742901</c:v>
                </c:pt>
                <c:pt idx="1329">
                  <c:v>1.452373975517347</c:v>
                </c:pt>
                <c:pt idx="1330">
                  <c:v>1.459316288619128</c:v>
                </c:pt>
                <c:pt idx="1331">
                  <c:v>1.4813278541269279</c:v>
                </c:pt>
                <c:pt idx="1332">
                  <c:v>1.477078744814508</c:v>
                </c:pt>
                <c:pt idx="1333">
                  <c:v>1.4834594502859451</c:v>
                </c:pt>
                <c:pt idx="1334">
                  <c:v>1.4957298991706649</c:v>
                </c:pt>
                <c:pt idx="1335">
                  <c:v>1.508449154869939</c:v>
                </c:pt>
                <c:pt idx="1336">
                  <c:v>1.4997267898872051</c:v>
                </c:pt>
                <c:pt idx="1337">
                  <c:v>1.500439402505487</c:v>
                </c:pt>
                <c:pt idx="1338">
                  <c:v>1.4891522876015191</c:v>
                </c:pt>
                <c:pt idx="1339">
                  <c:v>1.49951675999653</c:v>
                </c:pt>
                <c:pt idx="1340">
                  <c:v>1.489305560412419</c:v>
                </c:pt>
                <c:pt idx="1341">
                  <c:v>1.484893749362562</c:v>
                </c:pt>
                <c:pt idx="1342">
                  <c:v>1.480183259049934</c:v>
                </c:pt>
                <c:pt idx="1343">
                  <c:v>1.503865248962807</c:v>
                </c:pt>
                <c:pt idx="1344">
                  <c:v>1.5335670630944771</c:v>
                </c:pt>
                <c:pt idx="1345">
                  <c:v>1.5326451763001849</c:v>
                </c:pt>
                <c:pt idx="1346">
                  <c:v>1.512668066774298</c:v>
                </c:pt>
                <c:pt idx="1347">
                  <c:v>1.4996168261777081</c:v>
                </c:pt>
                <c:pt idx="1348">
                  <c:v>1.507513813164558</c:v>
                </c:pt>
                <c:pt idx="1349">
                  <c:v>1.5120605533657889</c:v>
                </c:pt>
                <c:pt idx="1350">
                  <c:v>1.5166037770225551</c:v>
                </c:pt>
                <c:pt idx="1351">
                  <c:v>1.504140224762901</c:v>
                </c:pt>
                <c:pt idx="1352">
                  <c:v>1.510327798411752</c:v>
                </c:pt>
                <c:pt idx="1353">
                  <c:v>1.540927941342364</c:v>
                </c:pt>
                <c:pt idx="1354">
                  <c:v>1.531403397269784</c:v>
                </c:pt>
                <c:pt idx="1355">
                  <c:v>1.533461690001626</c:v>
                </c:pt>
                <c:pt idx="1356">
                  <c:v>1.530515355868638</c:v>
                </c:pt>
                <c:pt idx="1357">
                  <c:v>1.527571474801207</c:v>
                </c:pt>
                <c:pt idx="1358">
                  <c:v>1.5153685761663369</c:v>
                </c:pt>
                <c:pt idx="1359">
                  <c:v>1.49383887362927</c:v>
                </c:pt>
                <c:pt idx="1360">
                  <c:v>1.507500260053116</c:v>
                </c:pt>
                <c:pt idx="1361">
                  <c:v>1.487014303989441</c:v>
                </c:pt>
                <c:pt idx="1362">
                  <c:v>1.4914460719087539</c:v>
                </c:pt>
                <c:pt idx="1363">
                  <c:v>1.4983359445078019</c:v>
                </c:pt>
                <c:pt idx="1364">
                  <c:v>1.5097435210919301</c:v>
                </c:pt>
                <c:pt idx="1365">
                  <c:v>1.519418074611947</c:v>
                </c:pt>
                <c:pt idx="1366">
                  <c:v>1.5123057383525209</c:v>
                </c:pt>
                <c:pt idx="1367">
                  <c:v>1.5006984651458299</c:v>
                </c:pt>
                <c:pt idx="1368">
                  <c:v>1.530354206572198</c:v>
                </c:pt>
                <c:pt idx="1369">
                  <c:v>1.516183401094346</c:v>
                </c:pt>
                <c:pt idx="1370">
                  <c:v>1.5022670010533381</c:v>
                </c:pt>
                <c:pt idx="1371">
                  <c:v>1.5034024569305591</c:v>
                </c:pt>
                <c:pt idx="1372">
                  <c:v>1.4839639780672771</c:v>
                </c:pt>
                <c:pt idx="1373">
                  <c:v>1.487761019567539</c:v>
                </c:pt>
                <c:pt idx="1374">
                  <c:v>1.495197775332112</c:v>
                </c:pt>
                <c:pt idx="1375">
                  <c:v>1.49207243254816</c:v>
                </c:pt>
                <c:pt idx="1376">
                  <c:v>1.4886956908042019</c:v>
                </c:pt>
                <c:pt idx="1377">
                  <c:v>1.510216866656638</c:v>
                </c:pt>
                <c:pt idx="1378">
                  <c:v>1.551448329082689</c:v>
                </c:pt>
                <c:pt idx="1379">
                  <c:v>1.5498859695725951</c:v>
                </c:pt>
                <c:pt idx="1380">
                  <c:v>1.544706544954664</c:v>
                </c:pt>
                <c:pt idx="1381">
                  <c:v>1.5452964508635549</c:v>
                </c:pt>
                <c:pt idx="1382">
                  <c:v>1.548331833527276</c:v>
                </c:pt>
                <c:pt idx="1383">
                  <c:v>1.5384617372066991</c:v>
                </c:pt>
                <c:pt idx="1384">
                  <c:v>1.539396055395664</c:v>
                </c:pt>
                <c:pt idx="1385">
                  <c:v>1.5473408372003601</c:v>
                </c:pt>
                <c:pt idx="1386">
                  <c:v>1.542967608464938</c:v>
                </c:pt>
                <c:pt idx="1387">
                  <c:v>1.5377147167317089</c:v>
                </c:pt>
                <c:pt idx="1388">
                  <c:v>1.517890871698965</c:v>
                </c:pt>
                <c:pt idx="1389">
                  <c:v>1.5148579543774821</c:v>
                </c:pt>
                <c:pt idx="1390">
                  <c:v>1.513675817336988</c:v>
                </c:pt>
                <c:pt idx="1391">
                  <c:v>1.528962827393733</c:v>
                </c:pt>
                <c:pt idx="1392">
                  <c:v>1.508780004634636</c:v>
                </c:pt>
                <c:pt idx="1393">
                  <c:v>1.5032527351953291</c:v>
                </c:pt>
                <c:pt idx="1394">
                  <c:v>1.517877666555641</c:v>
                </c:pt>
                <c:pt idx="1395">
                  <c:v>1.5281093430681101</c:v>
                </c:pt>
                <c:pt idx="1396">
                  <c:v>1.5435676153297679</c:v>
                </c:pt>
                <c:pt idx="1397">
                  <c:v>1.5397670767862921</c:v>
                </c:pt>
                <c:pt idx="1398">
                  <c:v>1.563730615845125</c:v>
                </c:pt>
                <c:pt idx="1399">
                  <c:v>1.563561771975317</c:v>
                </c:pt>
                <c:pt idx="1400">
                  <c:v>1.563266844585196</c:v>
                </c:pt>
                <c:pt idx="1401">
                  <c:v>1.556353502447251</c:v>
                </c:pt>
                <c:pt idx="1402">
                  <c:v>1.5317678250760309</c:v>
                </c:pt>
                <c:pt idx="1403">
                  <c:v>1.5486834357041901</c:v>
                </c:pt>
                <c:pt idx="1404">
                  <c:v>1.5489785378541401</c:v>
                </c:pt>
                <c:pt idx="1405">
                  <c:v>1.5504108931788909</c:v>
                </c:pt>
                <c:pt idx="1406">
                  <c:v>1.559595142919741</c:v>
                </c:pt>
                <c:pt idx="1407">
                  <c:v>1.562163764012366</c:v>
                </c:pt>
                <c:pt idx="1408">
                  <c:v>1.5828313567755079</c:v>
                </c:pt>
                <c:pt idx="1409">
                  <c:v>1.5721076240789991</c:v>
                </c:pt>
                <c:pt idx="1410">
                  <c:v>1.562243570817009</c:v>
                </c:pt>
                <c:pt idx="1411">
                  <c:v>1.5740541996296411</c:v>
                </c:pt>
                <c:pt idx="1412">
                  <c:v>1.597822175736894</c:v>
                </c:pt>
                <c:pt idx="1413">
                  <c:v>1.5640193458788789</c:v>
                </c:pt>
                <c:pt idx="1414">
                  <c:v>1.5948578291448821</c:v>
                </c:pt>
                <c:pt idx="1415">
                  <c:v>1.590782263223262</c:v>
                </c:pt>
                <c:pt idx="1416">
                  <c:v>1.5880613959444621</c:v>
                </c:pt>
                <c:pt idx="1417">
                  <c:v>1.5904913219700989</c:v>
                </c:pt>
                <c:pt idx="1418">
                  <c:v>1.5786709693297869</c:v>
                </c:pt>
                <c:pt idx="1419">
                  <c:v>1.573831854766895</c:v>
                </c:pt>
                <c:pt idx="1420">
                  <c:v>1.561945509959856</c:v>
                </c:pt>
                <c:pt idx="1421">
                  <c:v>1.5562717143053011</c:v>
                </c:pt>
                <c:pt idx="1422">
                  <c:v>1.545083382521377</c:v>
                </c:pt>
                <c:pt idx="1423">
                  <c:v>1.558164473077658</c:v>
                </c:pt>
                <c:pt idx="1424">
                  <c:v>1.5595930412110151</c:v>
                </c:pt>
                <c:pt idx="1425">
                  <c:v>1.566524808567173</c:v>
                </c:pt>
                <c:pt idx="1426">
                  <c:v>1.5859898849182019</c:v>
                </c:pt>
                <c:pt idx="1427">
                  <c:v>1.573947185955278</c:v>
                </c:pt>
                <c:pt idx="1428">
                  <c:v>1.577171123381121</c:v>
                </c:pt>
                <c:pt idx="1429">
                  <c:v>1.558428471155215</c:v>
                </c:pt>
                <c:pt idx="1430">
                  <c:v>1.569242130027577</c:v>
                </c:pt>
                <c:pt idx="1431">
                  <c:v>1.5670166596758279</c:v>
                </c:pt>
                <c:pt idx="1432">
                  <c:v>1.57675236707653</c:v>
                </c:pt>
                <c:pt idx="1433">
                  <c:v>1.580741540697278</c:v>
                </c:pt>
                <c:pt idx="1434">
                  <c:v>1.577887633289802</c:v>
                </c:pt>
                <c:pt idx="1435">
                  <c:v>1.598154996177606</c:v>
                </c:pt>
                <c:pt idx="1436">
                  <c:v>1.6247766429399559</c:v>
                </c:pt>
                <c:pt idx="1437">
                  <c:v>1.6245672472368391</c:v>
                </c:pt>
                <c:pt idx="1438">
                  <c:v>1.6407749902487569</c:v>
                </c:pt>
                <c:pt idx="1439">
                  <c:v>1.661474622770845</c:v>
                </c:pt>
                <c:pt idx="1440">
                  <c:v>1.687199345096795</c:v>
                </c:pt>
                <c:pt idx="1441">
                  <c:v>1.6812534259680421</c:v>
                </c:pt>
                <c:pt idx="1442">
                  <c:v>1.6776419158729521</c:v>
                </c:pt>
                <c:pt idx="1443">
                  <c:v>1.7281505287689469</c:v>
                </c:pt>
                <c:pt idx="1444">
                  <c:v>1.7157020662106299</c:v>
                </c:pt>
                <c:pt idx="1445">
                  <c:v>1.6924695023212051</c:v>
                </c:pt>
                <c:pt idx="1446">
                  <c:v>1.6945037005142589</c:v>
                </c:pt>
                <c:pt idx="1447">
                  <c:v>1.707769244245118</c:v>
                </c:pt>
                <c:pt idx="1448">
                  <c:v>1.6944293723001129</c:v>
                </c:pt>
                <c:pt idx="1449">
                  <c:v>1.696007699120786</c:v>
                </c:pt>
                <c:pt idx="1450">
                  <c:v>1.708909875242137</c:v>
                </c:pt>
                <c:pt idx="1451">
                  <c:v>1.7073278596686809</c:v>
                </c:pt>
                <c:pt idx="1452">
                  <c:v>1.7290614136097799</c:v>
                </c:pt>
                <c:pt idx="1453">
                  <c:v>1.6949528035447701</c:v>
                </c:pt>
                <c:pt idx="1454">
                  <c:v>1.69748388437946</c:v>
                </c:pt>
                <c:pt idx="1455">
                  <c:v>1.6686438458427231</c:v>
                </c:pt>
                <c:pt idx="1456">
                  <c:v>1.657637553424554</c:v>
                </c:pt>
                <c:pt idx="1457">
                  <c:v>1.668529857357419</c:v>
                </c:pt>
                <c:pt idx="1458">
                  <c:v>1.677175133058356</c:v>
                </c:pt>
                <c:pt idx="1459">
                  <c:v>1.6821430317815309</c:v>
                </c:pt>
                <c:pt idx="1460">
                  <c:v>1.6821430317815309</c:v>
                </c:pt>
                <c:pt idx="1461">
                  <c:v>1.711073664311215</c:v>
                </c:pt>
                <c:pt idx="1462">
                  <c:v>1.728313469910534</c:v>
                </c:pt>
                <c:pt idx="1463">
                  <c:v>1.7542057753065461</c:v>
                </c:pt>
                <c:pt idx="1464">
                  <c:v>1.7827914433832801</c:v>
                </c:pt>
                <c:pt idx="1465">
                  <c:v>1.7822463273929541</c:v>
                </c:pt>
                <c:pt idx="1466">
                  <c:v>1.7793917877151391</c:v>
                </c:pt>
                <c:pt idx="1467">
                  <c:v>1.7332055756955049</c:v>
                </c:pt>
                <c:pt idx="1468">
                  <c:v>1.738194055034566</c:v>
                </c:pt>
                <c:pt idx="1469">
                  <c:v>1.6998067345258381</c:v>
                </c:pt>
                <c:pt idx="1470">
                  <c:v>1.7218547060053919</c:v>
                </c:pt>
                <c:pt idx="1471">
                  <c:v>1.6821819844017529</c:v>
                </c:pt>
                <c:pt idx="1472">
                  <c:v>1.6930136988633451</c:v>
                </c:pt>
                <c:pt idx="1473">
                  <c:v>1.6663518678823359</c:v>
                </c:pt>
                <c:pt idx="1474">
                  <c:v>1.7059126641924509</c:v>
                </c:pt>
                <c:pt idx="1475">
                  <c:v>1.6624348451099329</c:v>
                </c:pt>
                <c:pt idx="1476">
                  <c:v>1.6550207035454101</c:v>
                </c:pt>
                <c:pt idx="1477">
                  <c:v>1.609085448744314</c:v>
                </c:pt>
                <c:pt idx="1478">
                  <c:v>1.5854545816440131</c:v>
                </c:pt>
                <c:pt idx="1479">
                  <c:v>1.5919872899210969</c:v>
                </c:pt>
                <c:pt idx="1480">
                  <c:v>1.6291579200786661</c:v>
                </c:pt>
                <c:pt idx="1481">
                  <c:v>1.6302546808110649</c:v>
                </c:pt>
                <c:pt idx="1482">
                  <c:v>1.6054033915804979</c:v>
                </c:pt>
                <c:pt idx="1483">
                  <c:v>1.6145323776609051</c:v>
                </c:pt>
                <c:pt idx="1484">
                  <c:v>1.612894563119611</c:v>
                </c:pt>
                <c:pt idx="1485">
                  <c:v>1.618616756884921</c:v>
                </c:pt>
                <c:pt idx="1486">
                  <c:v>1.5844954307801431</c:v>
                </c:pt>
                <c:pt idx="1487">
                  <c:v>1.59430404563469</c:v>
                </c:pt>
                <c:pt idx="1488">
                  <c:v>1.5864936310394651</c:v>
                </c:pt>
                <c:pt idx="1489">
                  <c:v>1.5660268837491489</c:v>
                </c:pt>
                <c:pt idx="1490">
                  <c:v>1.5647179839061669</c:v>
                </c:pt>
                <c:pt idx="1491">
                  <c:v>1.5895307569322781</c:v>
                </c:pt>
                <c:pt idx="1492">
                  <c:v>1.592532951150694</c:v>
                </c:pt>
                <c:pt idx="1493">
                  <c:v>1.6090880501422049</c:v>
                </c:pt>
                <c:pt idx="1494">
                  <c:v>1.5949827632718689</c:v>
                </c:pt>
                <c:pt idx="1495">
                  <c:v>1.611228087014112</c:v>
                </c:pt>
                <c:pt idx="1496">
                  <c:v>1.6252490853101</c:v>
                </c:pt>
                <c:pt idx="1497">
                  <c:v>1.615922858309444</c:v>
                </c:pt>
                <c:pt idx="1498">
                  <c:v>1.600868737157783</c:v>
                </c:pt>
                <c:pt idx="1499">
                  <c:v>1.607704538568999</c:v>
                </c:pt>
                <c:pt idx="1500">
                  <c:v>1.5859567741746501</c:v>
                </c:pt>
                <c:pt idx="1501">
                  <c:v>1.569997821846181</c:v>
                </c:pt>
                <c:pt idx="1502">
                  <c:v>1.562306146020698</c:v>
                </c:pt>
                <c:pt idx="1503">
                  <c:v>1.5646745837995899</c:v>
                </c:pt>
                <c:pt idx="1504">
                  <c:v>1.549104840496409</c:v>
                </c:pt>
                <c:pt idx="1505">
                  <c:v>1.5554081711143519</c:v>
                </c:pt>
                <c:pt idx="1506">
                  <c:v>1.582879486325063</c:v>
                </c:pt>
                <c:pt idx="1507">
                  <c:v>1.580045657526254</c:v>
                </c:pt>
                <c:pt idx="1508">
                  <c:v>1.5826218418768569</c:v>
                </c:pt>
                <c:pt idx="1509">
                  <c:v>1.5758625446962089</c:v>
                </c:pt>
                <c:pt idx="1510">
                  <c:v>1.5891268831165271</c:v>
                </c:pt>
                <c:pt idx="1511">
                  <c:v>1.5668095256280901</c:v>
                </c:pt>
                <c:pt idx="1512">
                  <c:v>1.569892482823839</c:v>
                </c:pt>
                <c:pt idx="1513">
                  <c:v>1.5705691314522701</c:v>
                </c:pt>
                <c:pt idx="1514">
                  <c:v>1.589177670232194</c:v>
                </c:pt>
                <c:pt idx="1515">
                  <c:v>1.5765745138013649</c:v>
                </c:pt>
                <c:pt idx="1516">
                  <c:v>1.5603930790108611</c:v>
                </c:pt>
                <c:pt idx="1517">
                  <c:v>1.5417034073113829</c:v>
                </c:pt>
                <c:pt idx="1518">
                  <c:v>1.541407144014822</c:v>
                </c:pt>
                <c:pt idx="1519">
                  <c:v>1.5539883996114829</c:v>
                </c:pt>
                <c:pt idx="1520">
                  <c:v>1.5594959470401979</c:v>
                </c:pt>
                <c:pt idx="1521">
                  <c:v>1.5447602721951701</c:v>
                </c:pt>
                <c:pt idx="1522">
                  <c:v>1.5829459854576531</c:v>
                </c:pt>
                <c:pt idx="1523">
                  <c:v>1.5961164091984179</c:v>
                </c:pt>
                <c:pt idx="1524">
                  <c:v>1.5955255472774961</c:v>
                </c:pt>
                <c:pt idx="1525">
                  <c:v>1.5865432044317149</c:v>
                </c:pt>
                <c:pt idx="1526">
                  <c:v>1.590973286563887</c:v>
                </c:pt>
                <c:pt idx="1527">
                  <c:v>1.5751585099424921</c:v>
                </c:pt>
                <c:pt idx="1528">
                  <c:v>1.5809489744709859</c:v>
                </c:pt>
                <c:pt idx="1529">
                  <c:v>1.636787007908806</c:v>
                </c:pt>
                <c:pt idx="1530">
                  <c:v>1.64215296856872</c:v>
                </c:pt>
                <c:pt idx="1531">
                  <c:v>1.645266094641145</c:v>
                </c:pt>
                <c:pt idx="1532">
                  <c:v>1.642910703290672</c:v>
                </c:pt>
                <c:pt idx="1533">
                  <c:v>1.638120092066516</c:v>
                </c:pt>
                <c:pt idx="1534">
                  <c:v>1.6390450207058771</c:v>
                </c:pt>
                <c:pt idx="1535">
                  <c:v>1.6294551164831901</c:v>
                </c:pt>
                <c:pt idx="1536">
                  <c:v>1.6178428979350901</c:v>
                </c:pt>
                <c:pt idx="1537">
                  <c:v>1.6247965404575579</c:v>
                </c:pt>
                <c:pt idx="1538">
                  <c:v>1.621379894478683</c:v>
                </c:pt>
                <c:pt idx="1539">
                  <c:v>1.6126942394543919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C5-4E4F-8EA5-BD56F4EE05BA}"/>
            </c:ext>
          </c:extLst>
        </c:ser>
        <c:ser>
          <c:idx val="2"/>
          <c:order val="2"/>
          <c:tx>
            <c:strRef>
              <c:f>Comparison!$D$1</c:f>
              <c:strCache>
                <c:ptCount val="1"/>
                <c:pt idx="0">
                  <c:v>净值(0.85-1.05,10)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Comparison!$D$2:$D$1541</c:f>
              <c:numCache>
                <c:formatCode>General</c:formatCode>
                <c:ptCount val="1540"/>
                <c:pt idx="0">
                  <c:v>1</c:v>
                </c:pt>
                <c:pt idx="1">
                  <c:v>0.99986922468805528</c:v>
                </c:pt>
                <c:pt idx="2">
                  <c:v>1.0002909387958301</c:v>
                </c:pt>
                <c:pt idx="3">
                  <c:v>1.000112395459926</c:v>
                </c:pt>
                <c:pt idx="4">
                  <c:v>1.002978746241076</c:v>
                </c:pt>
                <c:pt idx="5">
                  <c:v>1.003327287822777</c:v>
                </c:pt>
                <c:pt idx="6">
                  <c:v>1.0079802200587771</c:v>
                </c:pt>
                <c:pt idx="7">
                  <c:v>0.99812403016637308</c:v>
                </c:pt>
                <c:pt idx="8">
                  <c:v>1.0168240094646439</c:v>
                </c:pt>
                <c:pt idx="9">
                  <c:v>1.013022976367137</c:v>
                </c:pt>
                <c:pt idx="10">
                  <c:v>1.0133314756576099</c:v>
                </c:pt>
                <c:pt idx="11">
                  <c:v>0.99324496928794881</c:v>
                </c:pt>
                <c:pt idx="12">
                  <c:v>0.99219959906179145</c:v>
                </c:pt>
                <c:pt idx="13">
                  <c:v>0.98395432457646448</c:v>
                </c:pt>
                <c:pt idx="14">
                  <c:v>0.98536218596518454</c:v>
                </c:pt>
                <c:pt idx="15">
                  <c:v>1.004574000125847</c:v>
                </c:pt>
                <c:pt idx="16">
                  <c:v>0.99155777785776367</c:v>
                </c:pt>
                <c:pt idx="17">
                  <c:v>0.99710945988694144</c:v>
                </c:pt>
                <c:pt idx="18">
                  <c:v>1.0226288262407901</c:v>
                </c:pt>
                <c:pt idx="19">
                  <c:v>1.0251992435084929</c:v>
                </c:pt>
                <c:pt idx="20">
                  <c:v>1.042960723079102</c:v>
                </c:pt>
                <c:pt idx="21">
                  <c:v>1.0490705855635361</c:v>
                </c:pt>
                <c:pt idx="22">
                  <c:v>1.0627631112144409</c:v>
                </c:pt>
                <c:pt idx="23">
                  <c:v>1.055482153518752</c:v>
                </c:pt>
                <c:pt idx="24">
                  <c:v>1.0665965111322999</c:v>
                </c:pt>
                <c:pt idx="25">
                  <c:v>1.0745016667408449</c:v>
                </c:pt>
                <c:pt idx="26">
                  <c:v>1.064205780340959</c:v>
                </c:pt>
                <c:pt idx="27">
                  <c:v>1.057728569261587</c:v>
                </c:pt>
                <c:pt idx="28">
                  <c:v>1.0684416621535791</c:v>
                </c:pt>
                <c:pt idx="29">
                  <c:v>1.0694646926296021</c:v>
                </c:pt>
                <c:pt idx="30">
                  <c:v>1.093560326500927</c:v>
                </c:pt>
                <c:pt idx="31">
                  <c:v>1.0847386204161349</c:v>
                </c:pt>
                <c:pt idx="32">
                  <c:v>1.096426688666702</c:v>
                </c:pt>
                <c:pt idx="33">
                  <c:v>1.0901806962178491</c:v>
                </c:pt>
                <c:pt idx="34">
                  <c:v>1.099770019833197</c:v>
                </c:pt>
                <c:pt idx="35">
                  <c:v>1.1192344598265329</c:v>
                </c:pt>
                <c:pt idx="36">
                  <c:v>1.1271291475500551</c:v>
                </c:pt>
                <c:pt idx="37">
                  <c:v>1.1204008378695089</c:v>
                </c:pt>
                <c:pt idx="38">
                  <c:v>1.1374224393196131</c:v>
                </c:pt>
                <c:pt idx="39">
                  <c:v>1.1528890057868211</c:v>
                </c:pt>
                <c:pt idx="40">
                  <c:v>1.154745147698343</c:v>
                </c:pt>
                <c:pt idx="41">
                  <c:v>1.1552849757597641</c:v>
                </c:pt>
                <c:pt idx="42">
                  <c:v>1.1804969071648641</c:v>
                </c:pt>
                <c:pt idx="43">
                  <c:v>1.181615477523563</c:v>
                </c:pt>
                <c:pt idx="44">
                  <c:v>1.164443490264228</c:v>
                </c:pt>
                <c:pt idx="45">
                  <c:v>1.173054524197251</c:v>
                </c:pt>
                <c:pt idx="46">
                  <c:v>1.1983125562152519</c:v>
                </c:pt>
                <c:pt idx="47">
                  <c:v>1.1901159738538281</c:v>
                </c:pt>
                <c:pt idx="48">
                  <c:v>1.183117664306722</c:v>
                </c:pt>
                <c:pt idx="49">
                  <c:v>1.2047581213448579</c:v>
                </c:pt>
                <c:pt idx="50">
                  <c:v>1.2022280779960051</c:v>
                </c:pt>
                <c:pt idx="51">
                  <c:v>1.1994996269076039</c:v>
                </c:pt>
                <c:pt idx="52">
                  <c:v>1.1950174774787929</c:v>
                </c:pt>
                <c:pt idx="53">
                  <c:v>1.203918652207024</c:v>
                </c:pt>
                <c:pt idx="54">
                  <c:v>1.175769337067023</c:v>
                </c:pt>
                <c:pt idx="55">
                  <c:v>1.172058043424083</c:v>
                </c:pt>
                <c:pt idx="56">
                  <c:v>1.158759432030384</c:v>
                </c:pt>
                <c:pt idx="57">
                  <c:v>1.1635173081788279</c:v>
                </c:pt>
                <c:pt idx="58">
                  <c:v>1.184263002775632</c:v>
                </c:pt>
                <c:pt idx="59">
                  <c:v>1.1918415459290881</c:v>
                </c:pt>
                <c:pt idx="60">
                  <c:v>1.1789962019051921</c:v>
                </c:pt>
                <c:pt idx="61">
                  <c:v>1.1778572573986981</c:v>
                </c:pt>
                <c:pt idx="62">
                  <c:v>1.1559252257853809</c:v>
                </c:pt>
                <c:pt idx="63">
                  <c:v>1.134465938597526</c:v>
                </c:pt>
                <c:pt idx="64">
                  <c:v>1.1591085945477291</c:v>
                </c:pt>
                <c:pt idx="65">
                  <c:v>1.153981197676333</c:v>
                </c:pt>
                <c:pt idx="66">
                  <c:v>1.163323996058357</c:v>
                </c:pt>
                <c:pt idx="67">
                  <c:v>1.183855781122177</c:v>
                </c:pt>
                <c:pt idx="68">
                  <c:v>1.2032299648528439</c:v>
                </c:pt>
                <c:pt idx="69">
                  <c:v>1.2095070266123309</c:v>
                </c:pt>
                <c:pt idx="70">
                  <c:v>1.1969867078004759</c:v>
                </c:pt>
                <c:pt idx="71">
                  <c:v>1.147680417458989</c:v>
                </c:pt>
                <c:pt idx="72">
                  <c:v>1.1475103428576261</c:v>
                </c:pt>
                <c:pt idx="73">
                  <c:v>1.179823016456869</c:v>
                </c:pt>
                <c:pt idx="74">
                  <c:v>1.182127412840726</c:v>
                </c:pt>
                <c:pt idx="75">
                  <c:v>1.1785103005551101</c:v>
                </c:pt>
                <c:pt idx="76">
                  <c:v>1.2009435011273899</c:v>
                </c:pt>
                <c:pt idx="77">
                  <c:v>1.2022889723917991</c:v>
                </c:pt>
                <c:pt idx="78">
                  <c:v>1.245520062572075</c:v>
                </c:pt>
                <c:pt idx="79">
                  <c:v>1.22841654274479</c:v>
                </c:pt>
                <c:pt idx="80">
                  <c:v>1.2224581600007509</c:v>
                </c:pt>
                <c:pt idx="81">
                  <c:v>1.220511173518424</c:v>
                </c:pt>
                <c:pt idx="82">
                  <c:v>1.2290791826023291</c:v>
                </c:pt>
                <c:pt idx="83">
                  <c:v>1.2051258932799329</c:v>
                </c:pt>
                <c:pt idx="84">
                  <c:v>1.1973489761393521</c:v>
                </c:pt>
                <c:pt idx="85">
                  <c:v>1.198000078037643</c:v>
                </c:pt>
                <c:pt idx="86">
                  <c:v>1.187412929465774</c:v>
                </c:pt>
                <c:pt idx="87">
                  <c:v>1.1638808313893589</c:v>
                </c:pt>
                <c:pt idx="88">
                  <c:v>1.1678989947711711</c:v>
                </c:pt>
                <c:pt idx="89">
                  <c:v>1.1851642081001561</c:v>
                </c:pt>
                <c:pt idx="90">
                  <c:v>1.165373068783633</c:v>
                </c:pt>
                <c:pt idx="91">
                  <c:v>1.1269953966041211</c:v>
                </c:pt>
                <c:pt idx="92">
                  <c:v>1.132726198002608</c:v>
                </c:pt>
                <c:pt idx="93">
                  <c:v>1.1643204294003739</c:v>
                </c:pt>
                <c:pt idx="94">
                  <c:v>1.1315757585030799</c:v>
                </c:pt>
                <c:pt idx="95">
                  <c:v>1.120991760523071</c:v>
                </c:pt>
                <c:pt idx="96">
                  <c:v>1.1003215714795049</c:v>
                </c:pt>
                <c:pt idx="97">
                  <c:v>1.140009560539458</c:v>
                </c:pt>
                <c:pt idx="98">
                  <c:v>1.1544295269241971</c:v>
                </c:pt>
                <c:pt idx="99">
                  <c:v>1.135737809365875</c:v>
                </c:pt>
                <c:pt idx="100">
                  <c:v>1.163533981480209</c:v>
                </c:pt>
                <c:pt idx="101">
                  <c:v>1.1935195866580099</c:v>
                </c:pt>
                <c:pt idx="102">
                  <c:v>1.178296005184629</c:v>
                </c:pt>
                <c:pt idx="103">
                  <c:v>1.1677011887410409</c:v>
                </c:pt>
                <c:pt idx="104">
                  <c:v>1.169802896255151</c:v>
                </c:pt>
                <c:pt idx="105">
                  <c:v>1.16968783895651</c:v>
                </c:pt>
                <c:pt idx="106">
                  <c:v>1.185456055312059</c:v>
                </c:pt>
                <c:pt idx="107">
                  <c:v>1.187718078315352</c:v>
                </c:pt>
                <c:pt idx="108">
                  <c:v>1.1855760177139201</c:v>
                </c:pt>
                <c:pt idx="109">
                  <c:v>1.1745853415111811</c:v>
                </c:pt>
                <c:pt idx="110">
                  <c:v>1.1881475024109709</c:v>
                </c:pt>
                <c:pt idx="111">
                  <c:v>1.1728924977066371</c:v>
                </c:pt>
                <c:pt idx="112">
                  <c:v>1.117318073785144</c:v>
                </c:pt>
                <c:pt idx="113">
                  <c:v>1.11655030718171</c:v>
                </c:pt>
                <c:pt idx="114">
                  <c:v>1.1331816532100021</c:v>
                </c:pt>
                <c:pt idx="115">
                  <c:v>1.124097232691976</c:v>
                </c:pt>
                <c:pt idx="116">
                  <c:v>1.113304715090415</c:v>
                </c:pt>
                <c:pt idx="117">
                  <c:v>1.1176645350898819</c:v>
                </c:pt>
                <c:pt idx="118">
                  <c:v>1.1299242298511321</c:v>
                </c:pt>
                <c:pt idx="119">
                  <c:v>1.114421368078129</c:v>
                </c:pt>
                <c:pt idx="120">
                  <c:v>1.1080966623223141</c:v>
                </c:pt>
                <c:pt idx="121">
                  <c:v>1.114066189997118</c:v>
                </c:pt>
                <c:pt idx="122">
                  <c:v>1.1538091124851579</c:v>
                </c:pt>
                <c:pt idx="123">
                  <c:v>1.142490317861238</c:v>
                </c:pt>
                <c:pt idx="124">
                  <c:v>1.13194142435288</c:v>
                </c:pt>
                <c:pt idx="125">
                  <c:v>1.1364606446156129</c:v>
                </c:pt>
                <c:pt idx="126">
                  <c:v>1.1359671178019941</c:v>
                </c:pt>
                <c:pt idx="127">
                  <c:v>1.12490354419773</c:v>
                </c:pt>
                <c:pt idx="128">
                  <c:v>1.0930822343919531</c:v>
                </c:pt>
                <c:pt idx="129">
                  <c:v>1.0961466530869359</c:v>
                </c:pt>
                <c:pt idx="130">
                  <c:v>1.0798666321254009</c:v>
                </c:pt>
                <c:pt idx="131">
                  <c:v>1.0508118131750379</c:v>
                </c:pt>
                <c:pt idx="132">
                  <c:v>1.044022651535669</c:v>
                </c:pt>
                <c:pt idx="133">
                  <c:v>1.027972578522834</c:v>
                </c:pt>
                <c:pt idx="134">
                  <c:v>1.0440889430793869</c:v>
                </c:pt>
                <c:pt idx="135">
                  <c:v>1.0780463298857419</c:v>
                </c:pt>
                <c:pt idx="136">
                  <c:v>1.1036960458823639</c:v>
                </c:pt>
                <c:pt idx="137">
                  <c:v>1.1274960492349351</c:v>
                </c:pt>
                <c:pt idx="138">
                  <c:v>1.14104074739406</c:v>
                </c:pt>
                <c:pt idx="139">
                  <c:v>1.143459359544754</c:v>
                </c:pt>
                <c:pt idx="140">
                  <c:v>1.0877831830134459</c:v>
                </c:pt>
                <c:pt idx="141">
                  <c:v>1.0902939669299221</c:v>
                </c:pt>
                <c:pt idx="142">
                  <c:v>1.1040508839634691</c:v>
                </c:pt>
                <c:pt idx="143">
                  <c:v>1.101394888100149</c:v>
                </c:pt>
                <c:pt idx="144">
                  <c:v>1.0944123378698041</c:v>
                </c:pt>
                <c:pt idx="145">
                  <c:v>1.1091711070990089</c:v>
                </c:pt>
                <c:pt idx="146">
                  <c:v>1.090875557315979</c:v>
                </c:pt>
                <c:pt idx="147">
                  <c:v>1.1113563090813781</c:v>
                </c:pt>
                <c:pt idx="148">
                  <c:v>1.091661363848935</c:v>
                </c:pt>
                <c:pt idx="149">
                  <c:v>1.0845825586832849</c:v>
                </c:pt>
                <c:pt idx="150">
                  <c:v>1.088066189310966</c:v>
                </c:pt>
                <c:pt idx="151">
                  <c:v>1.0975683124206279</c:v>
                </c:pt>
                <c:pt idx="152">
                  <c:v>1.0789905261016151</c:v>
                </c:pt>
                <c:pt idx="153">
                  <c:v>1.0814992866093991</c:v>
                </c:pt>
                <c:pt idx="154">
                  <c:v>1.0793853677182621</c:v>
                </c:pt>
                <c:pt idx="155">
                  <c:v>1.0800288466611989</c:v>
                </c:pt>
                <c:pt idx="156">
                  <c:v>1.063237022569832</c:v>
                </c:pt>
                <c:pt idx="157">
                  <c:v>1.0720406480988061</c:v>
                </c:pt>
                <c:pt idx="158">
                  <c:v>1.091412997121177</c:v>
                </c:pt>
                <c:pt idx="159">
                  <c:v>1.101741430481689</c:v>
                </c:pt>
                <c:pt idx="160">
                  <c:v>1.1243222797925221</c:v>
                </c:pt>
                <c:pt idx="161">
                  <c:v>1.1201147857939771</c:v>
                </c:pt>
                <c:pt idx="162">
                  <c:v>1.1146551306119941</c:v>
                </c:pt>
                <c:pt idx="163">
                  <c:v>1.1340306157408291</c:v>
                </c:pt>
                <c:pt idx="164">
                  <c:v>1.1425937956485821</c:v>
                </c:pt>
                <c:pt idx="165">
                  <c:v>1.141864407202936</c:v>
                </c:pt>
                <c:pt idx="166">
                  <c:v>1.1509844069929229</c:v>
                </c:pt>
                <c:pt idx="167">
                  <c:v>1.147691156321466</c:v>
                </c:pt>
                <c:pt idx="168">
                  <c:v>1.1476454286592921</c:v>
                </c:pt>
                <c:pt idx="169">
                  <c:v>1.1526377801668091</c:v>
                </c:pt>
                <c:pt idx="170">
                  <c:v>1.1511855580378201</c:v>
                </c:pt>
                <c:pt idx="171">
                  <c:v>1.1508229513575969</c:v>
                </c:pt>
                <c:pt idx="172">
                  <c:v>1.135957248457262</c:v>
                </c:pt>
                <c:pt idx="173">
                  <c:v>1.1377385618429401</c:v>
                </c:pt>
                <c:pt idx="174">
                  <c:v>1.13741775711182</c:v>
                </c:pt>
                <c:pt idx="175">
                  <c:v>1.12746683635027</c:v>
                </c:pt>
                <c:pt idx="176">
                  <c:v>1.1234250780970989</c:v>
                </c:pt>
                <c:pt idx="177">
                  <c:v>1.166755760780261</c:v>
                </c:pt>
                <c:pt idx="178">
                  <c:v>1.1808274914237331</c:v>
                </c:pt>
                <c:pt idx="179">
                  <c:v>1.1929763157080471</c:v>
                </c:pt>
                <c:pt idx="180">
                  <c:v>1.19500695475106</c:v>
                </c:pt>
                <c:pt idx="181">
                  <c:v>1.1939282670180451</c:v>
                </c:pt>
                <c:pt idx="182">
                  <c:v>1.1913697012086799</c:v>
                </c:pt>
                <c:pt idx="183">
                  <c:v>1.181109833033444</c:v>
                </c:pt>
                <c:pt idx="184">
                  <c:v>1.1711534640170249</c:v>
                </c:pt>
                <c:pt idx="185">
                  <c:v>1.174321763032548</c:v>
                </c:pt>
                <c:pt idx="186">
                  <c:v>1.1779409138757</c:v>
                </c:pt>
                <c:pt idx="187">
                  <c:v>1.175710099303038</c:v>
                </c:pt>
                <c:pt idx="188">
                  <c:v>1.186341026839385</c:v>
                </c:pt>
                <c:pt idx="189">
                  <c:v>1.183783706238309</c:v>
                </c:pt>
                <c:pt idx="190">
                  <c:v>1.1851267427356089</c:v>
                </c:pt>
                <c:pt idx="191">
                  <c:v>1.182162275209351</c:v>
                </c:pt>
                <c:pt idx="192">
                  <c:v>1.185050220304908</c:v>
                </c:pt>
                <c:pt idx="193">
                  <c:v>1.1833345752462141</c:v>
                </c:pt>
                <c:pt idx="194">
                  <c:v>1.131970701424869</c:v>
                </c:pt>
                <c:pt idx="195">
                  <c:v>1.137126239311449</c:v>
                </c:pt>
                <c:pt idx="196">
                  <c:v>1.1411344389565361</c:v>
                </c:pt>
                <c:pt idx="197">
                  <c:v>1.189839146448044</c:v>
                </c:pt>
                <c:pt idx="198">
                  <c:v>1.1895659373812251</c:v>
                </c:pt>
                <c:pt idx="199">
                  <c:v>1.1659095144194971</c:v>
                </c:pt>
                <c:pt idx="200">
                  <c:v>1.1633799366112949</c:v>
                </c:pt>
                <c:pt idx="201">
                  <c:v>1.154659560426254</c:v>
                </c:pt>
                <c:pt idx="202">
                  <c:v>1.1566607823374191</c:v>
                </c:pt>
                <c:pt idx="203">
                  <c:v>1.1513711472960571</c:v>
                </c:pt>
                <c:pt idx="204">
                  <c:v>1.1460796470727499</c:v>
                </c:pt>
                <c:pt idx="205">
                  <c:v>1.1768174853921769</c:v>
                </c:pt>
                <c:pt idx="206">
                  <c:v>1.167015173303795</c:v>
                </c:pt>
                <c:pt idx="207">
                  <c:v>1.161786671281771</c:v>
                </c:pt>
                <c:pt idx="208">
                  <c:v>1.1713809580877781</c:v>
                </c:pt>
                <c:pt idx="209">
                  <c:v>1.178940766252772</c:v>
                </c:pt>
                <c:pt idx="210">
                  <c:v>1.20648663966194</c:v>
                </c:pt>
                <c:pt idx="211">
                  <c:v>1.2021316497435459</c:v>
                </c:pt>
                <c:pt idx="212">
                  <c:v>1.2067401752827129</c:v>
                </c:pt>
                <c:pt idx="213">
                  <c:v>1.1968013712094361</c:v>
                </c:pt>
                <c:pt idx="214">
                  <c:v>1.197788838493417</c:v>
                </c:pt>
                <c:pt idx="215">
                  <c:v>1.1742971569288101</c:v>
                </c:pt>
                <c:pt idx="216">
                  <c:v>1.181442379802297</c:v>
                </c:pt>
                <c:pt idx="217">
                  <c:v>1.178133322130406</c:v>
                </c:pt>
                <c:pt idx="218">
                  <c:v>1.1768202301166859</c:v>
                </c:pt>
                <c:pt idx="219">
                  <c:v>1.134232375106843</c:v>
                </c:pt>
                <c:pt idx="220">
                  <c:v>1.1359566704098909</c:v>
                </c:pt>
                <c:pt idx="221">
                  <c:v>1.149072158808113</c:v>
                </c:pt>
                <c:pt idx="222">
                  <c:v>1.114289414261858</c:v>
                </c:pt>
                <c:pt idx="223">
                  <c:v>1.121034402452634</c:v>
                </c:pt>
                <c:pt idx="224">
                  <c:v>1.093600578266654</c:v>
                </c:pt>
                <c:pt idx="225">
                  <c:v>1.0911643934419899</c:v>
                </c:pt>
                <c:pt idx="226">
                  <c:v>1.08383133099064</c:v>
                </c:pt>
                <c:pt idx="227">
                  <c:v>1.086587268800993</c:v>
                </c:pt>
                <c:pt idx="228">
                  <c:v>1.0619584994283671</c:v>
                </c:pt>
                <c:pt idx="229">
                  <c:v>1.060252500245868</c:v>
                </c:pt>
                <c:pt idx="230">
                  <c:v>1.071837364580202</c:v>
                </c:pt>
                <c:pt idx="231">
                  <c:v>1.064530662385345</c:v>
                </c:pt>
                <c:pt idx="232">
                  <c:v>1.0549048580217339</c:v>
                </c:pt>
                <c:pt idx="233">
                  <c:v>1.058676249861664</c:v>
                </c:pt>
                <c:pt idx="234">
                  <c:v>1.0573652014808019</c:v>
                </c:pt>
                <c:pt idx="235">
                  <c:v>1.0285159393316969</c:v>
                </c:pt>
                <c:pt idx="236">
                  <c:v>1.026670143344101</c:v>
                </c:pt>
                <c:pt idx="237">
                  <c:v>1.013917373681301</c:v>
                </c:pt>
                <c:pt idx="238">
                  <c:v>1.0344256095371649</c:v>
                </c:pt>
                <c:pt idx="239">
                  <c:v>1.0174160953472009</c:v>
                </c:pt>
                <c:pt idx="240">
                  <c:v>1.028837676914661</c:v>
                </c:pt>
                <c:pt idx="241">
                  <c:v>1.0192320741519889</c:v>
                </c:pt>
                <c:pt idx="242">
                  <c:v>1.031203367921006</c:v>
                </c:pt>
                <c:pt idx="243">
                  <c:v>1.026593737816099</c:v>
                </c:pt>
                <c:pt idx="244">
                  <c:v>1.014853395819779</c:v>
                </c:pt>
                <c:pt idx="245">
                  <c:v>1.0297607610820001</c:v>
                </c:pt>
                <c:pt idx="246">
                  <c:v>1.0340546115498179</c:v>
                </c:pt>
                <c:pt idx="247">
                  <c:v>1.0341018023664199</c:v>
                </c:pt>
                <c:pt idx="248">
                  <c:v>1.030229044926841</c:v>
                </c:pt>
                <c:pt idx="249">
                  <c:v>1.0476209437551629</c:v>
                </c:pt>
                <c:pt idx="250">
                  <c:v>1.037402755453835</c:v>
                </c:pt>
                <c:pt idx="251">
                  <c:v>1.0417231304857011</c:v>
                </c:pt>
                <c:pt idx="252">
                  <c:v>1.0050621603558629</c:v>
                </c:pt>
                <c:pt idx="253">
                  <c:v>1.0116211601869971</c:v>
                </c:pt>
                <c:pt idx="254">
                  <c:v>1.005965950510092</c:v>
                </c:pt>
                <c:pt idx="255">
                  <c:v>1.017508848452926</c:v>
                </c:pt>
                <c:pt idx="256">
                  <c:v>1.047011035620776</c:v>
                </c:pt>
                <c:pt idx="257">
                  <c:v>1.047011035620776</c:v>
                </c:pt>
                <c:pt idx="258">
                  <c:v>1.0721689415460529</c:v>
                </c:pt>
                <c:pt idx="259">
                  <c:v>1.0654045582619389</c:v>
                </c:pt>
                <c:pt idx="260">
                  <c:v>1.0683720752910171</c:v>
                </c:pt>
                <c:pt idx="261">
                  <c:v>1.0657821052129131</c:v>
                </c:pt>
                <c:pt idx="262">
                  <c:v>1.0441550141502141</c:v>
                </c:pt>
                <c:pt idx="263">
                  <c:v>1.04769517870325</c:v>
                </c:pt>
                <c:pt idx="264">
                  <c:v>1.05190142173779</c:v>
                </c:pt>
                <c:pt idx="265">
                  <c:v>1.0621671673544071</c:v>
                </c:pt>
                <c:pt idx="266">
                  <c:v>1.078588670743418</c:v>
                </c:pt>
                <c:pt idx="267">
                  <c:v>1.0704144777858819</c:v>
                </c:pt>
                <c:pt idx="268">
                  <c:v>1.069614368473105</c:v>
                </c:pt>
                <c:pt idx="269">
                  <c:v>1.0813143827013389</c:v>
                </c:pt>
                <c:pt idx="270">
                  <c:v>1.0728169757121</c:v>
                </c:pt>
                <c:pt idx="271">
                  <c:v>1.0732764636257679</c:v>
                </c:pt>
                <c:pt idx="272">
                  <c:v>1.0646170336728631</c:v>
                </c:pt>
                <c:pt idx="273">
                  <c:v>1.066366556771656</c:v>
                </c:pt>
                <c:pt idx="274">
                  <c:v>1.059416524900453</c:v>
                </c:pt>
                <c:pt idx="275">
                  <c:v>1.052464820850274</c:v>
                </c:pt>
                <c:pt idx="276">
                  <c:v>1.0739439800056021</c:v>
                </c:pt>
                <c:pt idx="277">
                  <c:v>1.072637751228142</c:v>
                </c:pt>
                <c:pt idx="278">
                  <c:v>1.0776540707769631</c:v>
                </c:pt>
                <c:pt idx="279">
                  <c:v>1.0817404559603701</c:v>
                </c:pt>
                <c:pt idx="280">
                  <c:v>1.0782562905270741</c:v>
                </c:pt>
                <c:pt idx="281">
                  <c:v>1.0698046595756781</c:v>
                </c:pt>
                <c:pt idx="282">
                  <c:v>1.0639896189196241</c:v>
                </c:pt>
                <c:pt idx="283">
                  <c:v>1.073193640951001</c:v>
                </c:pt>
                <c:pt idx="284">
                  <c:v>1.07305324898304</c:v>
                </c:pt>
                <c:pt idx="285">
                  <c:v>1.083950371822894</c:v>
                </c:pt>
                <c:pt idx="286">
                  <c:v>1.0869928884339339</c:v>
                </c:pt>
                <c:pt idx="287">
                  <c:v>1.0897491924969911</c:v>
                </c:pt>
                <c:pt idx="288">
                  <c:v>1.079465542437027</c:v>
                </c:pt>
                <c:pt idx="289">
                  <c:v>1.0831499295145941</c:v>
                </c:pt>
                <c:pt idx="290">
                  <c:v>1.0836581295941281</c:v>
                </c:pt>
                <c:pt idx="291">
                  <c:v>1.08170560917633</c:v>
                </c:pt>
                <c:pt idx="292">
                  <c:v>1.084837113169435</c:v>
                </c:pt>
                <c:pt idx="293">
                  <c:v>1.081811288967959</c:v>
                </c:pt>
                <c:pt idx="294">
                  <c:v>1.0840550124751001</c:v>
                </c:pt>
                <c:pt idx="295">
                  <c:v>1.0819063339774331</c:v>
                </c:pt>
                <c:pt idx="296">
                  <c:v>1.081203931187936</c:v>
                </c:pt>
                <c:pt idx="297">
                  <c:v>1.0787162252667659</c:v>
                </c:pt>
                <c:pt idx="298">
                  <c:v>1.0869415868910379</c:v>
                </c:pt>
                <c:pt idx="299">
                  <c:v>1.085071660286778</c:v>
                </c:pt>
                <c:pt idx="300">
                  <c:v>1.0847910721697529</c:v>
                </c:pt>
                <c:pt idx="301">
                  <c:v>1.0658119380437689</c:v>
                </c:pt>
                <c:pt idx="302">
                  <c:v>1.0552191175169781</c:v>
                </c:pt>
                <c:pt idx="303">
                  <c:v>1.053972243467429</c:v>
                </c:pt>
                <c:pt idx="304">
                  <c:v>1.056249450883961</c:v>
                </c:pt>
                <c:pt idx="305">
                  <c:v>1.0585754687300499</c:v>
                </c:pt>
                <c:pt idx="306">
                  <c:v>1.056486790277495</c:v>
                </c:pt>
                <c:pt idx="307">
                  <c:v>1.0567667850696589</c:v>
                </c:pt>
                <c:pt idx="308">
                  <c:v>1.055061741942855</c:v>
                </c:pt>
                <c:pt idx="309">
                  <c:v>1.0557726456981451</c:v>
                </c:pt>
                <c:pt idx="310">
                  <c:v>1.0531171984174881</c:v>
                </c:pt>
                <c:pt idx="311">
                  <c:v>1.0578121360776129</c:v>
                </c:pt>
                <c:pt idx="312">
                  <c:v>1.0586188148700859</c:v>
                </c:pt>
                <c:pt idx="313">
                  <c:v>1.05207274049429</c:v>
                </c:pt>
                <c:pt idx="314">
                  <c:v>1.0545401893484969</c:v>
                </c:pt>
                <c:pt idx="315">
                  <c:v>1.0549202158139619</c:v>
                </c:pt>
                <c:pt idx="316">
                  <c:v>1.056962260366447</c:v>
                </c:pt>
                <c:pt idx="317">
                  <c:v>1.0619036009825691</c:v>
                </c:pt>
                <c:pt idx="318">
                  <c:v>1.088051348564999</c:v>
                </c:pt>
                <c:pt idx="319">
                  <c:v>1.0806693100729741</c:v>
                </c:pt>
                <c:pt idx="320">
                  <c:v>1.0795868523544969</c:v>
                </c:pt>
                <c:pt idx="321">
                  <c:v>1.085761468483208</c:v>
                </c:pt>
                <c:pt idx="322">
                  <c:v>1.081069530068778</c:v>
                </c:pt>
                <c:pt idx="323">
                  <c:v>1.08196446297475</c:v>
                </c:pt>
                <c:pt idx="324">
                  <c:v>1.0805490942565059</c:v>
                </c:pt>
                <c:pt idx="325">
                  <c:v>1.0571886505849619</c:v>
                </c:pt>
                <c:pt idx="326">
                  <c:v>1.060916987770288</c:v>
                </c:pt>
                <c:pt idx="327">
                  <c:v>1.064013788438684</c:v>
                </c:pt>
                <c:pt idx="328">
                  <c:v>1.0624728357998729</c:v>
                </c:pt>
                <c:pt idx="329">
                  <c:v>1.065473138551009</c:v>
                </c:pt>
                <c:pt idx="330">
                  <c:v>1.0671584656241231</c:v>
                </c:pt>
                <c:pt idx="331">
                  <c:v>1.0665980273888871</c:v>
                </c:pt>
                <c:pt idx="332">
                  <c:v>1.0699284020518061</c:v>
                </c:pt>
                <c:pt idx="333">
                  <c:v>1.066353208548614</c:v>
                </c:pt>
                <c:pt idx="334">
                  <c:v>1.055262398298757</c:v>
                </c:pt>
                <c:pt idx="335">
                  <c:v>1.064336304651637</c:v>
                </c:pt>
                <c:pt idx="336">
                  <c:v>1.0668314313389391</c:v>
                </c:pt>
                <c:pt idx="337">
                  <c:v>1.07459424290246</c:v>
                </c:pt>
                <c:pt idx="338">
                  <c:v>1.0752059869177051</c:v>
                </c:pt>
                <c:pt idx="339">
                  <c:v>1.0783086953162171</c:v>
                </c:pt>
                <c:pt idx="340">
                  <c:v>1.0931662245834211</c:v>
                </c:pt>
                <c:pt idx="341">
                  <c:v>1.0959606120346661</c:v>
                </c:pt>
                <c:pt idx="342">
                  <c:v>1.095350926903488</c:v>
                </c:pt>
                <c:pt idx="343">
                  <c:v>1.0977875912828161</c:v>
                </c:pt>
                <c:pt idx="344">
                  <c:v>1.09263295492441</c:v>
                </c:pt>
                <c:pt idx="345">
                  <c:v>1.098021084143</c:v>
                </c:pt>
                <c:pt idx="346">
                  <c:v>1.116871714519176</c:v>
                </c:pt>
                <c:pt idx="347">
                  <c:v>1.11785297833805</c:v>
                </c:pt>
                <c:pt idx="348">
                  <c:v>1.1169647842918311</c:v>
                </c:pt>
                <c:pt idx="349">
                  <c:v>1.118412827897733</c:v>
                </c:pt>
                <c:pt idx="350">
                  <c:v>1.114856168451972</c:v>
                </c:pt>
                <c:pt idx="351">
                  <c:v>1.110890584896425</c:v>
                </c:pt>
                <c:pt idx="352">
                  <c:v>1.108928507966382</c:v>
                </c:pt>
                <c:pt idx="353">
                  <c:v>1.113420901023991</c:v>
                </c:pt>
                <c:pt idx="354">
                  <c:v>1.1058769862907849</c:v>
                </c:pt>
                <c:pt idx="355">
                  <c:v>1.10648566577856</c:v>
                </c:pt>
                <c:pt idx="356">
                  <c:v>1.117183601992517</c:v>
                </c:pt>
                <c:pt idx="357">
                  <c:v>1.1136628731228959</c:v>
                </c:pt>
                <c:pt idx="358">
                  <c:v>1.111647906151551</c:v>
                </c:pt>
                <c:pt idx="359">
                  <c:v>1.107516694946022</c:v>
                </c:pt>
                <c:pt idx="360">
                  <c:v>1.1025388174431581</c:v>
                </c:pt>
                <c:pt idx="361">
                  <c:v>1.102585818590647</c:v>
                </c:pt>
                <c:pt idx="362">
                  <c:v>1.101739339671657</c:v>
                </c:pt>
                <c:pt idx="363">
                  <c:v>1.100986817604005</c:v>
                </c:pt>
                <c:pt idx="364">
                  <c:v>1.1049855135096069</c:v>
                </c:pt>
                <c:pt idx="365">
                  <c:v>1.109361190649099</c:v>
                </c:pt>
                <c:pt idx="366">
                  <c:v>1.1173095548767491</c:v>
                </c:pt>
                <c:pt idx="367">
                  <c:v>1.115099184005742</c:v>
                </c:pt>
                <c:pt idx="368">
                  <c:v>1.1184365799203899</c:v>
                </c:pt>
                <c:pt idx="369">
                  <c:v>1.140725185392796</c:v>
                </c:pt>
                <c:pt idx="370">
                  <c:v>1.1619631019432319</c:v>
                </c:pt>
                <c:pt idx="371">
                  <c:v>1.1539326765718581</c:v>
                </c:pt>
                <c:pt idx="372">
                  <c:v>1.15094880602077</c:v>
                </c:pt>
                <c:pt idx="373">
                  <c:v>1.1469066722529251</c:v>
                </c:pt>
                <c:pt idx="374">
                  <c:v>1.1518989029066979</c:v>
                </c:pt>
                <c:pt idx="375">
                  <c:v>1.146831830772358</c:v>
                </c:pt>
                <c:pt idx="376">
                  <c:v>1.14851393676513</c:v>
                </c:pt>
                <c:pt idx="377">
                  <c:v>1.1449598165832791</c:v>
                </c:pt>
                <c:pt idx="378">
                  <c:v>1.1405552238777821</c:v>
                </c:pt>
                <c:pt idx="379">
                  <c:v>1.1400391779966259</c:v>
                </c:pt>
                <c:pt idx="380">
                  <c:v>1.139428685074972</c:v>
                </c:pt>
                <c:pt idx="381">
                  <c:v>1.143938687745355</c:v>
                </c:pt>
                <c:pt idx="382">
                  <c:v>1.146664309349102</c:v>
                </c:pt>
                <c:pt idx="383">
                  <c:v>1.1401844412607911</c:v>
                </c:pt>
                <c:pt idx="384">
                  <c:v>1.1451093806379871</c:v>
                </c:pt>
                <c:pt idx="385">
                  <c:v>1.145860869530394</c:v>
                </c:pt>
                <c:pt idx="386">
                  <c:v>1.1484430859181369</c:v>
                </c:pt>
                <c:pt idx="387">
                  <c:v>1.1506501854044859</c:v>
                </c:pt>
                <c:pt idx="388">
                  <c:v>1.1514468009137011</c:v>
                </c:pt>
                <c:pt idx="389">
                  <c:v>1.148588101082372</c:v>
                </c:pt>
                <c:pt idx="390">
                  <c:v>1.134943742718864</c:v>
                </c:pt>
                <c:pt idx="391">
                  <c:v>1.1313673975033181</c:v>
                </c:pt>
                <c:pt idx="392">
                  <c:v>1.125381575995114</c:v>
                </c:pt>
                <c:pt idx="393">
                  <c:v>1.131507057517392</c:v>
                </c:pt>
                <c:pt idx="394">
                  <c:v>1.130475041495379</c:v>
                </c:pt>
                <c:pt idx="395">
                  <c:v>1.1315080648683189</c:v>
                </c:pt>
                <c:pt idx="396">
                  <c:v>1.1359179757302871</c:v>
                </c:pt>
                <c:pt idx="397">
                  <c:v>1.1338183639356361</c:v>
                </c:pt>
                <c:pt idx="398">
                  <c:v>1.1238598751509139</c:v>
                </c:pt>
                <c:pt idx="399">
                  <c:v>1.126144993734997</c:v>
                </c:pt>
                <c:pt idx="400">
                  <c:v>1.122134136170303</c:v>
                </c:pt>
                <c:pt idx="401">
                  <c:v>1.1273243303474321</c:v>
                </c:pt>
                <c:pt idx="402">
                  <c:v>1.129449014442774</c:v>
                </c:pt>
                <c:pt idx="403">
                  <c:v>1.1418342350317521</c:v>
                </c:pt>
                <c:pt idx="404">
                  <c:v>1.143155081733324</c:v>
                </c:pt>
                <c:pt idx="405">
                  <c:v>1.1394295140258219</c:v>
                </c:pt>
                <c:pt idx="406">
                  <c:v>1.1396652889578529</c:v>
                </c:pt>
                <c:pt idx="407">
                  <c:v>1.1438165766997741</c:v>
                </c:pt>
                <c:pt idx="408">
                  <c:v>1.136073771876867</c:v>
                </c:pt>
                <c:pt idx="409">
                  <c:v>1.1484212305651289</c:v>
                </c:pt>
                <c:pt idx="410">
                  <c:v>1.146953762288407</c:v>
                </c:pt>
                <c:pt idx="411">
                  <c:v>1.1475650922505529</c:v>
                </c:pt>
                <c:pt idx="412">
                  <c:v>1.1540991569565759</c:v>
                </c:pt>
                <c:pt idx="413">
                  <c:v>1.165856559683911</c:v>
                </c:pt>
                <c:pt idx="414">
                  <c:v>1.1636364091298841</c:v>
                </c:pt>
                <c:pt idx="415">
                  <c:v>1.1601246325564341</c:v>
                </c:pt>
                <c:pt idx="416">
                  <c:v>1.157945237152572</c:v>
                </c:pt>
                <c:pt idx="417">
                  <c:v>1.1588754929747</c:v>
                </c:pt>
                <c:pt idx="418">
                  <c:v>1.15827087037131</c:v>
                </c:pt>
                <c:pt idx="419">
                  <c:v>1.162646200369819</c:v>
                </c:pt>
                <c:pt idx="420">
                  <c:v>1.156294715823577</c:v>
                </c:pt>
                <c:pt idx="421">
                  <c:v>1.167154700376543</c:v>
                </c:pt>
                <c:pt idx="422">
                  <c:v>1.165921546544084</c:v>
                </c:pt>
                <c:pt idx="423">
                  <c:v>1.168405960797795</c:v>
                </c:pt>
                <c:pt idx="424">
                  <c:v>1.171874876941517</c:v>
                </c:pt>
                <c:pt idx="425">
                  <c:v>1.164531364700764</c:v>
                </c:pt>
                <c:pt idx="426">
                  <c:v>1.1755380117955001</c:v>
                </c:pt>
                <c:pt idx="427">
                  <c:v>1.1838536246437139</c:v>
                </c:pt>
                <c:pt idx="428">
                  <c:v>1.188850839475966</c:v>
                </c:pt>
                <c:pt idx="429">
                  <c:v>1.1857671829647261</c:v>
                </c:pt>
                <c:pt idx="430">
                  <c:v>1.183920898162252</c:v>
                </c:pt>
                <c:pt idx="431">
                  <c:v>1.187762813405026</c:v>
                </c:pt>
                <c:pt idx="432">
                  <c:v>1.1863776241901169</c:v>
                </c:pt>
                <c:pt idx="433">
                  <c:v>1.1975293554501529</c:v>
                </c:pt>
                <c:pt idx="434">
                  <c:v>1.203550340047681</c:v>
                </c:pt>
                <c:pt idx="435">
                  <c:v>1.206743309072019</c:v>
                </c:pt>
                <c:pt idx="436">
                  <c:v>1.210843240148513</c:v>
                </c:pt>
                <c:pt idx="437">
                  <c:v>1.218977001854898</c:v>
                </c:pt>
                <c:pt idx="438">
                  <c:v>1.2199926352095971</c:v>
                </c:pt>
                <c:pt idx="439">
                  <c:v>1.208191230053778</c:v>
                </c:pt>
                <c:pt idx="440">
                  <c:v>1.1976235922596501</c:v>
                </c:pt>
                <c:pt idx="441">
                  <c:v>1.203712523549231</c:v>
                </c:pt>
                <c:pt idx="442">
                  <c:v>1.1981352564306069</c:v>
                </c:pt>
                <c:pt idx="443">
                  <c:v>1.1820746477030171</c:v>
                </c:pt>
                <c:pt idx="444">
                  <c:v>1.179005308474969</c:v>
                </c:pt>
                <c:pt idx="445">
                  <c:v>1.1823500702791889</c:v>
                </c:pt>
                <c:pt idx="446">
                  <c:v>1.1848596177838691</c:v>
                </c:pt>
                <c:pt idx="447">
                  <c:v>1.199640441134997</c:v>
                </c:pt>
                <c:pt idx="448">
                  <c:v>1.1872730139068011</c:v>
                </c:pt>
                <c:pt idx="449">
                  <c:v>1.1805857478004109</c:v>
                </c:pt>
                <c:pt idx="450">
                  <c:v>1.175798747775868</c:v>
                </c:pt>
                <c:pt idx="451">
                  <c:v>1.154357758296753</c:v>
                </c:pt>
                <c:pt idx="452">
                  <c:v>1.150197826678254</c:v>
                </c:pt>
                <c:pt idx="453">
                  <c:v>1.146366478377435</c:v>
                </c:pt>
                <c:pt idx="454">
                  <c:v>1.14479594249058</c:v>
                </c:pt>
                <c:pt idx="455">
                  <c:v>1.1470720542199719</c:v>
                </c:pt>
                <c:pt idx="456">
                  <c:v>1.1458234875700779</c:v>
                </c:pt>
                <c:pt idx="457">
                  <c:v>1.1438336161628619</c:v>
                </c:pt>
                <c:pt idx="458">
                  <c:v>1.1480603346061109</c:v>
                </c:pt>
                <c:pt idx="459">
                  <c:v>1.144956943050518</c:v>
                </c:pt>
                <c:pt idx="460">
                  <c:v>1.141244763098501</c:v>
                </c:pt>
                <c:pt idx="461">
                  <c:v>1.139710413256281</c:v>
                </c:pt>
                <c:pt idx="462">
                  <c:v>1.14306159920102</c:v>
                </c:pt>
                <c:pt idx="463">
                  <c:v>1.1509259761760959</c:v>
                </c:pt>
                <c:pt idx="464">
                  <c:v>1.1585516380967771</c:v>
                </c:pt>
                <c:pt idx="465">
                  <c:v>1.157156050569055</c:v>
                </c:pt>
                <c:pt idx="466">
                  <c:v>1.154226129495733</c:v>
                </c:pt>
                <c:pt idx="467">
                  <c:v>1.1559009842145831</c:v>
                </c:pt>
                <c:pt idx="468">
                  <c:v>1.1533403645007221</c:v>
                </c:pt>
                <c:pt idx="469">
                  <c:v>1.14882445360647</c:v>
                </c:pt>
                <c:pt idx="470">
                  <c:v>1.1457973218255699</c:v>
                </c:pt>
                <c:pt idx="471">
                  <c:v>1.1519003891937261</c:v>
                </c:pt>
                <c:pt idx="472">
                  <c:v>1.1648508919874949</c:v>
                </c:pt>
                <c:pt idx="473">
                  <c:v>1.160069321617748</c:v>
                </c:pt>
                <c:pt idx="474">
                  <c:v>1.166434062812753</c:v>
                </c:pt>
                <c:pt idx="475">
                  <c:v>1.1623135001508951</c:v>
                </c:pt>
                <c:pt idx="476">
                  <c:v>1.1681179166105711</c:v>
                </c:pt>
                <c:pt idx="477">
                  <c:v>1.167840737027577</c:v>
                </c:pt>
                <c:pt idx="478">
                  <c:v>1.170748821930728</c:v>
                </c:pt>
                <c:pt idx="479">
                  <c:v>1.172084630647708</c:v>
                </c:pt>
                <c:pt idx="480">
                  <c:v>1.1758571193320451</c:v>
                </c:pt>
                <c:pt idx="481">
                  <c:v>1.1663690037722461</c:v>
                </c:pt>
                <c:pt idx="482">
                  <c:v>1.1668314412296339</c:v>
                </c:pt>
                <c:pt idx="483">
                  <c:v>1.1633099663291691</c:v>
                </c:pt>
                <c:pt idx="484">
                  <c:v>1.1692137716137221</c:v>
                </c:pt>
                <c:pt idx="485">
                  <c:v>1.1719902320679429</c:v>
                </c:pt>
                <c:pt idx="486">
                  <c:v>1.1773877922401941</c:v>
                </c:pt>
                <c:pt idx="487">
                  <c:v>1.182662391126976</c:v>
                </c:pt>
                <c:pt idx="488">
                  <c:v>1.1794575076330349</c:v>
                </c:pt>
                <c:pt idx="489">
                  <c:v>1.179132352756878</c:v>
                </c:pt>
                <c:pt idx="490">
                  <c:v>1.180480410717532</c:v>
                </c:pt>
                <c:pt idx="491">
                  <c:v>1.1756451010632689</c:v>
                </c:pt>
                <c:pt idx="492">
                  <c:v>1.1899173779185239</c:v>
                </c:pt>
                <c:pt idx="493">
                  <c:v>1.1893158299658371</c:v>
                </c:pt>
                <c:pt idx="494">
                  <c:v>1.190932250206937</c:v>
                </c:pt>
                <c:pt idx="495">
                  <c:v>1.1871485245964291</c:v>
                </c:pt>
                <c:pt idx="496">
                  <c:v>1.186268613307317</c:v>
                </c:pt>
                <c:pt idx="497">
                  <c:v>1.178383162846613</c:v>
                </c:pt>
                <c:pt idx="498">
                  <c:v>1.1787084327509849</c:v>
                </c:pt>
                <c:pt idx="499">
                  <c:v>1.178940948055174</c:v>
                </c:pt>
                <c:pt idx="500">
                  <c:v>1.1721049172183</c:v>
                </c:pt>
                <c:pt idx="501">
                  <c:v>1.167546839954767</c:v>
                </c:pt>
                <c:pt idx="502">
                  <c:v>1.1701996045181251</c:v>
                </c:pt>
                <c:pt idx="503">
                  <c:v>1.172573791669006</c:v>
                </c:pt>
                <c:pt idx="504">
                  <c:v>1.173085806202133</c:v>
                </c:pt>
                <c:pt idx="505">
                  <c:v>1.1675007471362311</c:v>
                </c:pt>
                <c:pt idx="506">
                  <c:v>1.1638702705968069</c:v>
                </c:pt>
                <c:pt idx="507">
                  <c:v>1.172805890175346</c:v>
                </c:pt>
                <c:pt idx="508">
                  <c:v>1.171192302974692</c:v>
                </c:pt>
                <c:pt idx="509">
                  <c:v>1.1726222738841929</c:v>
                </c:pt>
                <c:pt idx="510">
                  <c:v>1.177797938948226</c:v>
                </c:pt>
                <c:pt idx="511">
                  <c:v>1.167072323514601</c:v>
                </c:pt>
                <c:pt idx="512">
                  <c:v>1.168325428453892</c:v>
                </c:pt>
                <c:pt idx="513">
                  <c:v>1.1708347484047521</c:v>
                </c:pt>
                <c:pt idx="514">
                  <c:v>1.1634934799268439</c:v>
                </c:pt>
                <c:pt idx="515">
                  <c:v>1.1667915877746511</c:v>
                </c:pt>
                <c:pt idx="516">
                  <c:v>1.1753438700394829</c:v>
                </c:pt>
                <c:pt idx="517">
                  <c:v>1.1737172444650861</c:v>
                </c:pt>
                <c:pt idx="518">
                  <c:v>1.1711629391073271</c:v>
                </c:pt>
                <c:pt idx="519">
                  <c:v>1.170187589261148</c:v>
                </c:pt>
                <c:pt idx="520">
                  <c:v>1.165959697245379</c:v>
                </c:pt>
                <c:pt idx="521">
                  <c:v>1.1717680281406171</c:v>
                </c:pt>
                <c:pt idx="522">
                  <c:v>1.183619043968732</c:v>
                </c:pt>
                <c:pt idx="523">
                  <c:v>1.1844553531161159</c:v>
                </c:pt>
                <c:pt idx="524">
                  <c:v>1.184501717979781</c:v>
                </c:pt>
                <c:pt idx="525">
                  <c:v>1.1814881669844819</c:v>
                </c:pt>
                <c:pt idx="526">
                  <c:v>1.1819987937313849</c:v>
                </c:pt>
                <c:pt idx="527">
                  <c:v>1.1801876856472171</c:v>
                </c:pt>
                <c:pt idx="528">
                  <c:v>1.1769368125372119</c:v>
                </c:pt>
                <c:pt idx="529">
                  <c:v>1.1691803011324771</c:v>
                </c:pt>
                <c:pt idx="530">
                  <c:v>1.1702441256429019</c:v>
                </c:pt>
                <c:pt idx="531">
                  <c:v>1.1638453492931631</c:v>
                </c:pt>
                <c:pt idx="532">
                  <c:v>1.157730721155533</c:v>
                </c:pt>
                <c:pt idx="533">
                  <c:v>1.1608248665683389</c:v>
                </c:pt>
                <c:pt idx="534">
                  <c:v>1.165477322067034</c:v>
                </c:pt>
                <c:pt idx="535">
                  <c:v>1.163204550378135</c:v>
                </c:pt>
                <c:pt idx="536">
                  <c:v>1.166038439298787</c:v>
                </c:pt>
                <c:pt idx="537">
                  <c:v>1.164925816047415</c:v>
                </c:pt>
                <c:pt idx="538">
                  <c:v>1.167153172175037</c:v>
                </c:pt>
                <c:pt idx="539">
                  <c:v>1.1653000186197751</c:v>
                </c:pt>
                <c:pt idx="540">
                  <c:v>1.1618210680112799</c:v>
                </c:pt>
                <c:pt idx="541">
                  <c:v>1.158610589289103</c:v>
                </c:pt>
                <c:pt idx="542">
                  <c:v>1.1562367115621071</c:v>
                </c:pt>
                <c:pt idx="543">
                  <c:v>1.1530242316209851</c:v>
                </c:pt>
                <c:pt idx="544">
                  <c:v>1.155305972558323</c:v>
                </c:pt>
                <c:pt idx="545">
                  <c:v>1.1539087123506739</c:v>
                </c:pt>
                <c:pt idx="546">
                  <c:v>1.1569358040101889</c:v>
                </c:pt>
                <c:pt idx="547">
                  <c:v>1.1628510135397401</c:v>
                </c:pt>
                <c:pt idx="548">
                  <c:v>1.179353249126138</c:v>
                </c:pt>
                <c:pt idx="549">
                  <c:v>1.180884423408266</c:v>
                </c:pt>
                <c:pt idx="550">
                  <c:v>1.183114514658786</c:v>
                </c:pt>
                <c:pt idx="551">
                  <c:v>1.17363502615134</c:v>
                </c:pt>
                <c:pt idx="552">
                  <c:v>1.1700111615030511</c:v>
                </c:pt>
                <c:pt idx="553">
                  <c:v>1.1722430666222421</c:v>
                </c:pt>
                <c:pt idx="554">
                  <c:v>1.1805222106074329</c:v>
                </c:pt>
                <c:pt idx="555">
                  <c:v>1.194101855095107</c:v>
                </c:pt>
                <c:pt idx="556">
                  <c:v>1.19235026970455</c:v>
                </c:pt>
                <c:pt idx="557">
                  <c:v>1.216236355555522</c:v>
                </c:pt>
                <c:pt idx="558">
                  <c:v>1.2166007641188239</c:v>
                </c:pt>
                <c:pt idx="559">
                  <c:v>1.2193203366327821</c:v>
                </c:pt>
                <c:pt idx="560">
                  <c:v>1.225399014589432</c:v>
                </c:pt>
                <c:pt idx="561">
                  <c:v>1.2161981194754601</c:v>
                </c:pt>
                <c:pt idx="562">
                  <c:v>1.2041060241548021</c:v>
                </c:pt>
                <c:pt idx="563">
                  <c:v>1.210822336648655</c:v>
                </c:pt>
                <c:pt idx="564">
                  <c:v>1.2208651495796079</c:v>
                </c:pt>
                <c:pt idx="565">
                  <c:v>1.229328877473489</c:v>
                </c:pt>
                <c:pt idx="566">
                  <c:v>1.23570837346453</c:v>
                </c:pt>
                <c:pt idx="567">
                  <c:v>1.2348492441001431</c:v>
                </c:pt>
                <c:pt idx="568">
                  <c:v>1.2339904040642</c:v>
                </c:pt>
                <c:pt idx="569">
                  <c:v>1.221588399475031</c:v>
                </c:pt>
                <c:pt idx="570">
                  <c:v>1.2148588685609829</c:v>
                </c:pt>
                <c:pt idx="571">
                  <c:v>1.212743303097132</c:v>
                </c:pt>
                <c:pt idx="572">
                  <c:v>1.2292245101438359</c:v>
                </c:pt>
                <c:pt idx="573">
                  <c:v>1.22391687893544</c:v>
                </c:pt>
                <c:pt idx="574">
                  <c:v>1.2349190382762429</c:v>
                </c:pt>
                <c:pt idx="575">
                  <c:v>1.2406929596924949</c:v>
                </c:pt>
                <c:pt idx="576">
                  <c:v>1.2471939816850759</c:v>
                </c:pt>
                <c:pt idx="577">
                  <c:v>1.2489085499697921</c:v>
                </c:pt>
                <c:pt idx="578">
                  <c:v>1.2532534770307111</c:v>
                </c:pt>
                <c:pt idx="579">
                  <c:v>1.247178852791015</c:v>
                </c:pt>
                <c:pt idx="580">
                  <c:v>1.2543258021646859</c:v>
                </c:pt>
                <c:pt idx="581">
                  <c:v>1.2522093362056801</c:v>
                </c:pt>
                <c:pt idx="582">
                  <c:v>1.24720410623381</c:v>
                </c:pt>
                <c:pt idx="583">
                  <c:v>1.2380353567993889</c:v>
                </c:pt>
                <c:pt idx="584">
                  <c:v>1.254669519404487</c:v>
                </c:pt>
                <c:pt idx="585">
                  <c:v>1.256570190993846</c:v>
                </c:pt>
                <c:pt idx="586">
                  <c:v>1.254725245038282</c:v>
                </c:pt>
                <c:pt idx="587">
                  <c:v>1.2611735156845429</c:v>
                </c:pt>
                <c:pt idx="588">
                  <c:v>1.2726394643816881</c:v>
                </c:pt>
                <c:pt idx="589">
                  <c:v>1.2693412653487579</c:v>
                </c:pt>
                <c:pt idx="590">
                  <c:v>1.2858492416705549</c:v>
                </c:pt>
                <c:pt idx="591">
                  <c:v>1.295450056701096</c:v>
                </c:pt>
                <c:pt idx="592">
                  <c:v>1.295938055982875</c:v>
                </c:pt>
                <c:pt idx="593">
                  <c:v>1.292681829346586</c:v>
                </c:pt>
                <c:pt idx="594">
                  <c:v>1.306304615695421</c:v>
                </c:pt>
                <c:pt idx="595">
                  <c:v>1.307772581723021</c:v>
                </c:pt>
                <c:pt idx="596">
                  <c:v>1.2999837438603881</c:v>
                </c:pt>
                <c:pt idx="597">
                  <c:v>1.3085477729390389</c:v>
                </c:pt>
                <c:pt idx="598">
                  <c:v>1.3040696655062369</c:v>
                </c:pt>
                <c:pt idx="599">
                  <c:v>1.3010546315993079</c:v>
                </c:pt>
                <c:pt idx="600">
                  <c:v>1.301009398922188</c:v>
                </c:pt>
                <c:pt idx="601">
                  <c:v>1.302456854654864</c:v>
                </c:pt>
                <c:pt idx="602">
                  <c:v>1.303631729174213</c:v>
                </c:pt>
                <c:pt idx="603">
                  <c:v>1.3189404154770421</c:v>
                </c:pt>
                <c:pt idx="604">
                  <c:v>1.321255799003979</c:v>
                </c:pt>
                <c:pt idx="605">
                  <c:v>1.3085496283985549</c:v>
                </c:pt>
                <c:pt idx="606">
                  <c:v>1.3019080645566989</c:v>
                </c:pt>
                <c:pt idx="607">
                  <c:v>1.305811591881503</c:v>
                </c:pt>
                <c:pt idx="608">
                  <c:v>1.3074441284607849</c:v>
                </c:pt>
                <c:pt idx="609">
                  <c:v>1.300106265430012</c:v>
                </c:pt>
                <c:pt idx="610">
                  <c:v>1.2963252181749649</c:v>
                </c:pt>
                <c:pt idx="611">
                  <c:v>1.277581386567709</c:v>
                </c:pt>
                <c:pt idx="612">
                  <c:v>1.2874312203870519</c:v>
                </c:pt>
                <c:pt idx="613">
                  <c:v>1.2936259721703081</c:v>
                </c:pt>
                <c:pt idx="614">
                  <c:v>1.2895663142157401</c:v>
                </c:pt>
                <c:pt idx="615">
                  <c:v>1.294125067010119</c:v>
                </c:pt>
                <c:pt idx="616">
                  <c:v>1.2987797007008359</c:v>
                </c:pt>
                <c:pt idx="617">
                  <c:v>1.299144406086193</c:v>
                </c:pt>
                <c:pt idx="618">
                  <c:v>1.3106236026560749</c:v>
                </c:pt>
                <c:pt idx="619">
                  <c:v>1.317376736460951</c:v>
                </c:pt>
                <c:pt idx="620">
                  <c:v>1.3138281856634251</c:v>
                </c:pt>
                <c:pt idx="621">
                  <c:v>1.3346006399042101</c:v>
                </c:pt>
                <c:pt idx="622">
                  <c:v>1.3443348504629431</c:v>
                </c:pt>
                <c:pt idx="623">
                  <c:v>1.34505373667101</c:v>
                </c:pt>
                <c:pt idx="624">
                  <c:v>1.3399644672229809</c:v>
                </c:pt>
                <c:pt idx="625">
                  <c:v>1.3366895647793851</c:v>
                </c:pt>
                <c:pt idx="626">
                  <c:v>1.334256008149149</c:v>
                </c:pt>
                <c:pt idx="627">
                  <c:v>1.3363783761699091</c:v>
                </c:pt>
                <c:pt idx="628">
                  <c:v>1.344233052478975</c:v>
                </c:pt>
                <c:pt idx="629">
                  <c:v>1.336739114084273</c:v>
                </c:pt>
                <c:pt idx="630">
                  <c:v>1.3293870579777369</c:v>
                </c:pt>
                <c:pt idx="631">
                  <c:v>1.326946721124959</c:v>
                </c:pt>
                <c:pt idx="632">
                  <c:v>1.3234596541709329</c:v>
                </c:pt>
                <c:pt idx="633">
                  <c:v>1.330343097141375</c:v>
                </c:pt>
                <c:pt idx="634">
                  <c:v>1.327896864048256</c:v>
                </c:pt>
                <c:pt idx="635">
                  <c:v>1.3206532634370389</c:v>
                </c:pt>
                <c:pt idx="636">
                  <c:v>1.320834470856479</c:v>
                </c:pt>
                <c:pt idx="637">
                  <c:v>1.3238222097276531</c:v>
                </c:pt>
                <c:pt idx="638">
                  <c:v>1.322200954788965</c:v>
                </c:pt>
                <c:pt idx="639">
                  <c:v>1.320710453675066</c:v>
                </c:pt>
                <c:pt idx="640">
                  <c:v>1.324380981955996</c:v>
                </c:pt>
                <c:pt idx="641">
                  <c:v>1.3253293101617381</c:v>
                </c:pt>
                <c:pt idx="642">
                  <c:v>1.32636635816313</c:v>
                </c:pt>
                <c:pt idx="643">
                  <c:v>1.326772322401059</c:v>
                </c:pt>
                <c:pt idx="644">
                  <c:v>1.3202311203001931</c:v>
                </c:pt>
                <c:pt idx="645">
                  <c:v>1.3218645811507641</c:v>
                </c:pt>
                <c:pt idx="646">
                  <c:v>1.3261380168345249</c:v>
                </c:pt>
                <c:pt idx="647">
                  <c:v>1.3371589684500409</c:v>
                </c:pt>
                <c:pt idx="648">
                  <c:v>1.335795628816155</c:v>
                </c:pt>
                <c:pt idx="649">
                  <c:v>1.343155134049056</c:v>
                </c:pt>
                <c:pt idx="650">
                  <c:v>1.3482455630192669</c:v>
                </c:pt>
                <c:pt idx="651">
                  <c:v>1.347475949281453</c:v>
                </c:pt>
                <c:pt idx="652">
                  <c:v>1.351683047198692</c:v>
                </c:pt>
                <c:pt idx="653">
                  <c:v>1.3519181279109691</c:v>
                </c:pt>
                <c:pt idx="654">
                  <c:v>1.3616672445450431</c:v>
                </c:pt>
                <c:pt idx="655">
                  <c:v>1.3633256934649529</c:v>
                </c:pt>
                <c:pt idx="656">
                  <c:v>1.3568878261890289</c:v>
                </c:pt>
                <c:pt idx="657">
                  <c:v>1.3577415764936129</c:v>
                </c:pt>
                <c:pt idx="658">
                  <c:v>1.3630484167064729</c:v>
                </c:pt>
                <c:pt idx="659">
                  <c:v>1.3618843441135211</c:v>
                </c:pt>
                <c:pt idx="660">
                  <c:v>1.370700375021255</c:v>
                </c:pt>
                <c:pt idx="661">
                  <c:v>1.3885245788713689</c:v>
                </c:pt>
                <c:pt idx="662">
                  <c:v>1.383738564895155</c:v>
                </c:pt>
                <c:pt idx="663">
                  <c:v>1.3798782814583801</c:v>
                </c:pt>
                <c:pt idx="664">
                  <c:v>1.3765813154761799</c:v>
                </c:pt>
                <c:pt idx="665">
                  <c:v>1.3789961978119361</c:v>
                </c:pt>
                <c:pt idx="666">
                  <c:v>1.3805601719316301</c:v>
                </c:pt>
                <c:pt idx="667">
                  <c:v>1.3773921530240809</c:v>
                </c:pt>
                <c:pt idx="668">
                  <c:v>1.3907661083063809</c:v>
                </c:pt>
                <c:pt idx="669">
                  <c:v>1.390513609012934</c:v>
                </c:pt>
                <c:pt idx="670">
                  <c:v>1.3953685188582881</c:v>
                </c:pt>
                <c:pt idx="671">
                  <c:v>1.4093442426882949</c:v>
                </c:pt>
                <c:pt idx="672">
                  <c:v>1.4128402423345401</c:v>
                </c:pt>
                <c:pt idx="673">
                  <c:v>1.4080478447791189</c:v>
                </c:pt>
                <c:pt idx="674">
                  <c:v>1.402656122411333</c:v>
                </c:pt>
                <c:pt idx="675">
                  <c:v>1.41547916851601</c:v>
                </c:pt>
                <c:pt idx="676">
                  <c:v>1.4401911089845529</c:v>
                </c:pt>
                <c:pt idx="677">
                  <c:v>1.438986950732376</c:v>
                </c:pt>
                <c:pt idx="678">
                  <c:v>1.454442703629258</c:v>
                </c:pt>
                <c:pt idx="679">
                  <c:v>1.4611990416555249</c:v>
                </c:pt>
                <c:pt idx="680">
                  <c:v>1.431481122391179</c:v>
                </c:pt>
                <c:pt idx="681">
                  <c:v>1.430590728925758</c:v>
                </c:pt>
                <c:pt idx="682">
                  <c:v>1.421512496933212</c:v>
                </c:pt>
                <c:pt idx="683">
                  <c:v>1.3906647292013521</c:v>
                </c:pt>
                <c:pt idx="684">
                  <c:v>1.3878881660969391</c:v>
                </c:pt>
                <c:pt idx="685">
                  <c:v>1.374517288063793</c:v>
                </c:pt>
                <c:pt idx="686">
                  <c:v>1.365183924394517</c:v>
                </c:pt>
                <c:pt idx="687">
                  <c:v>1.375204331981345</c:v>
                </c:pt>
                <c:pt idx="688">
                  <c:v>1.3971794874744849</c:v>
                </c:pt>
                <c:pt idx="689">
                  <c:v>1.380903728536097</c:v>
                </c:pt>
                <c:pt idx="690">
                  <c:v>1.3694551613274499</c:v>
                </c:pt>
                <c:pt idx="691">
                  <c:v>1.379118297481905</c:v>
                </c:pt>
                <c:pt idx="692">
                  <c:v>1.3940569683627591</c:v>
                </c:pt>
                <c:pt idx="693">
                  <c:v>1.3708463010612351</c:v>
                </c:pt>
                <c:pt idx="694">
                  <c:v>1.3815898924630641</c:v>
                </c:pt>
                <c:pt idx="695">
                  <c:v>1.3726776289504889</c:v>
                </c:pt>
                <c:pt idx="696">
                  <c:v>1.357158356250864</c:v>
                </c:pt>
                <c:pt idx="697">
                  <c:v>1.3611352472136029</c:v>
                </c:pt>
                <c:pt idx="698">
                  <c:v>1.3736797587688001</c:v>
                </c:pt>
                <c:pt idx="699">
                  <c:v>1.376356079804967</c:v>
                </c:pt>
                <c:pt idx="700">
                  <c:v>1.380659826935656</c:v>
                </c:pt>
                <c:pt idx="701">
                  <c:v>1.374483601842162</c:v>
                </c:pt>
                <c:pt idx="702">
                  <c:v>1.375014399793546</c:v>
                </c:pt>
                <c:pt idx="703">
                  <c:v>1.379710971457101</c:v>
                </c:pt>
                <c:pt idx="704">
                  <c:v>1.3593317146963799</c:v>
                </c:pt>
                <c:pt idx="705">
                  <c:v>1.3684642840358689</c:v>
                </c:pt>
                <c:pt idx="706">
                  <c:v>1.370700716834965</c:v>
                </c:pt>
                <c:pt idx="707">
                  <c:v>1.3896181939301131</c:v>
                </c:pt>
                <c:pt idx="708">
                  <c:v>1.392345504120351</c:v>
                </c:pt>
                <c:pt idx="709">
                  <c:v>1.3956061722798401</c:v>
                </c:pt>
                <c:pt idx="710">
                  <c:v>1.4018161336718089</c:v>
                </c:pt>
                <c:pt idx="711">
                  <c:v>1.4067303506530959</c:v>
                </c:pt>
                <c:pt idx="712">
                  <c:v>1.4180741939028749</c:v>
                </c:pt>
                <c:pt idx="713">
                  <c:v>1.4276669390230421</c:v>
                </c:pt>
                <c:pt idx="714">
                  <c:v>1.426345962920563</c:v>
                </c:pt>
                <c:pt idx="715">
                  <c:v>1.4377115674165919</c:v>
                </c:pt>
                <c:pt idx="716">
                  <c:v>1.448307538280003</c:v>
                </c:pt>
                <c:pt idx="717">
                  <c:v>1.453743643082539</c:v>
                </c:pt>
                <c:pt idx="718">
                  <c:v>1.4562655371848381</c:v>
                </c:pt>
                <c:pt idx="719">
                  <c:v>1.4639350022870961</c:v>
                </c:pt>
                <c:pt idx="720">
                  <c:v>1.4679568745951359</c:v>
                </c:pt>
                <c:pt idx="721">
                  <c:v>1.475002250329607</c:v>
                </c:pt>
                <c:pt idx="722">
                  <c:v>1.4879091422379029</c:v>
                </c:pt>
                <c:pt idx="723">
                  <c:v>1.487734503989764</c:v>
                </c:pt>
                <c:pt idx="724">
                  <c:v>1.482567643557283</c:v>
                </c:pt>
                <c:pt idx="725">
                  <c:v>1.49165821703852</c:v>
                </c:pt>
                <c:pt idx="726">
                  <c:v>1.4706378901582551</c:v>
                </c:pt>
                <c:pt idx="727">
                  <c:v>1.456833500620214</c:v>
                </c:pt>
                <c:pt idx="728">
                  <c:v>1.473030445004234</c:v>
                </c:pt>
                <c:pt idx="729">
                  <c:v>1.482282954148324</c:v>
                </c:pt>
                <c:pt idx="730">
                  <c:v>1.4866163261478871</c:v>
                </c:pt>
                <c:pt idx="731">
                  <c:v>1.498543607326865</c:v>
                </c:pt>
                <c:pt idx="732">
                  <c:v>1.4710177319808999</c:v>
                </c:pt>
                <c:pt idx="733">
                  <c:v>1.4350339753705701</c:v>
                </c:pt>
                <c:pt idx="734">
                  <c:v>1.399495170004855</c:v>
                </c:pt>
                <c:pt idx="735">
                  <c:v>1.3626022866312071</c:v>
                </c:pt>
                <c:pt idx="736">
                  <c:v>1.348180156866966</c:v>
                </c:pt>
                <c:pt idx="737">
                  <c:v>1.366206886016998</c:v>
                </c:pt>
                <c:pt idx="738">
                  <c:v>1.374356928734068</c:v>
                </c:pt>
                <c:pt idx="739">
                  <c:v>1.3981974398999431</c:v>
                </c:pt>
                <c:pt idx="740">
                  <c:v>1.4099528729414621</c:v>
                </c:pt>
                <c:pt idx="741">
                  <c:v>1.4118657893779001</c:v>
                </c:pt>
                <c:pt idx="742">
                  <c:v>1.398484015270248</c:v>
                </c:pt>
                <c:pt idx="743">
                  <c:v>1.3800475449852321</c:v>
                </c:pt>
                <c:pt idx="744">
                  <c:v>1.3841953141635159</c:v>
                </c:pt>
                <c:pt idx="745">
                  <c:v>1.3744410632984101</c:v>
                </c:pt>
                <c:pt idx="746">
                  <c:v>1.374754323158895</c:v>
                </c:pt>
                <c:pt idx="747">
                  <c:v>1.387626302682277</c:v>
                </c:pt>
                <c:pt idx="748">
                  <c:v>1.3815204326777539</c:v>
                </c:pt>
                <c:pt idx="749">
                  <c:v>1.389951556932546</c:v>
                </c:pt>
                <c:pt idx="750">
                  <c:v>1.3939457092899239</c:v>
                </c:pt>
                <c:pt idx="751">
                  <c:v>1.3945736511502711</c:v>
                </c:pt>
                <c:pt idx="752">
                  <c:v>1.382646208352236</c:v>
                </c:pt>
                <c:pt idx="753">
                  <c:v>1.378117866602683</c:v>
                </c:pt>
                <c:pt idx="754">
                  <c:v>1.389753391570006</c:v>
                </c:pt>
                <c:pt idx="755">
                  <c:v>1.3781125984411511</c:v>
                </c:pt>
                <c:pt idx="756">
                  <c:v>1.390729090599744</c:v>
                </c:pt>
                <c:pt idx="757">
                  <c:v>1.3929445798874951</c:v>
                </c:pt>
                <c:pt idx="758">
                  <c:v>1.388924525060568</c:v>
                </c:pt>
                <c:pt idx="759">
                  <c:v>1.3814290516688441</c:v>
                </c:pt>
                <c:pt idx="760">
                  <c:v>1.3721603602571451</c:v>
                </c:pt>
                <c:pt idx="761">
                  <c:v>1.344091308499521</c:v>
                </c:pt>
                <c:pt idx="762">
                  <c:v>1.343438729195281</c:v>
                </c:pt>
                <c:pt idx="763">
                  <c:v>1.3295433808049231</c:v>
                </c:pt>
                <c:pt idx="764">
                  <c:v>1.344163920755669</c:v>
                </c:pt>
                <c:pt idx="765">
                  <c:v>1.3348691945945019</c:v>
                </c:pt>
                <c:pt idx="766">
                  <c:v>1.3309368955880301</c:v>
                </c:pt>
                <c:pt idx="767">
                  <c:v>1.3273212266339529</c:v>
                </c:pt>
                <c:pt idx="768">
                  <c:v>1.32787104315482</c:v>
                </c:pt>
                <c:pt idx="769">
                  <c:v>1.3339218016683729</c:v>
                </c:pt>
                <c:pt idx="770">
                  <c:v>1.3600539385043069</c:v>
                </c:pt>
                <c:pt idx="771">
                  <c:v>1.3601456119802799</c:v>
                </c:pt>
                <c:pt idx="772">
                  <c:v>1.3461935238758189</c:v>
                </c:pt>
                <c:pt idx="773">
                  <c:v>1.3353513284003611</c:v>
                </c:pt>
                <c:pt idx="774">
                  <c:v>1.308175471332405</c:v>
                </c:pt>
                <c:pt idx="775">
                  <c:v>1.301704537817777</c:v>
                </c:pt>
                <c:pt idx="776">
                  <c:v>1.3054046514328319</c:v>
                </c:pt>
                <c:pt idx="777">
                  <c:v>1.316461881488691</c:v>
                </c:pt>
                <c:pt idx="778">
                  <c:v>1.3044955409569721</c:v>
                </c:pt>
                <c:pt idx="779">
                  <c:v>1.310761612830214</c:v>
                </c:pt>
                <c:pt idx="780">
                  <c:v>1.328891089359139</c:v>
                </c:pt>
                <c:pt idx="781">
                  <c:v>1.3194095778796171</c:v>
                </c:pt>
                <c:pt idx="782">
                  <c:v>1.3065557884548811</c:v>
                </c:pt>
                <c:pt idx="783">
                  <c:v>1.300933952598295</c:v>
                </c:pt>
                <c:pt idx="784">
                  <c:v>1.3023098015249499</c:v>
                </c:pt>
                <c:pt idx="785">
                  <c:v>1.3064836655897949</c:v>
                </c:pt>
                <c:pt idx="786">
                  <c:v>1.298733237711422</c:v>
                </c:pt>
                <c:pt idx="787">
                  <c:v>1.314559811563466</c:v>
                </c:pt>
                <c:pt idx="788">
                  <c:v>1.331689990285829</c:v>
                </c:pt>
                <c:pt idx="789">
                  <c:v>1.330359896408196</c:v>
                </c:pt>
                <c:pt idx="790">
                  <c:v>1.3360405356396861</c:v>
                </c:pt>
                <c:pt idx="791">
                  <c:v>1.3338013258160311</c:v>
                </c:pt>
                <c:pt idx="792">
                  <c:v>1.34648277958955</c:v>
                </c:pt>
                <c:pt idx="793">
                  <c:v>1.344791178103544</c:v>
                </c:pt>
                <c:pt idx="794">
                  <c:v>1.332441265071862</c:v>
                </c:pt>
                <c:pt idx="795">
                  <c:v>1.3273124400490739</c:v>
                </c:pt>
                <c:pt idx="796">
                  <c:v>1.3437548647809061</c:v>
                </c:pt>
                <c:pt idx="797">
                  <c:v>1.3458265499737789</c:v>
                </c:pt>
                <c:pt idx="798">
                  <c:v>1.3388490979698631</c:v>
                </c:pt>
                <c:pt idx="799">
                  <c:v>1.320752321914255</c:v>
                </c:pt>
                <c:pt idx="800">
                  <c:v>1.3138053282083739</c:v>
                </c:pt>
                <c:pt idx="801">
                  <c:v>1.313159710027755</c:v>
                </c:pt>
                <c:pt idx="802">
                  <c:v>1.318976585819684</c:v>
                </c:pt>
                <c:pt idx="803">
                  <c:v>1.3134821582424769</c:v>
                </c:pt>
                <c:pt idx="804">
                  <c:v>1.293038030150542</c:v>
                </c:pt>
                <c:pt idx="805">
                  <c:v>1.312503664883415</c:v>
                </c:pt>
                <c:pt idx="806">
                  <c:v>1.309126301218847</c:v>
                </c:pt>
                <c:pt idx="807">
                  <c:v>1.3281167578220281</c:v>
                </c:pt>
                <c:pt idx="808">
                  <c:v>1.3325082044423491</c:v>
                </c:pt>
                <c:pt idx="809">
                  <c:v>1.3281219465708849</c:v>
                </c:pt>
                <c:pt idx="810">
                  <c:v>1.332045947428</c:v>
                </c:pt>
                <c:pt idx="811">
                  <c:v>1.313387642487291</c:v>
                </c:pt>
                <c:pt idx="812">
                  <c:v>1.318560678447545</c:v>
                </c:pt>
                <c:pt idx="813">
                  <c:v>1.329567028017224</c:v>
                </c:pt>
                <c:pt idx="814">
                  <c:v>1.322307976080463</c:v>
                </c:pt>
                <c:pt idx="815">
                  <c:v>1.32369415938313</c:v>
                </c:pt>
                <c:pt idx="816">
                  <c:v>1.3250810301278371</c:v>
                </c:pt>
                <c:pt idx="817">
                  <c:v>1.295259830646406</c:v>
                </c:pt>
                <c:pt idx="818">
                  <c:v>1.2950766301130889</c:v>
                </c:pt>
                <c:pt idx="819">
                  <c:v>1.2911569624840991</c:v>
                </c:pt>
                <c:pt idx="820">
                  <c:v>1.2926820601919511</c:v>
                </c:pt>
                <c:pt idx="821">
                  <c:v>1.274685237893858</c:v>
                </c:pt>
                <c:pt idx="822">
                  <c:v>1.2628870626850139</c:v>
                </c:pt>
                <c:pt idx="823">
                  <c:v>1.243884285608823</c:v>
                </c:pt>
                <c:pt idx="824">
                  <c:v>1.2352012526129019</c:v>
                </c:pt>
                <c:pt idx="825">
                  <c:v>1.258173070770559</c:v>
                </c:pt>
                <c:pt idx="826">
                  <c:v>1.2214572874079339</c:v>
                </c:pt>
                <c:pt idx="827">
                  <c:v>1.224026646446805</c:v>
                </c:pt>
                <c:pt idx="828">
                  <c:v>1.2163173000310361</c:v>
                </c:pt>
                <c:pt idx="829">
                  <c:v>1.217783255332189</c:v>
                </c:pt>
                <c:pt idx="830">
                  <c:v>1.231270537334664</c:v>
                </c:pt>
                <c:pt idx="831">
                  <c:v>1.2621248225350079</c:v>
                </c:pt>
                <c:pt idx="832">
                  <c:v>1.2601861836767549</c:v>
                </c:pt>
                <c:pt idx="833">
                  <c:v>1.243337260498298</c:v>
                </c:pt>
                <c:pt idx="834">
                  <c:v>1.2659021080202599</c:v>
                </c:pt>
                <c:pt idx="835">
                  <c:v>1.2675091346072</c:v>
                </c:pt>
                <c:pt idx="836">
                  <c:v>1.2583012693916329</c:v>
                </c:pt>
                <c:pt idx="837">
                  <c:v>1.254335235406848</c:v>
                </c:pt>
                <c:pt idx="838">
                  <c:v>1.25202696085339</c:v>
                </c:pt>
                <c:pt idx="839">
                  <c:v>1.257601288069822</c:v>
                </c:pt>
                <c:pt idx="840">
                  <c:v>1.27823028825058</c:v>
                </c:pt>
                <c:pt idx="841">
                  <c:v>1.2882186310076551</c:v>
                </c:pt>
                <c:pt idx="842">
                  <c:v>1.300386733202429</c:v>
                </c:pt>
                <c:pt idx="843">
                  <c:v>1.2999195227927709</c:v>
                </c:pt>
                <c:pt idx="844">
                  <c:v>1.2869426533617141</c:v>
                </c:pt>
                <c:pt idx="845">
                  <c:v>1.2875473475130661</c:v>
                </c:pt>
                <c:pt idx="846">
                  <c:v>1.2929147534893219</c:v>
                </c:pt>
                <c:pt idx="847">
                  <c:v>1.296651433833939</c:v>
                </c:pt>
                <c:pt idx="848">
                  <c:v>1.27260729409972</c:v>
                </c:pt>
                <c:pt idx="849">
                  <c:v>1.2490798258303191</c:v>
                </c:pt>
                <c:pt idx="850">
                  <c:v>1.2370865156981621</c:v>
                </c:pt>
                <c:pt idx="851">
                  <c:v>1.236241504834291</c:v>
                </c:pt>
                <c:pt idx="852">
                  <c:v>1.269377904140355</c:v>
                </c:pt>
                <c:pt idx="853">
                  <c:v>1.2538635726144089</c:v>
                </c:pt>
                <c:pt idx="854">
                  <c:v>1.279781658647966</c:v>
                </c:pt>
                <c:pt idx="855">
                  <c:v>1.2800164740769899</c:v>
                </c:pt>
                <c:pt idx="856">
                  <c:v>1.2684343749384579</c:v>
                </c:pt>
                <c:pt idx="857">
                  <c:v>1.266944033359771</c:v>
                </c:pt>
                <c:pt idx="858">
                  <c:v>1.2454118546518069</c:v>
                </c:pt>
                <c:pt idx="859">
                  <c:v>1.2445675903091911</c:v>
                </c:pt>
                <c:pt idx="860">
                  <c:v>1.232904697548552</c:v>
                </c:pt>
                <c:pt idx="861">
                  <c:v>1.2459794790854131</c:v>
                </c:pt>
                <c:pt idx="862">
                  <c:v>1.2625508735860931</c:v>
                </c:pt>
                <c:pt idx="863">
                  <c:v>1.266516319821267</c:v>
                </c:pt>
                <c:pt idx="864">
                  <c:v>1.270479461612231</c:v>
                </c:pt>
                <c:pt idx="865">
                  <c:v>1.2760572754726349</c:v>
                </c:pt>
                <c:pt idx="866">
                  <c:v>1.29374570342912</c:v>
                </c:pt>
                <c:pt idx="867">
                  <c:v>1.2891731310936461</c:v>
                </c:pt>
                <c:pt idx="868">
                  <c:v>1.286118407780068</c:v>
                </c:pt>
                <c:pt idx="869">
                  <c:v>1.2785460887582141</c:v>
                </c:pt>
                <c:pt idx="870">
                  <c:v>1.273652870832658</c:v>
                </c:pt>
                <c:pt idx="871">
                  <c:v>1.2698814731006061</c:v>
                </c:pt>
                <c:pt idx="872">
                  <c:v>1.2861627913441369</c:v>
                </c:pt>
                <c:pt idx="873">
                  <c:v>1.259248112395809</c:v>
                </c:pt>
                <c:pt idx="874">
                  <c:v>1.249683009802119</c:v>
                </c:pt>
                <c:pt idx="875">
                  <c:v>1.2611740651806129</c:v>
                </c:pt>
                <c:pt idx="876">
                  <c:v>1.250431284429371</c:v>
                </c:pt>
                <c:pt idx="877">
                  <c:v>1.2425341323042209</c:v>
                </c:pt>
                <c:pt idx="878">
                  <c:v>1.2345789439204771</c:v>
                </c:pt>
                <c:pt idx="879">
                  <c:v>1.2504066968355529</c:v>
                </c:pt>
                <c:pt idx="880">
                  <c:v>1.255101519343147</c:v>
                </c:pt>
                <c:pt idx="881">
                  <c:v>1.2439155606581149</c:v>
                </c:pt>
                <c:pt idx="882">
                  <c:v>1.2612888000127149</c:v>
                </c:pt>
                <c:pt idx="883">
                  <c:v>1.272302737312011</c:v>
                </c:pt>
                <c:pt idx="884">
                  <c:v>1.2738876036617139</c:v>
                </c:pt>
                <c:pt idx="885">
                  <c:v>1.299662395917029</c:v>
                </c:pt>
                <c:pt idx="886">
                  <c:v>1.2878000613624001</c:v>
                </c:pt>
                <c:pt idx="887">
                  <c:v>1.3011774538772869</c:v>
                </c:pt>
                <c:pt idx="888">
                  <c:v>1.297361549394501</c:v>
                </c:pt>
                <c:pt idx="889">
                  <c:v>1.307797335879459</c:v>
                </c:pt>
                <c:pt idx="890">
                  <c:v>1.2562361439094949</c:v>
                </c:pt>
                <c:pt idx="891">
                  <c:v>1.262531040151146</c:v>
                </c:pt>
                <c:pt idx="892">
                  <c:v>1.26262369243952</c:v>
                </c:pt>
                <c:pt idx="893">
                  <c:v>1.216415164537815</c:v>
                </c:pt>
                <c:pt idx="894">
                  <c:v>1.2397279925564291</c:v>
                </c:pt>
                <c:pt idx="895">
                  <c:v>1.2252210466453981</c:v>
                </c:pt>
                <c:pt idx="896">
                  <c:v>1.226048653280053</c:v>
                </c:pt>
                <c:pt idx="897">
                  <c:v>1.22812544247371</c:v>
                </c:pt>
                <c:pt idx="898">
                  <c:v>1.211329239483695</c:v>
                </c:pt>
                <c:pt idx="899">
                  <c:v>1.233153247937316</c:v>
                </c:pt>
                <c:pt idx="900">
                  <c:v>1.26107026454561</c:v>
                </c:pt>
                <c:pt idx="901">
                  <c:v>1.2268840191345509</c:v>
                </c:pt>
                <c:pt idx="902">
                  <c:v>1.2341741516328311</c:v>
                </c:pt>
                <c:pt idx="903">
                  <c:v>1.237044991715718</c:v>
                </c:pt>
                <c:pt idx="904">
                  <c:v>1.2299343589219061</c:v>
                </c:pt>
                <c:pt idx="905">
                  <c:v>1.197811910978869</c:v>
                </c:pt>
                <c:pt idx="906">
                  <c:v>1.211438843327862</c:v>
                </c:pt>
                <c:pt idx="907">
                  <c:v>1.2253267074225831</c:v>
                </c:pt>
                <c:pt idx="908">
                  <c:v>1.2308212201627431</c:v>
                </c:pt>
                <c:pt idx="909">
                  <c:v>1.264715665875968</c:v>
                </c:pt>
                <c:pt idx="910">
                  <c:v>1.2498403734997761</c:v>
                </c:pt>
                <c:pt idx="911">
                  <c:v>1.244243421326954</c:v>
                </c:pt>
                <c:pt idx="912">
                  <c:v>1.2382688491539939</c:v>
                </c:pt>
                <c:pt idx="913">
                  <c:v>1.242876624270401</c:v>
                </c:pt>
                <c:pt idx="914">
                  <c:v>1.2193731480824219</c:v>
                </c:pt>
                <c:pt idx="915">
                  <c:v>1.223536095850956</c:v>
                </c:pt>
                <c:pt idx="916">
                  <c:v>1.232578585755016</c:v>
                </c:pt>
                <c:pt idx="917">
                  <c:v>1.2184447732303501</c:v>
                </c:pt>
                <c:pt idx="918">
                  <c:v>1.231981875782783</c:v>
                </c:pt>
                <c:pt idx="919">
                  <c:v>1.23303946962968</c:v>
                </c:pt>
                <c:pt idx="920">
                  <c:v>1.247829602667661</c:v>
                </c:pt>
                <c:pt idx="921">
                  <c:v>1.23618705867175</c:v>
                </c:pt>
                <c:pt idx="922">
                  <c:v>1.2360954145870391</c:v>
                </c:pt>
                <c:pt idx="923">
                  <c:v>1.2325420371408291</c:v>
                </c:pt>
                <c:pt idx="924">
                  <c:v>1.2175380045363631</c:v>
                </c:pt>
                <c:pt idx="925">
                  <c:v>1.222769629426093</c:v>
                </c:pt>
                <c:pt idx="926">
                  <c:v>1.2191428058201379</c:v>
                </c:pt>
                <c:pt idx="927">
                  <c:v>1.2300816229469269</c:v>
                </c:pt>
                <c:pt idx="928">
                  <c:v>1.2250464764666991</c:v>
                </c:pt>
                <c:pt idx="929">
                  <c:v>1.233241327887751</c:v>
                </c:pt>
                <c:pt idx="930">
                  <c:v>1.233889320238942</c:v>
                </c:pt>
                <c:pt idx="931">
                  <c:v>1.2382957530660219</c:v>
                </c:pt>
                <c:pt idx="932">
                  <c:v>1.2346950362283979</c:v>
                </c:pt>
                <c:pt idx="933">
                  <c:v>1.216696025330569</c:v>
                </c:pt>
                <c:pt idx="934">
                  <c:v>1.2136258277923331</c:v>
                </c:pt>
                <c:pt idx="935">
                  <c:v>1.206297141223821</c:v>
                </c:pt>
                <c:pt idx="936">
                  <c:v>1.2086616509120169</c:v>
                </c:pt>
                <c:pt idx="937">
                  <c:v>1.2115625886000221</c:v>
                </c:pt>
                <c:pt idx="938">
                  <c:v>1.226772582430971</c:v>
                </c:pt>
                <c:pt idx="939">
                  <c:v>1.213716981507186</c:v>
                </c:pt>
                <c:pt idx="940">
                  <c:v>1.2120300368208601</c:v>
                </c:pt>
                <c:pt idx="941">
                  <c:v>1.202593606674327</c:v>
                </c:pt>
                <c:pt idx="942">
                  <c:v>1.19427407064681</c:v>
                </c:pt>
                <c:pt idx="943">
                  <c:v>1.1815491255990289</c:v>
                </c:pt>
                <c:pt idx="944">
                  <c:v>1.171316160099686</c:v>
                </c:pt>
                <c:pt idx="945">
                  <c:v>1.171580558092993</c:v>
                </c:pt>
                <c:pt idx="946">
                  <c:v>1.1667958509113661</c:v>
                </c:pt>
                <c:pt idx="947">
                  <c:v>1.1598711901591521</c:v>
                </c:pt>
                <c:pt idx="948">
                  <c:v>1.1600134974941301</c:v>
                </c:pt>
                <c:pt idx="949">
                  <c:v>1.165095755421528</c:v>
                </c:pt>
                <c:pt idx="950">
                  <c:v>1.1509345018224411</c:v>
                </c:pt>
                <c:pt idx="951">
                  <c:v>1.153100770036807</c:v>
                </c:pt>
                <c:pt idx="952">
                  <c:v>1.1757676390528891</c:v>
                </c:pt>
                <c:pt idx="953">
                  <c:v>1.1742912440541391</c:v>
                </c:pt>
                <c:pt idx="954">
                  <c:v>1.1710578538453731</c:v>
                </c:pt>
                <c:pt idx="955">
                  <c:v>1.183042412715781</c:v>
                </c:pt>
                <c:pt idx="956">
                  <c:v>1.18461257035814</c:v>
                </c:pt>
                <c:pt idx="957">
                  <c:v>1.193646522007503</c:v>
                </c:pt>
                <c:pt idx="958">
                  <c:v>1.182942856566318</c:v>
                </c:pt>
                <c:pt idx="959">
                  <c:v>1.2012377891266339</c:v>
                </c:pt>
                <c:pt idx="960">
                  <c:v>1.203467909606365</c:v>
                </c:pt>
                <c:pt idx="961">
                  <c:v>1.199822041524385</c:v>
                </c:pt>
                <c:pt idx="962">
                  <c:v>1.21617692159364</c:v>
                </c:pt>
                <c:pt idx="963">
                  <c:v>1.2219003964805699</c:v>
                </c:pt>
                <c:pt idx="964">
                  <c:v>1.210487510144455</c:v>
                </c:pt>
                <c:pt idx="965">
                  <c:v>1.209828300677211</c:v>
                </c:pt>
                <c:pt idx="966">
                  <c:v>1.215257096089214</c:v>
                </c:pt>
                <c:pt idx="967">
                  <c:v>1.228582801685314</c:v>
                </c:pt>
                <c:pt idx="968">
                  <c:v>1.226600577094018</c:v>
                </c:pt>
                <c:pt idx="969">
                  <c:v>1.232871830467388</c:v>
                </c:pt>
                <c:pt idx="970">
                  <c:v>1.2278626303208151</c:v>
                </c:pt>
                <c:pt idx="971">
                  <c:v>1.241663107399076</c:v>
                </c:pt>
                <c:pt idx="972">
                  <c:v>1.248901042737794</c:v>
                </c:pt>
                <c:pt idx="973">
                  <c:v>1.261129995601042</c:v>
                </c:pt>
                <c:pt idx="974">
                  <c:v>1.264875402480331</c:v>
                </c:pt>
                <c:pt idx="975">
                  <c:v>1.282922167272877</c:v>
                </c:pt>
                <c:pt idx="976">
                  <c:v>1.2804916379824789</c:v>
                </c:pt>
                <c:pt idx="977">
                  <c:v>1.2562449361486201</c:v>
                </c:pt>
                <c:pt idx="978">
                  <c:v>1.2829491547060541</c:v>
                </c:pt>
                <c:pt idx="979">
                  <c:v>1.2806061082328051</c:v>
                </c:pt>
                <c:pt idx="980">
                  <c:v>1.2836814975920521</c:v>
                </c:pt>
                <c:pt idx="981">
                  <c:v>1.281170983787248</c:v>
                </c:pt>
                <c:pt idx="982">
                  <c:v>1.2987677867080261</c:v>
                </c:pt>
                <c:pt idx="983">
                  <c:v>1.330112810913809</c:v>
                </c:pt>
                <c:pt idx="984">
                  <c:v>1.318833827626164</c:v>
                </c:pt>
                <c:pt idx="985">
                  <c:v>1.319360713088096</c:v>
                </c:pt>
                <c:pt idx="986">
                  <c:v>1.322182961282576</c:v>
                </c:pt>
                <c:pt idx="987">
                  <c:v>1.3417702280464781</c:v>
                </c:pt>
                <c:pt idx="988">
                  <c:v>1.3450555824163319</c:v>
                </c:pt>
                <c:pt idx="989">
                  <c:v>1.3411699972975859</c:v>
                </c:pt>
                <c:pt idx="990">
                  <c:v>1.342596394529489</c:v>
                </c:pt>
                <c:pt idx="991">
                  <c:v>1.3286616803836599</c:v>
                </c:pt>
                <c:pt idx="992">
                  <c:v>1.2952994566638261</c:v>
                </c:pt>
                <c:pt idx="993">
                  <c:v>1.3044770556288889</c:v>
                </c:pt>
                <c:pt idx="994">
                  <c:v>1.3107606420212941</c:v>
                </c:pt>
                <c:pt idx="995">
                  <c:v>1.3143397271422561</c:v>
                </c:pt>
                <c:pt idx="996">
                  <c:v>1.316107549590362</c:v>
                </c:pt>
                <c:pt idx="997">
                  <c:v>1.330079641512858</c:v>
                </c:pt>
                <c:pt idx="998">
                  <c:v>1.35865847785441</c:v>
                </c:pt>
                <c:pt idx="999">
                  <c:v>1.352494109662538</c:v>
                </c:pt>
                <c:pt idx="1000">
                  <c:v>1.3539777780406881</c:v>
                </c:pt>
                <c:pt idx="1001">
                  <c:v>1.3498761809101389</c:v>
                </c:pt>
                <c:pt idx="1002">
                  <c:v>1.3490653037724181</c:v>
                </c:pt>
                <c:pt idx="1003">
                  <c:v>1.329690468075905</c:v>
                </c:pt>
                <c:pt idx="1004">
                  <c:v>1.3247240340624</c:v>
                </c:pt>
                <c:pt idx="1005">
                  <c:v>1.337289365299799</c:v>
                </c:pt>
                <c:pt idx="1006">
                  <c:v>1.3357333346355991</c:v>
                </c:pt>
                <c:pt idx="1007">
                  <c:v>1.370137637526943</c:v>
                </c:pt>
                <c:pt idx="1008">
                  <c:v>1.3844671716475441</c:v>
                </c:pt>
                <c:pt idx="1009">
                  <c:v>1.3835210819124399</c:v>
                </c:pt>
                <c:pt idx="1010">
                  <c:v>1.3931360722350059</c:v>
                </c:pt>
                <c:pt idx="1011">
                  <c:v>1.4067109322267859</c:v>
                </c:pt>
                <c:pt idx="1012">
                  <c:v>1.409889444249677</c:v>
                </c:pt>
                <c:pt idx="1013">
                  <c:v>1.4136422038506999</c:v>
                </c:pt>
                <c:pt idx="1014">
                  <c:v>1.419097847381809</c:v>
                </c:pt>
                <c:pt idx="1015">
                  <c:v>1.4019679278741231</c:v>
                </c:pt>
                <c:pt idx="1016">
                  <c:v>1.400178893390557</c:v>
                </c:pt>
                <c:pt idx="1017">
                  <c:v>1.400893903616689</c:v>
                </c:pt>
                <c:pt idx="1018">
                  <c:v>1.432611866390711</c:v>
                </c:pt>
                <c:pt idx="1019">
                  <c:v>1.4275046594519021</c:v>
                </c:pt>
                <c:pt idx="1020">
                  <c:v>1.425104117230076</c:v>
                </c:pt>
                <c:pt idx="1021">
                  <c:v>1.440089813250923</c:v>
                </c:pt>
                <c:pt idx="1022">
                  <c:v>1.415856601121199</c:v>
                </c:pt>
                <c:pt idx="1023">
                  <c:v>1.4199020581149331</c:v>
                </c:pt>
                <c:pt idx="1024">
                  <c:v>1.4187400941750941</c:v>
                </c:pt>
                <c:pt idx="1025">
                  <c:v>1.4014193369155581</c:v>
                </c:pt>
                <c:pt idx="1026">
                  <c:v>1.388919305105706</c:v>
                </c:pt>
                <c:pt idx="1027">
                  <c:v>1.407840258230032</c:v>
                </c:pt>
                <c:pt idx="1028">
                  <c:v>1.4109032285566889</c:v>
                </c:pt>
                <c:pt idx="1029">
                  <c:v>1.352098146124272</c:v>
                </c:pt>
                <c:pt idx="1030">
                  <c:v>1.3523682452358849</c:v>
                </c:pt>
                <c:pt idx="1031">
                  <c:v>1.333005332672669</c:v>
                </c:pt>
                <c:pt idx="1032">
                  <c:v>1.307750962128706</c:v>
                </c:pt>
                <c:pt idx="1033">
                  <c:v>1.3471758572913779</c:v>
                </c:pt>
                <c:pt idx="1034">
                  <c:v>1.3232136215962469</c:v>
                </c:pt>
                <c:pt idx="1035">
                  <c:v>1.319597734972787</c:v>
                </c:pt>
                <c:pt idx="1036">
                  <c:v>1.340507324844592</c:v>
                </c:pt>
                <c:pt idx="1037">
                  <c:v>1.3448670970183709</c:v>
                </c:pt>
                <c:pt idx="1038">
                  <c:v>1.328593817470753</c:v>
                </c:pt>
                <c:pt idx="1039">
                  <c:v>1.3208051434987089</c:v>
                </c:pt>
                <c:pt idx="1040">
                  <c:v>1.3309658489951099</c:v>
                </c:pt>
                <c:pt idx="1041">
                  <c:v>1.3275383867496779</c:v>
                </c:pt>
                <c:pt idx="1042">
                  <c:v>1.3151162912371659</c:v>
                </c:pt>
                <c:pt idx="1043">
                  <c:v>1.3209292532689949</c:v>
                </c:pt>
                <c:pt idx="1044">
                  <c:v>1.3295553105207329</c:v>
                </c:pt>
                <c:pt idx="1045">
                  <c:v>1.3393207660647879</c:v>
                </c:pt>
                <c:pt idx="1046">
                  <c:v>1.345726853815612</c:v>
                </c:pt>
                <c:pt idx="1047">
                  <c:v>1.340965989893768</c:v>
                </c:pt>
                <c:pt idx="1048">
                  <c:v>1.337443464385222</c:v>
                </c:pt>
                <c:pt idx="1049">
                  <c:v>1.3426154854891419</c:v>
                </c:pt>
                <c:pt idx="1050">
                  <c:v>1.3351034786515681</c:v>
                </c:pt>
                <c:pt idx="1051">
                  <c:v>1.3340963025541039</c:v>
                </c:pt>
                <c:pt idx="1052">
                  <c:v>1.328505374295361</c:v>
                </c:pt>
                <c:pt idx="1053">
                  <c:v>1.345199058143643</c:v>
                </c:pt>
                <c:pt idx="1054">
                  <c:v>1.3751420485625201</c:v>
                </c:pt>
                <c:pt idx="1055">
                  <c:v>1.3706062720942229</c:v>
                </c:pt>
                <c:pt idx="1056">
                  <c:v>1.368688497267194</c:v>
                </c:pt>
                <c:pt idx="1057">
                  <c:v>1.366677427323906</c:v>
                </c:pt>
                <c:pt idx="1058">
                  <c:v>1.3707437217122791</c:v>
                </c:pt>
                <c:pt idx="1059">
                  <c:v>1.375586192975548</c:v>
                </c:pt>
                <c:pt idx="1060">
                  <c:v>1.3921444330660191</c:v>
                </c:pt>
                <c:pt idx="1061">
                  <c:v>1.4176352954266991</c:v>
                </c:pt>
                <c:pt idx="1062">
                  <c:v>1.413197245888085</c:v>
                </c:pt>
                <c:pt idx="1063">
                  <c:v>1.416109687342461</c:v>
                </c:pt>
                <c:pt idx="1064">
                  <c:v>1.402995743356815</c:v>
                </c:pt>
                <c:pt idx="1065">
                  <c:v>1.402861644940256</c:v>
                </c:pt>
                <c:pt idx="1066">
                  <c:v>1.4154748448976431</c:v>
                </c:pt>
                <c:pt idx="1067">
                  <c:v>1.413273847588665</c:v>
                </c:pt>
                <c:pt idx="1068">
                  <c:v>1.440043567026156</c:v>
                </c:pt>
                <c:pt idx="1069">
                  <c:v>1.440445351194702</c:v>
                </c:pt>
                <c:pt idx="1070">
                  <c:v>1.4305548752586259</c:v>
                </c:pt>
                <c:pt idx="1071">
                  <c:v>1.426583367691201</c:v>
                </c:pt>
                <c:pt idx="1072">
                  <c:v>1.431192192349461</c:v>
                </c:pt>
                <c:pt idx="1073">
                  <c:v>1.406200790532824</c:v>
                </c:pt>
                <c:pt idx="1074">
                  <c:v>1.4020824037322099</c:v>
                </c:pt>
                <c:pt idx="1075">
                  <c:v>1.401048976333674</c:v>
                </c:pt>
                <c:pt idx="1076">
                  <c:v>1.405723964415563</c:v>
                </c:pt>
                <c:pt idx="1077">
                  <c:v>1.415119313006014</c:v>
                </c:pt>
                <c:pt idx="1078">
                  <c:v>1.4143506515026381</c:v>
                </c:pt>
                <c:pt idx="1079">
                  <c:v>1.4095224786440319</c:v>
                </c:pt>
                <c:pt idx="1080">
                  <c:v>1.408537906467455</c:v>
                </c:pt>
                <c:pt idx="1081">
                  <c:v>1.4050414960384801</c:v>
                </c:pt>
                <c:pt idx="1082">
                  <c:v>1.413800770307883</c:v>
                </c:pt>
                <c:pt idx="1083">
                  <c:v>1.4105631101096621</c:v>
                </c:pt>
                <c:pt idx="1084">
                  <c:v>1.4109660513904021</c:v>
                </c:pt>
                <c:pt idx="1085">
                  <c:v>1.421980302685292</c:v>
                </c:pt>
                <c:pt idx="1086">
                  <c:v>1.432690459368207</c:v>
                </c:pt>
                <c:pt idx="1087">
                  <c:v>1.434340798311577</c:v>
                </c:pt>
                <c:pt idx="1088">
                  <c:v>1.4333174260255539</c:v>
                </c:pt>
                <c:pt idx="1089">
                  <c:v>1.4365233151935619</c:v>
                </c:pt>
                <c:pt idx="1090">
                  <c:v>1.4267950460035721</c:v>
                </c:pt>
                <c:pt idx="1091">
                  <c:v>1.420259683153011</c:v>
                </c:pt>
                <c:pt idx="1092">
                  <c:v>1.403112876027043</c:v>
                </c:pt>
                <c:pt idx="1093">
                  <c:v>1.382329030755908</c:v>
                </c:pt>
                <c:pt idx="1094">
                  <c:v>1.3728000998840439</c:v>
                </c:pt>
                <c:pt idx="1095">
                  <c:v>1.367004258410377</c:v>
                </c:pt>
                <c:pt idx="1096">
                  <c:v>1.383928217173888</c:v>
                </c:pt>
                <c:pt idx="1097">
                  <c:v>1.3789516511722459</c:v>
                </c:pt>
                <c:pt idx="1098">
                  <c:v>1.399842300928525</c:v>
                </c:pt>
                <c:pt idx="1099">
                  <c:v>1.3871110689971411</c:v>
                </c:pt>
                <c:pt idx="1100">
                  <c:v>1.3908477878986201</c:v>
                </c:pt>
                <c:pt idx="1101">
                  <c:v>1.394861778628486</c:v>
                </c:pt>
                <c:pt idx="1102">
                  <c:v>1.4004256651031211</c:v>
                </c:pt>
                <c:pt idx="1103">
                  <c:v>1.4254062359501829</c:v>
                </c:pt>
                <c:pt idx="1104">
                  <c:v>1.4233071042770959</c:v>
                </c:pt>
                <c:pt idx="1105">
                  <c:v>1.4237163893709359</c:v>
                </c:pt>
                <c:pt idx="1106">
                  <c:v>1.425399984611605</c:v>
                </c:pt>
                <c:pt idx="1107">
                  <c:v>1.441570123092913</c:v>
                </c:pt>
                <c:pt idx="1108">
                  <c:v>1.42236105565882</c:v>
                </c:pt>
                <c:pt idx="1109">
                  <c:v>1.4308125878186559</c:v>
                </c:pt>
                <c:pt idx="1110">
                  <c:v>1.4221522672251841</c:v>
                </c:pt>
                <c:pt idx="1111">
                  <c:v>1.4179434493642149</c:v>
                </c:pt>
                <c:pt idx="1112">
                  <c:v>1.424465812260884</c:v>
                </c:pt>
                <c:pt idx="1113">
                  <c:v>1.435287765206509</c:v>
                </c:pt>
                <c:pt idx="1114">
                  <c:v>1.434922670481463</c:v>
                </c:pt>
                <c:pt idx="1115">
                  <c:v>1.449427435706458</c:v>
                </c:pt>
                <c:pt idx="1116">
                  <c:v>1.459958324252804</c:v>
                </c:pt>
                <c:pt idx="1117">
                  <c:v>1.4730542415471091</c:v>
                </c:pt>
                <c:pt idx="1118">
                  <c:v>1.4712377752743691</c:v>
                </c:pt>
                <c:pt idx="1119">
                  <c:v>1.4674307284556971</c:v>
                </c:pt>
                <c:pt idx="1120">
                  <c:v>1.4617632922102941</c:v>
                </c:pt>
                <c:pt idx="1121">
                  <c:v>1.479282647834844</c:v>
                </c:pt>
                <c:pt idx="1122">
                  <c:v>1.474327010765341</c:v>
                </c:pt>
                <c:pt idx="1123">
                  <c:v>1.458177314749777</c:v>
                </c:pt>
                <c:pt idx="1124">
                  <c:v>1.4651188989897761</c:v>
                </c:pt>
                <c:pt idx="1125">
                  <c:v>1.466121191225449</c:v>
                </c:pt>
                <c:pt idx="1126">
                  <c:v>1.4691272085606191</c:v>
                </c:pt>
                <c:pt idx="1127">
                  <c:v>1.456789597550981</c:v>
                </c:pt>
                <c:pt idx="1128">
                  <c:v>1.4597951559405571</c:v>
                </c:pt>
                <c:pt idx="1129">
                  <c:v>1.455460264708945</c:v>
                </c:pt>
                <c:pt idx="1130">
                  <c:v>1.4559166234172181</c:v>
                </c:pt>
                <c:pt idx="1131">
                  <c:v>1.4556883438868149</c:v>
                </c:pt>
                <c:pt idx="1132">
                  <c:v>1.441761414286522</c:v>
                </c:pt>
                <c:pt idx="1133">
                  <c:v>1.4523989907450201</c:v>
                </c:pt>
                <c:pt idx="1134">
                  <c:v>1.453724818868211</c:v>
                </c:pt>
                <c:pt idx="1135">
                  <c:v>1.4609487278801869</c:v>
                </c:pt>
                <c:pt idx="1136">
                  <c:v>1.4808823728637339</c:v>
                </c:pt>
                <c:pt idx="1137">
                  <c:v>1.4942689473242381</c:v>
                </c:pt>
                <c:pt idx="1138">
                  <c:v>1.495177690393475</c:v>
                </c:pt>
                <c:pt idx="1139">
                  <c:v>1.492772496094996</c:v>
                </c:pt>
                <c:pt idx="1140">
                  <c:v>1.495004430659101</c:v>
                </c:pt>
                <c:pt idx="1141">
                  <c:v>1.4779294376186061</c:v>
                </c:pt>
                <c:pt idx="1142">
                  <c:v>1.479161947041107</c:v>
                </c:pt>
                <c:pt idx="1143">
                  <c:v>1.4804895021901301</c:v>
                </c:pt>
                <c:pt idx="1144">
                  <c:v>1.4724742794504091</c:v>
                </c:pt>
                <c:pt idx="1145">
                  <c:v>1.476000966486136</c:v>
                </c:pt>
                <c:pt idx="1146">
                  <c:v>1.478522086149388</c:v>
                </c:pt>
                <c:pt idx="1147">
                  <c:v>1.484480431248042</c:v>
                </c:pt>
                <c:pt idx="1148">
                  <c:v>1.4796688428054201</c:v>
                </c:pt>
                <c:pt idx="1149">
                  <c:v>1.4725239145406801</c:v>
                </c:pt>
                <c:pt idx="1150">
                  <c:v>1.4743114476175461</c:v>
                </c:pt>
                <c:pt idx="1151">
                  <c:v>1.4956408531842831</c:v>
                </c:pt>
                <c:pt idx="1152">
                  <c:v>1.503432415764075</c:v>
                </c:pt>
                <c:pt idx="1153">
                  <c:v>1.5095730704859149</c:v>
                </c:pt>
                <c:pt idx="1154">
                  <c:v>1.507356954371198</c:v>
                </c:pt>
                <c:pt idx="1155">
                  <c:v>1.507537957391728</c:v>
                </c:pt>
                <c:pt idx="1156">
                  <c:v>1.499793476374808</c:v>
                </c:pt>
                <c:pt idx="1157">
                  <c:v>1.4795658906687981</c:v>
                </c:pt>
                <c:pt idx="1158">
                  <c:v>1.4814895461730111</c:v>
                </c:pt>
                <c:pt idx="1159">
                  <c:v>1.4805260533232021</c:v>
                </c:pt>
                <c:pt idx="1160">
                  <c:v>1.4797460539149201</c:v>
                </c:pt>
                <c:pt idx="1161">
                  <c:v>1.4753410235669711</c:v>
                </c:pt>
                <c:pt idx="1162">
                  <c:v>1.4861210574238981</c:v>
                </c:pt>
                <c:pt idx="1163">
                  <c:v>1.494423614707751</c:v>
                </c:pt>
                <c:pt idx="1164">
                  <c:v>1.4809388104844221</c:v>
                </c:pt>
                <c:pt idx="1165">
                  <c:v>1.473054698234179</c:v>
                </c:pt>
                <c:pt idx="1166">
                  <c:v>1.460361374588476</c:v>
                </c:pt>
                <c:pt idx="1167">
                  <c:v>1.472673894789871</c:v>
                </c:pt>
                <c:pt idx="1168">
                  <c:v>1.472535930343041</c:v>
                </c:pt>
                <c:pt idx="1169">
                  <c:v>1.4703299390863791</c:v>
                </c:pt>
                <c:pt idx="1170">
                  <c:v>1.465916756469007</c:v>
                </c:pt>
                <c:pt idx="1171">
                  <c:v>1.4477080955416179</c:v>
                </c:pt>
                <c:pt idx="1172">
                  <c:v>1.42912384831357</c:v>
                </c:pt>
                <c:pt idx="1173">
                  <c:v>1.433728486729078</c:v>
                </c:pt>
                <c:pt idx="1174">
                  <c:v>1.4308705163733491</c:v>
                </c:pt>
                <c:pt idx="1175">
                  <c:v>1.4392586911075309</c:v>
                </c:pt>
                <c:pt idx="1176">
                  <c:v>1.447094351396597</c:v>
                </c:pt>
                <c:pt idx="1177">
                  <c:v>1.4448826763865821</c:v>
                </c:pt>
                <c:pt idx="1178">
                  <c:v>1.445988094402191</c:v>
                </c:pt>
                <c:pt idx="1179">
                  <c:v>1.452391428886318</c:v>
                </c:pt>
                <c:pt idx="1180">
                  <c:v>1.447784333496021</c:v>
                </c:pt>
                <c:pt idx="1181">
                  <c:v>1.475785824236358</c:v>
                </c:pt>
                <c:pt idx="1182">
                  <c:v>1.4737373527708371</c:v>
                </c:pt>
                <c:pt idx="1183">
                  <c:v>1.4839883436675281</c:v>
                </c:pt>
                <c:pt idx="1184">
                  <c:v>1.48027089201058</c:v>
                </c:pt>
                <c:pt idx="1185">
                  <c:v>1.4765591597755949</c:v>
                </c:pt>
                <c:pt idx="1186">
                  <c:v>1.4750466627703089</c:v>
                </c:pt>
                <c:pt idx="1187">
                  <c:v>1.4648281040316391</c:v>
                </c:pt>
                <c:pt idx="1188">
                  <c:v>1.4690923900621879</c:v>
                </c:pt>
                <c:pt idx="1189">
                  <c:v>1.465417741379752</c:v>
                </c:pt>
                <c:pt idx="1190">
                  <c:v>1.475247642286112</c:v>
                </c:pt>
                <c:pt idx="1191">
                  <c:v>1.477912368640911</c:v>
                </c:pt>
                <c:pt idx="1192">
                  <c:v>1.4960032201307649</c:v>
                </c:pt>
                <c:pt idx="1193">
                  <c:v>1.4990307495832691</c:v>
                </c:pt>
                <c:pt idx="1194">
                  <c:v>1.508849469039049</c:v>
                </c:pt>
                <c:pt idx="1195">
                  <c:v>1.5042704110781671</c:v>
                </c:pt>
                <c:pt idx="1196">
                  <c:v>1.496997738955181</c:v>
                </c:pt>
                <c:pt idx="1197">
                  <c:v>1.502169648373846</c:v>
                </c:pt>
                <c:pt idx="1198">
                  <c:v>1.4900693700341581</c:v>
                </c:pt>
                <c:pt idx="1199">
                  <c:v>1.500888101385238</c:v>
                </c:pt>
                <c:pt idx="1200">
                  <c:v>1.502948465276148</c:v>
                </c:pt>
                <c:pt idx="1201">
                  <c:v>1.5110759930434681</c:v>
                </c:pt>
                <c:pt idx="1202">
                  <c:v>1.511257611116988</c:v>
                </c:pt>
                <c:pt idx="1203">
                  <c:v>1.500949143983854</c:v>
                </c:pt>
                <c:pt idx="1204">
                  <c:v>1.497828495856254</c:v>
                </c:pt>
                <c:pt idx="1205">
                  <c:v>1.501049513659283</c:v>
                </c:pt>
                <c:pt idx="1206">
                  <c:v>1.5071769609392081</c:v>
                </c:pt>
                <c:pt idx="1207">
                  <c:v>1.485998550611265</c:v>
                </c:pt>
                <c:pt idx="1208">
                  <c:v>1.4866430037891909</c:v>
                </c:pt>
                <c:pt idx="1209">
                  <c:v>1.456335265424983</c:v>
                </c:pt>
                <c:pt idx="1210">
                  <c:v>1.434434515099505</c:v>
                </c:pt>
                <c:pt idx="1211">
                  <c:v>1.423509466695881</c:v>
                </c:pt>
                <c:pt idx="1212">
                  <c:v>1.4299994211204301</c:v>
                </c:pt>
                <c:pt idx="1213">
                  <c:v>1.4490632204987961</c:v>
                </c:pt>
                <c:pt idx="1214">
                  <c:v>1.4486342455077761</c:v>
                </c:pt>
                <c:pt idx="1215">
                  <c:v>1.4474439289913881</c:v>
                </c:pt>
                <c:pt idx="1216">
                  <c:v>1.4619666026038249</c:v>
                </c:pt>
                <c:pt idx="1217">
                  <c:v>1.468062436090803</c:v>
                </c:pt>
                <c:pt idx="1218">
                  <c:v>1.461446969624596</c:v>
                </c:pt>
                <c:pt idx="1219">
                  <c:v>1.4690118135769969</c:v>
                </c:pt>
                <c:pt idx="1220">
                  <c:v>1.4941376494581711</c:v>
                </c:pt>
                <c:pt idx="1221">
                  <c:v>1.4832869766226</c:v>
                </c:pt>
                <c:pt idx="1222">
                  <c:v>1.4831920593167169</c:v>
                </c:pt>
                <c:pt idx="1223">
                  <c:v>1.504727488315325</c:v>
                </c:pt>
                <c:pt idx="1224">
                  <c:v>1.4996613208656939</c:v>
                </c:pt>
                <c:pt idx="1225">
                  <c:v>1.4859547338186321</c:v>
                </c:pt>
                <c:pt idx="1226">
                  <c:v>1.475634157158662</c:v>
                </c:pt>
                <c:pt idx="1227">
                  <c:v>1.4738787375882421</c:v>
                </c:pt>
                <c:pt idx="1228">
                  <c:v>1.4768726584720939</c:v>
                </c:pt>
                <c:pt idx="1229">
                  <c:v>1.441167710380987</c:v>
                </c:pt>
                <c:pt idx="1230">
                  <c:v>1.478251824803678</c:v>
                </c:pt>
                <c:pt idx="1231">
                  <c:v>1.4821184948441439</c:v>
                </c:pt>
                <c:pt idx="1232">
                  <c:v>1.4957367498094121</c:v>
                </c:pt>
                <c:pt idx="1233">
                  <c:v>1.5209895904241211</c:v>
                </c:pt>
                <c:pt idx="1234">
                  <c:v>1.497136695120032</c:v>
                </c:pt>
                <c:pt idx="1235">
                  <c:v>1.457262620533873</c:v>
                </c:pt>
                <c:pt idx="1236">
                  <c:v>1.478402495984215</c:v>
                </c:pt>
                <c:pt idx="1237">
                  <c:v>1.4620532702991189</c:v>
                </c:pt>
                <c:pt idx="1238">
                  <c:v>1.4443597014881331</c:v>
                </c:pt>
                <c:pt idx="1239">
                  <c:v>1.4285841125809431</c:v>
                </c:pt>
                <c:pt idx="1240">
                  <c:v>1.381686269387407</c:v>
                </c:pt>
                <c:pt idx="1241">
                  <c:v>1.373783272460896</c:v>
                </c:pt>
                <c:pt idx="1242">
                  <c:v>1.372755509086637</c:v>
                </c:pt>
                <c:pt idx="1243">
                  <c:v>1.35402854980633</c:v>
                </c:pt>
                <c:pt idx="1244">
                  <c:v>1.3718114516611939</c:v>
                </c:pt>
                <c:pt idx="1245">
                  <c:v>1.3497419446742609</c:v>
                </c:pt>
                <c:pt idx="1246">
                  <c:v>1.370859057897335</c:v>
                </c:pt>
                <c:pt idx="1247">
                  <c:v>1.393679865623636</c:v>
                </c:pt>
                <c:pt idx="1248">
                  <c:v>1.3905056782588689</c:v>
                </c:pt>
                <c:pt idx="1249">
                  <c:v>1.394072751596068</c:v>
                </c:pt>
                <c:pt idx="1250">
                  <c:v>1.3901647586534669</c:v>
                </c:pt>
                <c:pt idx="1251">
                  <c:v>1.389586815682061</c:v>
                </c:pt>
                <c:pt idx="1252">
                  <c:v>1.390407371306313</c:v>
                </c:pt>
                <c:pt idx="1253">
                  <c:v>1.4030890211046549</c:v>
                </c:pt>
                <c:pt idx="1254">
                  <c:v>1.3994503928355311</c:v>
                </c:pt>
                <c:pt idx="1255">
                  <c:v>1.420222093534081</c:v>
                </c:pt>
                <c:pt idx="1256">
                  <c:v>1.4158157516540719</c:v>
                </c:pt>
                <c:pt idx="1257">
                  <c:v>1.4205056283375661</c:v>
                </c:pt>
                <c:pt idx="1258">
                  <c:v>1.420457186596046</c:v>
                </c:pt>
                <c:pt idx="1259">
                  <c:v>1.415171165064131</c:v>
                </c:pt>
                <c:pt idx="1260">
                  <c:v>1.431860148422412</c:v>
                </c:pt>
                <c:pt idx="1261">
                  <c:v>1.4241057584552079</c:v>
                </c:pt>
                <c:pt idx="1262">
                  <c:v>1.424587417131508</c:v>
                </c:pt>
                <c:pt idx="1263">
                  <c:v>1.439598708007191</c:v>
                </c:pt>
                <c:pt idx="1264">
                  <c:v>1.443741465826839</c:v>
                </c:pt>
                <c:pt idx="1265">
                  <c:v>1.431919376139587</c:v>
                </c:pt>
                <c:pt idx="1266">
                  <c:v>1.4398942073465939</c:v>
                </c:pt>
                <c:pt idx="1267">
                  <c:v>1.438449192971645</c:v>
                </c:pt>
                <c:pt idx="1268">
                  <c:v>1.4286785583543249</c:v>
                </c:pt>
                <c:pt idx="1269">
                  <c:v>1.440141160941588</c:v>
                </c:pt>
                <c:pt idx="1270">
                  <c:v>1.449591823619903</c:v>
                </c:pt>
                <c:pt idx="1271">
                  <c:v>1.456868939393918</c:v>
                </c:pt>
                <c:pt idx="1272">
                  <c:v>1.463200239222509</c:v>
                </c:pt>
                <c:pt idx="1273">
                  <c:v>1.463104190893822</c:v>
                </c:pt>
                <c:pt idx="1274">
                  <c:v>1.462098239100349</c:v>
                </c:pt>
                <c:pt idx="1275">
                  <c:v>1.4713129624811669</c:v>
                </c:pt>
                <c:pt idx="1276">
                  <c:v>1.4718405623516599</c:v>
                </c:pt>
                <c:pt idx="1277">
                  <c:v>1.4703551421738761</c:v>
                </c:pt>
                <c:pt idx="1278">
                  <c:v>1.4705950701055399</c:v>
                </c:pt>
                <c:pt idx="1279">
                  <c:v>1.4574459038997929</c:v>
                </c:pt>
                <c:pt idx="1280">
                  <c:v>1.4483167468186939</c:v>
                </c:pt>
                <c:pt idx="1281">
                  <c:v>1.458317678529307</c:v>
                </c:pt>
                <c:pt idx="1282">
                  <c:v>1.46606475998931</c:v>
                </c:pt>
                <c:pt idx="1283">
                  <c:v>1.465200102760895</c:v>
                </c:pt>
                <c:pt idx="1284">
                  <c:v>1.46011116880765</c:v>
                </c:pt>
                <c:pt idx="1285">
                  <c:v>1.4294501454248729</c:v>
                </c:pt>
                <c:pt idx="1286">
                  <c:v>1.4352638480767641</c:v>
                </c:pt>
                <c:pt idx="1287">
                  <c:v>1.4455781833204771</c:v>
                </c:pt>
                <c:pt idx="1288">
                  <c:v>1.4412394240161741</c:v>
                </c:pt>
                <c:pt idx="1289">
                  <c:v>1.444997620452209</c:v>
                </c:pt>
                <c:pt idx="1290">
                  <c:v>1.4457206639552069</c:v>
                </c:pt>
                <c:pt idx="1291">
                  <c:v>1.4742460335950009</c:v>
                </c:pt>
                <c:pt idx="1292">
                  <c:v>1.4813216290207649</c:v>
                </c:pt>
                <c:pt idx="1293">
                  <c:v>1.482801861962332</c:v>
                </c:pt>
                <c:pt idx="1294">
                  <c:v>1.480133906755388</c:v>
                </c:pt>
                <c:pt idx="1295">
                  <c:v>1.4863345592434229</c:v>
                </c:pt>
                <c:pt idx="1296">
                  <c:v>1.4929039465208589</c:v>
                </c:pt>
                <c:pt idx="1297">
                  <c:v>1.5014043373236361</c:v>
                </c:pt>
                <c:pt idx="1298">
                  <c:v>1.494536877818549</c:v>
                </c:pt>
                <c:pt idx="1299">
                  <c:v>1.480472839445059</c:v>
                </c:pt>
                <c:pt idx="1300">
                  <c:v>1.4867644263717461</c:v>
                </c:pt>
                <c:pt idx="1301">
                  <c:v>1.465369469721113</c:v>
                </c:pt>
                <c:pt idx="1302">
                  <c:v>1.4754913370466169</c:v>
                </c:pt>
                <c:pt idx="1303">
                  <c:v>1.4777757182492659</c:v>
                </c:pt>
                <c:pt idx="1304">
                  <c:v>1.4825668530428351</c:v>
                </c:pt>
                <c:pt idx="1305">
                  <c:v>1.492923126203874</c:v>
                </c:pt>
                <c:pt idx="1306">
                  <c:v>1.491349932037126</c:v>
                </c:pt>
                <c:pt idx="1307">
                  <c:v>1.4940621781398229</c:v>
                </c:pt>
                <c:pt idx="1308">
                  <c:v>1.5068129094039611</c:v>
                </c:pt>
                <c:pt idx="1309">
                  <c:v>1.498356209382713</c:v>
                </c:pt>
                <c:pt idx="1310">
                  <c:v>1.506531844260985</c:v>
                </c:pt>
                <c:pt idx="1311">
                  <c:v>1.5341501352165761</c:v>
                </c:pt>
                <c:pt idx="1312">
                  <c:v>1.5605555793787429</c:v>
                </c:pt>
                <c:pt idx="1313">
                  <c:v>1.59222967083064</c:v>
                </c:pt>
                <c:pt idx="1314">
                  <c:v>1.628994206414172</c:v>
                </c:pt>
                <c:pt idx="1315">
                  <c:v>1.6210856216405469</c:v>
                </c:pt>
                <c:pt idx="1316">
                  <c:v>1.6147260667780861</c:v>
                </c:pt>
                <c:pt idx="1317">
                  <c:v>1.6412995818420539</c:v>
                </c:pt>
                <c:pt idx="1318">
                  <c:v>1.6145036800946651</c:v>
                </c:pt>
                <c:pt idx="1319">
                  <c:v>1.63485052420919</c:v>
                </c:pt>
                <c:pt idx="1320">
                  <c:v>1.6249310400413699</c:v>
                </c:pt>
                <c:pt idx="1321">
                  <c:v>1.6145267230846121</c:v>
                </c:pt>
                <c:pt idx="1322">
                  <c:v>1.5645213609395929</c:v>
                </c:pt>
                <c:pt idx="1323">
                  <c:v>1.57658439389657</c:v>
                </c:pt>
                <c:pt idx="1324">
                  <c:v>1.6150031142206891</c:v>
                </c:pt>
                <c:pt idx="1325">
                  <c:v>1.616960622019177</c:v>
                </c:pt>
                <c:pt idx="1326">
                  <c:v>1.6195403222365179</c:v>
                </c:pt>
                <c:pt idx="1327">
                  <c:v>1.618270603131772</c:v>
                </c:pt>
                <c:pt idx="1328">
                  <c:v>1.56705864682145</c:v>
                </c:pt>
                <c:pt idx="1329">
                  <c:v>1.5716391381531729</c:v>
                </c:pt>
                <c:pt idx="1330">
                  <c:v>1.579624413802124</c:v>
                </c:pt>
                <c:pt idx="1331">
                  <c:v>1.6029604957991599</c:v>
                </c:pt>
                <c:pt idx="1332">
                  <c:v>1.5986249261666641</c:v>
                </c:pt>
                <c:pt idx="1333">
                  <c:v>1.605220532738755</c:v>
                </c:pt>
                <c:pt idx="1334">
                  <c:v>1.617611871824884</c:v>
                </c:pt>
                <c:pt idx="1335">
                  <c:v>1.6305314767463031</c:v>
                </c:pt>
                <c:pt idx="1336">
                  <c:v>1.622677453829322</c:v>
                </c:pt>
                <c:pt idx="1337">
                  <c:v>1.624083064229344</c:v>
                </c:pt>
                <c:pt idx="1338">
                  <c:v>1.6139956482264419</c:v>
                </c:pt>
                <c:pt idx="1339">
                  <c:v>1.625586003800646</c:v>
                </c:pt>
                <c:pt idx="1340">
                  <c:v>1.6162877207755919</c:v>
                </c:pt>
                <c:pt idx="1341">
                  <c:v>1.6118675378863949</c:v>
                </c:pt>
                <c:pt idx="1342">
                  <c:v>1.6078948227084111</c:v>
                </c:pt>
                <c:pt idx="1343">
                  <c:v>1.6324244242071211</c:v>
                </c:pt>
                <c:pt idx="1344">
                  <c:v>1.6618640443847741</c:v>
                </c:pt>
                <c:pt idx="1345">
                  <c:v>1.6618640443847741</c:v>
                </c:pt>
                <c:pt idx="1346">
                  <c:v>1.643619837887897</c:v>
                </c:pt>
                <c:pt idx="1347">
                  <c:v>1.6307039465350841</c:v>
                </c:pt>
                <c:pt idx="1348">
                  <c:v>1.639534861504353</c:v>
                </c:pt>
                <c:pt idx="1349">
                  <c:v>1.6454596626700979</c:v>
                </c:pt>
                <c:pt idx="1350">
                  <c:v>1.6508260099108769</c:v>
                </c:pt>
                <c:pt idx="1351">
                  <c:v>1.6377403227637679</c:v>
                </c:pt>
                <c:pt idx="1352">
                  <c:v>1.6460927924438129</c:v>
                </c:pt>
                <c:pt idx="1353">
                  <c:v>1.6759999180133549</c:v>
                </c:pt>
                <c:pt idx="1354">
                  <c:v>1.6689614580860359</c:v>
                </c:pt>
                <c:pt idx="1355">
                  <c:v>1.6697844669854749</c:v>
                </c:pt>
                <c:pt idx="1356">
                  <c:v>1.6683149299069551</c:v>
                </c:pt>
                <c:pt idx="1357">
                  <c:v>1.6658860436015399</c:v>
                </c:pt>
                <c:pt idx="1358">
                  <c:v>1.654225736477388</c:v>
                </c:pt>
                <c:pt idx="1359">
                  <c:v>1.6329516782752089</c:v>
                </c:pt>
                <c:pt idx="1360">
                  <c:v>1.6474554673037971</c:v>
                </c:pt>
                <c:pt idx="1361">
                  <c:v>1.626015956192248</c:v>
                </c:pt>
                <c:pt idx="1362">
                  <c:v>1.6315525547798231</c:v>
                </c:pt>
                <c:pt idx="1363">
                  <c:v>1.6398299701360359</c:v>
                </c:pt>
                <c:pt idx="1364">
                  <c:v>1.652914679382091</c:v>
                </c:pt>
                <c:pt idx="1365">
                  <c:v>1.663130724473445</c:v>
                </c:pt>
                <c:pt idx="1366">
                  <c:v>1.6581049456614261</c:v>
                </c:pt>
                <c:pt idx="1367">
                  <c:v>1.647413829436813</c:v>
                </c:pt>
                <c:pt idx="1368">
                  <c:v>1.6725718541199821</c:v>
                </c:pt>
                <c:pt idx="1369">
                  <c:v>1.658062908413962</c:v>
                </c:pt>
                <c:pt idx="1370">
                  <c:v>1.6438116104492511</c:v>
                </c:pt>
                <c:pt idx="1371">
                  <c:v>1.645560375579602</c:v>
                </c:pt>
                <c:pt idx="1372">
                  <c:v>1.6245654349449641</c:v>
                </c:pt>
                <c:pt idx="1373">
                  <c:v>1.628442954843109</c:v>
                </c:pt>
                <c:pt idx="1374">
                  <c:v>1.6359829634683229</c:v>
                </c:pt>
                <c:pt idx="1375">
                  <c:v>1.632099807242692</c:v>
                </c:pt>
                <c:pt idx="1376">
                  <c:v>1.62946734350497</c:v>
                </c:pt>
                <c:pt idx="1377">
                  <c:v>1.654392980248244</c:v>
                </c:pt>
                <c:pt idx="1378">
                  <c:v>1.6967354410653901</c:v>
                </c:pt>
                <c:pt idx="1379">
                  <c:v>1.6959500522851629</c:v>
                </c:pt>
                <c:pt idx="1380">
                  <c:v>1.6921830507008859</c:v>
                </c:pt>
                <c:pt idx="1381">
                  <c:v>1.6926902320931061</c:v>
                </c:pt>
                <c:pt idx="1382">
                  <c:v>1.6967081534555519</c:v>
                </c:pt>
                <c:pt idx="1383">
                  <c:v>1.6872443139550291</c:v>
                </c:pt>
                <c:pt idx="1384">
                  <c:v>1.6895908080993021</c:v>
                </c:pt>
                <c:pt idx="1385">
                  <c:v>1.6976762347117169</c:v>
                </c:pt>
                <c:pt idx="1386">
                  <c:v>1.6930578888336241</c:v>
                </c:pt>
                <c:pt idx="1387">
                  <c:v>1.6878862866302431</c:v>
                </c:pt>
                <c:pt idx="1388">
                  <c:v>1.6692121147658929</c:v>
                </c:pt>
                <c:pt idx="1389">
                  <c:v>1.666344894984666</c:v>
                </c:pt>
                <c:pt idx="1390">
                  <c:v>1.66518351068995</c:v>
                </c:pt>
                <c:pt idx="1391">
                  <c:v>1.682243388319554</c:v>
                </c:pt>
                <c:pt idx="1392">
                  <c:v>1.661146921853508</c:v>
                </c:pt>
                <c:pt idx="1393">
                  <c:v>1.6556207713101769</c:v>
                </c:pt>
                <c:pt idx="1394">
                  <c:v>1.671176870862537</c:v>
                </c:pt>
                <c:pt idx="1395">
                  <c:v>1.6835704887673879</c:v>
                </c:pt>
                <c:pt idx="1396">
                  <c:v>1.699340660378506</c:v>
                </c:pt>
                <c:pt idx="1397">
                  <c:v>1.695943840329009</c:v>
                </c:pt>
                <c:pt idx="1398">
                  <c:v>1.7191240218841539</c:v>
                </c:pt>
                <c:pt idx="1399">
                  <c:v>1.7201363919537349</c:v>
                </c:pt>
                <c:pt idx="1400">
                  <c:v>1.7206405538992271</c:v>
                </c:pt>
                <c:pt idx="1401">
                  <c:v>1.714947355851306</c:v>
                </c:pt>
                <c:pt idx="1402">
                  <c:v>1.690108970961278</c:v>
                </c:pt>
                <c:pt idx="1403">
                  <c:v>1.7088430630106199</c:v>
                </c:pt>
                <c:pt idx="1404">
                  <c:v>1.70963536568236</c:v>
                </c:pt>
                <c:pt idx="1405">
                  <c:v>1.7101936625786389</c:v>
                </c:pt>
                <c:pt idx="1406">
                  <c:v>1.718511815548629</c:v>
                </c:pt>
                <c:pt idx="1407">
                  <c:v>1.7227995656920541</c:v>
                </c:pt>
                <c:pt idx="1408">
                  <c:v>1.7395284054655329</c:v>
                </c:pt>
                <c:pt idx="1409">
                  <c:v>1.7297500982966341</c:v>
                </c:pt>
                <c:pt idx="1410">
                  <c:v>1.7210276686574311</c:v>
                </c:pt>
                <c:pt idx="1411">
                  <c:v>1.73407483511382</c:v>
                </c:pt>
                <c:pt idx="1412">
                  <c:v>1.756095215663231</c:v>
                </c:pt>
                <c:pt idx="1413">
                  <c:v>1.722188634891878</c:v>
                </c:pt>
                <c:pt idx="1414">
                  <c:v>1.747766144000118</c:v>
                </c:pt>
                <c:pt idx="1415">
                  <c:v>1.743456639404293</c:v>
                </c:pt>
                <c:pt idx="1416">
                  <c:v>1.7416321957092671</c:v>
                </c:pt>
                <c:pt idx="1417">
                  <c:v>1.7448806559072221</c:v>
                </c:pt>
                <c:pt idx="1418">
                  <c:v>1.7360973772126871</c:v>
                </c:pt>
                <c:pt idx="1419">
                  <c:v>1.731634058918019</c:v>
                </c:pt>
                <c:pt idx="1420">
                  <c:v>1.7202692965478099</c:v>
                </c:pt>
                <c:pt idx="1421">
                  <c:v>1.7148127190359319</c:v>
                </c:pt>
                <c:pt idx="1422">
                  <c:v>1.70244394263637</c:v>
                </c:pt>
                <c:pt idx="1423">
                  <c:v>1.7169967664436949</c:v>
                </c:pt>
                <c:pt idx="1424">
                  <c:v>1.7189273242754239</c:v>
                </c:pt>
                <c:pt idx="1425">
                  <c:v>1.725821528203423</c:v>
                </c:pt>
                <c:pt idx="1426">
                  <c:v>1.7453660338162029</c:v>
                </c:pt>
                <c:pt idx="1427">
                  <c:v>1.7348902564665121</c:v>
                </c:pt>
                <c:pt idx="1428">
                  <c:v>1.7370565129070841</c:v>
                </c:pt>
                <c:pt idx="1429">
                  <c:v>1.719120835254021</c:v>
                </c:pt>
                <c:pt idx="1430">
                  <c:v>1.7306644159919931</c:v>
                </c:pt>
                <c:pt idx="1431">
                  <c:v>1.728764257432494</c:v>
                </c:pt>
                <c:pt idx="1432">
                  <c:v>1.7384861172353689</c:v>
                </c:pt>
                <c:pt idx="1433">
                  <c:v>1.743027241763631</c:v>
                </c:pt>
                <c:pt idx="1434">
                  <c:v>1.7401113427365349</c:v>
                </c:pt>
                <c:pt idx="1435">
                  <c:v>1.7598241796197041</c:v>
                </c:pt>
                <c:pt idx="1436">
                  <c:v>1.782382503283219</c:v>
                </c:pt>
                <c:pt idx="1437">
                  <c:v>1.782749689693498</c:v>
                </c:pt>
                <c:pt idx="1438">
                  <c:v>1.798746933808167</c:v>
                </c:pt>
                <c:pt idx="1439">
                  <c:v>1.81877369578009</c:v>
                </c:pt>
                <c:pt idx="1440">
                  <c:v>1.837697653722983</c:v>
                </c:pt>
                <c:pt idx="1441">
                  <c:v>1.83414891209433</c:v>
                </c:pt>
                <c:pt idx="1442">
                  <c:v>1.8323879167355861</c:v>
                </c:pt>
                <c:pt idx="1443">
                  <c:v>1.8778992059716899</c:v>
                </c:pt>
                <c:pt idx="1444">
                  <c:v>1.866208272692552</c:v>
                </c:pt>
                <c:pt idx="1445">
                  <c:v>1.8424448375315461</c:v>
                </c:pt>
                <c:pt idx="1446">
                  <c:v>1.844838303363274</c:v>
                </c:pt>
                <c:pt idx="1447">
                  <c:v>1.8594162594382491</c:v>
                </c:pt>
                <c:pt idx="1448">
                  <c:v>1.847106329556238</c:v>
                </c:pt>
                <c:pt idx="1449">
                  <c:v>1.848825986666832</c:v>
                </c:pt>
                <c:pt idx="1450">
                  <c:v>1.86022786536072</c:v>
                </c:pt>
                <c:pt idx="1451">
                  <c:v>1.861084884575624</c:v>
                </c:pt>
                <c:pt idx="1452">
                  <c:v>1.881424831254217</c:v>
                </c:pt>
                <c:pt idx="1453">
                  <c:v>1.847877920687262</c:v>
                </c:pt>
                <c:pt idx="1454">
                  <c:v>1.8510402386622311</c:v>
                </c:pt>
                <c:pt idx="1455">
                  <c:v>1.8194350082790669</c:v>
                </c:pt>
                <c:pt idx="1456">
                  <c:v>1.8070617309953381</c:v>
                </c:pt>
                <c:pt idx="1457">
                  <c:v>1.819763120444845</c:v>
                </c:pt>
                <c:pt idx="1458">
                  <c:v>1.8306086603800851</c:v>
                </c:pt>
                <c:pt idx="1459">
                  <c:v>1.8367139241265711</c:v>
                </c:pt>
                <c:pt idx="1460">
                  <c:v>1.8363948475931351</c:v>
                </c:pt>
                <c:pt idx="1461">
                  <c:v>1.8671223934034911</c:v>
                </c:pt>
                <c:pt idx="1462">
                  <c:v>1.885537537438543</c:v>
                </c:pt>
                <c:pt idx="1463">
                  <c:v>1.9120656925125741</c:v>
                </c:pt>
                <c:pt idx="1464">
                  <c:v>1.936985081864943</c:v>
                </c:pt>
                <c:pt idx="1465">
                  <c:v>1.938335495247578</c:v>
                </c:pt>
                <c:pt idx="1466">
                  <c:v>1.9369894133517831</c:v>
                </c:pt>
                <c:pt idx="1467">
                  <c:v>1.8896086663191709</c:v>
                </c:pt>
                <c:pt idx="1468">
                  <c:v>1.895266177296175</c:v>
                </c:pt>
                <c:pt idx="1469">
                  <c:v>1.8533030856356789</c:v>
                </c:pt>
                <c:pt idx="1470">
                  <c:v>1.878585587983745</c:v>
                </c:pt>
                <c:pt idx="1471">
                  <c:v>1.8344062564019239</c:v>
                </c:pt>
                <c:pt idx="1472">
                  <c:v>1.848059699230757</c:v>
                </c:pt>
                <c:pt idx="1473">
                  <c:v>1.8190501434517901</c:v>
                </c:pt>
                <c:pt idx="1474">
                  <c:v>1.8615556980135339</c:v>
                </c:pt>
                <c:pt idx="1475">
                  <c:v>1.813964871387409</c:v>
                </c:pt>
                <c:pt idx="1476">
                  <c:v>1.805050747068575</c:v>
                </c:pt>
                <c:pt idx="1477">
                  <c:v>1.752830467537744</c:v>
                </c:pt>
                <c:pt idx="1478">
                  <c:v>1.727336085557704</c:v>
                </c:pt>
                <c:pt idx="1479">
                  <c:v>1.7356123573390589</c:v>
                </c:pt>
                <c:pt idx="1480">
                  <c:v>1.7772746037587459</c:v>
                </c:pt>
                <c:pt idx="1481">
                  <c:v>1.7788395882202961</c:v>
                </c:pt>
                <c:pt idx="1482">
                  <c:v>1.751354973013951</c:v>
                </c:pt>
                <c:pt idx="1483">
                  <c:v>1.7605751248180761</c:v>
                </c:pt>
                <c:pt idx="1484">
                  <c:v>1.759657664038532</c:v>
                </c:pt>
                <c:pt idx="1485">
                  <c:v>1.7664440254648019</c:v>
                </c:pt>
                <c:pt idx="1486">
                  <c:v>1.731328317956381</c:v>
                </c:pt>
                <c:pt idx="1487">
                  <c:v>1.7417909858058971</c:v>
                </c:pt>
                <c:pt idx="1488">
                  <c:v>1.73454855410175</c:v>
                </c:pt>
                <c:pt idx="1489">
                  <c:v>1.712787802926647</c:v>
                </c:pt>
                <c:pt idx="1490">
                  <c:v>1.7113105772268711</c:v>
                </c:pt>
                <c:pt idx="1491">
                  <c:v>1.737986380615151</c:v>
                </c:pt>
                <c:pt idx="1492">
                  <c:v>1.741778545973824</c:v>
                </c:pt>
                <c:pt idx="1493">
                  <c:v>1.7592795419739109</c:v>
                </c:pt>
                <c:pt idx="1494">
                  <c:v>1.7449147582571169</c:v>
                </c:pt>
                <c:pt idx="1495">
                  <c:v>1.761569154366617</c:v>
                </c:pt>
                <c:pt idx="1496">
                  <c:v>1.7762150546636231</c:v>
                </c:pt>
                <c:pt idx="1497">
                  <c:v>1.767172012037556</c:v>
                </c:pt>
                <c:pt idx="1498">
                  <c:v>1.752009957570944</c:v>
                </c:pt>
                <c:pt idx="1499">
                  <c:v>1.759439477284823</c:v>
                </c:pt>
                <c:pt idx="1500">
                  <c:v>1.736377983337684</c:v>
                </c:pt>
                <c:pt idx="1501">
                  <c:v>1.7189590358030971</c:v>
                </c:pt>
                <c:pt idx="1502">
                  <c:v>1.710815424455074</c:v>
                </c:pt>
                <c:pt idx="1503">
                  <c:v>1.7134548856952201</c:v>
                </c:pt>
                <c:pt idx="1504">
                  <c:v>1.696451453224892</c:v>
                </c:pt>
                <c:pt idx="1505">
                  <c:v>1.70310398601324</c:v>
                </c:pt>
                <c:pt idx="1506">
                  <c:v>1.7332299030619081</c:v>
                </c:pt>
                <c:pt idx="1507">
                  <c:v>1.7308623499814639</c:v>
                </c:pt>
                <c:pt idx="1508">
                  <c:v>1.7335919059820231</c:v>
                </c:pt>
                <c:pt idx="1509">
                  <c:v>1.727387508833369</c:v>
                </c:pt>
                <c:pt idx="1510">
                  <c:v>1.7406278841362519</c:v>
                </c:pt>
                <c:pt idx="1511">
                  <c:v>1.718978802517628</c:v>
                </c:pt>
                <c:pt idx="1512">
                  <c:v>1.722403081516285</c:v>
                </c:pt>
                <c:pt idx="1513">
                  <c:v>1.723517346581716</c:v>
                </c:pt>
                <c:pt idx="1514">
                  <c:v>1.7425957438928641</c:v>
                </c:pt>
                <c:pt idx="1515">
                  <c:v>1.7304753254731999</c:v>
                </c:pt>
                <c:pt idx="1516">
                  <c:v>1.7150433140064101</c:v>
                </c:pt>
                <c:pt idx="1517">
                  <c:v>1.6946611742085571</c:v>
                </c:pt>
                <c:pt idx="1518">
                  <c:v>1.6946611742085571</c:v>
                </c:pt>
                <c:pt idx="1519">
                  <c:v>1.708543706169811</c:v>
                </c:pt>
                <c:pt idx="1520">
                  <c:v>1.7146465963547159</c:v>
                </c:pt>
                <c:pt idx="1521">
                  <c:v>1.698769074939902</c:v>
                </c:pt>
                <c:pt idx="1522">
                  <c:v>1.7402462933681619</c:v>
                </c:pt>
                <c:pt idx="1523">
                  <c:v>1.7544983485819881</c:v>
                </c:pt>
                <c:pt idx="1524">
                  <c:v>1.754126679091998</c:v>
                </c:pt>
                <c:pt idx="1525">
                  <c:v>1.747031335221513</c:v>
                </c:pt>
                <c:pt idx="1526">
                  <c:v>1.751908378823877</c:v>
                </c:pt>
                <c:pt idx="1527">
                  <c:v>1.736957811770417</c:v>
                </c:pt>
                <c:pt idx="1528">
                  <c:v>1.7433349240520759</c:v>
                </c:pt>
                <c:pt idx="1529">
                  <c:v>1.790597954987625</c:v>
                </c:pt>
                <c:pt idx="1530">
                  <c:v>1.7949051159268781</c:v>
                </c:pt>
                <c:pt idx="1531">
                  <c:v>1.79700612960016</c:v>
                </c:pt>
                <c:pt idx="1532">
                  <c:v>1.7966421107957049</c:v>
                </c:pt>
                <c:pt idx="1533">
                  <c:v>1.7916363451237669</c:v>
                </c:pt>
                <c:pt idx="1534">
                  <c:v>1.793739784321027</c:v>
                </c:pt>
                <c:pt idx="1535">
                  <c:v>1.7861461312829801</c:v>
                </c:pt>
                <c:pt idx="1536">
                  <c:v>1.775785654883427</c:v>
                </c:pt>
                <c:pt idx="1537">
                  <c:v>1.7827614590486489</c:v>
                </c:pt>
                <c:pt idx="1538">
                  <c:v>1.779751899087342</c:v>
                </c:pt>
                <c:pt idx="1539">
                  <c:v>1.770684207573733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C5-4E4F-8EA5-BD56F4EE05BA}"/>
            </c:ext>
          </c:extLst>
        </c:ser>
        <c:ser>
          <c:idx val="3"/>
          <c:order val="3"/>
          <c:tx>
            <c:strRef>
              <c:f>Comparison!$E$1</c:f>
              <c:strCache>
                <c:ptCount val="1"/>
                <c:pt idx="0">
                  <c:v>净值(0.85-1.05,8)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Comparison!$E$2:$E$1541</c:f>
              <c:numCache>
                <c:formatCode>General</c:formatCode>
                <c:ptCount val="1540"/>
                <c:pt idx="0">
                  <c:v>1</c:v>
                </c:pt>
                <c:pt idx="1">
                  <c:v>0.99986922468805528</c:v>
                </c:pt>
                <c:pt idx="2">
                  <c:v>1.0002909387958301</c:v>
                </c:pt>
                <c:pt idx="3">
                  <c:v>1.000112395459926</c:v>
                </c:pt>
                <c:pt idx="4">
                  <c:v>1.002978746241076</c:v>
                </c:pt>
                <c:pt idx="5">
                  <c:v>1.003327287822777</c:v>
                </c:pt>
                <c:pt idx="6">
                  <c:v>1.0079802200587771</c:v>
                </c:pt>
                <c:pt idx="7">
                  <c:v>0.99812403016637308</c:v>
                </c:pt>
                <c:pt idx="8">
                  <c:v>1.0168240094646439</c:v>
                </c:pt>
                <c:pt idx="9">
                  <c:v>1.013022976367137</c:v>
                </c:pt>
                <c:pt idx="10">
                  <c:v>1.0133314756576099</c:v>
                </c:pt>
                <c:pt idx="11">
                  <c:v>0.99324496928794881</c:v>
                </c:pt>
                <c:pt idx="12">
                  <c:v>0.99219959906179145</c:v>
                </c:pt>
                <c:pt idx="13">
                  <c:v>0.98395432457646448</c:v>
                </c:pt>
                <c:pt idx="14">
                  <c:v>0.98536218596518454</c:v>
                </c:pt>
                <c:pt idx="15">
                  <c:v>1.004574000125847</c:v>
                </c:pt>
                <c:pt idx="16">
                  <c:v>0.99155777785776367</c:v>
                </c:pt>
                <c:pt idx="17">
                  <c:v>0.99710945988694144</c:v>
                </c:pt>
                <c:pt idx="18">
                  <c:v>1.0226288262407901</c:v>
                </c:pt>
                <c:pt idx="19">
                  <c:v>1.0251992435084929</c:v>
                </c:pt>
                <c:pt idx="20">
                  <c:v>1.043234927264689</c:v>
                </c:pt>
                <c:pt idx="21">
                  <c:v>1.0515331289168159</c:v>
                </c:pt>
                <c:pt idx="22">
                  <c:v>1.067401148798873</c:v>
                </c:pt>
                <c:pt idx="23">
                  <c:v>1.060089542277981</c:v>
                </c:pt>
                <c:pt idx="24">
                  <c:v>1.0712524162649839</c:v>
                </c:pt>
                <c:pt idx="25">
                  <c:v>1.0791920794442811</c:v>
                </c:pt>
                <c:pt idx="26">
                  <c:v>1.0688512494599809</c:v>
                </c:pt>
                <c:pt idx="27">
                  <c:v>1.062345764070693</c:v>
                </c:pt>
                <c:pt idx="28">
                  <c:v>1.0731056217361139</c:v>
                </c:pt>
                <c:pt idx="29">
                  <c:v>1.074133117942893</c:v>
                </c:pt>
                <c:pt idx="30">
                  <c:v>1.0983339340309659</c:v>
                </c:pt>
                <c:pt idx="31">
                  <c:v>1.0894737194509649</c:v>
                </c:pt>
                <c:pt idx="32">
                  <c:v>1.101212808435607</c:v>
                </c:pt>
                <c:pt idx="33">
                  <c:v>1.0949395509919799</c:v>
                </c:pt>
                <c:pt idx="34">
                  <c:v>1.1045707339051729</c:v>
                </c:pt>
                <c:pt idx="35">
                  <c:v>1.1241201400362411</c:v>
                </c:pt>
                <c:pt idx="36">
                  <c:v>1.1320492896361229</c:v>
                </c:pt>
                <c:pt idx="37">
                  <c:v>1.1252916095505101</c:v>
                </c:pt>
                <c:pt idx="38">
                  <c:v>1.14238751366402</c:v>
                </c:pt>
                <c:pt idx="39">
                  <c:v>1.158078396678528</c:v>
                </c:pt>
                <c:pt idx="40">
                  <c:v>1.163830697643965</c:v>
                </c:pt>
                <c:pt idx="41">
                  <c:v>1.167890588749396</c:v>
                </c:pt>
                <c:pt idx="42">
                  <c:v>1.193374148082833</c:v>
                </c:pt>
                <c:pt idx="43">
                  <c:v>1.1945049201676909</c:v>
                </c:pt>
                <c:pt idx="44">
                  <c:v>1.1771456153341739</c:v>
                </c:pt>
                <c:pt idx="45">
                  <c:v>1.185850581201991</c:v>
                </c:pt>
                <c:pt idx="46">
                  <c:v>1.2113841359777691</c:v>
                </c:pt>
                <c:pt idx="47">
                  <c:v>1.203098142652935</c:v>
                </c:pt>
                <c:pt idx="48">
                  <c:v>1.196023493288664</c:v>
                </c:pt>
                <c:pt idx="49">
                  <c:v>1.217900011410201</c:v>
                </c:pt>
                <c:pt idx="50">
                  <c:v>1.2153423695326779</c:v>
                </c:pt>
                <c:pt idx="51">
                  <c:v>1.2125841556200081</c:v>
                </c:pt>
                <c:pt idx="52">
                  <c:v>1.208053113459945</c:v>
                </c:pt>
                <c:pt idx="53">
                  <c:v>1.217051385072321</c:v>
                </c:pt>
                <c:pt idx="54">
                  <c:v>1.188595008125946</c:v>
                </c:pt>
                <c:pt idx="55">
                  <c:v>1.1848432304952321</c:v>
                </c:pt>
                <c:pt idx="56">
                  <c:v>1.171399553560275</c:v>
                </c:pt>
                <c:pt idx="57">
                  <c:v>1.176209330155936</c:v>
                </c:pt>
                <c:pt idx="58">
                  <c:v>1.197181325478911</c:v>
                </c:pt>
                <c:pt idx="59">
                  <c:v>1.204842537824808</c:v>
                </c:pt>
                <c:pt idx="60">
                  <c:v>1.191857072646282</c:v>
                </c:pt>
                <c:pt idx="61">
                  <c:v>1.1907057041658551</c:v>
                </c:pt>
                <c:pt idx="62">
                  <c:v>1.168534430879653</c:v>
                </c:pt>
                <c:pt idx="63">
                  <c:v>1.1469388256918349</c:v>
                </c:pt>
                <c:pt idx="64">
                  <c:v>1.18964859241614</c:v>
                </c:pt>
                <c:pt idx="65">
                  <c:v>1.189499423372312</c:v>
                </c:pt>
                <c:pt idx="66">
                  <c:v>1.1992566085805529</c:v>
                </c:pt>
                <c:pt idx="67">
                  <c:v>1.220386259572946</c:v>
                </c:pt>
                <c:pt idx="68">
                  <c:v>1.240288876742909</c:v>
                </c:pt>
                <c:pt idx="69">
                  <c:v>1.2455775767009749</c:v>
                </c:pt>
                <c:pt idx="70">
                  <c:v>1.2329723236414341</c:v>
                </c:pt>
                <c:pt idx="71">
                  <c:v>1.1833482672460109</c:v>
                </c:pt>
                <c:pt idx="72">
                  <c:v>1.1833482672460101</c:v>
                </c:pt>
                <c:pt idx="73">
                  <c:v>1.2144896704972601</c:v>
                </c:pt>
                <c:pt idx="74">
                  <c:v>1.2177953624661171</c:v>
                </c:pt>
                <c:pt idx="75">
                  <c:v>1.2138247453416351</c:v>
                </c:pt>
                <c:pt idx="76">
                  <c:v>1.2369467004793699</c:v>
                </c:pt>
                <c:pt idx="77">
                  <c:v>1.2377632911535441</c:v>
                </c:pt>
                <c:pt idx="78">
                  <c:v>1.2819700085316861</c:v>
                </c:pt>
                <c:pt idx="79">
                  <c:v>1.2642643890424139</c:v>
                </c:pt>
                <c:pt idx="80">
                  <c:v>1.258132463903608</c:v>
                </c:pt>
                <c:pt idx="81">
                  <c:v>1.255953009107752</c:v>
                </c:pt>
                <c:pt idx="82">
                  <c:v>1.264841390005095</c:v>
                </c:pt>
                <c:pt idx="83">
                  <c:v>1.240514097291783</c:v>
                </c:pt>
                <c:pt idx="84">
                  <c:v>1.219463701468994</c:v>
                </c:pt>
                <c:pt idx="85">
                  <c:v>1.2290859612611631</c:v>
                </c:pt>
                <c:pt idx="86">
                  <c:v>1.2197711623314891</c:v>
                </c:pt>
                <c:pt idx="87">
                  <c:v>1.1970546470607559</c:v>
                </c:pt>
                <c:pt idx="88">
                  <c:v>1.199547239178127</c:v>
                </c:pt>
                <c:pt idx="89">
                  <c:v>1.2179781156581959</c:v>
                </c:pt>
                <c:pt idx="90">
                  <c:v>1.1977243543011551</c:v>
                </c:pt>
                <c:pt idx="91">
                  <c:v>1.1607520538671341</c:v>
                </c:pt>
                <c:pt idx="92">
                  <c:v>1.1684471987598091</c:v>
                </c:pt>
                <c:pt idx="93">
                  <c:v>1.1981955227763139</c:v>
                </c:pt>
                <c:pt idx="94">
                  <c:v>1.1659775877339811</c:v>
                </c:pt>
                <c:pt idx="95">
                  <c:v>1.1548931593468279</c:v>
                </c:pt>
                <c:pt idx="96">
                  <c:v>1.1334770109378729</c:v>
                </c:pt>
                <c:pt idx="97">
                  <c:v>1.1742085643563629</c:v>
                </c:pt>
                <c:pt idx="98">
                  <c:v>1.1915915460941779</c:v>
                </c:pt>
                <c:pt idx="99">
                  <c:v>1.173795667670811</c:v>
                </c:pt>
                <c:pt idx="100">
                  <c:v>1.200709066198935</c:v>
                </c:pt>
                <c:pt idx="101">
                  <c:v>1.230671211480679</c:v>
                </c:pt>
                <c:pt idx="102">
                  <c:v>1.2180109618962269</c:v>
                </c:pt>
                <c:pt idx="103">
                  <c:v>1.178369515741168</c:v>
                </c:pt>
                <c:pt idx="104">
                  <c:v>1.1736915914869299</c:v>
                </c:pt>
                <c:pt idx="105">
                  <c:v>1.1739987652084281</c:v>
                </c:pt>
                <c:pt idx="106">
                  <c:v>1.18909244087321</c:v>
                </c:pt>
                <c:pt idx="107">
                  <c:v>1.1939123392484581</c:v>
                </c:pt>
                <c:pt idx="108">
                  <c:v>1.1917231878754591</c:v>
                </c:pt>
                <c:pt idx="109">
                  <c:v>1.1812275610325109</c:v>
                </c:pt>
                <c:pt idx="110">
                  <c:v>1.194030225474884</c:v>
                </c:pt>
                <c:pt idx="111">
                  <c:v>1.180437718189888</c:v>
                </c:pt>
                <c:pt idx="112">
                  <c:v>1.1255793597181609</c:v>
                </c:pt>
                <c:pt idx="113">
                  <c:v>1.125563426541345</c:v>
                </c:pt>
                <c:pt idx="114">
                  <c:v>1.14227634051506</c:v>
                </c:pt>
                <c:pt idx="115">
                  <c:v>1.1338578643322581</c:v>
                </c:pt>
                <c:pt idx="116">
                  <c:v>1.122364261415645</c:v>
                </c:pt>
                <c:pt idx="117">
                  <c:v>1.127093201966465</c:v>
                </c:pt>
                <c:pt idx="118">
                  <c:v>1.1386231853391731</c:v>
                </c:pt>
                <c:pt idx="119">
                  <c:v>1.1231565926673379</c:v>
                </c:pt>
                <c:pt idx="120">
                  <c:v>1.117155719166592</c:v>
                </c:pt>
                <c:pt idx="121">
                  <c:v>1.123089274652681</c:v>
                </c:pt>
                <c:pt idx="122">
                  <c:v>1.1630740048426911</c:v>
                </c:pt>
                <c:pt idx="123">
                  <c:v>1.1518709717038751</c:v>
                </c:pt>
                <c:pt idx="124">
                  <c:v>1.141485256611029</c:v>
                </c:pt>
                <c:pt idx="125">
                  <c:v>1.146207444049925</c:v>
                </c:pt>
                <c:pt idx="126">
                  <c:v>1.1457512305272111</c:v>
                </c:pt>
                <c:pt idx="127">
                  <c:v>1.1347217132495331</c:v>
                </c:pt>
                <c:pt idx="128">
                  <c:v>1.092872408328986</c:v>
                </c:pt>
                <c:pt idx="129">
                  <c:v>1.091955130324533</c:v>
                </c:pt>
                <c:pt idx="130">
                  <c:v>1.0777584053856031</c:v>
                </c:pt>
                <c:pt idx="131">
                  <c:v>1.051700795670045</c:v>
                </c:pt>
                <c:pt idx="132">
                  <c:v>1.045131735072556</c:v>
                </c:pt>
                <c:pt idx="133">
                  <c:v>1.030376953979254</c:v>
                </c:pt>
                <c:pt idx="134">
                  <c:v>1.0479075680393299</c:v>
                </c:pt>
                <c:pt idx="135">
                  <c:v>1.0800640679142071</c:v>
                </c:pt>
                <c:pt idx="136">
                  <c:v>1.1036926126450659</c:v>
                </c:pt>
                <c:pt idx="137">
                  <c:v>1.128844410303433</c:v>
                </c:pt>
                <c:pt idx="138">
                  <c:v>1.1424827439481779</c:v>
                </c:pt>
                <c:pt idx="139">
                  <c:v>1.145928683838543</c:v>
                </c:pt>
                <c:pt idx="140">
                  <c:v>1.0910204548888061</c:v>
                </c:pt>
                <c:pt idx="141">
                  <c:v>1.093583373456916</c:v>
                </c:pt>
                <c:pt idx="142">
                  <c:v>1.107147343274397</c:v>
                </c:pt>
                <c:pt idx="143">
                  <c:v>1.105137653683036</c:v>
                </c:pt>
                <c:pt idx="144">
                  <c:v>1.0984622848452379</c:v>
                </c:pt>
                <c:pt idx="145">
                  <c:v>1.113882775333213</c:v>
                </c:pt>
                <c:pt idx="146">
                  <c:v>1.0871792572223951</c:v>
                </c:pt>
                <c:pt idx="147">
                  <c:v>1.1208683974226019</c:v>
                </c:pt>
                <c:pt idx="148">
                  <c:v>1.099998473748357</c:v>
                </c:pt>
                <c:pt idx="149">
                  <c:v>1.0928669198859771</c:v>
                </c:pt>
                <c:pt idx="150">
                  <c:v>1.0963771595109959</c:v>
                </c:pt>
                <c:pt idx="151">
                  <c:v>1.1059518626371829</c:v>
                </c:pt>
                <c:pt idx="152">
                  <c:v>1.087232173711512</c:v>
                </c:pt>
                <c:pt idx="153">
                  <c:v>1.0897600968713701</c:v>
                </c:pt>
                <c:pt idx="154">
                  <c:v>1.087630031244784</c:v>
                </c:pt>
                <c:pt idx="155">
                  <c:v>1.088278425269517</c:v>
                </c:pt>
                <c:pt idx="156">
                  <c:v>1.0713583402772979</c:v>
                </c:pt>
                <c:pt idx="157">
                  <c:v>1.080229210492434</c:v>
                </c:pt>
                <c:pt idx="158">
                  <c:v>1.0997495312255441</c:v>
                </c:pt>
                <c:pt idx="159">
                  <c:v>1.110156856203786</c:v>
                </c:pt>
                <c:pt idx="160">
                  <c:v>1.1329101846960861</c:v>
                </c:pt>
                <c:pt idx="161">
                  <c:v>1.1286705526184579</c:v>
                </c:pt>
                <c:pt idx="162">
                  <c:v>1.1231691949812701</c:v>
                </c:pt>
                <c:pt idx="163">
                  <c:v>1.1426926757753491</c:v>
                </c:pt>
                <c:pt idx="164">
                  <c:v>1.151321263774751</c:v>
                </c:pt>
                <c:pt idx="165">
                  <c:v>1.1509104167209709</c:v>
                </c:pt>
                <c:pt idx="166">
                  <c:v>1.160180388811815</c:v>
                </c:pt>
                <c:pt idx="167">
                  <c:v>1.1517011016732721</c:v>
                </c:pt>
                <c:pt idx="168">
                  <c:v>1.151655222285249</c:v>
                </c:pt>
                <c:pt idx="169">
                  <c:v>1.1566650167230941</c:v>
                </c:pt>
                <c:pt idx="170">
                  <c:v>1.1552077206305871</c:v>
                </c:pt>
                <c:pt idx="171">
                  <c:v>1.1548438470277429</c:v>
                </c:pt>
                <c:pt idx="172">
                  <c:v>1.139926204391279</c:v>
                </c:pt>
                <c:pt idx="173">
                  <c:v>1.1417137415625269</c:v>
                </c:pt>
                <c:pt idx="174">
                  <c:v>1.1413918159619001</c:v>
                </c:pt>
                <c:pt idx="175">
                  <c:v>1.1314061273725471</c:v>
                </c:pt>
                <c:pt idx="176">
                  <c:v>1.127350247496028</c:v>
                </c:pt>
                <c:pt idx="177">
                  <c:v>1.1708323245828041</c:v>
                </c:pt>
                <c:pt idx="178">
                  <c:v>1.1849532208783411</c:v>
                </c:pt>
                <c:pt idx="179">
                  <c:v>1.1971444923131089</c:v>
                </c:pt>
                <c:pt idx="180">
                  <c:v>1.199182226268269</c:v>
                </c:pt>
                <c:pt idx="181">
                  <c:v>1.1980997696750391</c:v>
                </c:pt>
                <c:pt idx="182">
                  <c:v>1.1955322644139781</c:v>
                </c:pt>
                <c:pt idx="183">
                  <c:v>1.185236548970078</c:v>
                </c:pt>
                <c:pt idx="184">
                  <c:v>1.1752453930900311</c:v>
                </c:pt>
                <c:pt idx="185">
                  <c:v>1.178743147236132</c:v>
                </c:pt>
                <c:pt idx="186">
                  <c:v>1.1792822723492109</c:v>
                </c:pt>
                <c:pt idx="187">
                  <c:v>1.175095652322911</c:v>
                </c:pt>
                <c:pt idx="188">
                  <c:v>1.1857199354932351</c:v>
                </c:pt>
                <c:pt idx="189">
                  <c:v>1.183163953739639</c:v>
                </c:pt>
                <c:pt idx="190">
                  <c:v>1.1845062871099901</c:v>
                </c:pt>
                <c:pt idx="191">
                  <c:v>1.181543371586981</c:v>
                </c:pt>
                <c:pt idx="192">
                  <c:v>1.1844298047414801</c:v>
                </c:pt>
                <c:pt idx="193">
                  <c:v>1.1827150578834511</c:v>
                </c:pt>
                <c:pt idx="194">
                  <c:v>1.131378074860631</c:v>
                </c:pt>
                <c:pt idx="195">
                  <c:v>1.136530913641393</c:v>
                </c:pt>
                <c:pt idx="196">
                  <c:v>1.1405370148526781</c:v>
                </c:pt>
                <c:pt idx="197">
                  <c:v>1.1892162237129691</c:v>
                </c:pt>
                <c:pt idx="198">
                  <c:v>1.1889431576807279</c:v>
                </c:pt>
                <c:pt idx="199">
                  <c:v>1.16529911969031</c:v>
                </c:pt>
                <c:pt idx="200">
                  <c:v>1.1627708662052589</c:v>
                </c:pt>
                <c:pt idx="201">
                  <c:v>1.1540550554445439</c:v>
                </c:pt>
                <c:pt idx="202">
                  <c:v>1.156055229645496</c:v>
                </c:pt>
                <c:pt idx="203">
                  <c:v>1.150768363914539</c:v>
                </c:pt>
                <c:pt idx="204">
                  <c:v>1.1454796339781239</c:v>
                </c:pt>
                <c:pt idx="205">
                  <c:v>1.1765255356941851</c:v>
                </c:pt>
                <c:pt idx="206">
                  <c:v>1.1631470027774711</c:v>
                </c:pt>
                <c:pt idx="207">
                  <c:v>1.1585445816122959</c:v>
                </c:pt>
                <c:pt idx="208">
                  <c:v>1.1660862193417101</c:v>
                </c:pt>
                <c:pt idx="209">
                  <c:v>1.176717794522089</c:v>
                </c:pt>
                <c:pt idx="210">
                  <c:v>1.20420888058606</c:v>
                </c:pt>
                <c:pt idx="211">
                  <c:v>1.1998621125720661</c:v>
                </c:pt>
                <c:pt idx="212">
                  <c:v>1.2044619375500101</c:v>
                </c:pt>
                <c:pt idx="213">
                  <c:v>1.1945418972163691</c:v>
                </c:pt>
                <c:pt idx="214">
                  <c:v>1.195527500233897</c:v>
                </c:pt>
                <c:pt idx="215">
                  <c:v>1.172080169256468</c:v>
                </c:pt>
                <c:pt idx="216">
                  <c:v>1.179211902468559</c:v>
                </c:pt>
                <c:pt idx="217">
                  <c:v>1.1759090920570161</c:v>
                </c:pt>
                <c:pt idx="218">
                  <c:v>1.174598479065569</c:v>
                </c:pt>
                <c:pt idx="219">
                  <c:v>1.1320910268302631</c:v>
                </c:pt>
                <c:pt idx="220">
                  <c:v>1.1338120667891189</c:v>
                </c:pt>
                <c:pt idx="221">
                  <c:v>1.146902794098613</c:v>
                </c:pt>
                <c:pt idx="222">
                  <c:v>1.112185716845695</c:v>
                </c:pt>
                <c:pt idx="223">
                  <c:v>1.1189179709890611</c:v>
                </c:pt>
                <c:pt idx="224">
                  <c:v>1.091535939868973</c:v>
                </c:pt>
                <c:pt idx="225">
                  <c:v>1.0891043543841721</c:v>
                </c:pt>
                <c:pt idx="226">
                  <c:v>1.0817851362216879</c:v>
                </c:pt>
                <c:pt idx="227">
                  <c:v>1.0845358710217841</c:v>
                </c:pt>
                <c:pt idx="228">
                  <c:v>1.059953598975462</c:v>
                </c:pt>
                <c:pt idx="229">
                  <c:v>1.058378175211093</c:v>
                </c:pt>
                <c:pt idx="230">
                  <c:v>1.082064990545871</c:v>
                </c:pt>
                <c:pt idx="231">
                  <c:v>1.063685554045638</c:v>
                </c:pt>
                <c:pt idx="232">
                  <c:v>1.0564342337306949</c:v>
                </c:pt>
                <c:pt idx="233">
                  <c:v>1.059597809429409</c:v>
                </c:pt>
                <c:pt idx="234">
                  <c:v>1.058331755782941</c:v>
                </c:pt>
                <c:pt idx="235">
                  <c:v>1.0318908941378591</c:v>
                </c:pt>
                <c:pt idx="236">
                  <c:v>1.029199514502575</c:v>
                </c:pt>
                <c:pt idx="237">
                  <c:v>1.0171287752163281</c:v>
                </c:pt>
                <c:pt idx="238">
                  <c:v>1.0376873458296301</c:v>
                </c:pt>
                <c:pt idx="239">
                  <c:v>1.021497713842914</c:v>
                </c:pt>
                <c:pt idx="240">
                  <c:v>1.0328096582988631</c:v>
                </c:pt>
                <c:pt idx="241">
                  <c:v>1.023214314752954</c:v>
                </c:pt>
                <c:pt idx="242">
                  <c:v>1.0351831562654821</c:v>
                </c:pt>
                <c:pt idx="243">
                  <c:v>1.0305065861316249</c:v>
                </c:pt>
                <c:pt idx="244">
                  <c:v>1.019845468137859</c:v>
                </c:pt>
                <c:pt idx="245">
                  <c:v>1.0437512153644111</c:v>
                </c:pt>
                <c:pt idx="246">
                  <c:v>1.0487220864423841</c:v>
                </c:pt>
                <c:pt idx="247">
                  <c:v>1.0487699311311489</c:v>
                </c:pt>
                <c:pt idx="248">
                  <c:v>1.044842240894172</c:v>
                </c:pt>
                <c:pt idx="249">
                  <c:v>1.062480833627188</c:v>
                </c:pt>
                <c:pt idx="250">
                  <c:v>1.0521177063059259</c:v>
                </c:pt>
                <c:pt idx="251">
                  <c:v>1.0564993633287281</c:v>
                </c:pt>
                <c:pt idx="252">
                  <c:v>1.0193183787967559</c:v>
                </c:pt>
                <c:pt idx="253">
                  <c:v>1.0259704142012449</c:v>
                </c:pt>
                <c:pt idx="254">
                  <c:v>1.0202349886852959</c:v>
                </c:pt>
                <c:pt idx="255">
                  <c:v>1.0319416158789221</c:v>
                </c:pt>
                <c:pt idx="256">
                  <c:v>1.061862274302918</c:v>
                </c:pt>
                <c:pt idx="257">
                  <c:v>1.061862274302918</c:v>
                </c:pt>
                <c:pt idx="258">
                  <c:v>1.087377030397801</c:v>
                </c:pt>
                <c:pt idx="259">
                  <c:v>1.08051669829627</c:v>
                </c:pt>
                <c:pt idx="260">
                  <c:v>1.0835263078173969</c:v>
                </c:pt>
                <c:pt idx="261">
                  <c:v>1.0808996005297491</c:v>
                </c:pt>
                <c:pt idx="262">
                  <c:v>1.058965741839542</c:v>
                </c:pt>
                <c:pt idx="263">
                  <c:v>1.06255612155456</c:v>
                </c:pt>
                <c:pt idx="264">
                  <c:v>1.067162724349503</c:v>
                </c:pt>
                <c:pt idx="265">
                  <c:v>1.0778707492741311</c:v>
                </c:pt>
                <c:pt idx="266">
                  <c:v>1.095293394607636</c:v>
                </c:pt>
                <c:pt idx="267">
                  <c:v>1.0869951159589319</c:v>
                </c:pt>
                <c:pt idx="268">
                  <c:v>1.086182613014258</c:v>
                </c:pt>
                <c:pt idx="269">
                  <c:v>1.098063859565638</c:v>
                </c:pt>
                <c:pt idx="270">
                  <c:v>1.089434828393784</c:v>
                </c:pt>
                <c:pt idx="271">
                  <c:v>1.089901433739997</c:v>
                </c:pt>
                <c:pt idx="272">
                  <c:v>1.0811078698811949</c:v>
                </c:pt>
                <c:pt idx="273">
                  <c:v>1.082884492958621</c:v>
                </c:pt>
                <c:pt idx="274">
                  <c:v>1.075826805626716</c:v>
                </c:pt>
                <c:pt idx="275">
                  <c:v>1.0687674202139119</c:v>
                </c:pt>
                <c:pt idx="276">
                  <c:v>1.090579289897365</c:v>
                </c:pt>
                <c:pt idx="277">
                  <c:v>1.089252827736314</c:v>
                </c:pt>
                <c:pt idx="278">
                  <c:v>1.094346849690254</c:v>
                </c:pt>
                <c:pt idx="279">
                  <c:v>1.0984965326667759</c:v>
                </c:pt>
                <c:pt idx="280">
                  <c:v>1.094958397778111</c:v>
                </c:pt>
                <c:pt idx="281">
                  <c:v>1.0863758517114159</c:v>
                </c:pt>
                <c:pt idx="282">
                  <c:v>1.0804707365215429</c:v>
                </c:pt>
                <c:pt idx="283">
                  <c:v>1.089817328148349</c:v>
                </c:pt>
                <c:pt idx="284">
                  <c:v>1.089674761519571</c:v>
                </c:pt>
                <c:pt idx="285">
                  <c:v>1.1007406799565369</c:v>
                </c:pt>
                <c:pt idx="286">
                  <c:v>1.1038303249165571</c:v>
                </c:pt>
                <c:pt idx="287">
                  <c:v>1.1066293239181759</c:v>
                </c:pt>
                <c:pt idx="288">
                  <c:v>1.0965232500367941</c:v>
                </c:pt>
                <c:pt idx="289">
                  <c:v>1.1001318587856601</c:v>
                </c:pt>
                <c:pt idx="290">
                  <c:v>1.09394305813758</c:v>
                </c:pt>
                <c:pt idx="291">
                  <c:v>1.0919726066512681</c:v>
                </c:pt>
                <c:pt idx="292">
                  <c:v>1.0951338332817679</c:v>
                </c:pt>
                <c:pt idx="293">
                  <c:v>1.092079289501535</c:v>
                </c:pt>
                <c:pt idx="294">
                  <c:v>1.0943443092868741</c:v>
                </c:pt>
                <c:pt idx="295">
                  <c:v>1.0921752366297219</c:v>
                </c:pt>
                <c:pt idx="296">
                  <c:v>1.0914661669914949</c:v>
                </c:pt>
                <c:pt idx="297">
                  <c:v>1.088954849035596</c:v>
                </c:pt>
                <c:pt idx="298">
                  <c:v>1.0972582815936871</c:v>
                </c:pt>
                <c:pt idx="299">
                  <c:v>1.095370606600623</c:v>
                </c:pt>
                <c:pt idx="300">
                  <c:v>1.0950873552844189</c:v>
                </c:pt>
                <c:pt idx="301">
                  <c:v>1.075928080905399</c:v>
                </c:pt>
                <c:pt idx="302">
                  <c:v>1.065234718733379</c:v>
                </c:pt>
                <c:pt idx="303">
                  <c:v>1.0639760099918301</c:v>
                </c:pt>
                <c:pt idx="304">
                  <c:v>1.0662748314987369</c:v>
                </c:pt>
                <c:pt idx="305">
                  <c:v>1.068622926718882</c:v>
                </c:pt>
                <c:pt idx="306">
                  <c:v>1.0665144235966419</c:v>
                </c:pt>
                <c:pt idx="307">
                  <c:v>1.0671372169318061</c:v>
                </c:pt>
                <c:pt idx="308">
                  <c:v>1.065220430653061</c:v>
                </c:pt>
                <c:pt idx="309">
                  <c:v>1.0654072719272649</c:v>
                </c:pt>
                <c:pt idx="310">
                  <c:v>1.062728446171701</c:v>
                </c:pt>
                <c:pt idx="311">
                  <c:v>1.0674662320628769</c:v>
                </c:pt>
                <c:pt idx="312">
                  <c:v>1.0682802729891601</c:v>
                </c:pt>
                <c:pt idx="313">
                  <c:v>1.0616744560294069</c:v>
                </c:pt>
                <c:pt idx="314">
                  <c:v>1.064164423993827</c:v>
                </c:pt>
                <c:pt idx="315">
                  <c:v>1.0645479187613169</c:v>
                </c:pt>
                <c:pt idx="316">
                  <c:v>1.066608599982303</c:v>
                </c:pt>
                <c:pt idx="317">
                  <c:v>1.0715950376198871</c:v>
                </c:pt>
                <c:pt idx="318">
                  <c:v>1.0979814219662101</c:v>
                </c:pt>
                <c:pt idx="319">
                  <c:v>1.0905320114846431</c:v>
                </c:pt>
                <c:pt idx="320">
                  <c:v>1.0894396747428901</c:v>
                </c:pt>
                <c:pt idx="321">
                  <c:v>1.095670643351162</c:v>
                </c:pt>
                <c:pt idx="322">
                  <c:v>1.090935884078222</c:v>
                </c:pt>
                <c:pt idx="323">
                  <c:v>1.0918389845669629</c:v>
                </c:pt>
                <c:pt idx="324">
                  <c:v>1.0904106985215349</c:v>
                </c:pt>
                <c:pt idx="325">
                  <c:v>1.0671751150395841</c:v>
                </c:pt>
                <c:pt idx="326">
                  <c:v>1.0736058033993501</c:v>
                </c:pt>
                <c:pt idx="327">
                  <c:v>1.0772308814948719</c:v>
                </c:pt>
                <c:pt idx="328">
                  <c:v>1.075671273228876</c:v>
                </c:pt>
                <c:pt idx="329">
                  <c:v>1.0787088468699531</c:v>
                </c:pt>
                <c:pt idx="330">
                  <c:v>1.0804151097102439</c:v>
                </c:pt>
                <c:pt idx="331">
                  <c:v>1.079847709500328</c:v>
                </c:pt>
                <c:pt idx="332">
                  <c:v>1.0832194553307</c:v>
                </c:pt>
                <c:pt idx="333">
                  <c:v>1.0795998494282839</c:v>
                </c:pt>
                <c:pt idx="334">
                  <c:v>1.068371264959465</c:v>
                </c:pt>
                <c:pt idx="335">
                  <c:v>1.077557890792034</c:v>
                </c:pt>
                <c:pt idx="336">
                  <c:v>1.0800840128820901</c:v>
                </c:pt>
                <c:pt idx="337">
                  <c:v>1.087943257012395</c:v>
                </c:pt>
                <c:pt idx="338">
                  <c:v>1.088562600342027</c:v>
                </c:pt>
                <c:pt idx="339">
                  <c:v>1.091703851751973</c:v>
                </c:pt>
                <c:pt idx="340">
                  <c:v>1.106745946839381</c:v>
                </c:pt>
                <c:pt idx="341">
                  <c:v>1.1095750472232151</c:v>
                </c:pt>
                <c:pt idx="342">
                  <c:v>1.108957788353881</c:v>
                </c:pt>
                <c:pt idx="343">
                  <c:v>1.1114247218951701</c:v>
                </c:pt>
                <c:pt idx="344">
                  <c:v>1.1062060527039681</c:v>
                </c:pt>
                <c:pt idx="345">
                  <c:v>1.1116611152915401</c:v>
                </c:pt>
                <c:pt idx="346">
                  <c:v>1.1307459152927011</c:v>
                </c:pt>
                <c:pt idx="347">
                  <c:v>1.131739368740033</c:v>
                </c:pt>
                <c:pt idx="348">
                  <c:v>1.1308401412130999</c:v>
                </c:pt>
                <c:pt idx="349">
                  <c:v>1.132306172961647</c:v>
                </c:pt>
                <c:pt idx="350">
                  <c:v>1.129041283724479</c:v>
                </c:pt>
                <c:pt idx="351">
                  <c:v>1.1234100843228549</c:v>
                </c:pt>
                <c:pt idx="352">
                  <c:v>1.1199957087029959</c:v>
                </c:pt>
                <c:pt idx="353">
                  <c:v>1.124461950696753</c:v>
                </c:pt>
                <c:pt idx="354">
                  <c:v>1.1168440935933579</c:v>
                </c:pt>
                <c:pt idx="355">
                  <c:v>1.117458809424541</c:v>
                </c:pt>
                <c:pt idx="356">
                  <c:v>1.128262838283365</c:v>
                </c:pt>
                <c:pt idx="357">
                  <c:v>1.1247071939468569</c:v>
                </c:pt>
                <c:pt idx="358">
                  <c:v>1.1226722443198831</c:v>
                </c:pt>
                <c:pt idx="359">
                  <c:v>1.11850006342501</c:v>
                </c:pt>
                <c:pt idx="360">
                  <c:v>1.113472819747255</c:v>
                </c:pt>
                <c:pt idx="361">
                  <c:v>1.1135202870104459</c:v>
                </c:pt>
                <c:pt idx="362">
                  <c:v>1.1126654134641609</c:v>
                </c:pt>
                <c:pt idx="363">
                  <c:v>1.111905428549949</c:v>
                </c:pt>
                <c:pt idx="364">
                  <c:v>1.1159437799756591</c:v>
                </c:pt>
                <c:pt idx="365">
                  <c:v>1.120362851200845</c:v>
                </c:pt>
                <c:pt idx="366">
                  <c:v>1.128390040256614</c:v>
                </c:pt>
                <c:pt idx="367">
                  <c:v>1.1261577488873771</c:v>
                </c:pt>
                <c:pt idx="368">
                  <c:v>1.1295282421352359</c:v>
                </c:pt>
                <c:pt idx="369">
                  <c:v>1.1520378862320739</c:v>
                </c:pt>
                <c:pt idx="370">
                  <c:v>1.1738189933489991</c:v>
                </c:pt>
                <c:pt idx="371">
                  <c:v>1.164860524695591</c:v>
                </c:pt>
                <c:pt idx="372">
                  <c:v>1.162562526320309</c:v>
                </c:pt>
                <c:pt idx="373">
                  <c:v>1.1584807750283079</c:v>
                </c:pt>
                <c:pt idx="374">
                  <c:v>1.163523385187287</c:v>
                </c:pt>
                <c:pt idx="375">
                  <c:v>1.1584051782788001</c:v>
                </c:pt>
                <c:pt idx="376">
                  <c:v>1.160104259382198</c:v>
                </c:pt>
                <c:pt idx="377">
                  <c:v>1.156514272504952</c:v>
                </c:pt>
                <c:pt idx="378">
                  <c:v>1.1520652304908141</c:v>
                </c:pt>
                <c:pt idx="379">
                  <c:v>1.151543976890312</c:v>
                </c:pt>
                <c:pt idx="380">
                  <c:v>1.1509273231292541</c:v>
                </c:pt>
                <c:pt idx="381">
                  <c:v>1.155482838861585</c:v>
                </c:pt>
                <c:pt idx="382">
                  <c:v>1.158235966299358</c:v>
                </c:pt>
                <c:pt idx="383">
                  <c:v>1.1516907060906241</c:v>
                </c:pt>
                <c:pt idx="384">
                  <c:v>1.156665345897588</c:v>
                </c:pt>
                <c:pt idx="385">
                  <c:v>1.1574244185018041</c:v>
                </c:pt>
                <c:pt idx="386">
                  <c:v>1.16003269353807</c:v>
                </c:pt>
                <c:pt idx="387">
                  <c:v>1.1622620661499561</c:v>
                </c:pt>
                <c:pt idx="388">
                  <c:v>1.163066720769937</c:v>
                </c:pt>
                <c:pt idx="389">
                  <c:v>1.1601791721347321</c:v>
                </c:pt>
                <c:pt idx="390">
                  <c:v>1.1463971206094139</c:v>
                </c:pt>
                <c:pt idx="391">
                  <c:v>1.1427846844127221</c:v>
                </c:pt>
                <c:pt idx="392">
                  <c:v>1.1367384564956911</c:v>
                </c:pt>
                <c:pt idx="393">
                  <c:v>1.143263935580052</c:v>
                </c:pt>
                <c:pt idx="394">
                  <c:v>1.141977136337893</c:v>
                </c:pt>
                <c:pt idx="395">
                  <c:v>1.143449677526241</c:v>
                </c:pt>
                <c:pt idx="396">
                  <c:v>1.147904817839658</c:v>
                </c:pt>
                <c:pt idx="397">
                  <c:v>1.1457830497664629</c:v>
                </c:pt>
                <c:pt idx="398">
                  <c:v>1.1357194734355791</c:v>
                </c:pt>
                <c:pt idx="399">
                  <c:v>1.138028705869653</c:v>
                </c:pt>
                <c:pt idx="400">
                  <c:v>1.1339755234915669</c:v>
                </c:pt>
                <c:pt idx="401">
                  <c:v>1.139220487501948</c:v>
                </c:pt>
                <c:pt idx="402">
                  <c:v>1.1413675924527811</c:v>
                </c:pt>
                <c:pt idx="403">
                  <c:v>1.153883508819854</c:v>
                </c:pt>
                <c:pt idx="404">
                  <c:v>1.1552182938349309</c:v>
                </c:pt>
                <c:pt idx="405">
                  <c:v>1.151453411852251</c:v>
                </c:pt>
                <c:pt idx="406">
                  <c:v>1.1516916748132979</c:v>
                </c:pt>
                <c:pt idx="407">
                  <c:v>1.1558867692664221</c:v>
                </c:pt>
                <c:pt idx="408">
                  <c:v>1.148400795692782</c:v>
                </c:pt>
                <c:pt idx="409">
                  <c:v>1.1632722552023591</c:v>
                </c:pt>
                <c:pt idx="410">
                  <c:v>1.161788951916717</c:v>
                </c:pt>
                <c:pt idx="411">
                  <c:v>1.162408077390694</c:v>
                </c:pt>
                <c:pt idx="412">
                  <c:v>1.1690266558432489</c:v>
                </c:pt>
                <c:pt idx="413">
                  <c:v>1.180936132692695</c:v>
                </c:pt>
                <c:pt idx="414">
                  <c:v>1.178687265979641</c:v>
                </c:pt>
                <c:pt idx="415">
                  <c:v>1.17513006693051</c:v>
                </c:pt>
                <c:pt idx="416">
                  <c:v>1.1729224825081661</c:v>
                </c:pt>
                <c:pt idx="417">
                  <c:v>1.1738647705657099</c:v>
                </c:pt>
                <c:pt idx="418">
                  <c:v>1.1732523275742841</c:v>
                </c:pt>
                <c:pt idx="419">
                  <c:v>1.177684249533101</c:v>
                </c:pt>
                <c:pt idx="420">
                  <c:v>1.171250612792291</c:v>
                </c:pt>
                <c:pt idx="421">
                  <c:v>1.1822510639649111</c:v>
                </c:pt>
                <c:pt idx="422">
                  <c:v>1.1810019601143369</c:v>
                </c:pt>
                <c:pt idx="423">
                  <c:v>1.183518508600867</c:v>
                </c:pt>
                <c:pt idx="424">
                  <c:v>1.1870322928493451</c:v>
                </c:pt>
                <c:pt idx="425">
                  <c:v>1.179593797200851</c:v>
                </c:pt>
                <c:pt idx="426">
                  <c:v>1.1907428078968969</c:v>
                </c:pt>
                <c:pt idx="427">
                  <c:v>1.1991659776225121</c:v>
                </c:pt>
                <c:pt idx="428">
                  <c:v>1.2045609062827229</c:v>
                </c:pt>
                <c:pt idx="429">
                  <c:v>1.2012021529424051</c:v>
                </c:pt>
                <c:pt idx="430">
                  <c:v>1.198811705551454</c:v>
                </c:pt>
                <c:pt idx="431">
                  <c:v>1.2027008630254039</c:v>
                </c:pt>
                <c:pt idx="432">
                  <c:v>1.201298252802705</c:v>
                </c:pt>
                <c:pt idx="433">
                  <c:v>1.2125902352248721</c:v>
                </c:pt>
                <c:pt idx="434">
                  <c:v>1.218686943498597</c:v>
                </c:pt>
                <c:pt idx="435">
                  <c:v>1.221920069302709</c:v>
                </c:pt>
                <c:pt idx="436">
                  <c:v>1.2260715636822199</c:v>
                </c:pt>
                <c:pt idx="437">
                  <c:v>1.234307620673994</c:v>
                </c:pt>
                <c:pt idx="438">
                  <c:v>1.2353360272703511</c:v>
                </c:pt>
                <c:pt idx="439">
                  <c:v>1.2233862002462781</c:v>
                </c:pt>
                <c:pt idx="440">
                  <c:v>1.2126856572155511</c:v>
                </c:pt>
                <c:pt idx="441">
                  <c:v>1.2188511667215169</c:v>
                </c:pt>
                <c:pt idx="442">
                  <c:v>1.213203756395828</c:v>
                </c:pt>
                <c:pt idx="443">
                  <c:v>1.196941159386236</c:v>
                </c:pt>
                <c:pt idx="444">
                  <c:v>1.1938332182242219</c:v>
                </c:pt>
                <c:pt idx="445">
                  <c:v>1.197220045849358</c:v>
                </c:pt>
                <c:pt idx="446">
                  <c:v>1.1997611549964191</c:v>
                </c:pt>
                <c:pt idx="447">
                  <c:v>1.2147278712464971</c:v>
                </c:pt>
                <c:pt idx="448">
                  <c:v>1.202204903501688</c:v>
                </c:pt>
                <c:pt idx="449">
                  <c:v>1.195433534145226</c:v>
                </c:pt>
                <c:pt idx="450">
                  <c:v>1.190586329807926</c:v>
                </c:pt>
                <c:pt idx="451">
                  <c:v>1.1688756850061019</c:v>
                </c:pt>
                <c:pt idx="452">
                  <c:v>1.164663435480161</c:v>
                </c:pt>
                <c:pt idx="453">
                  <c:v>1.161119403441333</c:v>
                </c:pt>
                <c:pt idx="454">
                  <c:v>1.156297302314288</c:v>
                </c:pt>
                <c:pt idx="455">
                  <c:v>1.1628656418553269</c:v>
                </c:pt>
                <c:pt idx="456">
                  <c:v>1.161600246372841</c:v>
                </c:pt>
                <c:pt idx="457">
                  <c:v>1.1595829765734811</c:v>
                </c:pt>
                <c:pt idx="458">
                  <c:v>1.1638678923901731</c:v>
                </c:pt>
                <c:pt idx="459">
                  <c:v>1.160721770465921</c:v>
                </c:pt>
                <c:pt idx="460">
                  <c:v>1.156958477782867</c:v>
                </c:pt>
                <c:pt idx="461">
                  <c:v>1.15540300159122</c:v>
                </c:pt>
                <c:pt idx="462">
                  <c:v>1.1588003297672249</c:v>
                </c:pt>
                <c:pt idx="463">
                  <c:v>1.1667729907668609</c:v>
                </c:pt>
                <c:pt idx="464">
                  <c:v>1.1745036498621839</c:v>
                </c:pt>
                <c:pt idx="465">
                  <c:v>1.173088846593074</c:v>
                </c:pt>
                <c:pt idx="466">
                  <c:v>1.170118583653325</c:v>
                </c:pt>
                <c:pt idx="467">
                  <c:v>1.171816499322851</c:v>
                </c:pt>
                <c:pt idx="468">
                  <c:v>1.1692206226256501</c:v>
                </c:pt>
                <c:pt idx="469">
                  <c:v>1.164642532488499</c:v>
                </c:pt>
                <c:pt idx="470">
                  <c:v>1.161573720354133</c:v>
                </c:pt>
                <c:pt idx="471">
                  <c:v>1.1677608204052179</c:v>
                </c:pt>
                <c:pt idx="472">
                  <c:v>1.18122506269695</c:v>
                </c:pt>
                <c:pt idx="473">
                  <c:v>1.176416819565212</c:v>
                </c:pt>
                <c:pt idx="474">
                  <c:v>1.1831589363888591</c:v>
                </c:pt>
                <c:pt idx="475">
                  <c:v>1.1789804687413299</c:v>
                </c:pt>
                <c:pt idx="476">
                  <c:v>1.1848681175017639</c:v>
                </c:pt>
                <c:pt idx="477">
                  <c:v>1.184586963308303</c:v>
                </c:pt>
                <c:pt idx="478">
                  <c:v>1.187536748630259</c:v>
                </c:pt>
                <c:pt idx="479">
                  <c:v>1.188891712146634</c:v>
                </c:pt>
                <c:pt idx="480">
                  <c:v>1.192718296348575</c:v>
                </c:pt>
                <c:pt idx="481">
                  <c:v>1.183094126166683</c:v>
                </c:pt>
                <c:pt idx="482">
                  <c:v>1.1835631947357079</c:v>
                </c:pt>
                <c:pt idx="483">
                  <c:v>1.1799912237242109</c:v>
                </c:pt>
                <c:pt idx="484">
                  <c:v>1.1859796864933649</c:v>
                </c:pt>
                <c:pt idx="485">
                  <c:v>1.188795959940534</c:v>
                </c:pt>
                <c:pt idx="486">
                  <c:v>1.1942709183068549</c:v>
                </c:pt>
                <c:pt idx="487">
                  <c:v>1.1999517584581909</c:v>
                </c:pt>
                <c:pt idx="488">
                  <c:v>1.196306304904825</c:v>
                </c:pt>
                <c:pt idx="489">
                  <c:v>1.195452820944495</c:v>
                </c:pt>
                <c:pt idx="490">
                  <c:v>1.1968191550466489</c:v>
                </c:pt>
                <c:pt idx="491">
                  <c:v>1.1919169210389831</c:v>
                </c:pt>
                <c:pt idx="492">
                  <c:v>1.206386737032046</c:v>
                </c:pt>
                <c:pt idx="493">
                  <c:v>1.205776863199393</c:v>
                </c:pt>
                <c:pt idx="494">
                  <c:v>1.207415655922754</c:v>
                </c:pt>
                <c:pt idx="495">
                  <c:v>1.2035795606796791</c:v>
                </c:pt>
                <c:pt idx="496">
                  <c:v>1.2026874707508759</c:v>
                </c:pt>
                <c:pt idx="497">
                  <c:v>1.194692879674345</c:v>
                </c:pt>
                <c:pt idx="498">
                  <c:v>1.195022651560925</c:v>
                </c:pt>
                <c:pt idx="499">
                  <c:v>1.195258385053297</c:v>
                </c:pt>
                <c:pt idx="500">
                  <c:v>1.188327738364219</c:v>
                </c:pt>
                <c:pt idx="501">
                  <c:v>1.1837065738538619</c:v>
                </c:pt>
                <c:pt idx="502">
                  <c:v>1.1863960546910131</c:v>
                </c:pt>
                <c:pt idx="503">
                  <c:v>1.188803102392985</c:v>
                </c:pt>
                <c:pt idx="504">
                  <c:v>1.189322203595635</c:v>
                </c:pt>
                <c:pt idx="505">
                  <c:v>1.183659843075755</c:v>
                </c:pt>
                <c:pt idx="506">
                  <c:v>1.1799791179871539</c:v>
                </c:pt>
                <c:pt idx="507">
                  <c:v>1.189373593083451</c:v>
                </c:pt>
                <c:pt idx="508">
                  <c:v>1.187532055471832</c:v>
                </c:pt>
                <c:pt idx="509">
                  <c:v>1.188612766981372</c:v>
                </c:pt>
                <c:pt idx="510">
                  <c:v>1.193857546560867</c:v>
                </c:pt>
                <c:pt idx="511">
                  <c:v>1.182985684330935</c:v>
                </c:pt>
                <c:pt idx="512">
                  <c:v>1.1842558757100621</c:v>
                </c:pt>
                <c:pt idx="513">
                  <c:v>1.186799410947307</c:v>
                </c:pt>
                <c:pt idx="514">
                  <c:v>1.1793580421998739</c:v>
                </c:pt>
                <c:pt idx="515">
                  <c:v>1.1827011206798661</c:v>
                </c:pt>
                <c:pt idx="516">
                  <c:v>1.191370015729305</c:v>
                </c:pt>
                <c:pt idx="517">
                  <c:v>1.189721210655698</c:v>
                </c:pt>
                <c:pt idx="518">
                  <c:v>1.1871320766228219</c:v>
                </c:pt>
                <c:pt idx="519">
                  <c:v>1.1861434276059639</c:v>
                </c:pt>
                <c:pt idx="520">
                  <c:v>1.181857887088227</c:v>
                </c:pt>
                <c:pt idx="521">
                  <c:v>1.1877454162160119</c:v>
                </c:pt>
                <c:pt idx="522">
                  <c:v>1.199758023992727</c:v>
                </c:pt>
                <c:pt idx="523">
                  <c:v>1.200605736451583</c:v>
                </c:pt>
                <c:pt idx="524">
                  <c:v>1.2006527335132611</c:v>
                </c:pt>
                <c:pt idx="525">
                  <c:v>1.197598091898846</c:v>
                </c:pt>
                <c:pt idx="526">
                  <c:v>1.1981156811856899</c:v>
                </c:pt>
                <c:pt idx="527">
                  <c:v>1.1962798781311761</c:v>
                </c:pt>
                <c:pt idx="528">
                  <c:v>1.1929846784479801</c:v>
                </c:pt>
                <c:pt idx="529">
                  <c:v>1.1851224048191109</c:v>
                </c:pt>
                <c:pt idx="530">
                  <c:v>1.186535064283929</c:v>
                </c:pt>
                <c:pt idx="531">
                  <c:v>1.1794684296598279</c:v>
                </c:pt>
                <c:pt idx="532">
                  <c:v>1.1715484867409369</c:v>
                </c:pt>
                <c:pt idx="533">
                  <c:v>1.1746786696057741</c:v>
                </c:pt>
                <c:pt idx="534">
                  <c:v>1.1793866495888039</c:v>
                </c:pt>
                <c:pt idx="535">
                  <c:v>1.177086753626267</c:v>
                </c:pt>
                <c:pt idx="536">
                  <c:v>1.1799544634445129</c:v>
                </c:pt>
                <c:pt idx="537">
                  <c:v>1.1788285616497329</c:v>
                </c:pt>
                <c:pt idx="538">
                  <c:v>1.181082500041376</c:v>
                </c:pt>
                <c:pt idx="539">
                  <c:v>1.1792072301229219</c:v>
                </c:pt>
                <c:pt idx="540">
                  <c:v>1.175686760162201</c:v>
                </c:pt>
                <c:pt idx="541">
                  <c:v>1.1724379661513411</c:v>
                </c:pt>
                <c:pt idx="542">
                  <c:v>1.1700357575060369</c:v>
                </c:pt>
                <c:pt idx="543">
                  <c:v>1.1667849383927911</c:v>
                </c:pt>
                <c:pt idx="544">
                  <c:v>1.169093910646789</c:v>
                </c:pt>
                <c:pt idx="545">
                  <c:v>1.167679974911016</c:v>
                </c:pt>
                <c:pt idx="546">
                  <c:v>1.170743193236004</c:v>
                </c:pt>
                <c:pt idx="547">
                  <c:v>1.176728997521153</c:v>
                </c:pt>
                <c:pt idx="548">
                  <c:v>1.193428178166255</c:v>
                </c:pt>
                <c:pt idx="549">
                  <c:v>1.195312005522726</c:v>
                </c:pt>
                <c:pt idx="550">
                  <c:v>1.197664704033774</c:v>
                </c:pt>
                <c:pt idx="551">
                  <c:v>1.18749706011036</c:v>
                </c:pt>
                <c:pt idx="552">
                  <c:v>1.183831423556855</c:v>
                </c:pt>
                <c:pt idx="553">
                  <c:v>1.186089692111405</c:v>
                </c:pt>
                <c:pt idx="554">
                  <c:v>1.194466629983715</c:v>
                </c:pt>
                <c:pt idx="555">
                  <c:v>1.208206678279141</c:v>
                </c:pt>
                <c:pt idx="556">
                  <c:v>1.2064344030268941</c:v>
                </c:pt>
                <c:pt idx="557">
                  <c:v>1.2306026331656841</c:v>
                </c:pt>
                <c:pt idx="558">
                  <c:v>1.230971346151033</c:v>
                </c:pt>
                <c:pt idx="559">
                  <c:v>1.233723042465219</c:v>
                </c:pt>
                <c:pt idx="560">
                  <c:v>1.2398735222345909</c:v>
                </c:pt>
                <c:pt idx="561">
                  <c:v>1.230563945438095</c:v>
                </c:pt>
                <c:pt idx="562">
                  <c:v>1.218329017355144</c:v>
                </c:pt>
                <c:pt idx="563">
                  <c:v>1.2251246634500379</c:v>
                </c:pt>
                <c:pt idx="564">
                  <c:v>1.2352861028616859</c:v>
                </c:pt>
                <c:pt idx="565">
                  <c:v>1.243849804962049</c:v>
                </c:pt>
                <c:pt idx="566">
                  <c:v>1.250304656051628</c:v>
                </c:pt>
                <c:pt idx="567">
                  <c:v>1.2494353785849459</c:v>
                </c:pt>
                <c:pt idx="568">
                  <c:v>1.2485663938642779</c:v>
                </c:pt>
                <c:pt idx="569">
                  <c:v>1.2360178958406409</c:v>
                </c:pt>
                <c:pt idx="570">
                  <c:v>1.229208875188553</c:v>
                </c:pt>
                <c:pt idx="571">
                  <c:v>1.2270683205023221</c:v>
                </c:pt>
                <c:pt idx="572">
                  <c:v>1.2440750200896979</c:v>
                </c:pt>
                <c:pt idx="573">
                  <c:v>1.2376906404544159</c:v>
                </c:pt>
                <c:pt idx="574">
                  <c:v>1.2493849238234001</c:v>
                </c:pt>
                <c:pt idx="575">
                  <c:v>1.2552249546417591</c:v>
                </c:pt>
                <c:pt idx="576">
                  <c:v>1.2618021218385369</c:v>
                </c:pt>
                <c:pt idx="577">
                  <c:v>1.263536772527573</c:v>
                </c:pt>
                <c:pt idx="578">
                  <c:v>1.2679325908727621</c:v>
                </c:pt>
                <c:pt idx="579">
                  <c:v>1.261786815742687</c:v>
                </c:pt>
                <c:pt idx="580">
                  <c:v>1.269017475942142</c:v>
                </c:pt>
                <c:pt idx="581">
                  <c:v>1.2668762202296471</c:v>
                </c:pt>
                <c:pt idx="582">
                  <c:v>1.261812364974138</c:v>
                </c:pt>
                <c:pt idx="583">
                  <c:v>1.252536223763669</c:v>
                </c:pt>
                <c:pt idx="584">
                  <c:v>1.2693652190750171</c:v>
                </c:pt>
                <c:pt idx="585">
                  <c:v>1.27128815286045</c:v>
                </c:pt>
                <c:pt idx="586">
                  <c:v>1.2694215974123051</c:v>
                </c:pt>
                <c:pt idx="587">
                  <c:v>1.275945395396519</c:v>
                </c:pt>
                <c:pt idx="588">
                  <c:v>1.287545642517181</c:v>
                </c:pt>
                <c:pt idx="589">
                  <c:v>1.284208812321469</c:v>
                </c:pt>
                <c:pt idx="590">
                  <c:v>1.3009101433541621</c:v>
                </c:pt>
                <c:pt idx="591">
                  <c:v>1.3106234108609121</c:v>
                </c:pt>
                <c:pt idx="592">
                  <c:v>1.3114387202371931</c:v>
                </c:pt>
                <c:pt idx="593">
                  <c:v>1.3086857775366709</c:v>
                </c:pt>
                <c:pt idx="594">
                  <c:v>1.3254216882123131</c:v>
                </c:pt>
                <c:pt idx="595">
                  <c:v>1.326910780355588</c:v>
                </c:pt>
                <c:pt idx="596">
                  <c:v>1.3190079591228989</c:v>
                </c:pt>
                <c:pt idx="597">
                  <c:v>1.3276973158708201</c:v>
                </c:pt>
                <c:pt idx="598">
                  <c:v>1.323153674941794</c:v>
                </c:pt>
                <c:pt idx="599">
                  <c:v>1.3200945184415309</c:v>
                </c:pt>
                <c:pt idx="600">
                  <c:v>1.3200486238206059</c:v>
                </c:pt>
                <c:pt idx="601">
                  <c:v>1.321517261902347</c:v>
                </c:pt>
                <c:pt idx="602">
                  <c:v>1.3227093297642041</c:v>
                </c:pt>
                <c:pt idx="603">
                  <c:v>1.3382420463635549</c:v>
                </c:pt>
                <c:pt idx="604">
                  <c:v>1.340591313663916</c:v>
                </c:pt>
                <c:pt idx="605">
                  <c:v>1.327699198483492</c:v>
                </c:pt>
                <c:pt idx="606">
                  <c:v>1.320960440703016</c:v>
                </c:pt>
                <c:pt idx="607">
                  <c:v>1.3249210930068509</c:v>
                </c:pt>
                <c:pt idx="608">
                  <c:v>1.32657752044435</c:v>
                </c:pt>
                <c:pt idx="609">
                  <c:v>1.3191322736970319</c:v>
                </c:pt>
                <c:pt idx="610">
                  <c:v>1.3152958938601449</c:v>
                </c:pt>
                <c:pt idx="611">
                  <c:v>1.296277761371033</c:v>
                </c:pt>
                <c:pt idx="612">
                  <c:v>1.3066003974981499</c:v>
                </c:pt>
                <c:pt idx="613">
                  <c:v>1.314016862729922</c:v>
                </c:pt>
                <c:pt idx="614">
                  <c:v>1.308683411582952</c:v>
                </c:pt>
                <c:pt idx="615">
                  <c:v>1.3126418494536269</c:v>
                </c:pt>
                <c:pt idx="616">
                  <c:v>1.317362633773477</c:v>
                </c:pt>
                <c:pt idx="617">
                  <c:v>1.3177325573615539</c:v>
                </c:pt>
                <c:pt idx="618">
                  <c:v>1.329375998215105</c:v>
                </c:pt>
                <c:pt idx="619">
                  <c:v>1.336225755822662</c:v>
                </c:pt>
                <c:pt idx="620">
                  <c:v>1.3326264323791359</c:v>
                </c:pt>
                <c:pt idx="621">
                  <c:v>1.353696098785081</c:v>
                </c:pt>
                <c:pt idx="622">
                  <c:v>1.3635695863768871</c:v>
                </c:pt>
                <c:pt idx="623">
                  <c:v>1.364298758405007</c:v>
                </c:pt>
                <c:pt idx="624">
                  <c:v>1.3591366717166951</c:v>
                </c:pt>
                <c:pt idx="625">
                  <c:v>1.3558149119862959</c:v>
                </c:pt>
                <c:pt idx="626">
                  <c:v>1.353346536040696</c:v>
                </c:pt>
                <c:pt idx="627">
                  <c:v>1.3554992708918461</c:v>
                </c:pt>
                <c:pt idx="628">
                  <c:v>1.363466331867903</c:v>
                </c:pt>
                <c:pt idx="629">
                  <c:v>1.355865170242377</c:v>
                </c:pt>
                <c:pt idx="630">
                  <c:v>1.3484079209560429</c:v>
                </c:pt>
                <c:pt idx="631">
                  <c:v>1.345932667776512</c:v>
                </c:pt>
                <c:pt idx="632">
                  <c:v>1.342395707886993</c:v>
                </c:pt>
                <c:pt idx="633">
                  <c:v>1.3493776391229659</c:v>
                </c:pt>
                <c:pt idx="634">
                  <c:v>1.3468964053397181</c:v>
                </c:pt>
                <c:pt idx="635">
                  <c:v>1.339549163329355</c:v>
                </c:pt>
                <c:pt idx="636">
                  <c:v>1.3397329634635919</c:v>
                </c:pt>
                <c:pt idx="637">
                  <c:v>1.3430899525665749</c:v>
                </c:pt>
                <c:pt idx="638">
                  <c:v>1.339042616874103</c:v>
                </c:pt>
                <c:pt idx="639">
                  <c:v>1.337382340714518</c:v>
                </c:pt>
                <c:pt idx="640">
                  <c:v>1.341098298384733</c:v>
                </c:pt>
                <c:pt idx="641">
                  <c:v>1.3420585970905881</c:v>
                </c:pt>
                <c:pt idx="642">
                  <c:v>1.343108735478981</c:v>
                </c:pt>
                <c:pt idx="643">
                  <c:v>1.343519824097823</c:v>
                </c:pt>
                <c:pt idx="644">
                  <c:v>1.3368960541053641</c:v>
                </c:pt>
                <c:pt idx="645">
                  <c:v>1.3385501337070991</c:v>
                </c:pt>
                <c:pt idx="646">
                  <c:v>1.342877511857218</c:v>
                </c:pt>
                <c:pt idx="647">
                  <c:v>1.3540375780764711</c:v>
                </c:pt>
                <c:pt idx="648">
                  <c:v>1.352657029361233</c:v>
                </c:pt>
                <c:pt idx="649">
                  <c:v>1.3601094317131761</c:v>
                </c:pt>
                <c:pt idx="650">
                  <c:v>1.3652641158433549</c:v>
                </c:pt>
                <c:pt idx="651">
                  <c:v>1.364484787471641</c:v>
                </c:pt>
                <c:pt idx="652">
                  <c:v>1.3690705818949289</c:v>
                </c:pt>
                <c:pt idx="653">
                  <c:v>1.3682934333553769</c:v>
                </c:pt>
                <c:pt idx="654">
                  <c:v>1.3784402195567711</c:v>
                </c:pt>
                <c:pt idx="655">
                  <c:v>1.380118704910952</c:v>
                </c:pt>
                <c:pt idx="656">
                  <c:v>1.3736015380374551</c:v>
                </c:pt>
                <c:pt idx="657">
                  <c:v>1.374465804566229</c:v>
                </c:pt>
                <c:pt idx="658">
                  <c:v>1.3798380127457199</c:v>
                </c:pt>
                <c:pt idx="659">
                  <c:v>1.3786596014775181</c:v>
                </c:pt>
                <c:pt idx="660">
                  <c:v>1.3875842254446009</c:v>
                </c:pt>
                <c:pt idx="661">
                  <c:v>1.4056279821577651</c:v>
                </c:pt>
                <c:pt idx="662">
                  <c:v>1.400783015586534</c:v>
                </c:pt>
                <c:pt idx="663">
                  <c:v>1.3968751824085279</c:v>
                </c:pt>
                <c:pt idx="664">
                  <c:v>1.3935376054499911</c:v>
                </c:pt>
                <c:pt idx="665">
                  <c:v>1.3959822335368171</c:v>
                </c:pt>
                <c:pt idx="666">
                  <c:v>1.397565472191332</c:v>
                </c:pt>
                <c:pt idx="667">
                  <c:v>1.394358430636421</c:v>
                </c:pt>
                <c:pt idx="668">
                  <c:v>1.4078971220380581</c:v>
                </c:pt>
                <c:pt idx="669">
                  <c:v>1.4076415125387769</c:v>
                </c:pt>
                <c:pt idx="670">
                  <c:v>1.4125562236165099</c:v>
                </c:pt>
                <c:pt idx="671">
                  <c:v>1.4267040959590609</c:v>
                </c:pt>
                <c:pt idx="672">
                  <c:v>1.43056162896288</c:v>
                </c:pt>
                <c:pt idx="673">
                  <c:v>1.4250403446966671</c:v>
                </c:pt>
                <c:pt idx="674">
                  <c:v>1.4192318370557631</c:v>
                </c:pt>
                <c:pt idx="675">
                  <c:v>1.429992757396803</c:v>
                </c:pt>
                <c:pt idx="676">
                  <c:v>1.4549559300854791</c:v>
                </c:pt>
                <c:pt idx="677">
                  <c:v>1.453739426818075</c:v>
                </c:pt>
                <c:pt idx="678">
                  <c:v>1.469353631898892</c:v>
                </c:pt>
                <c:pt idx="679">
                  <c:v>1.476179235817465</c:v>
                </c:pt>
                <c:pt idx="680">
                  <c:v>1.4461566488193069</c:v>
                </c:pt>
                <c:pt idx="681">
                  <c:v>1.4452571270512979</c:v>
                </c:pt>
                <c:pt idx="682">
                  <c:v>1.436085825138764</c:v>
                </c:pt>
                <c:pt idx="683">
                  <c:v>1.40492180648084</c:v>
                </c:pt>
                <c:pt idx="684">
                  <c:v>1.402116778086469</c:v>
                </c:pt>
                <c:pt idx="685">
                  <c:v>1.3886088219802191</c:v>
                </c:pt>
                <c:pt idx="686">
                  <c:v>1.3791797727842181</c:v>
                </c:pt>
                <c:pt idx="687">
                  <c:v>1.389302909463356</c:v>
                </c:pt>
                <c:pt idx="688">
                  <c:v>1.411503353973695</c:v>
                </c:pt>
                <c:pt idx="689">
                  <c:v>1.3950607361597669</c:v>
                </c:pt>
                <c:pt idx="690">
                  <c:v>1.383494798384364</c:v>
                </c:pt>
                <c:pt idx="691">
                  <c:v>1.393257000888906</c:v>
                </c:pt>
                <c:pt idx="692">
                  <c:v>1.4083488228353831</c:v>
                </c:pt>
                <c:pt idx="693">
                  <c:v>1.38490020006517</c:v>
                </c:pt>
                <c:pt idx="694">
                  <c:v>1.3957539346306671</c:v>
                </c:pt>
                <c:pt idx="695">
                  <c:v>1.386750302704868</c:v>
                </c:pt>
                <c:pt idx="696">
                  <c:v>1.371071926617089</c:v>
                </c:pt>
                <c:pt idx="697">
                  <c:v>1.3752116098464231</c:v>
                </c:pt>
                <c:pt idx="698">
                  <c:v>1.3927000013571309</c:v>
                </c:pt>
                <c:pt idx="699">
                  <c:v>1.395227883024545</c:v>
                </c:pt>
                <c:pt idx="700">
                  <c:v>1.399589642354101</c:v>
                </c:pt>
                <c:pt idx="701">
                  <c:v>1.393328736879009</c:v>
                </c:pt>
                <c:pt idx="702">
                  <c:v>1.3938668124429141</c:v>
                </c:pt>
                <c:pt idx="703">
                  <c:v>1.3986277774008611</c:v>
                </c:pt>
                <c:pt idx="704">
                  <c:v>1.377969106724185</c:v>
                </c:pt>
                <c:pt idx="705">
                  <c:v>1.387226890000171</c:v>
                </c:pt>
                <c:pt idx="706">
                  <c:v>1.3894939858628661</c:v>
                </c:pt>
                <c:pt idx="707">
                  <c:v>1.4086708348486181</c:v>
                </c:pt>
                <c:pt idx="708">
                  <c:v>1.4114355383760731</c:v>
                </c:pt>
                <c:pt idx="709">
                  <c:v>1.4147409125849419</c:v>
                </c:pt>
                <c:pt idx="710">
                  <c:v>1.4210360169068439</c:v>
                </c:pt>
                <c:pt idx="711">
                  <c:v>1.42601761125261</c:v>
                </c:pt>
                <c:pt idx="712">
                  <c:v>1.437516986556459</c:v>
                </c:pt>
                <c:pt idx="713">
                  <c:v>1.447241254946108</c:v>
                </c:pt>
                <c:pt idx="714">
                  <c:v>1.4459021673339689</c:v>
                </c:pt>
                <c:pt idx="715">
                  <c:v>1.457423602246029</c:v>
                </c:pt>
                <c:pt idx="716">
                  <c:v>1.468485418220002</c:v>
                </c:pt>
                <c:pt idx="717">
                  <c:v>1.477375593182644</c:v>
                </c:pt>
                <c:pt idx="718">
                  <c:v>1.480198266588894</c:v>
                </c:pt>
                <c:pt idx="719">
                  <c:v>1.4879921021098439</c:v>
                </c:pt>
                <c:pt idx="720">
                  <c:v>1.4920800665486389</c:v>
                </c:pt>
                <c:pt idx="721">
                  <c:v>1.499241220174252</c:v>
                </c:pt>
                <c:pt idx="722">
                  <c:v>1.5123602132937051</c:v>
                </c:pt>
                <c:pt idx="723">
                  <c:v>1.5121827051847021</c:v>
                </c:pt>
                <c:pt idx="724">
                  <c:v>1.5069309368314461</c:v>
                </c:pt>
                <c:pt idx="725">
                  <c:v>1.516170897295946</c:v>
                </c:pt>
                <c:pt idx="726">
                  <c:v>1.4948051397092119</c:v>
                </c:pt>
                <c:pt idx="727">
                  <c:v>1.480773900224561</c:v>
                </c:pt>
                <c:pt idx="728">
                  <c:v>1.4972370118272491</c:v>
                </c:pt>
                <c:pt idx="729">
                  <c:v>1.5066415690716599</c:v>
                </c:pt>
                <c:pt idx="730">
                  <c:v>1.511046152130866</c:v>
                </c:pt>
                <c:pt idx="731">
                  <c:v>1.5231694364066271</c:v>
                </c:pt>
                <c:pt idx="732">
                  <c:v>1.4951912235389331</c:v>
                </c:pt>
                <c:pt idx="733">
                  <c:v>1.458616139565422</c:v>
                </c:pt>
                <c:pt idx="734">
                  <c:v>1.422493318798115</c:v>
                </c:pt>
                <c:pt idx="735">
                  <c:v>1.3849941682222471</c:v>
                </c:pt>
                <c:pt idx="736">
                  <c:v>1.370335037078263</c:v>
                </c:pt>
                <c:pt idx="737">
                  <c:v>1.3886580026199129</c:v>
                </c:pt>
                <c:pt idx="738">
                  <c:v>1.3969419764137709</c:v>
                </c:pt>
                <c:pt idx="739">
                  <c:v>1.421174262867515</c:v>
                </c:pt>
                <c:pt idx="740">
                  <c:v>1.43312287499533</c:v>
                </c:pt>
                <c:pt idx="741">
                  <c:v>1.4350672267219919</c:v>
                </c:pt>
                <c:pt idx="742">
                  <c:v>1.421465547580981</c:v>
                </c:pt>
                <c:pt idx="743">
                  <c:v>1.402726107556644</c:v>
                </c:pt>
                <c:pt idx="744">
                  <c:v>1.406942037750962</c:v>
                </c:pt>
                <c:pt idx="745">
                  <c:v>1.397027493576118</c:v>
                </c:pt>
                <c:pt idx="746">
                  <c:v>1.3973459012906551</c:v>
                </c:pt>
                <c:pt idx="747">
                  <c:v>1.410429408303868</c:v>
                </c:pt>
                <c:pt idx="748">
                  <c:v>1.404223199470112</c:v>
                </c:pt>
                <c:pt idx="749">
                  <c:v>1.412792873863741</c:v>
                </c:pt>
                <c:pt idx="750">
                  <c:v>1.416852662825079</c:v>
                </c:pt>
                <c:pt idx="751">
                  <c:v>1.417490923763796</c:v>
                </c:pt>
                <c:pt idx="752">
                  <c:v>1.4053674752130649</c:v>
                </c:pt>
                <c:pt idx="753">
                  <c:v>1.400764718431881</c:v>
                </c:pt>
                <c:pt idx="754">
                  <c:v>1.412591452015155</c:v>
                </c:pt>
                <c:pt idx="755">
                  <c:v>1.40075936369773</c:v>
                </c:pt>
                <c:pt idx="756">
                  <c:v>1.4139073184852331</c:v>
                </c:pt>
                <c:pt idx="757">
                  <c:v>1.4149586050662479</c:v>
                </c:pt>
                <c:pt idx="758">
                  <c:v>1.4099758740143029</c:v>
                </c:pt>
                <c:pt idx="759">
                  <c:v>1.402368519611054</c:v>
                </c:pt>
                <c:pt idx="760">
                  <c:v>1.392959334942429</c:v>
                </c:pt>
                <c:pt idx="761">
                  <c:v>1.364464817245213</c:v>
                </c:pt>
                <c:pt idx="762">
                  <c:v>1.363802346254241</c:v>
                </c:pt>
                <c:pt idx="763">
                  <c:v>1.34969637452292</c:v>
                </c:pt>
                <c:pt idx="764">
                  <c:v>1.3645385301456601</c:v>
                </c:pt>
                <c:pt idx="765">
                  <c:v>1.3551029160972361</c:v>
                </c:pt>
                <c:pt idx="766">
                  <c:v>1.351111011967443</c:v>
                </c:pt>
                <c:pt idx="767">
                  <c:v>1.347440537314831</c:v>
                </c:pt>
                <c:pt idx="768">
                  <c:v>1.347998687861538</c:v>
                </c:pt>
                <c:pt idx="769">
                  <c:v>1.3541411627493529</c:v>
                </c:pt>
                <c:pt idx="770">
                  <c:v>1.3806694060960609</c:v>
                </c:pt>
                <c:pt idx="771">
                  <c:v>1.3807624691430791</c:v>
                </c:pt>
                <c:pt idx="772">
                  <c:v>1.3665988976466641</c:v>
                </c:pt>
                <c:pt idx="773">
                  <c:v>1.355592358005788</c:v>
                </c:pt>
                <c:pt idx="774">
                  <c:v>1.3283348272512641</c:v>
                </c:pt>
                <c:pt idx="775">
                  <c:v>1.3153754176687109</c:v>
                </c:pt>
                <c:pt idx="776">
                  <c:v>1.321250900271165</c:v>
                </c:pt>
                <c:pt idx="777">
                  <c:v>1.332439561516007</c:v>
                </c:pt>
                <c:pt idx="778">
                  <c:v>1.3203279874892651</c:v>
                </c:pt>
                <c:pt idx="779">
                  <c:v>1.3266701096400171</c:v>
                </c:pt>
                <c:pt idx="780">
                  <c:v>1.345019620625781</c:v>
                </c:pt>
                <c:pt idx="781">
                  <c:v>1.3354230336102899</c:v>
                </c:pt>
                <c:pt idx="782">
                  <c:v>1.322413239870158</c:v>
                </c:pt>
                <c:pt idx="783">
                  <c:v>1.316723172721997</c:v>
                </c:pt>
                <c:pt idx="784">
                  <c:v>1.31811572009942</c:v>
                </c:pt>
                <c:pt idx="785">
                  <c:v>1.322340241661792</c:v>
                </c:pt>
                <c:pt idx="786">
                  <c:v>1.3144957481226831</c:v>
                </c:pt>
                <c:pt idx="787">
                  <c:v>1.330514406482826</c:v>
                </c:pt>
                <c:pt idx="788">
                  <c:v>1.3478524913498979</c:v>
                </c:pt>
                <c:pt idx="789">
                  <c:v>1.346506254342956</c:v>
                </c:pt>
                <c:pt idx="790">
                  <c:v>1.352255838552852</c:v>
                </c:pt>
                <c:pt idx="791">
                  <c:v>1.3499894518100779</c:v>
                </c:pt>
                <c:pt idx="792">
                  <c:v>1.3630287749979451</c:v>
                </c:pt>
                <c:pt idx="793">
                  <c:v>1.360940083867249</c:v>
                </c:pt>
                <c:pt idx="794">
                  <c:v>1.344836233214912</c:v>
                </c:pt>
                <c:pt idx="795">
                  <c:v>1.3402665290749469</c:v>
                </c:pt>
                <c:pt idx="796">
                  <c:v>1.3554712820896151</c:v>
                </c:pt>
                <c:pt idx="797">
                  <c:v>1.3580590470420579</c:v>
                </c:pt>
                <c:pt idx="798">
                  <c:v>1.3515801961429761</c:v>
                </c:pt>
                <c:pt idx="799">
                  <c:v>1.3347769818626469</c:v>
                </c:pt>
                <c:pt idx="800">
                  <c:v>1.328506912634128</c:v>
                </c:pt>
                <c:pt idx="801">
                  <c:v>1.328087463609954</c:v>
                </c:pt>
                <c:pt idx="802">
                  <c:v>1.3336426546737541</c:v>
                </c:pt>
                <c:pt idx="803">
                  <c:v>1.3286928258445809</c:v>
                </c:pt>
                <c:pt idx="804">
                  <c:v>1.3082080376282139</c:v>
                </c:pt>
                <c:pt idx="805">
                  <c:v>1.327338761568752</c:v>
                </c:pt>
                <c:pt idx="806">
                  <c:v>1.324249761238586</c:v>
                </c:pt>
                <c:pt idx="807">
                  <c:v>1.3432679460755499</c:v>
                </c:pt>
                <c:pt idx="808">
                  <c:v>1.347476310830322</c:v>
                </c:pt>
                <c:pt idx="809">
                  <c:v>1.343273502741148</c:v>
                </c:pt>
                <c:pt idx="810">
                  <c:v>1.347428313013683</c:v>
                </c:pt>
                <c:pt idx="811">
                  <c:v>1.329257822142708</c:v>
                </c:pt>
                <c:pt idx="812">
                  <c:v>1.33439716305529</c:v>
                </c:pt>
                <c:pt idx="813">
                  <c:v>1.345442877267685</c:v>
                </c:pt>
                <c:pt idx="814">
                  <c:v>1.338330593546591</c:v>
                </c:pt>
                <c:pt idx="815">
                  <c:v>1.3397800861992479</c:v>
                </c:pt>
                <c:pt idx="816">
                  <c:v>1.341136925024611</c:v>
                </c:pt>
                <c:pt idx="817">
                  <c:v>1.311755473840593</c:v>
                </c:pt>
                <c:pt idx="818">
                  <c:v>1.309598658444695</c:v>
                </c:pt>
                <c:pt idx="819">
                  <c:v>1.305636040358519</c:v>
                </c:pt>
                <c:pt idx="820">
                  <c:v>1.307178240563682</c:v>
                </c:pt>
                <c:pt idx="821">
                  <c:v>1.288979601291264</c:v>
                </c:pt>
                <c:pt idx="822">
                  <c:v>1.2770491209463379</c:v>
                </c:pt>
                <c:pt idx="823">
                  <c:v>1.257833246084896</c:v>
                </c:pt>
                <c:pt idx="824">
                  <c:v>1.249052841263095</c:v>
                </c:pt>
                <c:pt idx="825">
                  <c:v>1.2722822661670159</c:v>
                </c:pt>
                <c:pt idx="826">
                  <c:v>1.235154750767177</c:v>
                </c:pt>
                <c:pt idx="827">
                  <c:v>1.2377529226852659</c:v>
                </c:pt>
                <c:pt idx="828">
                  <c:v>1.2299571233978801</c:v>
                </c:pt>
                <c:pt idx="829">
                  <c:v>1.2314395179713931</c:v>
                </c:pt>
                <c:pt idx="830">
                  <c:v>1.2450780468106979</c:v>
                </c:pt>
                <c:pt idx="831">
                  <c:v>1.2762783330094929</c:v>
                </c:pt>
                <c:pt idx="832">
                  <c:v>1.2743179541894729</c:v>
                </c:pt>
                <c:pt idx="833">
                  <c:v>1.257280086616269</c:v>
                </c:pt>
                <c:pt idx="834">
                  <c:v>1.280097977102012</c:v>
                </c:pt>
                <c:pt idx="835">
                  <c:v>1.2817230249394851</c:v>
                </c:pt>
                <c:pt idx="836">
                  <c:v>1.272750749002985</c:v>
                </c:pt>
                <c:pt idx="837">
                  <c:v>1.2654493363980479</c:v>
                </c:pt>
                <c:pt idx="838">
                  <c:v>1.259427480429151</c:v>
                </c:pt>
                <c:pt idx="839">
                  <c:v>1.2650332548247001</c:v>
                </c:pt>
                <c:pt idx="840">
                  <c:v>1.285784164902485</c:v>
                </c:pt>
                <c:pt idx="841">
                  <c:v>1.29583153513672</c:v>
                </c:pt>
                <c:pt idx="842">
                  <c:v>1.3080715463950729</c:v>
                </c:pt>
                <c:pt idx="843">
                  <c:v>1.307601574941621</c:v>
                </c:pt>
                <c:pt idx="844">
                  <c:v>1.2945480169264241</c:v>
                </c:pt>
                <c:pt idx="845">
                  <c:v>1.2951562846005391</c:v>
                </c:pt>
                <c:pt idx="846">
                  <c:v>1.30055540999626</c:v>
                </c:pt>
                <c:pt idx="847">
                  <c:v>1.3043141727642631</c:v>
                </c:pt>
                <c:pt idx="848">
                  <c:v>1.2801279408988979</c:v>
                </c:pt>
                <c:pt idx="849">
                  <c:v>1.256461433839013</c:v>
                </c:pt>
                <c:pt idx="850">
                  <c:v>1.2443972476008689</c:v>
                </c:pt>
                <c:pt idx="851">
                  <c:v>1.2435472430297649</c:v>
                </c:pt>
                <c:pt idx="852">
                  <c:v>1.276879466418037</c:v>
                </c:pt>
                <c:pt idx="853">
                  <c:v>1.261273450828772</c:v>
                </c:pt>
                <c:pt idx="854">
                  <c:v>1.2873447033353429</c:v>
                </c:pt>
                <c:pt idx="855">
                  <c:v>1.28758090643825</c:v>
                </c:pt>
                <c:pt idx="856">
                  <c:v>1.2762651199839261</c:v>
                </c:pt>
                <c:pt idx="857">
                  <c:v>1.272727891309176</c:v>
                </c:pt>
                <c:pt idx="858">
                  <c:v>1.2424124809917241</c:v>
                </c:pt>
                <c:pt idx="859">
                  <c:v>1.241852282681384</c:v>
                </c:pt>
                <c:pt idx="860">
                  <c:v>1.2310653637723481</c:v>
                </c:pt>
                <c:pt idx="861">
                  <c:v>1.2434993683876761</c:v>
                </c:pt>
                <c:pt idx="862">
                  <c:v>1.258627673063343</c:v>
                </c:pt>
                <c:pt idx="863">
                  <c:v>1.2626977829206301</c:v>
                </c:pt>
                <c:pt idx="864">
                  <c:v>1.2665345656482589</c:v>
                </c:pt>
                <c:pt idx="865">
                  <c:v>1.2720945016135301</c:v>
                </c:pt>
                <c:pt idx="866">
                  <c:v>1.2897279984620931</c:v>
                </c:pt>
                <c:pt idx="867">
                  <c:v>1.2851696261711369</c:v>
                </c:pt>
                <c:pt idx="868">
                  <c:v>1.28212438924812</c:v>
                </c:pt>
                <c:pt idx="869">
                  <c:v>1.274575585932378</c:v>
                </c:pt>
                <c:pt idx="870">
                  <c:v>1.26969756381069</c:v>
                </c:pt>
                <c:pt idx="871">
                  <c:v>1.265937878089245</c:v>
                </c:pt>
                <c:pt idx="872">
                  <c:v>1.2821686349797969</c:v>
                </c:pt>
                <c:pt idx="873">
                  <c:v>1.255337539102708</c:v>
                </c:pt>
                <c:pt idx="874">
                  <c:v>1.2458021407701421</c:v>
                </c:pt>
                <c:pt idx="875">
                  <c:v>1.2572575108743591</c:v>
                </c:pt>
                <c:pt idx="876">
                  <c:v>1.246548091643445</c:v>
                </c:pt>
                <c:pt idx="877">
                  <c:v>1.238675463988006</c:v>
                </c:pt>
                <c:pt idx="878">
                  <c:v>1.2307449803045749</c:v>
                </c:pt>
                <c:pt idx="879">
                  <c:v>1.246523580405976</c:v>
                </c:pt>
                <c:pt idx="880">
                  <c:v>1.2512038232232501</c:v>
                </c:pt>
                <c:pt idx="881">
                  <c:v>1.2403879418921619</c:v>
                </c:pt>
                <c:pt idx="882">
                  <c:v>1.2689666765816821</c:v>
                </c:pt>
                <c:pt idx="883">
                  <c:v>1.2805429592630659</c:v>
                </c:pt>
                <c:pt idx="884">
                  <c:v>1.282137675365542</c:v>
                </c:pt>
                <c:pt idx="885">
                  <c:v>1.308079392774729</c:v>
                </c:pt>
                <c:pt idx="886">
                  <c:v>1.2961402342441311</c:v>
                </c:pt>
                <c:pt idx="887">
                  <c:v>1.309604262697025</c:v>
                </c:pt>
                <c:pt idx="888">
                  <c:v>1.305763645291758</c:v>
                </c:pt>
                <c:pt idx="889">
                  <c:v>1.316267017006794</c:v>
                </c:pt>
                <c:pt idx="890">
                  <c:v>1.264371899555756</c:v>
                </c:pt>
                <c:pt idx="891">
                  <c:v>1.2707075634014029</c:v>
                </c:pt>
                <c:pt idx="892">
                  <c:v>1.2708008157333139</c:v>
                </c:pt>
                <c:pt idx="893">
                  <c:v>1.2242930277811761</c:v>
                </c:pt>
                <c:pt idx="894">
                  <c:v>1.2477568365474001</c:v>
                </c:pt>
                <c:pt idx="895">
                  <c:v>1.233488096922899</c:v>
                </c:pt>
                <c:pt idx="896">
                  <c:v>1.235123167760896</c:v>
                </c:pt>
                <c:pt idx="897">
                  <c:v>1.2393741340572431</c:v>
                </c:pt>
                <c:pt idx="898">
                  <c:v>1.222428611104972</c:v>
                </c:pt>
                <c:pt idx="899">
                  <c:v>1.244452592259818</c:v>
                </c:pt>
                <c:pt idx="900">
                  <c:v>1.272625411610911</c:v>
                </c:pt>
                <c:pt idx="901">
                  <c:v>1.238125918711237</c:v>
                </c:pt>
                <c:pt idx="902">
                  <c:v>1.2454828504637001</c:v>
                </c:pt>
                <c:pt idx="903">
                  <c:v>1.2483799959637321</c:v>
                </c:pt>
                <c:pt idx="904">
                  <c:v>1.241204208665869</c:v>
                </c:pt>
                <c:pt idx="905">
                  <c:v>1.2087874237453351</c:v>
                </c:pt>
                <c:pt idx="906">
                  <c:v>1.2225392192457061</c:v>
                </c:pt>
                <c:pt idx="907">
                  <c:v>1.2365543374011629</c:v>
                </c:pt>
                <c:pt idx="908">
                  <c:v>1.242099196188289</c:v>
                </c:pt>
                <c:pt idx="909">
                  <c:v>1.276304215638699</c:v>
                </c:pt>
                <c:pt idx="910">
                  <c:v>1.261292621427567</c:v>
                </c:pt>
                <c:pt idx="911">
                  <c:v>1.255644384558489</c:v>
                </c:pt>
                <c:pt idx="912">
                  <c:v>1.24961506756912</c:v>
                </c:pt>
                <c:pt idx="913">
                  <c:v>1.254265063583609</c:v>
                </c:pt>
                <c:pt idx="914">
                  <c:v>1.2305462257845181</c:v>
                </c:pt>
                <c:pt idx="915">
                  <c:v>1.234747318512174</c:v>
                </c:pt>
                <c:pt idx="916">
                  <c:v>1.243872664466064</c:v>
                </c:pt>
                <c:pt idx="917">
                  <c:v>1.2296093442629541</c:v>
                </c:pt>
                <c:pt idx="918">
                  <c:v>1.243270486859172</c:v>
                </c:pt>
                <c:pt idx="919">
                  <c:v>1.2443377714051369</c:v>
                </c:pt>
                <c:pt idx="920">
                  <c:v>1.2595926342520909</c:v>
                </c:pt>
                <c:pt idx="921">
                  <c:v>1.240532420022165</c:v>
                </c:pt>
                <c:pt idx="922">
                  <c:v>1.2399717012219309</c:v>
                </c:pt>
                <c:pt idx="923">
                  <c:v>1.23698831894498</c:v>
                </c:pt>
                <c:pt idx="924">
                  <c:v>1.2234124963587181</c:v>
                </c:pt>
                <c:pt idx="925">
                  <c:v>1.228941970859049</c:v>
                </c:pt>
                <c:pt idx="926">
                  <c:v>1.2260452197853</c:v>
                </c:pt>
                <c:pt idx="927">
                  <c:v>1.236337506134473</c:v>
                </c:pt>
                <c:pt idx="928">
                  <c:v>1.231414529864943</c:v>
                </c:pt>
                <c:pt idx="929">
                  <c:v>1.239042662071135</c:v>
                </c:pt>
                <c:pt idx="930">
                  <c:v>1.237960184961868</c:v>
                </c:pt>
                <c:pt idx="931">
                  <c:v>1.2423811555531179</c:v>
                </c:pt>
                <c:pt idx="932">
                  <c:v>1.2387685591806681</c:v>
                </c:pt>
                <c:pt idx="933">
                  <c:v>1.2207101656969701</c:v>
                </c:pt>
                <c:pt idx="934">
                  <c:v>1.2176298389205229</c:v>
                </c:pt>
                <c:pt idx="935">
                  <c:v>1.210276973447852</c:v>
                </c:pt>
                <c:pt idx="936">
                  <c:v>1.212649284159137</c:v>
                </c:pt>
                <c:pt idx="937">
                  <c:v>1.215559792660913</c:v>
                </c:pt>
                <c:pt idx="938">
                  <c:v>1.230819967514023</c:v>
                </c:pt>
                <c:pt idx="939">
                  <c:v>1.217721293370974</c:v>
                </c:pt>
                <c:pt idx="940">
                  <c:v>1.2163616590759621</c:v>
                </c:pt>
                <c:pt idx="941">
                  <c:v>1.2029775528860069</c:v>
                </c:pt>
                <c:pt idx="942">
                  <c:v>1.1908552514609549</c:v>
                </c:pt>
                <c:pt idx="943">
                  <c:v>1.179674696015218</c:v>
                </c:pt>
                <c:pt idx="944">
                  <c:v>1.1700352557797611</c:v>
                </c:pt>
                <c:pt idx="945">
                  <c:v>1.170911979736361</c:v>
                </c:pt>
                <c:pt idx="946">
                  <c:v>1.166795181773272</c:v>
                </c:pt>
                <c:pt idx="947">
                  <c:v>1.160064072204565</c:v>
                </c:pt>
                <c:pt idx="948">
                  <c:v>1.160064072204565</c:v>
                </c:pt>
                <c:pt idx="949">
                  <c:v>1.16514655171018</c:v>
                </c:pt>
                <c:pt idx="950">
                  <c:v>1.1517450496164809</c:v>
                </c:pt>
                <c:pt idx="951">
                  <c:v>1.154148952546399</c:v>
                </c:pt>
                <c:pt idx="952">
                  <c:v>1.1762122544191971</c:v>
                </c:pt>
                <c:pt idx="953">
                  <c:v>1.1749729169894629</c:v>
                </c:pt>
                <c:pt idx="954">
                  <c:v>1.1721664151432869</c:v>
                </c:pt>
                <c:pt idx="955">
                  <c:v>1.184157936101685</c:v>
                </c:pt>
                <c:pt idx="956">
                  <c:v>1.1858246910185819</c:v>
                </c:pt>
                <c:pt idx="957">
                  <c:v>1.194819568573716</c:v>
                </c:pt>
                <c:pt idx="958">
                  <c:v>1.1845857106824531</c:v>
                </c:pt>
                <c:pt idx="959">
                  <c:v>1.205613380838624</c:v>
                </c:pt>
                <c:pt idx="960">
                  <c:v>1.2074178848029931</c:v>
                </c:pt>
                <c:pt idx="961">
                  <c:v>1.203761071892022</c:v>
                </c:pt>
                <c:pt idx="962">
                  <c:v>1.2201696452316311</c:v>
                </c:pt>
                <c:pt idx="963">
                  <c:v>1.2259119103562861</c:v>
                </c:pt>
                <c:pt idx="964">
                  <c:v>1.214461555375401</c:v>
                </c:pt>
                <c:pt idx="965">
                  <c:v>1.213800181715452</c:v>
                </c:pt>
                <c:pt idx="966">
                  <c:v>1.2192467999288761</c:v>
                </c:pt>
                <c:pt idx="967">
                  <c:v>1.2326162539786609</c:v>
                </c:pt>
                <c:pt idx="968">
                  <c:v>1.2306275217199021</c:v>
                </c:pt>
                <c:pt idx="969">
                  <c:v>1.2369193636944369</c:v>
                </c:pt>
                <c:pt idx="970">
                  <c:v>1.231893718282806</c:v>
                </c:pt>
                <c:pt idx="971">
                  <c:v>1.245739502495306</c:v>
                </c:pt>
                <c:pt idx="972">
                  <c:v>1.253001200063848</c:v>
                </c:pt>
                <c:pt idx="973">
                  <c:v>1.265270300728208</c:v>
                </c:pt>
                <c:pt idx="974">
                  <c:v>1.269028003823873</c:v>
                </c:pt>
                <c:pt idx="975">
                  <c:v>1.287134016364915</c:v>
                </c:pt>
                <c:pt idx="976">
                  <c:v>1.2846955076172699</c:v>
                </c:pt>
                <c:pt idx="977">
                  <c:v>1.260369203566138</c:v>
                </c:pt>
                <c:pt idx="978">
                  <c:v>1.2874931266287579</c:v>
                </c:pt>
                <c:pt idx="979">
                  <c:v>1.286086066196825</c:v>
                </c:pt>
                <c:pt idx="980">
                  <c:v>1.29029304503628</c:v>
                </c:pt>
                <c:pt idx="981">
                  <c:v>1.287770249647973</c:v>
                </c:pt>
                <c:pt idx="982">
                  <c:v>1.305457693070482</c:v>
                </c:pt>
                <c:pt idx="983">
                  <c:v>1.3369641743735321</c:v>
                </c:pt>
                <c:pt idx="984">
                  <c:v>1.3256270934468539</c:v>
                </c:pt>
                <c:pt idx="985">
                  <c:v>1.3261566928769339</c:v>
                </c:pt>
                <c:pt idx="986">
                  <c:v>1.3289934783708039</c:v>
                </c:pt>
                <c:pt idx="987">
                  <c:v>1.348681638444416</c:v>
                </c:pt>
                <c:pt idx="988">
                  <c:v>1.3519839155569859</c:v>
                </c:pt>
                <c:pt idx="989">
                  <c:v>1.34807831592843</c:v>
                </c:pt>
                <c:pt idx="990">
                  <c:v>1.3495120604813979</c:v>
                </c:pt>
                <c:pt idx="991">
                  <c:v>1.3355055691219839</c:v>
                </c:pt>
                <c:pt idx="992">
                  <c:v>1.3019714977824191</c:v>
                </c:pt>
                <c:pt idx="993">
                  <c:v>1.311196370231116</c:v>
                </c:pt>
                <c:pt idx="994">
                  <c:v>1.317512323152022</c:v>
                </c:pt>
                <c:pt idx="995">
                  <c:v>1.321109844012281</c:v>
                </c:pt>
                <c:pt idx="996">
                  <c:v>1.322886772450514</c:v>
                </c:pt>
                <c:pt idx="997">
                  <c:v>1.3369308341181829</c:v>
                </c:pt>
                <c:pt idx="998">
                  <c:v>1.365980668383884</c:v>
                </c:pt>
                <c:pt idx="999">
                  <c:v>1.3575923079732899</c:v>
                </c:pt>
                <c:pt idx="1000">
                  <c:v>1.3603111782698389</c:v>
                </c:pt>
                <c:pt idx="1001">
                  <c:v>1.3561913691294369</c:v>
                </c:pt>
                <c:pt idx="1002">
                  <c:v>1.3553766984276701</c:v>
                </c:pt>
                <c:pt idx="1003">
                  <c:v>1.335911220540509</c:v>
                </c:pt>
                <c:pt idx="1004">
                  <c:v>1.3309215518288751</c:v>
                </c:pt>
                <c:pt idx="1005">
                  <c:v>1.343545668037017</c:v>
                </c:pt>
                <c:pt idx="1006">
                  <c:v>1.341982357722536</c:v>
                </c:pt>
                <c:pt idx="1007">
                  <c:v>1.3765476158565799</c:v>
                </c:pt>
                <c:pt idx="1008">
                  <c:v>1.390944188499933</c:v>
                </c:pt>
                <c:pt idx="1009">
                  <c:v>1.38999367262943</c:v>
                </c:pt>
                <c:pt idx="1010">
                  <c:v>1.399653645206274</c:v>
                </c:pt>
                <c:pt idx="1011">
                  <c:v>1.4132920130938971</c:v>
                </c:pt>
                <c:pt idx="1012">
                  <c:v>1.41648539529671</c:v>
                </c:pt>
                <c:pt idx="1013">
                  <c:v>1.420255711606679</c:v>
                </c:pt>
                <c:pt idx="1014">
                  <c:v>1.4257368785274469</c:v>
                </c:pt>
                <c:pt idx="1015">
                  <c:v>1.40852681932443</c:v>
                </c:pt>
                <c:pt idx="1016">
                  <c:v>1.4067294151180301</c:v>
                </c:pt>
                <c:pt idx="1017">
                  <c:v>1.407768545414009</c:v>
                </c:pt>
                <c:pt idx="1018">
                  <c:v>1.4483488139743499</c:v>
                </c:pt>
                <c:pt idx="1019">
                  <c:v>1.444236071993573</c:v>
                </c:pt>
                <c:pt idx="1020">
                  <c:v>1.442243942859242</c:v>
                </c:pt>
                <c:pt idx="1021">
                  <c:v>1.456041469495855</c:v>
                </c:pt>
                <c:pt idx="1022">
                  <c:v>1.4314398770047601</c:v>
                </c:pt>
                <c:pt idx="1023">
                  <c:v>1.4355292943570961</c:v>
                </c:pt>
                <c:pt idx="1024">
                  <c:v>1.434354542010557</c:v>
                </c:pt>
                <c:pt idx="1025">
                  <c:v>1.4168431550072009</c:v>
                </c:pt>
                <c:pt idx="1026">
                  <c:v>1.4042055496590831</c:v>
                </c:pt>
                <c:pt idx="1027">
                  <c:v>1.4233347440509749</c:v>
                </c:pt>
                <c:pt idx="1028">
                  <c:v>1.42643142498508</c:v>
                </c:pt>
                <c:pt idx="1029">
                  <c:v>1.3669791423389881</c:v>
                </c:pt>
                <c:pt idx="1030">
                  <c:v>1.3672522141222729</c:v>
                </c:pt>
                <c:pt idx="1031">
                  <c:v>1.347676196149967</c:v>
                </c:pt>
                <c:pt idx="1032">
                  <c:v>1.322143879664323</c:v>
                </c:pt>
                <c:pt idx="1033">
                  <c:v>1.362002679508665</c:v>
                </c:pt>
                <c:pt idx="1034">
                  <c:v>1.3381024229922389</c:v>
                </c:pt>
                <c:pt idx="1035">
                  <c:v>1.330458189794721</c:v>
                </c:pt>
                <c:pt idx="1036">
                  <c:v>1.355720547550866</c:v>
                </c:pt>
                <c:pt idx="1037">
                  <c:v>1.3599435899509811</c:v>
                </c:pt>
                <c:pt idx="1038">
                  <c:v>1.343383475331533</c:v>
                </c:pt>
                <c:pt idx="1039">
                  <c:v>1.335509280166661</c:v>
                </c:pt>
                <c:pt idx="1040">
                  <c:v>1.3457831018202771</c:v>
                </c:pt>
                <c:pt idx="1041">
                  <c:v>1.34231748264191</c:v>
                </c:pt>
                <c:pt idx="1042">
                  <c:v>1.329757095579718</c:v>
                </c:pt>
                <c:pt idx="1043">
                  <c:v>1.335634771614655</c:v>
                </c:pt>
                <c:pt idx="1044">
                  <c:v>1.344356860234351</c:v>
                </c:pt>
                <c:pt idx="1045">
                  <c:v>1.3542310317337081</c:v>
                </c:pt>
                <c:pt idx="1046">
                  <c:v>1.3607084365824851</c:v>
                </c:pt>
                <c:pt idx="1047">
                  <c:v>1.3558945713575279</c:v>
                </c:pt>
                <c:pt idx="1048">
                  <c:v>1.352332830604591</c:v>
                </c:pt>
                <c:pt idx="1049">
                  <c:v>1.3575624303040641</c:v>
                </c:pt>
                <c:pt idx="1050">
                  <c:v>1.349966794495379</c:v>
                </c:pt>
                <c:pt idx="1051">
                  <c:v>1.348948405801524</c:v>
                </c:pt>
                <c:pt idx="1052">
                  <c:v>1.343295235376611</c:v>
                </c:pt>
                <c:pt idx="1053">
                  <c:v>1.3601747651159439</c:v>
                </c:pt>
                <c:pt idx="1054">
                  <c:v>1.390451102073887</c:v>
                </c:pt>
                <c:pt idx="1055">
                  <c:v>1.3858648301351471</c:v>
                </c:pt>
                <c:pt idx="1056">
                  <c:v>1.3839257052828751</c:v>
                </c:pt>
                <c:pt idx="1057">
                  <c:v>1.3818922466871491</c:v>
                </c:pt>
                <c:pt idx="1058">
                  <c:v>1.3863321800080539</c:v>
                </c:pt>
                <c:pt idx="1059">
                  <c:v>1.391608508540118</c:v>
                </c:pt>
                <c:pt idx="1060">
                  <c:v>1.4118296044609751</c:v>
                </c:pt>
                <c:pt idx="1061">
                  <c:v>1.4376771822085661</c:v>
                </c:pt>
                <c:pt idx="1062">
                  <c:v>1.433176389532367</c:v>
                </c:pt>
                <c:pt idx="1063">
                  <c:v>1.4361300057670801</c:v>
                </c:pt>
                <c:pt idx="1064">
                  <c:v>1.4228306627712159</c:v>
                </c:pt>
                <c:pt idx="1065">
                  <c:v>1.4226946685318791</c:v>
                </c:pt>
                <c:pt idx="1066">
                  <c:v>1.4354861882068399</c:v>
                </c:pt>
                <c:pt idx="1067">
                  <c:v>1.433254074193153</c:v>
                </c:pt>
                <c:pt idx="1068">
                  <c:v>1.460402251819346</c:v>
                </c:pt>
                <c:pt idx="1069">
                  <c:v>1.46080971623079</c:v>
                </c:pt>
                <c:pt idx="1070">
                  <c:v>1.4507794132181939</c:v>
                </c:pt>
                <c:pt idx="1071">
                  <c:v>1.446751758272613</c:v>
                </c:pt>
                <c:pt idx="1072">
                  <c:v>1.4514257404098789</c:v>
                </c:pt>
                <c:pt idx="1073">
                  <c:v>1.426081021454944</c:v>
                </c:pt>
                <c:pt idx="1074">
                  <c:v>1.4219044107639911</c:v>
                </c:pt>
                <c:pt idx="1075">
                  <c:v>1.4208563732361881</c:v>
                </c:pt>
                <c:pt idx="1076">
                  <c:v>1.425597454185648</c:v>
                </c:pt>
                <c:pt idx="1077">
                  <c:v>1.4351256299660919</c:v>
                </c:pt>
                <c:pt idx="1078">
                  <c:v>1.434669765350806</c:v>
                </c:pt>
                <c:pt idx="1079">
                  <c:v>1.4273333056069519</c:v>
                </c:pt>
                <c:pt idx="1080">
                  <c:v>1.4231363922974229</c:v>
                </c:pt>
                <c:pt idx="1081">
                  <c:v>1.4196045421116359</c:v>
                </c:pt>
                <c:pt idx="1082">
                  <c:v>1.428454604955691</c:v>
                </c:pt>
                <c:pt idx="1083">
                  <c:v>1.4251833868911949</c:v>
                </c:pt>
                <c:pt idx="1084">
                  <c:v>1.4255905045983619</c:v>
                </c:pt>
                <c:pt idx="1085">
                  <c:v>1.4367189169692931</c:v>
                </c:pt>
                <c:pt idx="1086">
                  <c:v>1.447540082832836</c:v>
                </c:pt>
                <c:pt idx="1087">
                  <c:v>1.449207527293827</c:v>
                </c:pt>
                <c:pt idx="1088">
                  <c:v>1.44817354790631</c:v>
                </c:pt>
                <c:pt idx="1089">
                  <c:v>1.4514126656385919</c:v>
                </c:pt>
                <c:pt idx="1090">
                  <c:v>1.44158356438576</c:v>
                </c:pt>
                <c:pt idx="1091">
                  <c:v>1.434980463471542</c:v>
                </c:pt>
                <c:pt idx="1092">
                  <c:v>1.417655932240709</c:v>
                </c:pt>
                <c:pt idx="1093">
                  <c:v>1.3966566655054291</c:v>
                </c:pt>
                <c:pt idx="1094">
                  <c:v>1.3870289686827331</c:v>
                </c:pt>
                <c:pt idx="1095">
                  <c:v>1.38117305417446</c:v>
                </c:pt>
                <c:pt idx="1096">
                  <c:v>1.3982724272527149</c:v>
                </c:pt>
                <c:pt idx="1097">
                  <c:v>1.3932442798848479</c:v>
                </c:pt>
                <c:pt idx="1098">
                  <c:v>1.4143514581178711</c:v>
                </c:pt>
                <c:pt idx="1099">
                  <c:v>1.4014882688615911</c:v>
                </c:pt>
                <c:pt idx="1100">
                  <c:v>1.4052637182985579</c:v>
                </c:pt>
                <c:pt idx="1101">
                  <c:v>1.409319313445162</c:v>
                </c:pt>
                <c:pt idx="1102">
                  <c:v>1.414940868775348</c:v>
                </c:pt>
                <c:pt idx="1103">
                  <c:v>1.44050742720723</c:v>
                </c:pt>
                <c:pt idx="1104">
                  <c:v>1.4379281013583529</c:v>
                </c:pt>
                <c:pt idx="1105">
                  <c:v>1.436957830173007</c:v>
                </c:pt>
                <c:pt idx="1106">
                  <c:v>1.4386566983826841</c:v>
                </c:pt>
                <c:pt idx="1107">
                  <c:v>1.454977224754969</c:v>
                </c:pt>
                <c:pt idx="1108">
                  <c:v>1.4355895063376209</c:v>
                </c:pt>
                <c:pt idx="1109">
                  <c:v>1.444119640675076</c:v>
                </c:pt>
                <c:pt idx="1110">
                  <c:v>1.4353787760992049</c:v>
                </c:pt>
                <c:pt idx="1111">
                  <c:v>1.4311308147737341</c:v>
                </c:pt>
                <c:pt idx="1112">
                  <c:v>1.437713837905402</c:v>
                </c:pt>
                <c:pt idx="1113">
                  <c:v>1.448636438763327</c:v>
                </c:pt>
                <c:pt idx="1114">
                  <c:v>1.448267948530829</c:v>
                </c:pt>
                <c:pt idx="1115">
                  <c:v>1.4629076130984511</c:v>
                </c:pt>
                <c:pt idx="1116">
                  <c:v>1.4735364425573281</c:v>
                </c:pt>
                <c:pt idx="1117">
                  <c:v>1.4867541564203259</c:v>
                </c:pt>
                <c:pt idx="1118">
                  <c:v>1.4849207963818269</c:v>
                </c:pt>
                <c:pt idx="1119">
                  <c:v>1.481078342708565</c:v>
                </c:pt>
                <c:pt idx="1120">
                  <c:v>1.4753581973422609</c:v>
                </c:pt>
                <c:pt idx="1121">
                  <c:v>1.493040489044736</c:v>
                </c:pt>
                <c:pt idx="1122">
                  <c:v>1.488364264722416</c:v>
                </c:pt>
                <c:pt idx="1123">
                  <c:v>1.4677140971100811</c:v>
                </c:pt>
                <c:pt idx="1124">
                  <c:v>1.4750442326679101</c:v>
                </c:pt>
                <c:pt idx="1125">
                  <c:v>1.4760530921194639</c:v>
                </c:pt>
                <c:pt idx="1126">
                  <c:v>1.479079473027876</c:v>
                </c:pt>
                <c:pt idx="1127">
                  <c:v>1.46665828370933</c:v>
                </c:pt>
                <c:pt idx="1128">
                  <c:v>1.469684202563126</c:v>
                </c:pt>
                <c:pt idx="1129">
                  <c:v>1.4653199456076189</c:v>
                </c:pt>
                <c:pt idx="1130">
                  <c:v>1.4657793958130281</c:v>
                </c:pt>
                <c:pt idx="1131">
                  <c:v>1.4655495698554351</c:v>
                </c:pt>
                <c:pt idx="1132">
                  <c:v>1.4515282954728861</c:v>
                </c:pt>
                <c:pt idx="1133">
                  <c:v>1.4622379337471261</c:v>
                </c:pt>
                <c:pt idx="1134">
                  <c:v>1.463572743388081</c:v>
                </c:pt>
                <c:pt idx="1135">
                  <c:v>1.470845589110612</c:v>
                </c:pt>
                <c:pt idx="1136">
                  <c:v>1.4909142699886131</c:v>
                </c:pt>
                <c:pt idx="1137">
                  <c:v>1.504718222256739</c:v>
                </c:pt>
                <c:pt idx="1138">
                  <c:v>1.505450614523689</c:v>
                </c:pt>
                <c:pt idx="1139">
                  <c:v>1.5003702868641291</c:v>
                </c:pt>
                <c:pt idx="1140">
                  <c:v>1.5026130954504811</c:v>
                </c:pt>
                <c:pt idx="1141">
                  <c:v>1.4854512010632781</c:v>
                </c:pt>
                <c:pt idx="1142">
                  <c:v>1.4866899832103639</c:v>
                </c:pt>
                <c:pt idx="1143">
                  <c:v>1.488024294809009</c:v>
                </c:pt>
                <c:pt idx="1144">
                  <c:v>1.479968279452355</c:v>
                </c:pt>
                <c:pt idx="1145">
                  <c:v>1.483512915183703</c:v>
                </c:pt>
                <c:pt idx="1146">
                  <c:v>1.486046865815227</c:v>
                </c:pt>
                <c:pt idx="1147">
                  <c:v>1.4920355352725501</c:v>
                </c:pt>
                <c:pt idx="1148">
                  <c:v>1.487199458766332</c:v>
                </c:pt>
                <c:pt idx="1149">
                  <c:v>1.4800181671550969</c:v>
                </c:pt>
                <c:pt idx="1150">
                  <c:v>1.481814797689941</c:v>
                </c:pt>
                <c:pt idx="1151">
                  <c:v>1.503252756979883</c:v>
                </c:pt>
                <c:pt idx="1152">
                  <c:v>1.5110839738822011</c:v>
                </c:pt>
                <c:pt idx="1153">
                  <c:v>1.5172558808079939</c:v>
                </c:pt>
                <c:pt idx="1154">
                  <c:v>1.51502848600787</c:v>
                </c:pt>
                <c:pt idx="1155">
                  <c:v>1.5152104102238699</c:v>
                </c:pt>
                <c:pt idx="1156">
                  <c:v>1.507426514500992</c:v>
                </c:pt>
                <c:pt idx="1157">
                  <c:v>1.487095982665847</c:v>
                </c:pt>
                <c:pt idx="1158">
                  <c:v>1.489029428408541</c:v>
                </c:pt>
                <c:pt idx="1159">
                  <c:v>1.488061031965155</c:v>
                </c:pt>
                <c:pt idx="1160">
                  <c:v>1.487277062833497</c:v>
                </c:pt>
                <c:pt idx="1161">
                  <c:v>1.482849613555794</c:v>
                </c:pt>
                <c:pt idx="1162">
                  <c:v>1.4940120028254711</c:v>
                </c:pt>
                <c:pt idx="1163">
                  <c:v>1.5027788394743229</c:v>
                </c:pt>
                <c:pt idx="1164">
                  <c:v>1.4873234567702709</c:v>
                </c:pt>
                <c:pt idx="1165">
                  <c:v>1.479407094101056</c:v>
                </c:pt>
                <c:pt idx="1166">
                  <c:v>1.466659031811391</c:v>
                </c:pt>
                <c:pt idx="1167">
                  <c:v>1.479024648481323</c:v>
                </c:pt>
                <c:pt idx="1168">
                  <c:v>1.478886089077101</c:v>
                </c:pt>
                <c:pt idx="1169">
                  <c:v>1.476670584711552</c:v>
                </c:pt>
                <c:pt idx="1170">
                  <c:v>1.4722383707010811</c:v>
                </c:pt>
                <c:pt idx="1171">
                  <c:v>1.453951186808756</c:v>
                </c:pt>
                <c:pt idx="1172">
                  <c:v>1.4352867969387411</c:v>
                </c:pt>
                <c:pt idx="1173">
                  <c:v>1.439911292380653</c:v>
                </c:pt>
                <c:pt idx="1174">
                  <c:v>1.437040997323678</c:v>
                </c:pt>
                <c:pt idx="1175">
                  <c:v>1.445465345192894</c:v>
                </c:pt>
                <c:pt idx="1176">
                  <c:v>1.4533347959556571</c:v>
                </c:pt>
                <c:pt idx="1177">
                  <c:v>1.451113583326157</c:v>
                </c:pt>
                <c:pt idx="1178">
                  <c:v>1.4522237683425041</c:v>
                </c:pt>
                <c:pt idx="1179">
                  <c:v>1.4586547165435959</c:v>
                </c:pt>
                <c:pt idx="1180">
                  <c:v>1.454027753531445</c:v>
                </c:pt>
                <c:pt idx="1181">
                  <c:v>1.4821499978013399</c:v>
                </c:pt>
                <c:pt idx="1182">
                  <c:v>1.4804165698436571</c:v>
                </c:pt>
                <c:pt idx="1183">
                  <c:v>1.4941432820299589</c:v>
                </c:pt>
                <c:pt idx="1184">
                  <c:v>1.4900744505229999</c:v>
                </c:pt>
                <c:pt idx="1185">
                  <c:v>1.486338957202159</c:v>
                </c:pt>
                <c:pt idx="1186">
                  <c:v>1.484816442369804</c:v>
                </c:pt>
                <c:pt idx="1187">
                  <c:v>1.4745302023372331</c:v>
                </c:pt>
                <c:pt idx="1188">
                  <c:v>1.4788227323113261</c:v>
                </c:pt>
                <c:pt idx="1189">
                  <c:v>1.4751237450715819</c:v>
                </c:pt>
                <c:pt idx="1190">
                  <c:v>1.485018753047274</c:v>
                </c:pt>
                <c:pt idx="1191">
                  <c:v>1.4877011288702811</c:v>
                </c:pt>
                <c:pt idx="1192">
                  <c:v>1.5059118027605269</c:v>
                </c:pt>
                <c:pt idx="1193">
                  <c:v>1.5089593846603391</c:v>
                </c:pt>
                <c:pt idx="1194">
                  <c:v>1.5188431371265669</c:v>
                </c:pt>
                <c:pt idx="1195">
                  <c:v>1.514233750371226</c:v>
                </c:pt>
                <c:pt idx="1196">
                  <c:v>1.506912908650943</c:v>
                </c:pt>
                <c:pt idx="1197">
                  <c:v>1.5121190735385399</c:v>
                </c:pt>
                <c:pt idx="1198">
                  <c:v>1.4999386505800709</c:v>
                </c:pt>
                <c:pt idx="1199">
                  <c:v>1.510829038390241</c:v>
                </c:pt>
                <c:pt idx="1200">
                  <c:v>1.512903048833234</c:v>
                </c:pt>
                <c:pt idx="1201">
                  <c:v>1.521410926782073</c:v>
                </c:pt>
                <c:pt idx="1202">
                  <c:v>1.520176245444927</c:v>
                </c:pt>
                <c:pt idx="1203">
                  <c:v>1.506493698575661</c:v>
                </c:pt>
                <c:pt idx="1204">
                  <c:v>1.5033622024715341</c:v>
                </c:pt>
                <c:pt idx="1205">
                  <c:v>1.5065951202801859</c:v>
                </c:pt>
                <c:pt idx="1206">
                  <c:v>1.512745205329149</c:v>
                </c:pt>
                <c:pt idx="1207">
                  <c:v>1.4914885516578209</c:v>
                </c:pt>
                <c:pt idx="1208">
                  <c:v>1.49213538575908</c:v>
                </c:pt>
                <c:pt idx="1209">
                  <c:v>1.461715675875606</c:v>
                </c:pt>
                <c:pt idx="1210">
                  <c:v>1.439734013531635</c:v>
                </c:pt>
                <c:pt idx="1211">
                  <c:v>1.428768602688125</c:v>
                </c:pt>
                <c:pt idx="1212">
                  <c:v>1.435282534159334</c:v>
                </c:pt>
                <c:pt idx="1213">
                  <c:v>1.454416764480243</c:v>
                </c:pt>
                <c:pt idx="1214">
                  <c:v>1.453986204647066</c:v>
                </c:pt>
                <c:pt idx="1215">
                  <c:v>1.4527914905228081</c:v>
                </c:pt>
                <c:pt idx="1216">
                  <c:v>1.467367817951595</c:v>
                </c:pt>
                <c:pt idx="1217">
                  <c:v>1.473486172410891</c:v>
                </c:pt>
                <c:pt idx="1218">
                  <c:v>1.466846265195527</c:v>
                </c:pt>
                <c:pt idx="1219">
                  <c:v>1.474439057359048</c:v>
                </c:pt>
                <c:pt idx="1220">
                  <c:v>1.499996899127275</c:v>
                </c:pt>
                <c:pt idx="1221">
                  <c:v>1.487676596054361</c:v>
                </c:pt>
                <c:pt idx="1222">
                  <c:v>1.4874333659171239</c:v>
                </c:pt>
                <c:pt idx="1223">
                  <c:v>1.5090254634733939</c:v>
                </c:pt>
                <c:pt idx="1224">
                  <c:v>1.5039448254554939</c:v>
                </c:pt>
                <c:pt idx="1225">
                  <c:v>1.490199088083149</c:v>
                </c:pt>
                <c:pt idx="1226">
                  <c:v>1.4798490326089451</c:v>
                </c:pt>
                <c:pt idx="1227">
                  <c:v>1.478088599007902</c:v>
                </c:pt>
                <c:pt idx="1228">
                  <c:v>1.4810910714718131</c:v>
                </c:pt>
                <c:pt idx="1229">
                  <c:v>1.445284138814658</c:v>
                </c:pt>
                <c:pt idx="1230">
                  <c:v>1.482474177136385</c:v>
                </c:pt>
                <c:pt idx="1231">
                  <c:v>1.486351891603106</c:v>
                </c:pt>
                <c:pt idx="1232">
                  <c:v>1.5000090445894381</c:v>
                </c:pt>
                <c:pt idx="1233">
                  <c:v>1.525334015262563</c:v>
                </c:pt>
                <c:pt idx="1234">
                  <c:v>1.5014129885843479</c:v>
                </c:pt>
                <c:pt idx="1235">
                  <c:v>1.461425021095087</c:v>
                </c:pt>
                <c:pt idx="1236">
                  <c:v>1.48262527868122</c:v>
                </c:pt>
                <c:pt idx="1237">
                  <c:v>1.466229354463404</c:v>
                </c:pt>
                <c:pt idx="1238">
                  <c:v>1.448485247252743</c:v>
                </c:pt>
                <c:pt idx="1239">
                  <c:v>1.4326645982999611</c:v>
                </c:pt>
                <c:pt idx="1240">
                  <c:v>1.3859714328727499</c:v>
                </c:pt>
                <c:pt idx="1241">
                  <c:v>1.378909936047984</c:v>
                </c:pt>
                <c:pt idx="1242">
                  <c:v>1.355021829908027</c:v>
                </c:pt>
                <c:pt idx="1243">
                  <c:v>1.3373392702984019</c:v>
                </c:pt>
                <c:pt idx="1244">
                  <c:v>1.353130941191891</c:v>
                </c:pt>
                <c:pt idx="1245">
                  <c:v>1.333983223113101</c:v>
                </c:pt>
                <c:pt idx="1246">
                  <c:v>1.3521851085975829</c:v>
                </c:pt>
                <c:pt idx="1247">
                  <c:v>1.3723637513314959</c:v>
                </c:pt>
                <c:pt idx="1248">
                  <c:v>1.3692384038606309</c:v>
                </c:pt>
                <c:pt idx="1249">
                  <c:v>1.372750920119318</c:v>
                </c:pt>
                <c:pt idx="1250">
                  <c:v>1.3689026984955659</c:v>
                </c:pt>
                <c:pt idx="1251">
                  <c:v>1.368333594949954</c:v>
                </c:pt>
                <c:pt idx="1252">
                  <c:v>1.369141600476862</c:v>
                </c:pt>
                <c:pt idx="1253">
                  <c:v>1.381629289092376</c:v>
                </c:pt>
                <c:pt idx="1254">
                  <c:v>1.378046312308207</c:v>
                </c:pt>
                <c:pt idx="1255">
                  <c:v>1.3985003174623361</c:v>
                </c:pt>
                <c:pt idx="1256">
                  <c:v>1.3941613689654111</c:v>
                </c:pt>
                <c:pt idx="1257">
                  <c:v>1.398779515704986</c:v>
                </c:pt>
                <c:pt idx="1258">
                  <c:v>1.398731814862137</c:v>
                </c:pt>
                <c:pt idx="1259">
                  <c:v>1.3938653829220899</c:v>
                </c:pt>
                <c:pt idx="1260">
                  <c:v>1.4148662447502789</c:v>
                </c:pt>
                <c:pt idx="1261">
                  <c:v>1.4055673212344939</c:v>
                </c:pt>
                <c:pt idx="1262">
                  <c:v>1.4060425957414009</c:v>
                </c:pt>
                <c:pt idx="1263">
                  <c:v>1.420858474454392</c:v>
                </c:pt>
                <c:pt idx="1264">
                  <c:v>1.424947303183481</c:v>
                </c:pt>
                <c:pt idx="1265">
                  <c:v>1.413279109662285</c:v>
                </c:pt>
                <c:pt idx="1266">
                  <c:v>1.4211501270783149</c:v>
                </c:pt>
                <c:pt idx="1267">
                  <c:v>1.4197239234363319</c:v>
                </c:pt>
                <c:pt idx="1268">
                  <c:v>1.410080479801936</c:v>
                </c:pt>
                <c:pt idx="1269">
                  <c:v>1.421393865910737</c:v>
                </c:pt>
                <c:pt idx="1270">
                  <c:v>1.4307215028980469</c:v>
                </c:pt>
                <c:pt idx="1271">
                  <c:v>1.437903887516472</c:v>
                </c:pt>
                <c:pt idx="1272">
                  <c:v>1.4441527685176361</c:v>
                </c:pt>
                <c:pt idx="1273">
                  <c:v>1.444057970515239</c:v>
                </c:pt>
                <c:pt idx="1274">
                  <c:v>1.4430651138790811</c:v>
                </c:pt>
                <c:pt idx="1275">
                  <c:v>1.4521598829508819</c:v>
                </c:pt>
                <c:pt idx="1276">
                  <c:v>1.4526806146957369</c:v>
                </c:pt>
                <c:pt idx="1277">
                  <c:v>1.451214531240681</c:v>
                </c:pt>
                <c:pt idx="1278">
                  <c:v>1.4514513358676</c:v>
                </c:pt>
                <c:pt idx="1279">
                  <c:v>1.438473341283742</c:v>
                </c:pt>
                <c:pt idx="1280">
                  <c:v>1.429463024637057</c:v>
                </c:pt>
                <c:pt idx="1281">
                  <c:v>1.4396708635054181</c:v>
                </c:pt>
                <c:pt idx="1282">
                  <c:v>1.448459076877791</c:v>
                </c:pt>
                <c:pt idx="1283">
                  <c:v>1.4467922217939291</c:v>
                </c:pt>
                <c:pt idx="1284">
                  <c:v>1.441768390843438</c:v>
                </c:pt>
                <c:pt idx="1285">
                  <c:v>1.4114925493263171</c:v>
                </c:pt>
                <c:pt idx="1286">
                  <c:v>1.417233216815426</c:v>
                </c:pt>
                <c:pt idx="1287">
                  <c:v>1.427417977294378</c:v>
                </c:pt>
                <c:pt idx="1288">
                  <c:v>1.4231337240443109</c:v>
                </c:pt>
                <c:pt idx="1289">
                  <c:v>1.4268447077993911</c:v>
                </c:pt>
                <c:pt idx="1290">
                  <c:v>1.427558668003311</c:v>
                </c:pt>
                <c:pt idx="1291">
                  <c:v>1.4557256851197991</c:v>
                </c:pt>
                <c:pt idx="1292">
                  <c:v>1.462712392741242</c:v>
                </c:pt>
                <c:pt idx="1293">
                  <c:v>1.464174030123264</c:v>
                </c:pt>
                <c:pt idx="1294">
                  <c:v>1.461539591343715</c:v>
                </c:pt>
                <c:pt idx="1295">
                  <c:v>1.4676623475768269</c:v>
                </c:pt>
                <c:pt idx="1296">
                  <c:v>1.4741492063353641</c:v>
                </c:pt>
                <c:pt idx="1297">
                  <c:v>1.482542810213668</c:v>
                </c:pt>
                <c:pt idx="1298">
                  <c:v>1.4757616237866671</c:v>
                </c:pt>
                <c:pt idx="1299">
                  <c:v>1.4618742661609689</c:v>
                </c:pt>
                <c:pt idx="1300">
                  <c:v>1.468086814460664</c:v>
                </c:pt>
                <c:pt idx="1301">
                  <c:v>1.4472976275475831</c:v>
                </c:pt>
                <c:pt idx="1302">
                  <c:v>1.4614860290937199</c:v>
                </c:pt>
                <c:pt idx="1303">
                  <c:v>1.4630488922102609</c:v>
                </c:pt>
                <c:pt idx="1304">
                  <c:v>1.4677911999531079</c:v>
                </c:pt>
                <c:pt idx="1305">
                  <c:v>1.478044259758732</c:v>
                </c:pt>
                <c:pt idx="1306">
                  <c:v>1.4764867444608341</c:v>
                </c:pt>
                <c:pt idx="1307">
                  <c:v>1.479171959602043</c:v>
                </c:pt>
                <c:pt idx="1308">
                  <c:v>1.4917956137084709</c:v>
                </c:pt>
                <c:pt idx="1309">
                  <c:v>1.483423195394683</c:v>
                </c:pt>
                <c:pt idx="1310">
                  <c:v>1.4915173497349941</c:v>
                </c:pt>
                <c:pt idx="1311">
                  <c:v>1.518860389503595</c:v>
                </c:pt>
                <c:pt idx="1312">
                  <c:v>1.5450026700304631</c:v>
                </c:pt>
                <c:pt idx="1313">
                  <c:v>1.5763610891157041</c:v>
                </c:pt>
                <c:pt idx="1314">
                  <c:v>1.6127592196209961</c:v>
                </c:pt>
                <c:pt idx="1315">
                  <c:v>1.60492945389341</c:v>
                </c:pt>
                <c:pt idx="1316">
                  <c:v>1.598633280035495</c:v>
                </c:pt>
                <c:pt idx="1317">
                  <c:v>1.6249419564251359</c:v>
                </c:pt>
                <c:pt idx="1318">
                  <c:v>1.5984131097165359</c:v>
                </c:pt>
                <c:pt idx="1319">
                  <c:v>1.6188688363089589</c:v>
                </c:pt>
                <c:pt idx="1320">
                  <c:v>1.605543209728536</c:v>
                </c:pt>
                <c:pt idx="1321">
                  <c:v>1.5930059234920679</c:v>
                </c:pt>
                <c:pt idx="1322">
                  <c:v>1.5493330183697691</c:v>
                </c:pt>
                <c:pt idx="1323">
                  <c:v>1.5608818132452911</c:v>
                </c:pt>
                <c:pt idx="1324">
                  <c:v>1.596363349859518</c:v>
                </c:pt>
                <c:pt idx="1325">
                  <c:v>1.5983464491131401</c:v>
                </c:pt>
                <c:pt idx="1326">
                  <c:v>1.601075323474533</c:v>
                </c:pt>
                <c:pt idx="1327">
                  <c:v>1.6001789349924009</c:v>
                </c:pt>
                <c:pt idx="1328">
                  <c:v>1.55260020598857</c:v>
                </c:pt>
                <c:pt idx="1329">
                  <c:v>1.557802192716393</c:v>
                </c:pt>
                <c:pt idx="1330">
                  <c:v>1.5653972582563651</c:v>
                </c:pt>
                <c:pt idx="1331">
                  <c:v>1.5862193091314529</c:v>
                </c:pt>
                <c:pt idx="1332">
                  <c:v>1.582375047318813</c:v>
                </c:pt>
                <c:pt idx="1333">
                  <c:v>1.588991776574243</c:v>
                </c:pt>
                <c:pt idx="1334">
                  <c:v>1.600355278022874</c:v>
                </c:pt>
                <c:pt idx="1335">
                  <c:v>1.6114330499714269</c:v>
                </c:pt>
                <c:pt idx="1336">
                  <c:v>1.6047877997072331</c:v>
                </c:pt>
                <c:pt idx="1337">
                  <c:v>1.6064440290965121</c:v>
                </c:pt>
                <c:pt idx="1338">
                  <c:v>1.5989046087980381</c:v>
                </c:pt>
                <c:pt idx="1339">
                  <c:v>1.609604855592343</c:v>
                </c:pt>
                <c:pt idx="1340">
                  <c:v>1.6021094167401251</c:v>
                </c:pt>
                <c:pt idx="1341">
                  <c:v>1.598409509618093</c:v>
                </c:pt>
                <c:pt idx="1342">
                  <c:v>1.5952411066472161</c:v>
                </c:pt>
                <c:pt idx="1343">
                  <c:v>1.6178446098578041</c:v>
                </c:pt>
                <c:pt idx="1344">
                  <c:v>1.6432083095182139</c:v>
                </c:pt>
                <c:pt idx="1345">
                  <c:v>1.6437495982709101</c:v>
                </c:pt>
                <c:pt idx="1346">
                  <c:v>1.618947081894526</c:v>
                </c:pt>
                <c:pt idx="1347">
                  <c:v>1.6085010309422121</c:v>
                </c:pt>
                <c:pt idx="1348">
                  <c:v>1.615712402938781</c:v>
                </c:pt>
                <c:pt idx="1349">
                  <c:v>1.6219614447546109</c:v>
                </c:pt>
                <c:pt idx="1350">
                  <c:v>1.626915759095946</c:v>
                </c:pt>
                <c:pt idx="1351">
                  <c:v>1.6155485286732669</c:v>
                </c:pt>
                <c:pt idx="1352">
                  <c:v>1.6235542873340989</c:v>
                </c:pt>
                <c:pt idx="1353">
                  <c:v>1.6485647198520921</c:v>
                </c:pt>
                <c:pt idx="1354">
                  <c:v>1.6416419886907301</c:v>
                </c:pt>
                <c:pt idx="1355">
                  <c:v>1.6424515256394949</c:v>
                </c:pt>
                <c:pt idx="1356">
                  <c:v>1.6410060436241081</c:v>
                </c:pt>
                <c:pt idx="1357">
                  <c:v>1.6386169161068691</c:v>
                </c:pt>
                <c:pt idx="1358">
                  <c:v>1.627147478221832</c:v>
                </c:pt>
                <c:pt idx="1359">
                  <c:v>1.60622165812854</c:v>
                </c:pt>
                <c:pt idx="1360">
                  <c:v>1.620488032555033</c:v>
                </c:pt>
                <c:pt idx="1361">
                  <c:v>1.5993994678747661</c:v>
                </c:pt>
                <c:pt idx="1362">
                  <c:v>1.6048454370862499</c:v>
                </c:pt>
                <c:pt idx="1363">
                  <c:v>1.61298735824372</c:v>
                </c:pt>
                <c:pt idx="1364">
                  <c:v>1.62618089621357</c:v>
                </c:pt>
                <c:pt idx="1365">
                  <c:v>1.6381006086922161</c:v>
                </c:pt>
                <c:pt idx="1366">
                  <c:v>1.628453137338159</c:v>
                </c:pt>
                <c:pt idx="1367">
                  <c:v>1.617955272410861</c:v>
                </c:pt>
                <c:pt idx="1368">
                  <c:v>1.642663428887543</c:v>
                </c:pt>
                <c:pt idx="1369">
                  <c:v>1.6284139277708729</c:v>
                </c:pt>
                <c:pt idx="1370">
                  <c:v>1.6144174672163409</c:v>
                </c:pt>
                <c:pt idx="1371">
                  <c:v>1.6161349614562841</c:v>
                </c:pt>
                <c:pt idx="1372">
                  <c:v>1.595515446015298</c:v>
                </c:pt>
                <c:pt idx="1373">
                  <c:v>1.5993236292725841</c:v>
                </c:pt>
                <c:pt idx="1374">
                  <c:v>1.6067288097385981</c:v>
                </c:pt>
                <c:pt idx="1375">
                  <c:v>1.602915090940934</c:v>
                </c:pt>
                <c:pt idx="1376">
                  <c:v>1.600329700125481</c:v>
                </c:pt>
                <c:pt idx="1377">
                  <c:v>1.6248096241532921</c:v>
                </c:pt>
                <c:pt idx="1378">
                  <c:v>1.6663949298620411</c:v>
                </c:pt>
                <c:pt idx="1379">
                  <c:v>1.665623585167008</c:v>
                </c:pt>
                <c:pt idx="1380">
                  <c:v>1.661923943968449</c:v>
                </c:pt>
                <c:pt idx="1381">
                  <c:v>1.6624220560960441</c:v>
                </c:pt>
                <c:pt idx="1382">
                  <c:v>1.6663681302010089</c:v>
                </c:pt>
                <c:pt idx="1383">
                  <c:v>1.657395274151954</c:v>
                </c:pt>
                <c:pt idx="1384">
                  <c:v>1.659164861247995</c:v>
                </c:pt>
                <c:pt idx="1385">
                  <c:v>1.668338195133193</c:v>
                </c:pt>
                <c:pt idx="1386">
                  <c:v>1.663800536680164</c:v>
                </c:pt>
                <c:pt idx="1387">
                  <c:v>1.658718303769978</c:v>
                </c:pt>
                <c:pt idx="1388">
                  <c:v>1.6403668360647781</c:v>
                </c:pt>
                <c:pt idx="1389">
                  <c:v>1.6375491640629829</c:v>
                </c:pt>
                <c:pt idx="1390">
                  <c:v>1.6364078493887559</c:v>
                </c:pt>
                <c:pt idx="1391">
                  <c:v>1.653172919114392</c:v>
                </c:pt>
                <c:pt idx="1392">
                  <c:v>1.6324410159350839</c:v>
                </c:pt>
                <c:pt idx="1393">
                  <c:v>1.6270103615549769</c:v>
                </c:pt>
                <c:pt idx="1394">
                  <c:v>1.642297639653717</c:v>
                </c:pt>
                <c:pt idx="1395">
                  <c:v>1.654477086238209</c:v>
                </c:pt>
                <c:pt idx="1396">
                  <c:v>1.669974737064662</c:v>
                </c:pt>
                <c:pt idx="1397">
                  <c:v>1.666636616697583</c:v>
                </c:pt>
                <c:pt idx="1398">
                  <c:v>1.689416226754723</c:v>
                </c:pt>
                <c:pt idx="1399">
                  <c:v>1.690411102285085</c:v>
                </c:pt>
                <c:pt idx="1400">
                  <c:v>1.690906551921519</c:v>
                </c:pt>
                <c:pt idx="1401">
                  <c:v>1.6853117367471351</c:v>
                </c:pt>
                <c:pt idx="1402">
                  <c:v>1.6609025783935669</c:v>
                </c:pt>
                <c:pt idx="1403">
                  <c:v>1.679637362442751</c:v>
                </c:pt>
                <c:pt idx="1404">
                  <c:v>1.680507721567579</c:v>
                </c:pt>
                <c:pt idx="1405">
                  <c:v>1.682287571450205</c:v>
                </c:pt>
                <c:pt idx="1406">
                  <c:v>1.690468414646306</c:v>
                </c:pt>
                <c:pt idx="1407">
                  <c:v>1.694686195473748</c:v>
                </c:pt>
                <c:pt idx="1408">
                  <c:v>1.711142046981361</c:v>
                </c:pt>
                <c:pt idx="1409">
                  <c:v>1.70152330635463</c:v>
                </c:pt>
                <c:pt idx="1410">
                  <c:v>1.6929432130025579</c:v>
                </c:pt>
                <c:pt idx="1411">
                  <c:v>1.7057774702916859</c:v>
                </c:pt>
                <c:pt idx="1412">
                  <c:v>1.727438512980175</c:v>
                </c:pt>
                <c:pt idx="1413">
                  <c:v>1.694085234100142</c:v>
                </c:pt>
                <c:pt idx="1414">
                  <c:v>1.7192453586227681</c:v>
                </c:pt>
                <c:pt idx="1415">
                  <c:v>1.715006178341258</c:v>
                </c:pt>
                <c:pt idx="1416">
                  <c:v>1.7132115066882401</c:v>
                </c:pt>
                <c:pt idx="1417">
                  <c:v>1.716406957142053</c:v>
                </c:pt>
                <c:pt idx="1418">
                  <c:v>1.707767007695207</c:v>
                </c:pt>
                <c:pt idx="1419">
                  <c:v>1.703376523711692</c:v>
                </c:pt>
                <c:pt idx="1420">
                  <c:v>1.692197216329004</c:v>
                </c:pt>
                <c:pt idx="1421">
                  <c:v>1.6868296815512731</c:v>
                </c:pt>
                <c:pt idx="1422">
                  <c:v>1.6746627440637889</c:v>
                </c:pt>
                <c:pt idx="1423">
                  <c:v>1.6891012216944381</c:v>
                </c:pt>
                <c:pt idx="1424">
                  <c:v>1.690926157446498</c:v>
                </c:pt>
                <c:pt idx="1425">
                  <c:v>1.698948714907377</c:v>
                </c:pt>
                <c:pt idx="1426">
                  <c:v>1.718186620925449</c:v>
                </c:pt>
                <c:pt idx="1427">
                  <c:v>1.7078739758198951</c:v>
                </c:pt>
                <c:pt idx="1428">
                  <c:v>1.710006498603982</c:v>
                </c:pt>
                <c:pt idx="1429">
                  <c:v>1.692350121211704</c:v>
                </c:pt>
                <c:pt idx="1430">
                  <c:v>1.70371394152061</c:v>
                </c:pt>
                <c:pt idx="1431">
                  <c:v>1.7018433728540301</c:v>
                </c:pt>
                <c:pt idx="1432">
                  <c:v>1.7114138406643209</c:v>
                </c:pt>
                <c:pt idx="1433">
                  <c:v>1.7158842493105551</c:v>
                </c:pt>
                <c:pt idx="1434">
                  <c:v>1.713013757620413</c:v>
                </c:pt>
                <c:pt idx="1435">
                  <c:v>1.7324196197358179</c:v>
                </c:pt>
                <c:pt idx="1436">
                  <c:v>1.7546266577772369</c:v>
                </c:pt>
                <c:pt idx="1437">
                  <c:v>1.7549881262401861</c:v>
                </c:pt>
                <c:pt idx="1438">
                  <c:v>1.7707362560175279</c:v>
                </c:pt>
                <c:pt idx="1439">
                  <c:v>1.7904511546771411</c:v>
                </c:pt>
                <c:pt idx="1440">
                  <c:v>1.809080422534119</c:v>
                </c:pt>
                <c:pt idx="1441">
                  <c:v>1.805586943075177</c:v>
                </c:pt>
                <c:pt idx="1442">
                  <c:v>1.8038533705143029</c:v>
                </c:pt>
                <c:pt idx="1443">
                  <c:v>1.848655943012844</c:v>
                </c:pt>
                <c:pt idx="1444">
                  <c:v>1.83714706478492</c:v>
                </c:pt>
                <c:pt idx="1445">
                  <c:v>1.8137536816378921</c:v>
                </c:pt>
                <c:pt idx="1446">
                  <c:v>1.816109875633902</c:v>
                </c:pt>
                <c:pt idx="1447">
                  <c:v>1.8307773511369789</c:v>
                </c:pt>
                <c:pt idx="1448">
                  <c:v>1.813783376869808</c:v>
                </c:pt>
                <c:pt idx="1449">
                  <c:v>1.8152057632201879</c:v>
                </c:pt>
                <c:pt idx="1450">
                  <c:v>1.826398350405888</c:v>
                </c:pt>
                <c:pt idx="1451">
                  <c:v>1.827239784140708</c:v>
                </c:pt>
                <c:pt idx="1452">
                  <c:v>1.8472098349892481</c:v>
                </c:pt>
                <c:pt idx="1453">
                  <c:v>1.814272997915894</c:v>
                </c:pt>
                <c:pt idx="1454">
                  <c:v>1.8173778069774551</c:v>
                </c:pt>
                <c:pt idx="1455">
                  <c:v>1.7863473393068641</c:v>
                </c:pt>
                <c:pt idx="1456">
                  <c:v>1.774199078526062</c:v>
                </c:pt>
                <c:pt idx="1457">
                  <c:v>1.7866694845286859</c:v>
                </c:pt>
                <c:pt idx="1458">
                  <c:v>1.797317790908691</c:v>
                </c:pt>
                <c:pt idx="1459">
                  <c:v>1.803312026261795</c:v>
                </c:pt>
                <c:pt idx="1460">
                  <c:v>1.802998752353167</c:v>
                </c:pt>
                <c:pt idx="1461">
                  <c:v>1.8331674967446889</c:v>
                </c:pt>
                <c:pt idx="1462">
                  <c:v>1.8512477488011141</c:v>
                </c:pt>
                <c:pt idx="1463">
                  <c:v>1.8772934712465881</c:v>
                </c:pt>
                <c:pt idx="1464">
                  <c:v>1.90175968447443</c:v>
                </c:pt>
                <c:pt idx="1465">
                  <c:v>1.90308553966687</c:v>
                </c:pt>
                <c:pt idx="1466">
                  <c:v>1.9017639371902211</c:v>
                </c:pt>
                <c:pt idx="1467">
                  <c:v>1.8552448414209619</c:v>
                </c:pt>
                <c:pt idx="1468">
                  <c:v>1.860799466694677</c:v>
                </c:pt>
                <c:pt idx="1469">
                  <c:v>1.819599502532331</c:v>
                </c:pt>
                <c:pt idx="1470">
                  <c:v>1.844422225297903</c:v>
                </c:pt>
                <c:pt idx="1471">
                  <c:v>1.801046325051711</c:v>
                </c:pt>
                <c:pt idx="1472">
                  <c:v>1.814451470692354</c:v>
                </c:pt>
                <c:pt idx="1473">
                  <c:v>1.785969473509476</c:v>
                </c:pt>
                <c:pt idx="1474">
                  <c:v>1.827702035514509</c:v>
                </c:pt>
                <c:pt idx="1475">
                  <c:v>1.780976680592707</c:v>
                </c:pt>
                <c:pt idx="1476">
                  <c:v>1.7722246657162519</c:v>
                </c:pt>
                <c:pt idx="1477">
                  <c:v>1.720954047654444</c:v>
                </c:pt>
                <c:pt idx="1478">
                  <c:v>1.6959232984327981</c:v>
                </c:pt>
                <c:pt idx="1479">
                  <c:v>1.704049060556055</c:v>
                </c:pt>
                <c:pt idx="1480">
                  <c:v>1.7449536505538861</c:v>
                </c:pt>
                <c:pt idx="1481">
                  <c:v>1.74649017470354</c:v>
                </c:pt>
                <c:pt idx="1482">
                  <c:v>1.719825720398692</c:v>
                </c:pt>
                <c:pt idx="1483">
                  <c:v>1.730790399567649</c:v>
                </c:pt>
                <c:pt idx="1484">
                  <c:v>1.7277142699995101</c:v>
                </c:pt>
                <c:pt idx="1485">
                  <c:v>1.734376204786455</c:v>
                </c:pt>
                <c:pt idx="1486">
                  <c:v>1.699897983773581</c:v>
                </c:pt>
                <c:pt idx="1487">
                  <c:v>1.7101707135601989</c:v>
                </c:pt>
                <c:pt idx="1488">
                  <c:v>1.7030597601241519</c:v>
                </c:pt>
                <c:pt idx="1489">
                  <c:v>1.681694051110844</c:v>
                </c:pt>
                <c:pt idx="1490">
                  <c:v>1.6802436427956879</c:v>
                </c:pt>
                <c:pt idx="1491">
                  <c:v>1.7064351767323609</c:v>
                </c:pt>
                <c:pt idx="1492">
                  <c:v>1.710158499559399</c:v>
                </c:pt>
                <c:pt idx="1493">
                  <c:v>1.7273417845008101</c:v>
                </c:pt>
                <c:pt idx="1494">
                  <c:v>1.7132377774073739</c:v>
                </c:pt>
                <c:pt idx="1495">
                  <c:v>1.7295898315347651</c:v>
                </c:pt>
                <c:pt idx="1496">
                  <c:v>1.7439698518505049</c:v>
                </c:pt>
                <c:pt idx="1497">
                  <c:v>1.7350909755751061</c:v>
                </c:pt>
                <c:pt idx="1498">
                  <c:v>1.720204171292899</c:v>
                </c:pt>
                <c:pt idx="1499">
                  <c:v>1.7274988163645719</c:v>
                </c:pt>
                <c:pt idx="1500">
                  <c:v>1.704855978113176</c:v>
                </c:pt>
                <c:pt idx="1501">
                  <c:v>1.687753252138906</c:v>
                </c:pt>
                <c:pt idx="1502">
                  <c:v>1.679757478970082</c:v>
                </c:pt>
                <c:pt idx="1503">
                  <c:v>1.6823490237359351</c:v>
                </c:pt>
                <c:pt idx="1504">
                  <c:v>1.6656542696134711</c:v>
                </c:pt>
                <c:pt idx="1505">
                  <c:v>1.6721860330904581</c:v>
                </c:pt>
                <c:pt idx="1506">
                  <c:v>1.702088191289415</c:v>
                </c:pt>
                <c:pt idx="1507">
                  <c:v>1.698675259599407</c:v>
                </c:pt>
                <c:pt idx="1508">
                  <c:v>1.7011702371731681</c:v>
                </c:pt>
                <c:pt idx="1509">
                  <c:v>1.695083029093239</c:v>
                </c:pt>
                <c:pt idx="1510">
                  <c:v>1.70807579149309</c:v>
                </c:pt>
                <c:pt idx="1511">
                  <c:v>1.6868315769439359</c:v>
                </c:pt>
                <c:pt idx="1512">
                  <c:v>1.690191817299862</c:v>
                </c:pt>
                <c:pt idx="1513">
                  <c:v>1.6912852441034389</c:v>
                </c:pt>
                <c:pt idx="1514">
                  <c:v>1.7100068496141021</c:v>
                </c:pt>
                <c:pt idx="1515">
                  <c:v>1.6981130993909359</c:v>
                </c:pt>
                <c:pt idx="1516">
                  <c:v>1.682969687383866</c:v>
                </c:pt>
                <c:pt idx="1517">
                  <c:v>1.6629687211320729</c:v>
                </c:pt>
                <c:pt idx="1518">
                  <c:v>1.6629687211320729</c:v>
                </c:pt>
                <c:pt idx="1519">
                  <c:v>1.6765916309933691</c:v>
                </c:pt>
                <c:pt idx="1520">
                  <c:v>1.682580388888139</c:v>
                </c:pt>
                <c:pt idx="1521">
                  <c:v>1.66699979857086</c:v>
                </c:pt>
                <c:pt idx="1522">
                  <c:v>1.7077013369878089</c:v>
                </c:pt>
                <c:pt idx="1523">
                  <c:v>1.722011466284503</c:v>
                </c:pt>
                <c:pt idx="1524">
                  <c:v>1.721646967342054</c:v>
                </c:pt>
                <c:pt idx="1525">
                  <c:v>1.7110329523172609</c:v>
                </c:pt>
                <c:pt idx="1526">
                  <c:v>1.7158086007140669</c:v>
                </c:pt>
                <c:pt idx="1527">
                  <c:v>1.701166104653228</c:v>
                </c:pt>
                <c:pt idx="1528">
                  <c:v>1.7074118103264531</c:v>
                </c:pt>
                <c:pt idx="1529">
                  <c:v>1.753700940486028</c:v>
                </c:pt>
                <c:pt idx="1530">
                  <c:v>1.7579193481799229</c:v>
                </c:pt>
                <c:pt idx="1531">
                  <c:v>1.7599770684205529</c:v>
                </c:pt>
                <c:pt idx="1532">
                  <c:v>1.759620550578036</c:v>
                </c:pt>
                <c:pt idx="1533">
                  <c:v>1.754717933582256</c:v>
                </c:pt>
                <c:pt idx="1534">
                  <c:v>1.7567780293665809</c:v>
                </c:pt>
                <c:pt idx="1535">
                  <c:v>1.749340850943891</c:v>
                </c:pt>
                <c:pt idx="1536">
                  <c:v>1.739193862249321</c:v>
                </c:pt>
                <c:pt idx="1537">
                  <c:v>1.7460259231768569</c:v>
                </c:pt>
                <c:pt idx="1538">
                  <c:v>1.7430783781291861</c:v>
                </c:pt>
                <c:pt idx="1539">
                  <c:v>1.734197535229103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C5-4E4F-8EA5-BD56F4EE05BA}"/>
            </c:ext>
          </c:extLst>
        </c:ser>
        <c:ser>
          <c:idx val="4"/>
          <c:order val="4"/>
          <c:tx>
            <c:strRef>
              <c:f>Comparison!$F$1</c:f>
              <c:strCache>
                <c:ptCount val="1"/>
                <c:pt idx="0">
                  <c:v>净值(0.85-1.10,10)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Comparison!$F$2:$F$1541</c:f>
              <c:numCache>
                <c:formatCode>General</c:formatCode>
                <c:ptCount val="1540"/>
                <c:pt idx="0">
                  <c:v>1</c:v>
                </c:pt>
                <c:pt idx="1">
                  <c:v>0.99986922468805528</c:v>
                </c:pt>
                <c:pt idx="2">
                  <c:v>1.0002909387958301</c:v>
                </c:pt>
                <c:pt idx="3">
                  <c:v>1.000112395459926</c:v>
                </c:pt>
                <c:pt idx="4">
                  <c:v>1.002978746241076</c:v>
                </c:pt>
                <c:pt idx="5">
                  <c:v>1.003327287822777</c:v>
                </c:pt>
                <c:pt idx="6">
                  <c:v>1.0079802200587771</c:v>
                </c:pt>
                <c:pt idx="7">
                  <c:v>0.99812403016637308</c:v>
                </c:pt>
                <c:pt idx="8">
                  <c:v>1.0168240094646439</c:v>
                </c:pt>
                <c:pt idx="9">
                  <c:v>1.013022976367137</c:v>
                </c:pt>
                <c:pt idx="10">
                  <c:v>1.0133314756576099</c:v>
                </c:pt>
                <c:pt idx="11">
                  <c:v>0.99324496928794881</c:v>
                </c:pt>
                <c:pt idx="12">
                  <c:v>0.99219959906179145</c:v>
                </c:pt>
                <c:pt idx="13">
                  <c:v>0.98395432457646448</c:v>
                </c:pt>
                <c:pt idx="14">
                  <c:v>0.98536218596518454</c:v>
                </c:pt>
                <c:pt idx="15">
                  <c:v>1.004574000125847</c:v>
                </c:pt>
                <c:pt idx="16">
                  <c:v>0.99155777785776367</c:v>
                </c:pt>
                <c:pt idx="17">
                  <c:v>0.99710945988694144</c:v>
                </c:pt>
                <c:pt idx="18">
                  <c:v>1.0226288262407901</c:v>
                </c:pt>
                <c:pt idx="19">
                  <c:v>1.0251992435084929</c:v>
                </c:pt>
                <c:pt idx="20">
                  <c:v>1.042960723079102</c:v>
                </c:pt>
                <c:pt idx="21">
                  <c:v>1.0490705855635361</c:v>
                </c:pt>
                <c:pt idx="22">
                  <c:v>1.0627631112144409</c:v>
                </c:pt>
                <c:pt idx="23">
                  <c:v>1.055482153518752</c:v>
                </c:pt>
                <c:pt idx="24">
                  <c:v>1.0665965111322999</c:v>
                </c:pt>
                <c:pt idx="25">
                  <c:v>1.0745016667408449</c:v>
                </c:pt>
                <c:pt idx="26">
                  <c:v>1.064105784321967</c:v>
                </c:pt>
                <c:pt idx="27">
                  <c:v>1.055662555285209</c:v>
                </c:pt>
                <c:pt idx="28">
                  <c:v>1.0674931978711899</c:v>
                </c:pt>
                <c:pt idx="29">
                  <c:v>1.068515418072161</c:v>
                </c:pt>
                <c:pt idx="30">
                  <c:v>1.092589664260154</c:v>
                </c:pt>
                <c:pt idx="31">
                  <c:v>1.0837757884676551</c:v>
                </c:pt>
                <c:pt idx="32">
                  <c:v>1.095453482195442</c:v>
                </c:pt>
                <c:pt idx="33">
                  <c:v>1.0892130337928381</c:v>
                </c:pt>
                <c:pt idx="34">
                  <c:v>1.0987938457658719</c:v>
                </c:pt>
                <c:pt idx="35">
                  <c:v>1.1182410088001951</c:v>
                </c:pt>
                <c:pt idx="36">
                  <c:v>1.126128689068262</c:v>
                </c:pt>
                <c:pt idx="37">
                  <c:v>1.119406351546721</c:v>
                </c:pt>
                <c:pt idx="38">
                  <c:v>1.136412844341723</c:v>
                </c:pt>
                <c:pt idx="39">
                  <c:v>1.151865682428612</c:v>
                </c:pt>
                <c:pt idx="40">
                  <c:v>1.1536238857440719</c:v>
                </c:pt>
                <c:pt idx="41">
                  <c:v>1.154986303778976</c:v>
                </c:pt>
                <c:pt idx="42">
                  <c:v>1.180193821035461</c:v>
                </c:pt>
                <c:pt idx="43">
                  <c:v>1.181312104207334</c:v>
                </c:pt>
                <c:pt idx="44">
                  <c:v>1.1640514485293449</c:v>
                </c:pt>
                <c:pt idx="45">
                  <c:v>1.175735709443896</c:v>
                </c:pt>
                <c:pt idx="46">
                  <c:v>1.203035290631788</c:v>
                </c:pt>
                <c:pt idx="47">
                  <c:v>1.194805760270971</c:v>
                </c:pt>
                <c:pt idx="48">
                  <c:v>1.1877798730946441</c:v>
                </c:pt>
                <c:pt idx="49">
                  <c:v>1.209505606798003</c:v>
                </c:pt>
                <c:pt idx="50">
                  <c:v>1.206871647831264</c:v>
                </c:pt>
                <c:pt idx="51">
                  <c:v>1.2053083515879379</c:v>
                </c:pt>
                <c:pt idx="52">
                  <c:v>1.199797429808859</c:v>
                </c:pt>
                <c:pt idx="53">
                  <c:v>1.208392117433942</c:v>
                </c:pt>
                <c:pt idx="54">
                  <c:v>1.1765449348755801</c:v>
                </c:pt>
                <c:pt idx="55">
                  <c:v>1.171976469759888</c:v>
                </c:pt>
                <c:pt idx="56">
                  <c:v>1.1577512156713541</c:v>
                </c:pt>
                <c:pt idx="57">
                  <c:v>1.1628637816439411</c:v>
                </c:pt>
                <c:pt idx="58">
                  <c:v>1.183272061420072</c:v>
                </c:pt>
                <c:pt idx="59">
                  <c:v>1.191628628096266</c:v>
                </c:pt>
                <c:pt idx="60">
                  <c:v>1.177371890325386</c:v>
                </c:pt>
                <c:pt idx="61">
                  <c:v>1.175841694398978</c:v>
                </c:pt>
                <c:pt idx="62">
                  <c:v>1.1524773884078201</c:v>
                </c:pt>
                <c:pt idx="63">
                  <c:v>1.1307391419961399</c:v>
                </c:pt>
                <c:pt idx="64">
                  <c:v>1.1595569906086709</c:v>
                </c:pt>
                <c:pt idx="65">
                  <c:v>1.1543573272100649</c:v>
                </c:pt>
                <c:pt idx="66">
                  <c:v>1.166043106888647</c:v>
                </c:pt>
                <c:pt idx="67">
                  <c:v>1.189878271652822</c:v>
                </c:pt>
                <c:pt idx="68">
                  <c:v>1.21166687207876</c:v>
                </c:pt>
                <c:pt idx="69">
                  <c:v>1.2179884371013729</c:v>
                </c:pt>
                <c:pt idx="70">
                  <c:v>1.205380322219747</c:v>
                </c:pt>
                <c:pt idx="71">
                  <c:v>1.1557282820158139</c:v>
                </c:pt>
                <c:pt idx="72">
                  <c:v>1.155557014802522</c:v>
                </c:pt>
                <c:pt idx="73">
                  <c:v>1.188096274145183</c:v>
                </c:pt>
                <c:pt idx="74">
                  <c:v>1.190416829618016</c:v>
                </c:pt>
                <c:pt idx="75">
                  <c:v>1.186774353102674</c:v>
                </c:pt>
                <c:pt idx="76">
                  <c:v>1.209364861717364</c:v>
                </c:pt>
                <c:pt idx="77">
                  <c:v>1.210719767812529</c:v>
                </c:pt>
                <c:pt idx="78">
                  <c:v>1.254254006807686</c:v>
                </c:pt>
                <c:pt idx="79">
                  <c:v>1.236939010206183</c:v>
                </c:pt>
                <c:pt idx="80">
                  <c:v>1.2283785468926831</c:v>
                </c:pt>
                <c:pt idx="81">
                  <c:v>1.2261773797028721</c:v>
                </c:pt>
                <c:pt idx="82">
                  <c:v>1.2340261873387901</c:v>
                </c:pt>
                <c:pt idx="83">
                  <c:v>1.2062812566567109</c:v>
                </c:pt>
                <c:pt idx="84">
                  <c:v>1.1956092497497699</c:v>
                </c:pt>
                <c:pt idx="85">
                  <c:v>1.1965695178623099</c:v>
                </c:pt>
                <c:pt idx="86">
                  <c:v>1.182777847051226</c:v>
                </c:pt>
                <c:pt idx="87">
                  <c:v>1.15973243752747</c:v>
                </c:pt>
                <c:pt idx="88">
                  <c:v>1.1631359748397989</c:v>
                </c:pt>
                <c:pt idx="89">
                  <c:v>1.1809193779339551</c:v>
                </c:pt>
                <c:pt idx="90">
                  <c:v>1.1591945070976379</c:v>
                </c:pt>
                <c:pt idx="91">
                  <c:v>1.1208217873617761</c:v>
                </c:pt>
                <c:pt idx="92">
                  <c:v>1.1268495309206239</c:v>
                </c:pt>
                <c:pt idx="93">
                  <c:v>1.1583453020186021</c:v>
                </c:pt>
                <c:pt idx="94">
                  <c:v>1.124718782566807</c:v>
                </c:pt>
                <c:pt idx="95">
                  <c:v>1.113741071412568</c:v>
                </c:pt>
                <c:pt idx="96">
                  <c:v>1.0914998756565439</c:v>
                </c:pt>
                <c:pt idx="97">
                  <c:v>1.1313839102887759</c:v>
                </c:pt>
                <c:pt idx="98">
                  <c:v>1.1454226780111141</c:v>
                </c:pt>
                <c:pt idx="99">
                  <c:v>1.1251274864280409</c:v>
                </c:pt>
                <c:pt idx="100">
                  <c:v>1.1523268678948</c:v>
                </c:pt>
                <c:pt idx="101">
                  <c:v>1.1844008592076301</c:v>
                </c:pt>
                <c:pt idx="102">
                  <c:v>1.1682984688943061</c:v>
                </c:pt>
                <c:pt idx="103">
                  <c:v>1.156651685671686</c:v>
                </c:pt>
                <c:pt idx="104">
                  <c:v>1.153228362233504</c:v>
                </c:pt>
                <c:pt idx="105">
                  <c:v>1.15353230930032</c:v>
                </c:pt>
                <c:pt idx="106">
                  <c:v>1.16968817050407</c:v>
                </c:pt>
                <c:pt idx="107">
                  <c:v>1.168957403858023</c:v>
                </c:pt>
                <c:pt idx="108">
                  <c:v>1.166766984942937</c:v>
                </c:pt>
                <c:pt idx="109">
                  <c:v>1.1539775968926369</c:v>
                </c:pt>
                <c:pt idx="110">
                  <c:v>1.1685625775497419</c:v>
                </c:pt>
                <c:pt idx="111">
                  <c:v>1.1517888963007521</c:v>
                </c:pt>
                <c:pt idx="112">
                  <c:v>1.0951126337044119</c:v>
                </c:pt>
                <c:pt idx="113">
                  <c:v>1.095174810749316</c:v>
                </c:pt>
                <c:pt idx="114">
                  <c:v>1.1120345947190891</c:v>
                </c:pt>
                <c:pt idx="115">
                  <c:v>1.1028045333705081</c:v>
                </c:pt>
                <c:pt idx="116">
                  <c:v>1.092253671133006</c:v>
                </c:pt>
                <c:pt idx="117">
                  <c:v>1.0966512986379651</c:v>
                </c:pt>
                <c:pt idx="118">
                  <c:v>1.10867917040261</c:v>
                </c:pt>
                <c:pt idx="119">
                  <c:v>1.0927426839796259</c:v>
                </c:pt>
                <c:pt idx="120">
                  <c:v>1.086818976543515</c:v>
                </c:pt>
                <c:pt idx="121">
                  <c:v>1.092349409961652</c:v>
                </c:pt>
                <c:pt idx="122">
                  <c:v>1.1310463867703009</c:v>
                </c:pt>
                <c:pt idx="123">
                  <c:v>1.1199481217301659</c:v>
                </c:pt>
                <c:pt idx="124">
                  <c:v>1.109486280775843</c:v>
                </c:pt>
                <c:pt idx="125">
                  <c:v>1.1138357859601979</c:v>
                </c:pt>
                <c:pt idx="126">
                  <c:v>1.113392360737419</c:v>
                </c:pt>
                <c:pt idx="127">
                  <c:v>1.1024281586268829</c:v>
                </c:pt>
                <c:pt idx="128">
                  <c:v>1.0666742908003071</c:v>
                </c:pt>
                <c:pt idx="129">
                  <c:v>1.070237933343033</c:v>
                </c:pt>
                <c:pt idx="130">
                  <c:v>1.053300078987198</c:v>
                </c:pt>
                <c:pt idx="131">
                  <c:v>1.0248105564612739</c:v>
                </c:pt>
                <c:pt idx="132">
                  <c:v>1.0176614787975311</c:v>
                </c:pt>
                <c:pt idx="133">
                  <c:v>1.002173035834012</c:v>
                </c:pt>
                <c:pt idx="134">
                  <c:v>1.0183653877080681</c:v>
                </c:pt>
                <c:pt idx="135">
                  <c:v>1.051332835894613</c:v>
                </c:pt>
                <c:pt idx="136">
                  <c:v>1.0759850049401329</c:v>
                </c:pt>
                <c:pt idx="137">
                  <c:v>1.0988773365070981</c:v>
                </c:pt>
                <c:pt idx="138">
                  <c:v>1.111446773265869</c:v>
                </c:pt>
                <c:pt idx="139">
                  <c:v>1.1140759895186041</c:v>
                </c:pt>
                <c:pt idx="140">
                  <c:v>1.059571913999243</c:v>
                </c:pt>
                <c:pt idx="141">
                  <c:v>1.061837001975743</c:v>
                </c:pt>
                <c:pt idx="142">
                  <c:v>1.075646561274165</c:v>
                </c:pt>
                <c:pt idx="143">
                  <c:v>1.072787235565607</c:v>
                </c:pt>
                <c:pt idx="144">
                  <c:v>1.065802914140872</c:v>
                </c:pt>
                <c:pt idx="145">
                  <c:v>1.0804045075075419</c:v>
                </c:pt>
                <c:pt idx="146">
                  <c:v>1.0625834568811749</c:v>
                </c:pt>
                <c:pt idx="147">
                  <c:v>1.082533035790018</c:v>
                </c:pt>
                <c:pt idx="148">
                  <c:v>1.0633488833467579</c:v>
                </c:pt>
                <c:pt idx="149">
                  <c:v>1.0564536685689969</c:v>
                </c:pt>
                <c:pt idx="150">
                  <c:v>1.059846950460807</c:v>
                </c:pt>
                <c:pt idx="151">
                  <c:v>1.0691026338922121</c:v>
                </c:pt>
                <c:pt idx="152">
                  <c:v>1.0510066665972571</c:v>
                </c:pt>
                <c:pt idx="153">
                  <c:v>1.05345036184276</c:v>
                </c:pt>
                <c:pt idx="154">
                  <c:v>1.0513912679086741</c:v>
                </c:pt>
                <c:pt idx="155">
                  <c:v>1.052018058081972</c:v>
                </c:pt>
                <c:pt idx="156">
                  <c:v>1.0356617336866889</c:v>
                </c:pt>
                <c:pt idx="157">
                  <c:v>1.0442370352276651</c:v>
                </c:pt>
                <c:pt idx="158">
                  <c:v>1.063106958065378</c:v>
                </c:pt>
                <c:pt idx="159">
                  <c:v>1.0731675212073211</c:v>
                </c:pt>
                <c:pt idx="160">
                  <c:v>1.095162731164224</c:v>
                </c:pt>
                <c:pt idx="161">
                  <c:v>1.0910643594592231</c:v>
                </c:pt>
                <c:pt idx="162">
                  <c:v>1.085746301649839</c:v>
                </c:pt>
                <c:pt idx="163">
                  <c:v>1.104619279258396</c:v>
                </c:pt>
                <c:pt idx="164">
                  <c:v>1.112960371188866</c:v>
                </c:pt>
                <c:pt idx="165">
                  <c:v>1.1122498995949379</c:v>
                </c:pt>
                <c:pt idx="166">
                  <c:v>1.1211333701600339</c:v>
                </c:pt>
                <c:pt idx="167">
                  <c:v>1.117925530677901</c:v>
                </c:pt>
                <c:pt idx="168">
                  <c:v>1.117880988972825</c:v>
                </c:pt>
                <c:pt idx="169">
                  <c:v>1.1227438627325741</c:v>
                </c:pt>
                <c:pt idx="170">
                  <c:v>1.121329304307801</c:v>
                </c:pt>
                <c:pt idx="171">
                  <c:v>1.120976101912555</c:v>
                </c:pt>
                <c:pt idx="172">
                  <c:v>1.1064959443264131</c:v>
                </c:pt>
                <c:pt idx="173">
                  <c:v>1.108231058952869</c:v>
                </c:pt>
                <c:pt idx="174">
                  <c:v>1.1079185743638691</c:v>
                </c:pt>
                <c:pt idx="175">
                  <c:v>1.09822573294759</c:v>
                </c:pt>
                <c:pt idx="176">
                  <c:v>1.0942887985945109</c:v>
                </c:pt>
                <c:pt idx="177">
                  <c:v>1.1364956903758059</c:v>
                </c:pt>
                <c:pt idx="178">
                  <c:v>1.1502024675523239</c:v>
                </c:pt>
                <c:pt idx="179">
                  <c:v>1.1620362093741969</c:v>
                </c:pt>
                <c:pt idx="180">
                  <c:v>1.1640141833415589</c:v>
                </c:pt>
                <c:pt idx="181">
                  <c:v>1.162963471615043</c:v>
                </c:pt>
                <c:pt idx="182">
                  <c:v>1.160471262779543</c:v>
                </c:pt>
                <c:pt idx="183">
                  <c:v>1.150477486569532</c:v>
                </c:pt>
                <c:pt idx="184">
                  <c:v>1.140779338200087</c:v>
                </c:pt>
                <c:pt idx="185">
                  <c:v>1.1438654666753001</c:v>
                </c:pt>
                <c:pt idx="186">
                  <c:v>1.1467296979228789</c:v>
                </c:pt>
                <c:pt idx="187">
                  <c:v>1.143798987228704</c:v>
                </c:pt>
                <c:pt idx="188">
                  <c:v>1.156138502994922</c:v>
                </c:pt>
                <c:pt idx="189">
                  <c:v>1.1531662672723419</c:v>
                </c:pt>
                <c:pt idx="190">
                  <c:v>1.1523373323541131</c:v>
                </c:pt>
                <c:pt idx="191">
                  <c:v>1.1494497403707511</c:v>
                </c:pt>
                <c:pt idx="192">
                  <c:v>1.153091404942503</c:v>
                </c:pt>
                <c:pt idx="193">
                  <c:v>1.150457453174623</c:v>
                </c:pt>
                <c:pt idx="194">
                  <c:v>1.0986384437201111</c:v>
                </c:pt>
                <c:pt idx="195">
                  <c:v>1.103166953450792</c:v>
                </c:pt>
                <c:pt idx="196">
                  <c:v>1.1074992353322159</c:v>
                </c:pt>
                <c:pt idx="197">
                  <c:v>1.158329729883768</c:v>
                </c:pt>
                <c:pt idx="198">
                  <c:v>1.1576226579080111</c:v>
                </c:pt>
                <c:pt idx="199">
                  <c:v>1.131911774027734</c:v>
                </c:pt>
                <c:pt idx="200">
                  <c:v>1.1291863942223079</c:v>
                </c:pt>
                <c:pt idx="201">
                  <c:v>1.1194857074714151</c:v>
                </c:pt>
                <c:pt idx="202">
                  <c:v>1.121383963925584</c:v>
                </c:pt>
                <c:pt idx="203">
                  <c:v>1.115282806111747</c:v>
                </c:pt>
                <c:pt idx="204">
                  <c:v>1.1103738157563929</c:v>
                </c:pt>
                <c:pt idx="205">
                  <c:v>1.140944549156385</c:v>
                </c:pt>
                <c:pt idx="206">
                  <c:v>1.131441041020931</c:v>
                </c:pt>
                <c:pt idx="207">
                  <c:v>1.126371919465269</c:v>
                </c:pt>
                <c:pt idx="208">
                  <c:v>1.1356737435545909</c:v>
                </c:pt>
                <c:pt idx="209">
                  <c:v>1.1430031060305781</c:v>
                </c:pt>
                <c:pt idx="210">
                  <c:v>1.169709298373963</c:v>
                </c:pt>
                <c:pt idx="211">
                  <c:v>1.1654870616459221</c:v>
                </c:pt>
                <c:pt idx="212">
                  <c:v>1.1699551054665049</c:v>
                </c:pt>
                <c:pt idx="213">
                  <c:v>1.160319266032356</c:v>
                </c:pt>
                <c:pt idx="214">
                  <c:v>1.1612766323437109</c:v>
                </c:pt>
                <c:pt idx="215">
                  <c:v>1.1385010478844739</c:v>
                </c:pt>
                <c:pt idx="216">
                  <c:v>1.1454284628755049</c:v>
                </c:pt>
                <c:pt idx="217">
                  <c:v>1.1422202752334509</c:v>
                </c:pt>
                <c:pt idx="218">
                  <c:v>1.140947210213437</c:v>
                </c:pt>
                <c:pt idx="219">
                  <c:v>1.099657561107356</c:v>
                </c:pt>
                <c:pt idx="220">
                  <c:v>1.1013292947037461</c:v>
                </c:pt>
                <c:pt idx="221">
                  <c:v>1.1140449835707309</c:v>
                </c:pt>
                <c:pt idx="222">
                  <c:v>1.080322521687423</c:v>
                </c:pt>
                <c:pt idx="223">
                  <c:v>1.086861902352577</c:v>
                </c:pt>
                <c:pt idx="224">
                  <c:v>1.0602643436350689</c:v>
                </c:pt>
                <c:pt idx="225">
                  <c:v>1.0579024210506931</c:v>
                </c:pt>
                <c:pt idx="226">
                  <c:v>1.05079289239706</c:v>
                </c:pt>
                <c:pt idx="227">
                  <c:v>1.053464820934465</c:v>
                </c:pt>
                <c:pt idx="228">
                  <c:v>1.029586810523391</c:v>
                </c:pt>
                <c:pt idx="229">
                  <c:v>1.0279328153267711</c:v>
                </c:pt>
                <c:pt idx="230">
                  <c:v>1.04336010203986</c:v>
                </c:pt>
                <c:pt idx="231">
                  <c:v>1.0335506446948639</c:v>
                </c:pt>
                <c:pt idx="232">
                  <c:v>1.022695818121828</c:v>
                </c:pt>
                <c:pt idx="233">
                  <c:v>1.02717127357118</c:v>
                </c:pt>
                <c:pt idx="234">
                  <c:v>1.024856199174649</c:v>
                </c:pt>
                <c:pt idx="235">
                  <c:v>0.99473325071965346</c:v>
                </c:pt>
                <c:pt idx="236">
                  <c:v>0.99312587620976067</c:v>
                </c:pt>
                <c:pt idx="237">
                  <c:v>0.980000864629896</c:v>
                </c:pt>
                <c:pt idx="238">
                  <c:v>1.0001645920322051</c:v>
                </c:pt>
                <c:pt idx="239">
                  <c:v>0.98287829399521753</c:v>
                </c:pt>
                <c:pt idx="240">
                  <c:v>0.99406198854947292</c:v>
                </c:pt>
                <c:pt idx="241">
                  <c:v>0.98450072582331882</c:v>
                </c:pt>
                <c:pt idx="242">
                  <c:v>0.99602110534775867</c:v>
                </c:pt>
                <c:pt idx="243">
                  <c:v>0.99170914306383018</c:v>
                </c:pt>
                <c:pt idx="244">
                  <c:v>0.97990096291749051</c:v>
                </c:pt>
                <c:pt idx="245">
                  <c:v>0.99688890406686748</c:v>
                </c:pt>
                <c:pt idx="246">
                  <c:v>1.0014053440187209</c:v>
                </c:pt>
                <c:pt idx="247">
                  <c:v>1.0003483160232729</c:v>
                </c:pt>
                <c:pt idx="248">
                  <c:v>0.99653178977287915</c:v>
                </c:pt>
                <c:pt idx="249">
                  <c:v>1.014880722675358</c:v>
                </c:pt>
                <c:pt idx="250">
                  <c:v>1.0046042195283329</c:v>
                </c:pt>
                <c:pt idx="251">
                  <c:v>1.008927511259964</c:v>
                </c:pt>
                <c:pt idx="252">
                  <c:v>0.97052462940195594</c:v>
                </c:pt>
                <c:pt idx="253">
                  <c:v>0.97687716429248406</c:v>
                </c:pt>
                <c:pt idx="254">
                  <c:v>0.97104594596496907</c:v>
                </c:pt>
                <c:pt idx="255">
                  <c:v>0.98214615110860159</c:v>
                </c:pt>
                <c:pt idx="256">
                  <c:v>1.014097308080814</c:v>
                </c:pt>
                <c:pt idx="257">
                  <c:v>1.015022254434587</c:v>
                </c:pt>
                <c:pt idx="258">
                  <c:v>1.043641484791342</c:v>
                </c:pt>
                <c:pt idx="259">
                  <c:v>1.0373436323935581</c:v>
                </c:pt>
                <c:pt idx="260">
                  <c:v>1.040048821230001</c:v>
                </c:pt>
                <c:pt idx="261">
                  <c:v>1.0363349670298641</c:v>
                </c:pt>
                <c:pt idx="262">
                  <c:v>1.014776667762197</c:v>
                </c:pt>
                <c:pt idx="263">
                  <c:v>1.017346896184518</c:v>
                </c:pt>
                <c:pt idx="264">
                  <c:v>1.021572755522864</c:v>
                </c:pt>
                <c:pt idx="265">
                  <c:v>1.0315425167764789</c:v>
                </c:pt>
                <c:pt idx="266">
                  <c:v>1.047490551564022</c:v>
                </c:pt>
                <c:pt idx="267">
                  <c:v>1.0395520388372219</c:v>
                </c:pt>
                <c:pt idx="268">
                  <c:v>1.038774998462066</c:v>
                </c:pt>
                <c:pt idx="269">
                  <c:v>1.0501376751614171</c:v>
                </c:pt>
                <c:pt idx="270">
                  <c:v>1.0418852673849781</c:v>
                </c:pt>
                <c:pt idx="271">
                  <c:v>1.042331507236351</c:v>
                </c:pt>
                <c:pt idx="272">
                  <c:v>1.033921747979982</c:v>
                </c:pt>
                <c:pt idx="273">
                  <c:v>1.0356208284222661</c:v>
                </c:pt>
                <c:pt idx="274">
                  <c:v>1.0288711814849061</c:v>
                </c:pt>
                <c:pt idx="275">
                  <c:v>1.022119910581224</c:v>
                </c:pt>
                <c:pt idx="276">
                  <c:v>1.0429797776288161</c:v>
                </c:pt>
                <c:pt idx="277">
                  <c:v>1.0417112103429871</c:v>
                </c:pt>
                <c:pt idx="278">
                  <c:v>1.0465828982009671</c:v>
                </c:pt>
                <c:pt idx="279">
                  <c:v>1.05055146377724</c:v>
                </c:pt>
                <c:pt idx="280">
                  <c:v>1.047167754611309</c:v>
                </c:pt>
                <c:pt idx="281">
                  <c:v>1.0389598030473539</c:v>
                </c:pt>
                <c:pt idx="282">
                  <c:v>1.0333124229946971</c:v>
                </c:pt>
                <c:pt idx="283">
                  <c:v>1.042251072524188</c:v>
                </c:pt>
                <c:pt idx="284">
                  <c:v>1.0421147283700689</c:v>
                </c:pt>
                <c:pt idx="285">
                  <c:v>1.052697662832113</c:v>
                </c:pt>
                <c:pt idx="286">
                  <c:v>1.055652456897253</c:v>
                </c:pt>
                <c:pt idx="287">
                  <c:v>1.0583292905610999</c:v>
                </c:pt>
                <c:pt idx="288">
                  <c:v>1.0483421410892091</c:v>
                </c:pt>
                <c:pt idx="289">
                  <c:v>1.0520341683687791</c:v>
                </c:pt>
                <c:pt idx="290">
                  <c:v>1.050722506579653</c:v>
                </c:pt>
                <c:pt idx="291">
                  <c:v>1.049138027343373</c:v>
                </c:pt>
                <c:pt idx="292">
                  <c:v>1.052269565886528</c:v>
                </c:pt>
                <c:pt idx="293">
                  <c:v>1.0489093071447231</c:v>
                </c:pt>
                <c:pt idx="294">
                  <c:v>1.0512698547021551</c:v>
                </c:pt>
                <c:pt idx="295">
                  <c:v>1.0484961156015331</c:v>
                </c:pt>
                <c:pt idx="296">
                  <c:v>1.047269187835306</c:v>
                </c:pt>
                <c:pt idx="297">
                  <c:v>1.0444034217758511</c:v>
                </c:pt>
                <c:pt idx="298">
                  <c:v>1.0528714099735419</c:v>
                </c:pt>
                <c:pt idx="299">
                  <c:v>1.050820761249319</c:v>
                </c:pt>
                <c:pt idx="300">
                  <c:v>1.0500015249390451</c:v>
                </c:pt>
                <c:pt idx="301">
                  <c:v>1.0304137289761739</c:v>
                </c:pt>
                <c:pt idx="302">
                  <c:v>1.019796872873393</c:v>
                </c:pt>
                <c:pt idx="303">
                  <c:v>1.018408779109357</c:v>
                </c:pt>
                <c:pt idx="304">
                  <c:v>1.020380298123845</c:v>
                </c:pt>
                <c:pt idx="305">
                  <c:v>1.022765435924009</c:v>
                </c:pt>
                <c:pt idx="306">
                  <c:v>1.0205183960161821</c:v>
                </c:pt>
                <c:pt idx="307">
                  <c:v>1.0209264548228429</c:v>
                </c:pt>
                <c:pt idx="308">
                  <c:v>1.018775247340499</c:v>
                </c:pt>
                <c:pt idx="309">
                  <c:v>1.019233109451507</c:v>
                </c:pt>
                <c:pt idx="310">
                  <c:v>1.0164858380546411</c:v>
                </c:pt>
                <c:pt idx="311">
                  <c:v>1.021109849190432</c:v>
                </c:pt>
                <c:pt idx="312">
                  <c:v>1.0217510657241211</c:v>
                </c:pt>
                <c:pt idx="313">
                  <c:v>1.0150658014474649</c:v>
                </c:pt>
                <c:pt idx="314">
                  <c:v>1.017584825175496</c:v>
                </c:pt>
                <c:pt idx="315">
                  <c:v>1.0176306575813809</c:v>
                </c:pt>
                <c:pt idx="316">
                  <c:v>1.0194636648720869</c:v>
                </c:pt>
                <c:pt idx="317">
                  <c:v>1.024322007728043</c:v>
                </c:pt>
                <c:pt idx="318">
                  <c:v>1.0550403026948509</c:v>
                </c:pt>
                <c:pt idx="319">
                  <c:v>1.047032319828282</c:v>
                </c:pt>
                <c:pt idx="320">
                  <c:v>1.046119634751723</c:v>
                </c:pt>
                <c:pt idx="321">
                  <c:v>1.052513059970877</c:v>
                </c:pt>
                <c:pt idx="322">
                  <c:v>1.0467571291741611</c:v>
                </c:pt>
                <c:pt idx="323">
                  <c:v>1.0474876648181419</c:v>
                </c:pt>
                <c:pt idx="324">
                  <c:v>1.046025822523033</c:v>
                </c:pt>
                <c:pt idx="325">
                  <c:v>1.0223144848226859</c:v>
                </c:pt>
                <c:pt idx="326">
                  <c:v>1.026290358085385</c:v>
                </c:pt>
                <c:pt idx="327">
                  <c:v>1.028928332645934</c:v>
                </c:pt>
                <c:pt idx="328">
                  <c:v>1.0270647190609821</c:v>
                </c:pt>
                <c:pt idx="329">
                  <c:v>1.0300211124811549</c:v>
                </c:pt>
                <c:pt idx="330">
                  <c:v>1.0317969795474651</c:v>
                </c:pt>
                <c:pt idx="331">
                  <c:v>1.030886234275713</c:v>
                </c:pt>
                <c:pt idx="332">
                  <c:v>1.035210077852972</c:v>
                </c:pt>
                <c:pt idx="333">
                  <c:v>1.0317504858350299</c:v>
                </c:pt>
                <c:pt idx="334">
                  <c:v>1.0210195678128771</c:v>
                </c:pt>
                <c:pt idx="335">
                  <c:v>1.0297990296393651</c:v>
                </c:pt>
                <c:pt idx="336">
                  <c:v>1.0322131904926419</c:v>
                </c:pt>
                <c:pt idx="337">
                  <c:v>1.039724102016047</c:v>
                </c:pt>
                <c:pt idx="338">
                  <c:v>1.0403159951897869</c:v>
                </c:pt>
                <c:pt idx="339">
                  <c:v>1.043318021977822</c:v>
                </c:pt>
                <c:pt idx="340">
                  <c:v>1.057693430535565</c:v>
                </c:pt>
                <c:pt idx="341">
                  <c:v>1.0603971412641671</c:v>
                </c:pt>
                <c:pt idx="342">
                  <c:v>1.0598072401645531</c:v>
                </c:pt>
                <c:pt idx="343">
                  <c:v>1.0621648357876869</c:v>
                </c:pt>
                <c:pt idx="344">
                  <c:v>1.057177465257497</c:v>
                </c:pt>
                <c:pt idx="345">
                  <c:v>1.062390751900663</c:v>
                </c:pt>
                <c:pt idx="346">
                  <c:v>1.0806296870799239</c:v>
                </c:pt>
                <c:pt idx="347">
                  <c:v>1.081579109291757</c:v>
                </c:pt>
                <c:pt idx="348">
                  <c:v>1.080719736776764</c:v>
                </c:pt>
                <c:pt idx="349">
                  <c:v>1.0821207919636591</c:v>
                </c:pt>
                <c:pt idx="350">
                  <c:v>1.0786795446530151</c:v>
                </c:pt>
                <c:pt idx="351">
                  <c:v>1.074842642651638</c:v>
                </c:pt>
                <c:pt idx="352">
                  <c:v>1.072944234310397</c:v>
                </c:pt>
                <c:pt idx="353">
                  <c:v>1.077290851062326</c:v>
                </c:pt>
                <c:pt idx="354">
                  <c:v>1.0699917332571871</c:v>
                </c:pt>
                <c:pt idx="355">
                  <c:v>1.0705806613461131</c:v>
                </c:pt>
                <c:pt idx="356">
                  <c:v>1.080931453933125</c:v>
                </c:pt>
                <c:pt idx="357">
                  <c:v>1.0775249712662149</c:v>
                </c:pt>
                <c:pt idx="358">
                  <c:v>1.0755753891437441</c:v>
                </c:pt>
                <c:pt idx="359">
                  <c:v>1.071578234041455</c:v>
                </c:pt>
                <c:pt idx="360">
                  <c:v>1.0667618866146991</c:v>
                </c:pt>
                <c:pt idx="361">
                  <c:v>1.0668073625942971</c:v>
                </c:pt>
                <c:pt idx="362">
                  <c:v>1.065988351567823</c:v>
                </c:pt>
                <c:pt idx="363">
                  <c:v>1.065260248531533</c:v>
                </c:pt>
                <c:pt idx="364">
                  <c:v>1.0691291884008349</c:v>
                </c:pt>
                <c:pt idx="365">
                  <c:v>1.07336287661815</c:v>
                </c:pt>
                <c:pt idx="366">
                  <c:v>1.081053319698106</c:v>
                </c:pt>
                <c:pt idx="367">
                  <c:v>1.0789146744520901</c:v>
                </c:pt>
                <c:pt idx="368">
                  <c:v>1.082143773242956</c:v>
                </c:pt>
                <c:pt idx="369">
                  <c:v>1.1037091226416229</c:v>
                </c:pt>
                <c:pt idx="370">
                  <c:v>1.124257877541381</c:v>
                </c:pt>
                <c:pt idx="371">
                  <c:v>1.1164880361680389</c:v>
                </c:pt>
                <c:pt idx="372">
                  <c:v>1.113266346102568</c:v>
                </c:pt>
                <c:pt idx="373">
                  <c:v>1.108924045567637</c:v>
                </c:pt>
                <c:pt idx="374">
                  <c:v>1.113807779079903</c:v>
                </c:pt>
                <c:pt idx="375">
                  <c:v>1.1085153488255739</c:v>
                </c:pt>
                <c:pt idx="376">
                  <c:v>1.1101431445873799</c:v>
                </c:pt>
                <c:pt idx="377">
                  <c:v>1.105977147446666</c:v>
                </c:pt>
                <c:pt idx="378">
                  <c:v>1.1016744393502069</c:v>
                </c:pt>
                <c:pt idx="379">
                  <c:v>1.1009947011004331</c:v>
                </c:pt>
                <c:pt idx="380">
                  <c:v>1.100405019400952</c:v>
                </c:pt>
                <c:pt idx="381">
                  <c:v>1.1051235233123931</c:v>
                </c:pt>
                <c:pt idx="382">
                  <c:v>1.107982716428292</c:v>
                </c:pt>
                <c:pt idx="383">
                  <c:v>1.1011783747048161</c:v>
                </c:pt>
                <c:pt idx="384">
                  <c:v>1.105891857590187</c:v>
                </c:pt>
                <c:pt idx="385">
                  <c:v>1.1065269166562199</c:v>
                </c:pt>
                <c:pt idx="386">
                  <c:v>1.109338088000315</c:v>
                </c:pt>
                <c:pt idx="387">
                  <c:v>1.1113787295389661</c:v>
                </c:pt>
                <c:pt idx="388">
                  <c:v>1.1120588823301749</c:v>
                </c:pt>
                <c:pt idx="389">
                  <c:v>1.108295032587753</c:v>
                </c:pt>
                <c:pt idx="390">
                  <c:v>1.0947090707159559</c:v>
                </c:pt>
                <c:pt idx="391">
                  <c:v>1.09125822211025</c:v>
                </c:pt>
                <c:pt idx="392">
                  <c:v>1.0853482250733251</c:v>
                </c:pt>
                <c:pt idx="393">
                  <c:v>1.0911200958726499</c:v>
                </c:pt>
                <c:pt idx="394">
                  <c:v>1.089851899301217</c:v>
                </c:pt>
                <c:pt idx="395">
                  <c:v>1.090939105665033</c:v>
                </c:pt>
                <c:pt idx="396">
                  <c:v>1.095199294185492</c:v>
                </c:pt>
                <c:pt idx="397">
                  <c:v>1.0930246706784781</c:v>
                </c:pt>
                <c:pt idx="398">
                  <c:v>1.082651796117845</c:v>
                </c:pt>
                <c:pt idx="399">
                  <c:v>1.084809276577154</c:v>
                </c:pt>
                <c:pt idx="400">
                  <c:v>1.080627282450026</c:v>
                </c:pt>
                <c:pt idx="401">
                  <c:v>1.085490407461998</c:v>
                </c:pt>
                <c:pt idx="402">
                  <c:v>1.0877638476806979</c:v>
                </c:pt>
                <c:pt idx="403">
                  <c:v>1.0999940869712359</c:v>
                </c:pt>
                <c:pt idx="404">
                  <c:v>1.1012666759366401</c:v>
                </c:pt>
                <c:pt idx="405">
                  <c:v>1.097677623470551</c:v>
                </c:pt>
                <c:pt idx="406">
                  <c:v>1.0979047589483311</c:v>
                </c:pt>
                <c:pt idx="407">
                  <c:v>1.1019039318737309</c:v>
                </c:pt>
                <c:pt idx="408">
                  <c:v>1.094444845118135</c:v>
                </c:pt>
                <c:pt idx="409">
                  <c:v>1.1063398583172801</c:v>
                </c:pt>
                <c:pt idx="410">
                  <c:v>1.1049261621906821</c:v>
                </c:pt>
                <c:pt idx="411">
                  <c:v>1.1055150913098111</c:v>
                </c:pt>
                <c:pt idx="412">
                  <c:v>1.1118097295738041</c:v>
                </c:pt>
                <c:pt idx="413">
                  <c:v>1.1231363081160159</c:v>
                </c:pt>
                <c:pt idx="414">
                  <c:v>1.120997510100084</c:v>
                </c:pt>
                <c:pt idx="415">
                  <c:v>1.1176144148617631</c:v>
                </c:pt>
                <c:pt idx="416">
                  <c:v>1.115514878613082</c:v>
                </c:pt>
                <c:pt idx="417">
                  <c:v>1.116411047254918</c:v>
                </c:pt>
                <c:pt idx="418">
                  <c:v>1.115828579718124</c:v>
                </c:pt>
                <c:pt idx="419">
                  <c:v>1.1200435853639701</c:v>
                </c:pt>
                <c:pt idx="420">
                  <c:v>1.1139248370110371</c:v>
                </c:pt>
                <c:pt idx="421">
                  <c:v>1.1243868812957321</c:v>
                </c:pt>
                <c:pt idx="422">
                  <c:v>1.1231989136755109</c:v>
                </c:pt>
                <c:pt idx="423">
                  <c:v>1.125592292028591</c:v>
                </c:pt>
                <c:pt idx="424">
                  <c:v>1.128934097363443</c:v>
                </c:pt>
                <c:pt idx="425">
                  <c:v>1.1218596719908049</c:v>
                </c:pt>
                <c:pt idx="426">
                  <c:v>1.1324630046907289</c:v>
                </c:pt>
                <c:pt idx="427">
                  <c:v>1.1404739101803349</c:v>
                </c:pt>
                <c:pt idx="428">
                  <c:v>1.145288013056833</c:v>
                </c:pt>
                <c:pt idx="429">
                  <c:v>1.1423173503618691</c:v>
                </c:pt>
                <c:pt idx="430">
                  <c:v>1.140538718608626</c:v>
                </c:pt>
                <c:pt idx="431">
                  <c:v>1.1442398553102391</c:v>
                </c:pt>
                <c:pt idx="432">
                  <c:v>1.142905423310048</c:v>
                </c:pt>
                <c:pt idx="433">
                  <c:v>1.153648523884869</c:v>
                </c:pt>
                <c:pt idx="434">
                  <c:v>1.15944888273341</c:v>
                </c:pt>
                <c:pt idx="435">
                  <c:v>1.162524852424651</c:v>
                </c:pt>
                <c:pt idx="436">
                  <c:v>1.1664745505367691</c:v>
                </c:pt>
                <c:pt idx="437">
                  <c:v>1.1743102684200071</c:v>
                </c:pt>
                <c:pt idx="438">
                  <c:v>1.175288686122357</c:v>
                </c:pt>
                <c:pt idx="439">
                  <c:v>1.1639197175239551</c:v>
                </c:pt>
                <c:pt idx="440">
                  <c:v>1.1537393075935749</c:v>
                </c:pt>
                <c:pt idx="441">
                  <c:v>1.159605123376956</c:v>
                </c:pt>
                <c:pt idx="442">
                  <c:v>1.1542322229554089</c:v>
                </c:pt>
                <c:pt idx="443">
                  <c:v>1.1387601199401871</c:v>
                </c:pt>
                <c:pt idx="444">
                  <c:v>1.1358032499030359</c:v>
                </c:pt>
                <c:pt idx="445">
                  <c:v>1.1390254502613191</c:v>
                </c:pt>
                <c:pt idx="446">
                  <c:v>1.1414430409126179</c:v>
                </c:pt>
                <c:pt idx="447">
                  <c:v>1.1556822534740689</c:v>
                </c:pt>
                <c:pt idx="448">
                  <c:v>1.143768003438254</c:v>
                </c:pt>
                <c:pt idx="449">
                  <c:v>1.137325777502538</c:v>
                </c:pt>
                <c:pt idx="450">
                  <c:v>1.132714186574084</c:v>
                </c:pt>
                <c:pt idx="451">
                  <c:v>1.1120588550361661</c:v>
                </c:pt>
                <c:pt idx="452">
                  <c:v>1.108051354970049</c:v>
                </c:pt>
                <c:pt idx="453">
                  <c:v>1.1043603980080241</c:v>
                </c:pt>
                <c:pt idx="454">
                  <c:v>1.1030195473013831</c:v>
                </c:pt>
                <c:pt idx="455">
                  <c:v>1.1056284068381479</c:v>
                </c:pt>
                <c:pt idx="456">
                  <c:v>1.1037936286154859</c:v>
                </c:pt>
                <c:pt idx="457">
                  <c:v>1.100349529132417</c:v>
                </c:pt>
                <c:pt idx="458">
                  <c:v>1.1051370813687651</c:v>
                </c:pt>
                <c:pt idx="459">
                  <c:v>1.1019133190022701</c:v>
                </c:pt>
                <c:pt idx="460">
                  <c:v>1.097886937236896</c:v>
                </c:pt>
                <c:pt idx="461">
                  <c:v>1.096455025583418</c:v>
                </c:pt>
                <c:pt idx="462">
                  <c:v>1.0999923239311979</c:v>
                </c:pt>
                <c:pt idx="463">
                  <c:v>1.1074266411488289</c:v>
                </c:pt>
                <c:pt idx="464">
                  <c:v>1.1146805567746449</c:v>
                </c:pt>
                <c:pt idx="465">
                  <c:v>1.1132927962912691</c:v>
                </c:pt>
                <c:pt idx="466">
                  <c:v>1.109847385414702</c:v>
                </c:pt>
                <c:pt idx="467">
                  <c:v>1.11136910991421</c:v>
                </c:pt>
                <c:pt idx="468">
                  <c:v>1.108727874687754</c:v>
                </c:pt>
                <c:pt idx="469">
                  <c:v>1.1044307053704929</c:v>
                </c:pt>
                <c:pt idx="470">
                  <c:v>1.101431128683066</c:v>
                </c:pt>
                <c:pt idx="471">
                  <c:v>1.107342424387745</c:v>
                </c:pt>
                <c:pt idx="472">
                  <c:v>1.1197466736074999</c:v>
                </c:pt>
                <c:pt idx="473">
                  <c:v>1.115150250534837</c:v>
                </c:pt>
                <c:pt idx="474">
                  <c:v>1.1212685424385489</c:v>
                </c:pt>
                <c:pt idx="475">
                  <c:v>1.117307532179</c:v>
                </c:pt>
                <c:pt idx="476">
                  <c:v>1.122887195694444</c:v>
                </c:pt>
                <c:pt idx="477">
                  <c:v>1.122620748788506</c:v>
                </c:pt>
                <c:pt idx="478">
                  <c:v>1.125416229668738</c:v>
                </c:pt>
                <c:pt idx="479">
                  <c:v>1.1267003145054351</c:v>
                </c:pt>
                <c:pt idx="480">
                  <c:v>1.130326728568011</c:v>
                </c:pt>
                <c:pt idx="481">
                  <c:v>1.1212060025506569</c:v>
                </c:pt>
                <c:pt idx="482">
                  <c:v>1.1216505339565419</c:v>
                </c:pt>
                <c:pt idx="483">
                  <c:v>1.118265414167297</c:v>
                </c:pt>
                <c:pt idx="484">
                  <c:v>1.123940618070626</c:v>
                </c:pt>
                <c:pt idx="485">
                  <c:v>1.1266095711352651</c:v>
                </c:pt>
                <c:pt idx="486">
                  <c:v>1.1317981322550159</c:v>
                </c:pt>
                <c:pt idx="487">
                  <c:v>1.136868493276082</c:v>
                </c:pt>
                <c:pt idx="488">
                  <c:v>1.133519548566251</c:v>
                </c:pt>
                <c:pt idx="489">
                  <c:v>1.132983723744982</c:v>
                </c:pt>
                <c:pt idx="490">
                  <c:v>1.134323898483266</c:v>
                </c:pt>
                <c:pt idx="491">
                  <c:v>1.129633157586158</c:v>
                </c:pt>
                <c:pt idx="492">
                  <c:v>1.144240829491165</c:v>
                </c:pt>
                <c:pt idx="493">
                  <c:v>1.1435704989486331</c:v>
                </c:pt>
                <c:pt idx="494">
                  <c:v>1.1448648123243581</c:v>
                </c:pt>
                <c:pt idx="495">
                  <c:v>1.1410704843477999</c:v>
                </c:pt>
                <c:pt idx="496">
                  <c:v>1.1402670141751201</c:v>
                </c:pt>
                <c:pt idx="497">
                  <c:v>1.1324514294563699</c:v>
                </c:pt>
                <c:pt idx="498">
                  <c:v>1.1327640824373479</c:v>
                </c:pt>
                <c:pt idx="499">
                  <c:v>1.1329428371400949</c:v>
                </c:pt>
                <c:pt idx="500">
                  <c:v>1.1261051191341129</c:v>
                </c:pt>
                <c:pt idx="501">
                  <c:v>1.121724882826526</c:v>
                </c:pt>
                <c:pt idx="502">
                  <c:v>1.124318249266008</c:v>
                </c:pt>
                <c:pt idx="503">
                  <c:v>1.1265097196931131</c:v>
                </c:pt>
                <c:pt idx="504">
                  <c:v>1.1269569017439369</c:v>
                </c:pt>
                <c:pt idx="505">
                  <c:v>1.1215020383047209</c:v>
                </c:pt>
                <c:pt idx="506">
                  <c:v>1.118103886010845</c:v>
                </c:pt>
                <c:pt idx="507">
                  <c:v>1.126732176476998</c:v>
                </c:pt>
                <c:pt idx="508">
                  <c:v>1.125124320067622</c:v>
                </c:pt>
                <c:pt idx="509">
                  <c:v>1.1269547705218721</c:v>
                </c:pt>
                <c:pt idx="510">
                  <c:v>1.132357859045515</c:v>
                </c:pt>
                <c:pt idx="511">
                  <c:v>1.1220449459394539</c:v>
                </c:pt>
                <c:pt idx="512">
                  <c:v>1.1232497042355201</c:v>
                </c:pt>
                <c:pt idx="513">
                  <c:v>1.125662210908738</c:v>
                </c:pt>
                <c:pt idx="514">
                  <c:v>1.1186041794342061</c:v>
                </c:pt>
                <c:pt idx="515">
                  <c:v>1.121775041399856</c:v>
                </c:pt>
                <c:pt idx="516">
                  <c:v>1.1299973639570431</c:v>
                </c:pt>
                <c:pt idx="517">
                  <c:v>1.128433496004805</c:v>
                </c:pt>
                <c:pt idx="518">
                  <c:v>1.1259777395282671</c:v>
                </c:pt>
                <c:pt idx="519">
                  <c:v>1.1250400201227271</c:v>
                </c:pt>
                <c:pt idx="520">
                  <c:v>1.120975246438449</c:v>
                </c:pt>
                <c:pt idx="521">
                  <c:v>1.1265594833310859</c:v>
                </c:pt>
                <c:pt idx="522">
                  <c:v>1.1379532694283701</c:v>
                </c:pt>
                <c:pt idx="523">
                  <c:v>1.1387573125310619</c:v>
                </c:pt>
                <c:pt idx="524">
                  <c:v>1.138801888569664</c:v>
                </c:pt>
                <c:pt idx="525">
                  <c:v>1.1359046048319921</c:v>
                </c:pt>
                <c:pt idx="526">
                  <c:v>1.136395530843243</c:v>
                </c:pt>
                <c:pt idx="527">
                  <c:v>1.134654297989506</c:v>
                </c:pt>
                <c:pt idx="528">
                  <c:v>1.131528848375563</c:v>
                </c:pt>
                <c:pt idx="529">
                  <c:v>1.1240715946609039</c:v>
                </c:pt>
                <c:pt idx="530">
                  <c:v>1.125094375247196</c:v>
                </c:pt>
                <c:pt idx="531">
                  <c:v>1.118624751300161</c:v>
                </c:pt>
                <c:pt idx="532">
                  <c:v>1.11246524289187</c:v>
                </c:pt>
                <c:pt idx="533">
                  <c:v>1.115439128046027</c:v>
                </c:pt>
                <c:pt idx="534">
                  <c:v>1.119820271518321</c:v>
                </c:pt>
                <c:pt idx="535">
                  <c:v>1.1175403706074341</c:v>
                </c:pt>
                <c:pt idx="536">
                  <c:v>1.1202665475433751</c:v>
                </c:pt>
                <c:pt idx="537">
                  <c:v>1.1190150628228881</c:v>
                </c:pt>
                <c:pt idx="538">
                  <c:v>1.121204881192271</c:v>
                </c:pt>
                <c:pt idx="539">
                  <c:v>1.119417053450618</c:v>
                </c:pt>
                <c:pt idx="540">
                  <c:v>1.116020655377167</c:v>
                </c:pt>
                <c:pt idx="541">
                  <c:v>1.1128919179076491</c:v>
                </c:pt>
                <c:pt idx="542">
                  <c:v>1.1105222933927921</c:v>
                </c:pt>
                <c:pt idx="543">
                  <c:v>1.1074812980862101</c:v>
                </c:pt>
                <c:pt idx="544">
                  <c:v>1.109672824764435</c:v>
                </c:pt>
                <c:pt idx="545">
                  <c:v>1.1083754902679741</c:v>
                </c:pt>
                <c:pt idx="546">
                  <c:v>1.111104090951885</c:v>
                </c:pt>
                <c:pt idx="547">
                  <c:v>1.1167856571770329</c:v>
                </c:pt>
                <c:pt idx="548">
                  <c:v>1.132934197864492</c:v>
                </c:pt>
                <c:pt idx="549">
                  <c:v>1.134405262246946</c:v>
                </c:pt>
                <c:pt idx="550">
                  <c:v>1.136592381630702</c:v>
                </c:pt>
                <c:pt idx="551">
                  <c:v>1.1272628052550799</c:v>
                </c:pt>
                <c:pt idx="552">
                  <c:v>1.1238707021679539</c:v>
                </c:pt>
                <c:pt idx="553">
                  <c:v>1.126014419680017</c:v>
                </c:pt>
                <c:pt idx="554">
                  <c:v>1.134011744646201</c:v>
                </c:pt>
                <c:pt idx="555">
                  <c:v>1.147324415760643</c:v>
                </c:pt>
                <c:pt idx="556">
                  <c:v>1.145538356292868</c:v>
                </c:pt>
                <c:pt idx="557">
                  <c:v>1.1732410140673959</c:v>
                </c:pt>
                <c:pt idx="558">
                  <c:v>1.17359257592315</c:v>
                </c:pt>
                <c:pt idx="559">
                  <c:v>1.17621600852832</c:v>
                </c:pt>
                <c:pt idx="560">
                  <c:v>1.182079798468086</c:v>
                </c:pt>
                <c:pt idx="561">
                  <c:v>1.1732041652151139</c:v>
                </c:pt>
                <c:pt idx="562">
                  <c:v>1.1615395388937939</c:v>
                </c:pt>
                <c:pt idx="563">
                  <c:v>1.1680184222817021</c:v>
                </c:pt>
                <c:pt idx="564">
                  <c:v>1.1777062106217719</c:v>
                </c:pt>
                <c:pt idx="565">
                  <c:v>1.1858707363345991</c:v>
                </c:pt>
                <c:pt idx="566">
                  <c:v>1.1920247100571439</c:v>
                </c:pt>
                <c:pt idx="567">
                  <c:v>1.1911959518699571</c:v>
                </c:pt>
                <c:pt idx="568">
                  <c:v>1.1903674727831319</c:v>
                </c:pt>
                <c:pt idx="569">
                  <c:v>1.178403892830135</c:v>
                </c:pt>
                <c:pt idx="570">
                  <c:v>1.1719122583078661</c:v>
                </c:pt>
                <c:pt idx="571">
                  <c:v>1.169871480432757</c:v>
                </c:pt>
                <c:pt idx="572">
                  <c:v>1.185770058505961</c:v>
                </c:pt>
                <c:pt idx="573">
                  <c:v>1.1806500579555561</c:v>
                </c:pt>
                <c:pt idx="574">
                  <c:v>1.191263278744418</c:v>
                </c:pt>
                <c:pt idx="575">
                  <c:v>1.196833085625959</c:v>
                </c:pt>
                <c:pt idx="576">
                  <c:v>1.2031042892709209</c:v>
                </c:pt>
                <c:pt idx="577">
                  <c:v>1.204758245662535</c:v>
                </c:pt>
                <c:pt idx="578">
                  <c:v>1.208949574726276</c:v>
                </c:pt>
                <c:pt idx="579">
                  <c:v>1.203089695200068</c:v>
                </c:pt>
                <c:pt idx="580">
                  <c:v>1.2099839919758171</c:v>
                </c:pt>
                <c:pt idx="581">
                  <c:v>1.2079423454390561</c:v>
                </c:pt>
                <c:pt idx="582">
                  <c:v>1.2031140559056119</c:v>
                </c:pt>
                <c:pt idx="583">
                  <c:v>1.1942694319467171</c:v>
                </c:pt>
                <c:pt idx="584">
                  <c:v>1.2103155584294509</c:v>
                </c:pt>
                <c:pt idx="585">
                  <c:v>1.2121490391671981</c:v>
                </c:pt>
                <c:pt idx="586">
                  <c:v>1.210369314100201</c:v>
                </c:pt>
                <c:pt idx="587">
                  <c:v>1.2165896312175231</c:v>
                </c:pt>
                <c:pt idx="588">
                  <c:v>1.2276502458938841</c:v>
                </c:pt>
                <c:pt idx="589">
                  <c:v>1.2244686418598221</c:v>
                </c:pt>
                <c:pt idx="590">
                  <c:v>1.2403930428845149</c:v>
                </c:pt>
                <c:pt idx="591">
                  <c:v>1.2496544584408471</c:v>
                </c:pt>
                <c:pt idx="592">
                  <c:v>1.2501252064060311</c:v>
                </c:pt>
                <c:pt idx="593">
                  <c:v>1.2469840909977741</c:v>
                </c:pt>
                <c:pt idx="594">
                  <c:v>1.2601252967194061</c:v>
                </c:pt>
                <c:pt idx="595">
                  <c:v>1.261541368517574</c:v>
                </c:pt>
                <c:pt idx="596">
                  <c:v>1.2540278747238429</c:v>
                </c:pt>
                <c:pt idx="597">
                  <c:v>1.262289155863161</c:v>
                </c:pt>
                <c:pt idx="598">
                  <c:v>1.2579693545015951</c:v>
                </c:pt>
                <c:pt idx="599">
                  <c:v>1.25506090539184</c:v>
                </c:pt>
                <c:pt idx="600">
                  <c:v>1.2550172717400929</c:v>
                </c:pt>
                <c:pt idx="601">
                  <c:v>1.2564135583050411</c:v>
                </c:pt>
                <c:pt idx="602">
                  <c:v>1.2575468997052901</c:v>
                </c:pt>
                <c:pt idx="603">
                  <c:v>1.272314406945144</c:v>
                </c:pt>
                <c:pt idx="604">
                  <c:v>1.274547939092886</c:v>
                </c:pt>
                <c:pt idx="605">
                  <c:v>1.2621756360364651</c:v>
                </c:pt>
                <c:pt idx="606">
                  <c:v>1.254914789857916</c:v>
                </c:pt>
                <c:pt idx="607">
                  <c:v>1.258686951349679</c:v>
                </c:pt>
                <c:pt idx="608">
                  <c:v>1.260091848591129</c:v>
                </c:pt>
                <c:pt idx="609">
                  <c:v>1.252496517027532</c:v>
                </c:pt>
                <c:pt idx="610">
                  <c:v>1.248633009312468</c:v>
                </c:pt>
                <c:pt idx="611">
                  <c:v>1.230399851483607</c:v>
                </c:pt>
                <c:pt idx="612">
                  <c:v>1.23971184064479</c:v>
                </c:pt>
                <c:pt idx="613">
                  <c:v>1.2465709885543841</c:v>
                </c:pt>
                <c:pt idx="614">
                  <c:v>1.2424394132525101</c:v>
                </c:pt>
                <c:pt idx="615">
                  <c:v>1.2472277077238481</c:v>
                </c:pt>
                <c:pt idx="616">
                  <c:v>1.252195866599088</c:v>
                </c:pt>
                <c:pt idx="617">
                  <c:v>1.2521519305186599</c:v>
                </c:pt>
                <c:pt idx="618">
                  <c:v>1.263263314219617</c:v>
                </c:pt>
                <c:pt idx="619">
                  <c:v>1.2709513792928879</c:v>
                </c:pt>
                <c:pt idx="620">
                  <c:v>1.267527562879269</c:v>
                </c:pt>
                <c:pt idx="621">
                  <c:v>1.287567975001763</c:v>
                </c:pt>
                <c:pt idx="622">
                  <c:v>1.2969591422188329</c:v>
                </c:pt>
                <c:pt idx="623">
                  <c:v>1.29765269415602</c:v>
                </c:pt>
                <c:pt idx="624">
                  <c:v>1.292742775666915</c:v>
                </c:pt>
                <c:pt idx="625">
                  <c:v>1.28958328406954</c:v>
                </c:pt>
                <c:pt idx="626">
                  <c:v>1.287235488415351</c:v>
                </c:pt>
                <c:pt idx="627">
                  <c:v>1.2892830620587259</c:v>
                </c:pt>
                <c:pt idx="628">
                  <c:v>1.2968609316979041</c:v>
                </c:pt>
                <c:pt idx="629">
                  <c:v>1.2896310872072361</c:v>
                </c:pt>
                <c:pt idx="630">
                  <c:v>1.2825381249306169</c:v>
                </c:pt>
                <c:pt idx="631">
                  <c:v>1.2801837879957281</c:v>
                </c:pt>
                <c:pt idx="632">
                  <c:v>1.276819608778031</c:v>
                </c:pt>
                <c:pt idx="633">
                  <c:v>1.2834604723154019</c:v>
                </c:pt>
                <c:pt idx="634">
                  <c:v>1.2811004469295939</c:v>
                </c:pt>
                <c:pt idx="635">
                  <c:v>1.2741121180678789</c:v>
                </c:pt>
                <c:pt idx="636">
                  <c:v>1.2742869395561409</c:v>
                </c:pt>
                <c:pt idx="637">
                  <c:v>1.277169387513357</c:v>
                </c:pt>
                <c:pt idx="638">
                  <c:v>1.274985183885164</c:v>
                </c:pt>
                <c:pt idx="639">
                  <c:v>1.2735877149129551</c:v>
                </c:pt>
                <c:pt idx="640">
                  <c:v>1.277349514043417</c:v>
                </c:pt>
                <c:pt idx="641">
                  <c:v>1.2783121017521151</c:v>
                </c:pt>
                <c:pt idx="642">
                  <c:v>1.2787055549957469</c:v>
                </c:pt>
                <c:pt idx="643">
                  <c:v>1.2792741348849579</c:v>
                </c:pt>
                <c:pt idx="644">
                  <c:v>1.271836570874656</c:v>
                </c:pt>
                <c:pt idx="645">
                  <c:v>1.273586501660781</c:v>
                </c:pt>
                <c:pt idx="646">
                  <c:v>1.2777916801891731</c:v>
                </c:pt>
                <c:pt idx="647">
                  <c:v>1.288395942345369</c:v>
                </c:pt>
                <c:pt idx="648">
                  <c:v>1.2870821999327431</c:v>
                </c:pt>
                <c:pt idx="649">
                  <c:v>1.294173320745867</c:v>
                </c:pt>
                <c:pt idx="650">
                  <c:v>1.2990781133475531</c:v>
                </c:pt>
                <c:pt idx="651">
                  <c:v>1.298336565672598</c:v>
                </c:pt>
                <c:pt idx="652">
                  <c:v>1.302390240296051</c:v>
                </c:pt>
                <c:pt idx="653">
                  <c:v>1.302616748149342</c:v>
                </c:pt>
                <c:pt idx="654">
                  <c:v>1.3120103366699949</c:v>
                </c:pt>
                <c:pt idx="655">
                  <c:v>1.3136083057292329</c:v>
                </c:pt>
                <c:pt idx="656">
                  <c:v>1.3074052128326681</c:v>
                </c:pt>
                <c:pt idx="657">
                  <c:v>1.308227828805137</c:v>
                </c:pt>
                <c:pt idx="658">
                  <c:v>1.3133411406235871</c:v>
                </c:pt>
                <c:pt idx="659">
                  <c:v>1.3122195191109109</c:v>
                </c:pt>
                <c:pt idx="660">
                  <c:v>1.320714049419756</c:v>
                </c:pt>
                <c:pt idx="661">
                  <c:v>1.337888245089033</c:v>
                </c:pt>
                <c:pt idx="662">
                  <c:v>1.333276766158777</c:v>
                </c:pt>
                <c:pt idx="663">
                  <c:v>1.329557258480367</c:v>
                </c:pt>
                <c:pt idx="664">
                  <c:v>1.326380525349989</c:v>
                </c:pt>
                <c:pt idx="665">
                  <c:v>1.328707342418584</c:v>
                </c:pt>
                <c:pt idx="666">
                  <c:v>1.3302142819587279</c:v>
                </c:pt>
                <c:pt idx="667">
                  <c:v>1.3271617934964239</c:v>
                </c:pt>
                <c:pt idx="668">
                  <c:v>1.3400480310429559</c:v>
                </c:pt>
                <c:pt idx="669">
                  <c:v>1.339804739824539</c:v>
                </c:pt>
                <c:pt idx="670">
                  <c:v>1.344482602148263</c:v>
                </c:pt>
                <c:pt idx="671">
                  <c:v>1.3579486631120341</c:v>
                </c:pt>
                <c:pt idx="672">
                  <c:v>1.3613171716013459</c:v>
                </c:pt>
                <c:pt idx="673">
                  <c:v>1.3566995418864991</c:v>
                </c:pt>
                <c:pt idx="674">
                  <c:v>1.351504443372286</c:v>
                </c:pt>
                <c:pt idx="675">
                  <c:v>1.363859862146094</c:v>
                </c:pt>
                <c:pt idx="676">
                  <c:v>1.387670614342557</c:v>
                </c:pt>
                <c:pt idx="677">
                  <c:v>1.3863943444695841</c:v>
                </c:pt>
                <c:pt idx="678">
                  <c:v>1.405410554620343</c:v>
                </c:pt>
                <c:pt idx="679">
                  <c:v>1.4119396654078249</c:v>
                </c:pt>
                <c:pt idx="680">
                  <c:v>1.383107863612012</c:v>
                </c:pt>
                <c:pt idx="681">
                  <c:v>1.382504142480284</c:v>
                </c:pt>
                <c:pt idx="682">
                  <c:v>1.3729549400722061</c:v>
                </c:pt>
                <c:pt idx="683">
                  <c:v>1.3431872311782851</c:v>
                </c:pt>
                <c:pt idx="684">
                  <c:v>1.340246028851211</c:v>
                </c:pt>
                <c:pt idx="685">
                  <c:v>1.326594901357754</c:v>
                </c:pt>
                <c:pt idx="686">
                  <c:v>1.3178852631028819</c:v>
                </c:pt>
                <c:pt idx="687">
                  <c:v>1.327079226489738</c:v>
                </c:pt>
                <c:pt idx="688">
                  <c:v>1.34855328117034</c:v>
                </c:pt>
                <c:pt idx="689">
                  <c:v>1.3326734519173951</c:v>
                </c:pt>
                <c:pt idx="690">
                  <c:v>1.3212766360046471</c:v>
                </c:pt>
                <c:pt idx="691">
                  <c:v>1.330428763764981</c:v>
                </c:pt>
                <c:pt idx="692">
                  <c:v>1.3448419084559331</c:v>
                </c:pt>
                <c:pt idx="693">
                  <c:v>1.322320476757286</c:v>
                </c:pt>
                <c:pt idx="694">
                  <c:v>1.332771511923146</c:v>
                </c:pt>
                <c:pt idx="695">
                  <c:v>1.3240010502566051</c:v>
                </c:pt>
                <c:pt idx="696">
                  <c:v>1.3090735402797149</c:v>
                </c:pt>
                <c:pt idx="697">
                  <c:v>1.3130961807520249</c:v>
                </c:pt>
                <c:pt idx="698">
                  <c:v>1.32707435862196</c:v>
                </c:pt>
                <c:pt idx="699">
                  <c:v>1.3296601057095789</c:v>
                </c:pt>
                <c:pt idx="700">
                  <c:v>1.333817838543911</c:v>
                </c:pt>
                <c:pt idx="701">
                  <c:v>1.327851155771046</c:v>
                </c:pt>
                <c:pt idx="702">
                  <c:v>1.32836394520868</c:v>
                </c:pt>
                <c:pt idx="703">
                  <c:v>1.332901175120522</c:v>
                </c:pt>
                <c:pt idx="704">
                  <c:v>1.3132133304585629</c:v>
                </c:pt>
                <c:pt idx="705">
                  <c:v>1.322036056852931</c:v>
                </c:pt>
                <c:pt idx="706">
                  <c:v>1.3241966136417529</c:v>
                </c:pt>
                <c:pt idx="707">
                  <c:v>1.3424722727994161</c:v>
                </c:pt>
                <c:pt idx="708">
                  <c:v>1.344990431447844</c:v>
                </c:pt>
                <c:pt idx="709">
                  <c:v>1.3480544268991539</c:v>
                </c:pt>
                <c:pt idx="710">
                  <c:v>1.35401002712556</c:v>
                </c:pt>
                <c:pt idx="711">
                  <c:v>1.358886263546959</c:v>
                </c:pt>
                <c:pt idx="712">
                  <c:v>1.369899678205438</c:v>
                </c:pt>
                <c:pt idx="713">
                  <c:v>1.380250098415714</c:v>
                </c:pt>
                <c:pt idx="714">
                  <c:v>1.379000106133718</c:v>
                </c:pt>
                <c:pt idx="715">
                  <c:v>1.390631857305425</c:v>
                </c:pt>
                <c:pt idx="716">
                  <c:v>1.401097130339517</c:v>
                </c:pt>
                <c:pt idx="717">
                  <c:v>1.4080428261669351</c:v>
                </c:pt>
                <c:pt idx="718">
                  <c:v>1.410492433388671</c:v>
                </c:pt>
                <c:pt idx="719">
                  <c:v>1.4237156121224459</c:v>
                </c:pt>
                <c:pt idx="720">
                  <c:v>1.4271910508305869</c:v>
                </c:pt>
                <c:pt idx="721">
                  <c:v>1.434042828601684</c:v>
                </c:pt>
                <c:pt idx="722">
                  <c:v>1.4506299486830789</c:v>
                </c:pt>
                <c:pt idx="723">
                  <c:v>1.4496458906143661</c:v>
                </c:pt>
                <c:pt idx="724">
                  <c:v>1.441957523500607</c:v>
                </c:pt>
                <c:pt idx="725">
                  <c:v>1.451264496626703</c:v>
                </c:pt>
                <c:pt idx="726">
                  <c:v>1.427182976051359</c:v>
                </c:pt>
                <c:pt idx="727">
                  <c:v>1.411102378431432</c:v>
                </c:pt>
                <c:pt idx="728">
                  <c:v>1.427420008324243</c:v>
                </c:pt>
                <c:pt idx="729">
                  <c:v>1.43659666267742</c:v>
                </c:pt>
                <c:pt idx="730">
                  <c:v>1.441438579302555</c:v>
                </c:pt>
                <c:pt idx="731">
                  <c:v>1.4561310511814041</c:v>
                </c:pt>
                <c:pt idx="732">
                  <c:v>1.4264075354521839</c:v>
                </c:pt>
                <c:pt idx="733">
                  <c:v>1.389650851097799</c:v>
                </c:pt>
                <c:pt idx="734">
                  <c:v>1.3539913036125759</c:v>
                </c:pt>
                <c:pt idx="735">
                  <c:v>1.3177510145116309</c:v>
                </c:pt>
                <c:pt idx="736">
                  <c:v>1.3029809238579739</c:v>
                </c:pt>
                <c:pt idx="737">
                  <c:v>1.320327759085379</c:v>
                </c:pt>
                <c:pt idx="738">
                  <c:v>1.327988230890476</c:v>
                </c:pt>
                <c:pt idx="739">
                  <c:v>1.3510281496367009</c:v>
                </c:pt>
                <c:pt idx="740">
                  <c:v>1.3628297954744639</c:v>
                </c:pt>
                <c:pt idx="741">
                  <c:v>1.3657539353603749</c:v>
                </c:pt>
                <c:pt idx="742">
                  <c:v>1.3496713179008011</c:v>
                </c:pt>
                <c:pt idx="743">
                  <c:v>1.3302475676598979</c:v>
                </c:pt>
                <c:pt idx="744">
                  <c:v>1.3342074064039839</c:v>
                </c:pt>
                <c:pt idx="745">
                  <c:v>1.323123047950667</c:v>
                </c:pt>
                <c:pt idx="746">
                  <c:v>1.322432883420442</c:v>
                </c:pt>
                <c:pt idx="747">
                  <c:v>1.3351696738233589</c:v>
                </c:pt>
                <c:pt idx="748">
                  <c:v>1.328907455754611</c:v>
                </c:pt>
                <c:pt idx="749">
                  <c:v>1.337149317650052</c:v>
                </c:pt>
                <c:pt idx="750">
                  <c:v>1.3411208730557149</c:v>
                </c:pt>
                <c:pt idx="751">
                  <c:v>1.341811258337088</c:v>
                </c:pt>
                <c:pt idx="752">
                  <c:v>1.3289984537058419</c:v>
                </c:pt>
                <c:pt idx="753">
                  <c:v>1.3244257413438261</c:v>
                </c:pt>
                <c:pt idx="754">
                  <c:v>1.3356964942429279</c:v>
                </c:pt>
                <c:pt idx="755">
                  <c:v>1.323861301800302</c:v>
                </c:pt>
                <c:pt idx="756">
                  <c:v>1.33615972637585</c:v>
                </c:pt>
                <c:pt idx="757">
                  <c:v>1.3385248011188109</c:v>
                </c:pt>
                <c:pt idx="758">
                  <c:v>1.3335816933832441</c:v>
                </c:pt>
                <c:pt idx="759">
                  <c:v>1.323559776095163</c:v>
                </c:pt>
                <c:pt idx="760">
                  <c:v>1.311948018170245</c:v>
                </c:pt>
                <c:pt idx="761">
                  <c:v>1.283849213241492</c:v>
                </c:pt>
                <c:pt idx="762">
                  <c:v>1.2823154105089321</c:v>
                </c:pt>
                <c:pt idx="763">
                  <c:v>1.268346548629508</c:v>
                </c:pt>
                <c:pt idx="764">
                  <c:v>1.282650014373208</c:v>
                </c:pt>
                <c:pt idx="765">
                  <c:v>1.2734773086685129</c:v>
                </c:pt>
                <c:pt idx="766">
                  <c:v>1.269070480644354</c:v>
                </c:pt>
                <c:pt idx="767">
                  <c:v>1.265446448733454</c:v>
                </c:pt>
                <c:pt idx="768">
                  <c:v>1.265752266196398</c:v>
                </c:pt>
                <c:pt idx="769">
                  <c:v>1.2714335570321691</c:v>
                </c:pt>
                <c:pt idx="770">
                  <c:v>1.2970424518627119</c:v>
                </c:pt>
                <c:pt idx="771">
                  <c:v>1.2970424518627119</c:v>
                </c:pt>
                <c:pt idx="772">
                  <c:v>1.282777013463738</c:v>
                </c:pt>
                <c:pt idx="773">
                  <c:v>1.2722633417385001</c:v>
                </c:pt>
                <c:pt idx="774">
                  <c:v>1.2463241785667509</c:v>
                </c:pt>
                <c:pt idx="775">
                  <c:v>1.2381102594390561</c:v>
                </c:pt>
                <c:pt idx="776">
                  <c:v>1.2426363910990379</c:v>
                </c:pt>
                <c:pt idx="777">
                  <c:v>1.2541702450550241</c:v>
                </c:pt>
                <c:pt idx="778">
                  <c:v>1.239220344654191</c:v>
                </c:pt>
                <c:pt idx="779">
                  <c:v>1.2459741351838429</c:v>
                </c:pt>
                <c:pt idx="780">
                  <c:v>1.2684817676112241</c:v>
                </c:pt>
                <c:pt idx="781">
                  <c:v>1.257800017816084</c:v>
                </c:pt>
                <c:pt idx="782">
                  <c:v>1.243050282234297</c:v>
                </c:pt>
                <c:pt idx="783">
                  <c:v>1.237603868387408</c:v>
                </c:pt>
                <c:pt idx="784">
                  <c:v>1.239218257610921</c:v>
                </c:pt>
                <c:pt idx="785">
                  <c:v>1.2427525979324121</c:v>
                </c:pt>
                <c:pt idx="786">
                  <c:v>1.23476670958899</c:v>
                </c:pt>
                <c:pt idx="787">
                  <c:v>1.2503884930426969</c:v>
                </c:pt>
                <c:pt idx="788">
                  <c:v>1.2669806970374251</c:v>
                </c:pt>
                <c:pt idx="789">
                  <c:v>1.265366531049422</c:v>
                </c:pt>
                <c:pt idx="790">
                  <c:v>1.270466038628449</c:v>
                </c:pt>
                <c:pt idx="791">
                  <c:v>1.267370924118534</c:v>
                </c:pt>
                <c:pt idx="792">
                  <c:v>1.2797002914327149</c:v>
                </c:pt>
                <c:pt idx="793">
                  <c:v>1.277658144853421</c:v>
                </c:pt>
                <c:pt idx="794">
                  <c:v>1.264138412863512</c:v>
                </c:pt>
                <c:pt idx="795">
                  <c:v>1.257960423648665</c:v>
                </c:pt>
                <c:pt idx="796">
                  <c:v>1.2746492766685451</c:v>
                </c:pt>
                <c:pt idx="797">
                  <c:v>1.276569106614954</c:v>
                </c:pt>
                <c:pt idx="798">
                  <c:v>1.268992537835947</c:v>
                </c:pt>
                <c:pt idx="799">
                  <c:v>1.250432881531252</c:v>
                </c:pt>
                <c:pt idx="800">
                  <c:v>1.2435867855970211</c:v>
                </c:pt>
                <c:pt idx="801">
                  <c:v>1.2428882247310591</c:v>
                </c:pt>
                <c:pt idx="802">
                  <c:v>1.248525302378604</c:v>
                </c:pt>
                <c:pt idx="803">
                  <c:v>1.243237496318085</c:v>
                </c:pt>
                <c:pt idx="804">
                  <c:v>1.223754301777126</c:v>
                </c:pt>
                <c:pt idx="805">
                  <c:v>1.242266303285305</c:v>
                </c:pt>
                <c:pt idx="806">
                  <c:v>1.2388075490707391</c:v>
                </c:pt>
                <c:pt idx="807">
                  <c:v>1.2569129522880309</c:v>
                </c:pt>
                <c:pt idx="808">
                  <c:v>1.2610685280835969</c:v>
                </c:pt>
                <c:pt idx="809">
                  <c:v>1.256742647310759</c:v>
                </c:pt>
                <c:pt idx="810">
                  <c:v>1.2601941327562809</c:v>
                </c:pt>
                <c:pt idx="811">
                  <c:v>1.242451197907062</c:v>
                </c:pt>
                <c:pt idx="812">
                  <c:v>1.2472577883652409</c:v>
                </c:pt>
                <c:pt idx="813">
                  <c:v>1.2577134330219031</c:v>
                </c:pt>
                <c:pt idx="814">
                  <c:v>1.2508906554973469</c:v>
                </c:pt>
                <c:pt idx="815">
                  <c:v>1.252070798750281</c:v>
                </c:pt>
                <c:pt idx="816">
                  <c:v>1.2534264500548371</c:v>
                </c:pt>
                <c:pt idx="817">
                  <c:v>1.2251313826103309</c:v>
                </c:pt>
                <c:pt idx="818">
                  <c:v>1.2237405066211759</c:v>
                </c:pt>
                <c:pt idx="819">
                  <c:v>1.217634104127379</c:v>
                </c:pt>
                <c:pt idx="820">
                  <c:v>1.2188131781442151</c:v>
                </c:pt>
                <c:pt idx="821">
                  <c:v>1.199872700451742</c:v>
                </c:pt>
                <c:pt idx="822">
                  <c:v>1.1883114976354969</c:v>
                </c:pt>
                <c:pt idx="823">
                  <c:v>1.1695461425980169</c:v>
                </c:pt>
                <c:pt idx="824">
                  <c:v>1.161287743872994</c:v>
                </c:pt>
                <c:pt idx="825">
                  <c:v>1.183019371870724</c:v>
                </c:pt>
                <c:pt idx="826">
                  <c:v>1.1478802264801671</c:v>
                </c:pt>
                <c:pt idx="827">
                  <c:v>1.150428859073219</c:v>
                </c:pt>
                <c:pt idx="828">
                  <c:v>1.143095001772344</c:v>
                </c:pt>
                <c:pt idx="829">
                  <c:v>1.144517259249568</c:v>
                </c:pt>
                <c:pt idx="830">
                  <c:v>1.1571036579581879</c:v>
                </c:pt>
                <c:pt idx="831">
                  <c:v>1.1861016317591979</c:v>
                </c:pt>
                <c:pt idx="832">
                  <c:v>1.1841908939052821</c:v>
                </c:pt>
                <c:pt idx="833">
                  <c:v>1.168179443648353</c:v>
                </c:pt>
                <c:pt idx="834">
                  <c:v>1.189516581139092</c:v>
                </c:pt>
                <c:pt idx="835">
                  <c:v>1.1910264693544419</c:v>
                </c:pt>
                <c:pt idx="836">
                  <c:v>1.182196824015382</c:v>
                </c:pt>
                <c:pt idx="837">
                  <c:v>1.1771638320916791</c:v>
                </c:pt>
                <c:pt idx="838">
                  <c:v>1.173224905064979</c:v>
                </c:pt>
                <c:pt idx="839">
                  <c:v>1.1780572785096139</c:v>
                </c:pt>
                <c:pt idx="840">
                  <c:v>1.2030145197188371</c:v>
                </c:pt>
                <c:pt idx="841">
                  <c:v>1.2132865605036249</c:v>
                </c:pt>
                <c:pt idx="842">
                  <c:v>1.2269791937100061</c:v>
                </c:pt>
                <c:pt idx="843">
                  <c:v>1.2264192775121889</c:v>
                </c:pt>
                <c:pt idx="844">
                  <c:v>1.21342536225991</c:v>
                </c:pt>
                <c:pt idx="845">
                  <c:v>1.2138203246386301</c:v>
                </c:pt>
                <c:pt idx="846">
                  <c:v>1.219057145761878</c:v>
                </c:pt>
                <c:pt idx="847">
                  <c:v>1.222579859614791</c:v>
                </c:pt>
                <c:pt idx="848">
                  <c:v>1.1987206917241049</c:v>
                </c:pt>
                <c:pt idx="849">
                  <c:v>1.1761411064607641</c:v>
                </c:pt>
                <c:pt idx="850">
                  <c:v>1.1645354233643961</c:v>
                </c:pt>
                <c:pt idx="851">
                  <c:v>1.1636071474279439</c:v>
                </c:pt>
                <c:pt idx="852">
                  <c:v>1.1956851119772309</c:v>
                </c:pt>
                <c:pt idx="853">
                  <c:v>1.1802857515298639</c:v>
                </c:pt>
                <c:pt idx="854">
                  <c:v>1.205052548111434</c:v>
                </c:pt>
                <c:pt idx="855">
                  <c:v>1.2051409637825641</c:v>
                </c:pt>
                <c:pt idx="856">
                  <c:v>1.1939703591859649</c:v>
                </c:pt>
                <c:pt idx="857">
                  <c:v>1.191288346801489</c:v>
                </c:pt>
                <c:pt idx="858">
                  <c:v>1.16687850613278</c:v>
                </c:pt>
                <c:pt idx="859">
                  <c:v>1.166613893831419</c:v>
                </c:pt>
                <c:pt idx="860">
                  <c:v>1.153784140507119</c:v>
                </c:pt>
                <c:pt idx="861">
                  <c:v>1.1676771048367129</c:v>
                </c:pt>
                <c:pt idx="862">
                  <c:v>1.1835840634614001</c:v>
                </c:pt>
                <c:pt idx="863">
                  <c:v>1.186017273328124</c:v>
                </c:pt>
                <c:pt idx="864">
                  <c:v>1.1899094509010251</c:v>
                </c:pt>
                <c:pt idx="865">
                  <c:v>1.1957082083297219</c:v>
                </c:pt>
                <c:pt idx="866">
                  <c:v>1.215992753453319</c:v>
                </c:pt>
                <c:pt idx="867">
                  <c:v>1.2112603692568999</c:v>
                </c:pt>
                <c:pt idx="868">
                  <c:v>1.208256700443169</c:v>
                </c:pt>
                <c:pt idx="869">
                  <c:v>1.1997721240959709</c:v>
                </c:pt>
                <c:pt idx="870">
                  <c:v>1.194202910615469</c:v>
                </c:pt>
                <c:pt idx="871">
                  <c:v>1.190354224993873</c:v>
                </c:pt>
                <c:pt idx="872">
                  <c:v>1.2068588371902289</c:v>
                </c:pt>
                <c:pt idx="873">
                  <c:v>1.1795493316249051</c:v>
                </c:pt>
                <c:pt idx="874">
                  <c:v>1.1703085410742791</c:v>
                </c:pt>
                <c:pt idx="875">
                  <c:v>1.181160767628378</c:v>
                </c:pt>
                <c:pt idx="876">
                  <c:v>1.170391193780532</c:v>
                </c:pt>
                <c:pt idx="877">
                  <c:v>1.162685045539632</c:v>
                </c:pt>
                <c:pt idx="878">
                  <c:v>1.1550174901945589</c:v>
                </c:pt>
                <c:pt idx="879">
                  <c:v>1.169783735610967</c:v>
                </c:pt>
                <c:pt idx="880">
                  <c:v>1.173821083141938</c:v>
                </c:pt>
                <c:pt idx="881">
                  <c:v>1.163267721014396</c:v>
                </c:pt>
                <c:pt idx="882">
                  <c:v>1.1865166737460511</c:v>
                </c:pt>
                <c:pt idx="883">
                  <c:v>1.197429264122736</c:v>
                </c:pt>
                <c:pt idx="884">
                  <c:v>1.19870729293495</c:v>
                </c:pt>
                <c:pt idx="885">
                  <c:v>1.2317017424494321</c:v>
                </c:pt>
                <c:pt idx="886">
                  <c:v>1.2203400391714501</c:v>
                </c:pt>
                <c:pt idx="887">
                  <c:v>1.235354571490217</c:v>
                </c:pt>
                <c:pt idx="888">
                  <c:v>1.231320760644534</c:v>
                </c:pt>
                <c:pt idx="889">
                  <c:v>1.2433498199980331</c:v>
                </c:pt>
                <c:pt idx="890">
                  <c:v>1.191741649568677</c:v>
                </c:pt>
                <c:pt idx="891">
                  <c:v>1.1972896526879691</c:v>
                </c:pt>
                <c:pt idx="892">
                  <c:v>1.1974654461406511</c:v>
                </c:pt>
                <c:pt idx="893">
                  <c:v>1.153424983770891</c:v>
                </c:pt>
                <c:pt idx="894">
                  <c:v>1.1755787610167709</c:v>
                </c:pt>
                <c:pt idx="895">
                  <c:v>1.161690762321631</c:v>
                </c:pt>
                <c:pt idx="896">
                  <c:v>1.162301721441406</c:v>
                </c:pt>
                <c:pt idx="897">
                  <c:v>1.1648396796541829</c:v>
                </c:pt>
                <c:pt idx="898">
                  <c:v>1.146333424814026</c:v>
                </c:pt>
                <c:pt idx="899">
                  <c:v>1.1697995206807421</c:v>
                </c:pt>
                <c:pt idx="900">
                  <c:v>1.2074753756193251</c:v>
                </c:pt>
                <c:pt idx="901">
                  <c:v>1.172266033455353</c:v>
                </c:pt>
                <c:pt idx="902">
                  <c:v>1.17942026297345</c:v>
                </c:pt>
                <c:pt idx="903">
                  <c:v>1.1820327112720661</c:v>
                </c:pt>
                <c:pt idx="904">
                  <c:v>1.1759780414779939</c:v>
                </c:pt>
                <c:pt idx="905">
                  <c:v>1.142584787774328</c:v>
                </c:pt>
                <c:pt idx="906">
                  <c:v>1.1557013170578601</c:v>
                </c:pt>
                <c:pt idx="907">
                  <c:v>1.1695175982622119</c:v>
                </c:pt>
                <c:pt idx="908">
                  <c:v>1.1743661815351181</c:v>
                </c:pt>
                <c:pt idx="909">
                  <c:v>1.209074318368943</c:v>
                </c:pt>
                <c:pt idx="910">
                  <c:v>1.1940077812566481</c:v>
                </c:pt>
                <c:pt idx="911">
                  <c:v>1.1889179744155209</c:v>
                </c:pt>
                <c:pt idx="912">
                  <c:v>1.1819467905845329</c:v>
                </c:pt>
                <c:pt idx="913">
                  <c:v>1.1858265710738161</c:v>
                </c:pt>
                <c:pt idx="914">
                  <c:v>1.1617771007050199</c:v>
                </c:pt>
                <c:pt idx="915">
                  <c:v>1.1659671608400299</c:v>
                </c:pt>
                <c:pt idx="916">
                  <c:v>1.1742327095215781</c:v>
                </c:pt>
                <c:pt idx="917">
                  <c:v>1.159801874047792</c:v>
                </c:pt>
                <c:pt idx="918">
                  <c:v>1.1726106982637261</c:v>
                </c:pt>
                <c:pt idx="919">
                  <c:v>1.17344232153567</c:v>
                </c:pt>
                <c:pt idx="920">
                  <c:v>1.1874322292468129</c:v>
                </c:pt>
                <c:pt idx="921">
                  <c:v>1.17237990270764</c:v>
                </c:pt>
                <c:pt idx="922">
                  <c:v>1.1721618909732769</c:v>
                </c:pt>
                <c:pt idx="923">
                  <c:v>1.1669975266794881</c:v>
                </c:pt>
                <c:pt idx="924">
                  <c:v>1.150099048413137</c:v>
                </c:pt>
                <c:pt idx="925">
                  <c:v>1.1541756884191749</c:v>
                </c:pt>
                <c:pt idx="926">
                  <c:v>1.149563799598972</c:v>
                </c:pt>
                <c:pt idx="927">
                  <c:v>1.160416202079515</c:v>
                </c:pt>
                <c:pt idx="928">
                  <c:v>1.155140843629674</c:v>
                </c:pt>
                <c:pt idx="929">
                  <c:v>1.164321108298686</c:v>
                </c:pt>
                <c:pt idx="930">
                  <c:v>1.1664266986082139</c:v>
                </c:pt>
                <c:pt idx="931">
                  <c:v>1.169687386737015</c:v>
                </c:pt>
                <c:pt idx="932">
                  <c:v>1.1654330370771659</c:v>
                </c:pt>
                <c:pt idx="933">
                  <c:v>1.1462592460522909</c:v>
                </c:pt>
                <c:pt idx="934">
                  <c:v>1.1427466556168719</c:v>
                </c:pt>
                <c:pt idx="935">
                  <c:v>1.135094658199993</c:v>
                </c:pt>
                <c:pt idx="936">
                  <c:v>1.137144907664988</c:v>
                </c:pt>
                <c:pt idx="937">
                  <c:v>1.139830695382011</c:v>
                </c:pt>
                <c:pt idx="938">
                  <c:v>1.154581025969561</c:v>
                </c:pt>
                <c:pt idx="939">
                  <c:v>1.1415049642743791</c:v>
                </c:pt>
                <c:pt idx="940">
                  <c:v>1.1400051889293761</c:v>
                </c:pt>
                <c:pt idx="941">
                  <c:v>1.1295456999907709</c:v>
                </c:pt>
                <c:pt idx="942">
                  <c:v>1.119610410499142</c:v>
                </c:pt>
                <c:pt idx="943">
                  <c:v>1.1076584811808501</c:v>
                </c:pt>
                <c:pt idx="944">
                  <c:v>1.0971813057435329</c:v>
                </c:pt>
                <c:pt idx="945">
                  <c:v>1.0964997359569419</c:v>
                </c:pt>
                <c:pt idx="946">
                  <c:v>1.09192928608063</c:v>
                </c:pt>
                <c:pt idx="947">
                  <c:v>1.0850932977374419</c:v>
                </c:pt>
                <c:pt idx="948">
                  <c:v>1.0847825531976409</c:v>
                </c:pt>
                <c:pt idx="949">
                  <c:v>1.089625431627268</c:v>
                </c:pt>
                <c:pt idx="950">
                  <c:v>1.075849299006111</c:v>
                </c:pt>
                <c:pt idx="951">
                  <c:v>1.0779641040307519</c:v>
                </c:pt>
                <c:pt idx="952">
                  <c:v>1.099152237669601</c:v>
                </c:pt>
                <c:pt idx="953">
                  <c:v>1.0978611443802651</c:v>
                </c:pt>
                <c:pt idx="954">
                  <c:v>1.094660642218334</c:v>
                </c:pt>
                <c:pt idx="955">
                  <c:v>1.1057762503464981</c:v>
                </c:pt>
                <c:pt idx="956">
                  <c:v>1.107110439837746</c:v>
                </c:pt>
                <c:pt idx="957">
                  <c:v>1.115465487213035</c:v>
                </c:pt>
                <c:pt idx="958">
                  <c:v>1.1054176498442521</c:v>
                </c:pt>
                <c:pt idx="959">
                  <c:v>1.124475046582005</c:v>
                </c:pt>
                <c:pt idx="960">
                  <c:v>1.126561888981537</c:v>
                </c:pt>
                <c:pt idx="961">
                  <c:v>1.123016035768392</c:v>
                </c:pt>
                <c:pt idx="962">
                  <c:v>1.1403076664003069</c:v>
                </c:pt>
                <c:pt idx="963">
                  <c:v>1.145554895796622</c:v>
                </c:pt>
                <c:pt idx="964">
                  <c:v>1.1336698962991949</c:v>
                </c:pt>
                <c:pt idx="965">
                  <c:v>1.1326104247285591</c:v>
                </c:pt>
                <c:pt idx="966">
                  <c:v>1.1377393200865169</c:v>
                </c:pt>
                <c:pt idx="967">
                  <c:v>1.1506569153282611</c:v>
                </c:pt>
                <c:pt idx="968">
                  <c:v>1.1489891106789949</c:v>
                </c:pt>
                <c:pt idx="969">
                  <c:v>1.156543947795676</c:v>
                </c:pt>
                <c:pt idx="970">
                  <c:v>1.1515957881901631</c:v>
                </c:pt>
                <c:pt idx="971">
                  <c:v>1.167179608889366</c:v>
                </c:pt>
                <c:pt idx="972">
                  <c:v>1.174288507577459</c:v>
                </c:pt>
                <c:pt idx="973">
                  <c:v>1.1858075364398271</c:v>
                </c:pt>
                <c:pt idx="974">
                  <c:v>1.189419566781025</c:v>
                </c:pt>
                <c:pt idx="975">
                  <c:v>1.208577328842614</c:v>
                </c:pt>
                <c:pt idx="976">
                  <c:v>1.2061685235356809</c:v>
                </c:pt>
                <c:pt idx="977">
                  <c:v>1.1825365918233279</c:v>
                </c:pt>
                <c:pt idx="978">
                  <c:v>1.208305473961572</c:v>
                </c:pt>
                <c:pt idx="979">
                  <c:v>1.2055737249192939</c:v>
                </c:pt>
                <c:pt idx="980">
                  <c:v>1.2096989903891371</c:v>
                </c:pt>
                <c:pt idx="981">
                  <c:v>1.2061162757590249</c:v>
                </c:pt>
                <c:pt idx="982">
                  <c:v>1.226500524575173</c:v>
                </c:pt>
                <c:pt idx="983">
                  <c:v>1.262187786628328</c:v>
                </c:pt>
                <c:pt idx="984">
                  <c:v>1.2514838300541871</c:v>
                </c:pt>
                <c:pt idx="985">
                  <c:v>1.252455580679295</c:v>
                </c:pt>
                <c:pt idx="986">
                  <c:v>1.25472587220406</c:v>
                </c:pt>
                <c:pt idx="987">
                  <c:v>1.278026299499472</c:v>
                </c:pt>
                <c:pt idx="988">
                  <c:v>1.2812822864782709</c:v>
                </c:pt>
                <c:pt idx="989">
                  <c:v>1.277702857174944</c:v>
                </c:pt>
                <c:pt idx="990">
                  <c:v>1.2791483426306789</c:v>
                </c:pt>
                <c:pt idx="991">
                  <c:v>1.2646381670970921</c:v>
                </c:pt>
                <c:pt idx="992">
                  <c:v>1.2311585869219399</c:v>
                </c:pt>
                <c:pt idx="993">
                  <c:v>1.2401068584211421</c:v>
                </c:pt>
                <c:pt idx="994">
                  <c:v>1.2454348299556861</c:v>
                </c:pt>
                <c:pt idx="995">
                  <c:v>1.2488373043329211</c:v>
                </c:pt>
                <c:pt idx="996">
                  <c:v>1.250387815027816</c:v>
                </c:pt>
                <c:pt idx="997">
                  <c:v>1.2638359969248929</c:v>
                </c:pt>
                <c:pt idx="998">
                  <c:v>1.291979193459418</c:v>
                </c:pt>
                <c:pt idx="999">
                  <c:v>1.285479936095703</c:v>
                </c:pt>
                <c:pt idx="1000">
                  <c:v>1.287104560691499</c:v>
                </c:pt>
                <c:pt idx="1001">
                  <c:v>1.2830776733989371</c:v>
                </c:pt>
                <c:pt idx="1002">
                  <c:v>1.282178373919554</c:v>
                </c:pt>
                <c:pt idx="1003">
                  <c:v>1.2608499920674501</c:v>
                </c:pt>
                <c:pt idx="1004">
                  <c:v>1.2558723146060751</c:v>
                </c:pt>
                <c:pt idx="1005">
                  <c:v>1.2678736887382851</c:v>
                </c:pt>
                <c:pt idx="1006">
                  <c:v>1.2661815938432459</c:v>
                </c:pt>
                <c:pt idx="1007">
                  <c:v>1.301185706269002</c:v>
                </c:pt>
                <c:pt idx="1008">
                  <c:v>1.3171668407468839</c:v>
                </c:pt>
                <c:pt idx="1009">
                  <c:v>1.3161509250573229</c:v>
                </c:pt>
                <c:pt idx="1010">
                  <c:v>1.3266351146315281</c:v>
                </c:pt>
                <c:pt idx="1011">
                  <c:v>1.341317813766655</c:v>
                </c:pt>
                <c:pt idx="1012">
                  <c:v>1.344692961313352</c:v>
                </c:pt>
                <c:pt idx="1013">
                  <c:v>1.348271277706161</c:v>
                </c:pt>
                <c:pt idx="1014">
                  <c:v>1.354084538297875</c:v>
                </c:pt>
                <c:pt idx="1015">
                  <c:v>1.3333811871716661</c:v>
                </c:pt>
                <c:pt idx="1016">
                  <c:v>1.330735318623792</c:v>
                </c:pt>
                <c:pt idx="1017">
                  <c:v>1.3309448872820739</c:v>
                </c:pt>
                <c:pt idx="1018">
                  <c:v>1.3662022988984399</c:v>
                </c:pt>
                <c:pt idx="1019">
                  <c:v>1.3614286314983219</c:v>
                </c:pt>
                <c:pt idx="1020">
                  <c:v>1.358079494002421</c:v>
                </c:pt>
                <c:pt idx="1021">
                  <c:v>1.3730500950842359</c:v>
                </c:pt>
                <c:pt idx="1022">
                  <c:v>1.348046106511287</c:v>
                </c:pt>
                <c:pt idx="1023">
                  <c:v>1.3514793985904541</c:v>
                </c:pt>
                <c:pt idx="1024">
                  <c:v>1.3497773692234321</c:v>
                </c:pt>
                <c:pt idx="1025">
                  <c:v>1.3321410723249369</c:v>
                </c:pt>
                <c:pt idx="1026">
                  <c:v>1.319140457110231</c:v>
                </c:pt>
                <c:pt idx="1027">
                  <c:v>1.3370832383042259</c:v>
                </c:pt>
                <c:pt idx="1028">
                  <c:v>1.3399923590633189</c:v>
                </c:pt>
                <c:pt idx="1029">
                  <c:v>1.282859857660446</c:v>
                </c:pt>
                <c:pt idx="1030">
                  <c:v>1.282517825544399</c:v>
                </c:pt>
                <c:pt idx="1031">
                  <c:v>1.264403955141548</c:v>
                </c:pt>
                <c:pt idx="1032">
                  <c:v>1.24058210046358</c:v>
                </c:pt>
                <c:pt idx="1033">
                  <c:v>1.277978161908873</c:v>
                </c:pt>
                <c:pt idx="1034">
                  <c:v>1.2550315277294599</c:v>
                </c:pt>
                <c:pt idx="1035">
                  <c:v>1.2502033330393221</c:v>
                </c:pt>
                <c:pt idx="1036">
                  <c:v>1.2728166633871041</c:v>
                </c:pt>
                <c:pt idx="1037">
                  <c:v>1.276879632601954</c:v>
                </c:pt>
                <c:pt idx="1038">
                  <c:v>1.256977552498312</c:v>
                </c:pt>
                <c:pt idx="1039">
                  <c:v>1.247218476766994</c:v>
                </c:pt>
                <c:pt idx="1040">
                  <c:v>1.257262402412249</c:v>
                </c:pt>
                <c:pt idx="1041">
                  <c:v>1.252040765005759</c:v>
                </c:pt>
                <c:pt idx="1042">
                  <c:v>1.2386672108837089</c:v>
                </c:pt>
                <c:pt idx="1043">
                  <c:v>1.244797025653384</c:v>
                </c:pt>
                <c:pt idx="1044">
                  <c:v>1.2543474890352879</c:v>
                </c:pt>
                <c:pt idx="1045">
                  <c:v>1.2629452133364389</c:v>
                </c:pt>
                <c:pt idx="1046">
                  <c:v>1.26933423334525</c:v>
                </c:pt>
                <c:pt idx="1047">
                  <c:v>1.2647153487650951</c:v>
                </c:pt>
                <c:pt idx="1048">
                  <c:v>1.2609181304239601</c:v>
                </c:pt>
                <c:pt idx="1049">
                  <c:v>1.2660550619958051</c:v>
                </c:pt>
                <c:pt idx="1050">
                  <c:v>1.2581955502594</c:v>
                </c:pt>
                <c:pt idx="1051">
                  <c:v>1.2564687421616001</c:v>
                </c:pt>
                <c:pt idx="1052">
                  <c:v>1.250508878879264</c:v>
                </c:pt>
                <c:pt idx="1053">
                  <c:v>1.265626458135946</c:v>
                </c:pt>
                <c:pt idx="1054">
                  <c:v>1.2974282891951201</c:v>
                </c:pt>
                <c:pt idx="1055">
                  <c:v>1.2927652103469249</c:v>
                </c:pt>
                <c:pt idx="1056">
                  <c:v>1.29030959490728</c:v>
                </c:pt>
                <c:pt idx="1057">
                  <c:v>1.287809195430339</c:v>
                </c:pt>
                <c:pt idx="1058">
                  <c:v>1.291427024592595</c:v>
                </c:pt>
                <c:pt idx="1059">
                  <c:v>1.296118568270979</c:v>
                </c:pt>
                <c:pt idx="1060">
                  <c:v>1.312825288727874</c:v>
                </c:pt>
                <c:pt idx="1061">
                  <c:v>1.3368659066331741</c:v>
                </c:pt>
                <c:pt idx="1062">
                  <c:v>1.3325654074366531</c:v>
                </c:pt>
                <c:pt idx="1063">
                  <c:v>1.3354090587064269</c:v>
                </c:pt>
                <c:pt idx="1064">
                  <c:v>1.3197696796649201</c:v>
                </c:pt>
                <c:pt idx="1065">
                  <c:v>1.3190531076565299</c:v>
                </c:pt>
                <c:pt idx="1066">
                  <c:v>1.3340849075472361</c:v>
                </c:pt>
                <c:pt idx="1067">
                  <c:v>1.332310588814748</c:v>
                </c:pt>
                <c:pt idx="1068">
                  <c:v>1.360733439618272</c:v>
                </c:pt>
                <c:pt idx="1069">
                  <c:v>1.360606951540819</c:v>
                </c:pt>
                <c:pt idx="1070">
                  <c:v>1.349577278851968</c:v>
                </c:pt>
                <c:pt idx="1071">
                  <c:v>1.345235796203919</c:v>
                </c:pt>
                <c:pt idx="1072">
                  <c:v>1.3501747030084419</c:v>
                </c:pt>
                <c:pt idx="1073">
                  <c:v>1.324581135761745</c:v>
                </c:pt>
                <c:pt idx="1074">
                  <c:v>1.320526929020033</c:v>
                </c:pt>
                <c:pt idx="1075">
                  <c:v>1.3195958121115421</c:v>
                </c:pt>
                <c:pt idx="1076">
                  <c:v>1.323956530799701</c:v>
                </c:pt>
                <c:pt idx="1077">
                  <c:v>1.3328056585391881</c:v>
                </c:pt>
                <c:pt idx="1078">
                  <c:v>1.3320393717025309</c:v>
                </c:pt>
                <c:pt idx="1079">
                  <c:v>1.326944677523836</c:v>
                </c:pt>
                <c:pt idx="1080">
                  <c:v>1.324752941085978</c:v>
                </c:pt>
                <c:pt idx="1081">
                  <c:v>1.32099717102126</c:v>
                </c:pt>
                <c:pt idx="1082">
                  <c:v>1.330883040307594</c:v>
                </c:pt>
                <c:pt idx="1083">
                  <c:v>1.326570707833719</c:v>
                </c:pt>
                <c:pt idx="1084">
                  <c:v>1.326233544100631</c:v>
                </c:pt>
                <c:pt idx="1085">
                  <c:v>1.337310716941909</c:v>
                </c:pt>
                <c:pt idx="1086">
                  <c:v>1.3473481293087199</c:v>
                </c:pt>
                <c:pt idx="1087">
                  <c:v>1.3491652665870979</c:v>
                </c:pt>
                <c:pt idx="1088">
                  <c:v>1.347686562628905</c:v>
                </c:pt>
                <c:pt idx="1089">
                  <c:v>1.3517835933043909</c:v>
                </c:pt>
                <c:pt idx="1090">
                  <c:v>1.340502745304657</c:v>
                </c:pt>
                <c:pt idx="1091">
                  <c:v>1.3307022046332131</c:v>
                </c:pt>
                <c:pt idx="1092">
                  <c:v>1.312732312762054</c:v>
                </c:pt>
                <c:pt idx="1093">
                  <c:v>1.2924553492234769</c:v>
                </c:pt>
                <c:pt idx="1094">
                  <c:v>1.2832438030502751</c:v>
                </c:pt>
                <c:pt idx="1095">
                  <c:v>1.2775695914175369</c:v>
                </c:pt>
                <c:pt idx="1096">
                  <c:v>1.2934747697532589</c:v>
                </c:pt>
                <c:pt idx="1097">
                  <c:v>1.2886531000467529</c:v>
                </c:pt>
                <c:pt idx="1098">
                  <c:v>1.3083914984469509</c:v>
                </c:pt>
                <c:pt idx="1099">
                  <c:v>1.2961527799783279</c:v>
                </c:pt>
                <c:pt idx="1100">
                  <c:v>1.2996879783017059</c:v>
                </c:pt>
                <c:pt idx="1101">
                  <c:v>1.303609248560577</c:v>
                </c:pt>
                <c:pt idx="1102">
                  <c:v>1.308680613403143</c:v>
                </c:pt>
                <c:pt idx="1103">
                  <c:v>1.332367815170197</c:v>
                </c:pt>
                <c:pt idx="1104">
                  <c:v>1.330322613679694</c:v>
                </c:pt>
                <c:pt idx="1105">
                  <c:v>1.3301525821274871</c:v>
                </c:pt>
                <c:pt idx="1106">
                  <c:v>1.3318963082748549</c:v>
                </c:pt>
                <c:pt idx="1107">
                  <c:v>1.348165569797525</c:v>
                </c:pt>
                <c:pt idx="1108">
                  <c:v>1.328045473295552</c:v>
                </c:pt>
                <c:pt idx="1109">
                  <c:v>1.3362891618198689</c:v>
                </c:pt>
                <c:pt idx="1110">
                  <c:v>1.32722417871645</c:v>
                </c:pt>
                <c:pt idx="1111">
                  <c:v>1.322612748117425</c:v>
                </c:pt>
                <c:pt idx="1112">
                  <c:v>1.328997698851454</c:v>
                </c:pt>
                <c:pt idx="1113">
                  <c:v>1.339092096279491</c:v>
                </c:pt>
                <c:pt idx="1114">
                  <c:v>1.338708892711103</c:v>
                </c:pt>
                <c:pt idx="1115">
                  <c:v>1.352922408197323</c:v>
                </c:pt>
                <c:pt idx="1116">
                  <c:v>1.3656901231976279</c:v>
                </c:pt>
                <c:pt idx="1117">
                  <c:v>1.3792113445013641</c:v>
                </c:pt>
                <c:pt idx="1118">
                  <c:v>1.3773847320479931</c:v>
                </c:pt>
                <c:pt idx="1119">
                  <c:v>1.3730988240863291</c:v>
                </c:pt>
                <c:pt idx="1120">
                  <c:v>1.367368452839169</c:v>
                </c:pt>
                <c:pt idx="1121">
                  <c:v>1.3841140628226289</c:v>
                </c:pt>
                <c:pt idx="1122">
                  <c:v>1.378544742910899</c:v>
                </c:pt>
                <c:pt idx="1123">
                  <c:v>1.3611457167059979</c:v>
                </c:pt>
                <c:pt idx="1124">
                  <c:v>1.367763557988003</c:v>
                </c:pt>
                <c:pt idx="1125">
                  <c:v>1.3689543265565161</c:v>
                </c:pt>
                <c:pt idx="1126">
                  <c:v>1.371548001377999</c:v>
                </c:pt>
                <c:pt idx="1127">
                  <c:v>1.358880325221846</c:v>
                </c:pt>
                <c:pt idx="1128">
                  <c:v>1.361516195339693</c:v>
                </c:pt>
                <c:pt idx="1129">
                  <c:v>1.3573449486685261</c:v>
                </c:pt>
                <c:pt idx="1130">
                  <c:v>1.3576003295161301</c:v>
                </c:pt>
                <c:pt idx="1131">
                  <c:v>1.3576854858333529</c:v>
                </c:pt>
                <c:pt idx="1132">
                  <c:v>1.344060346888885</c:v>
                </c:pt>
                <c:pt idx="1133">
                  <c:v>1.3536411297294719</c:v>
                </c:pt>
                <c:pt idx="1134">
                  <c:v>1.3548344973286099</c:v>
                </c:pt>
                <c:pt idx="1135">
                  <c:v>1.36156720824738</c:v>
                </c:pt>
                <c:pt idx="1136">
                  <c:v>1.380613562683084</c:v>
                </c:pt>
                <c:pt idx="1137">
                  <c:v>1.3927913504642171</c:v>
                </c:pt>
                <c:pt idx="1138">
                  <c:v>1.3933013981077029</c:v>
                </c:pt>
                <c:pt idx="1139">
                  <c:v>1.38900957070348</c:v>
                </c:pt>
                <c:pt idx="1140">
                  <c:v>1.3921969905497249</c:v>
                </c:pt>
                <c:pt idx="1141">
                  <c:v>1.373871727890742</c:v>
                </c:pt>
                <c:pt idx="1142">
                  <c:v>1.3742968080192961</c:v>
                </c:pt>
                <c:pt idx="1143">
                  <c:v>1.3754883407312051</c:v>
                </c:pt>
                <c:pt idx="1144">
                  <c:v>1.367488148669235</c:v>
                </c:pt>
                <c:pt idx="1145">
                  <c:v>1.3709774747021279</c:v>
                </c:pt>
                <c:pt idx="1146">
                  <c:v>1.373361413177002</c:v>
                </c:pt>
                <c:pt idx="1147">
                  <c:v>1.379151229299709</c:v>
                </c:pt>
                <c:pt idx="1148">
                  <c:v>1.374085953248295</c:v>
                </c:pt>
                <c:pt idx="1149">
                  <c:v>1.366979917989676</c:v>
                </c:pt>
                <c:pt idx="1150">
                  <c:v>1.3687675876565599</c:v>
                </c:pt>
                <c:pt idx="1151">
                  <c:v>1.389334678706547</c:v>
                </c:pt>
                <c:pt idx="1152">
                  <c:v>1.396615570584256</c:v>
                </c:pt>
                <c:pt idx="1153">
                  <c:v>1.403633226340997</c:v>
                </c:pt>
                <c:pt idx="1154">
                  <c:v>1.400784573641483</c:v>
                </c:pt>
                <c:pt idx="1155">
                  <c:v>1.400784573641483</c:v>
                </c:pt>
                <c:pt idx="1156">
                  <c:v>1.3927080207926981</c:v>
                </c:pt>
                <c:pt idx="1157">
                  <c:v>1.372856098134331</c:v>
                </c:pt>
                <c:pt idx="1158">
                  <c:v>1.3744721735882861</c:v>
                </c:pt>
                <c:pt idx="1159">
                  <c:v>1.373535597544139</c:v>
                </c:pt>
                <c:pt idx="1160">
                  <c:v>1.3727693745491869</c:v>
                </c:pt>
                <c:pt idx="1161">
                  <c:v>1.368597534911826</c:v>
                </c:pt>
                <c:pt idx="1162">
                  <c:v>1.3785130881478631</c:v>
                </c:pt>
                <c:pt idx="1163">
                  <c:v>1.38644022346579</c:v>
                </c:pt>
                <c:pt idx="1164">
                  <c:v>1.372445916632135</c:v>
                </c:pt>
                <c:pt idx="1165">
                  <c:v>1.3647912599822281</c:v>
                </c:pt>
                <c:pt idx="1166">
                  <c:v>1.3526874361093151</c:v>
                </c:pt>
                <c:pt idx="1167">
                  <c:v>1.3642652749464601</c:v>
                </c:pt>
                <c:pt idx="1168">
                  <c:v>1.363924495095785</c:v>
                </c:pt>
                <c:pt idx="1169">
                  <c:v>1.3617957446118021</c:v>
                </c:pt>
                <c:pt idx="1170">
                  <c:v>1.357580331029937</c:v>
                </c:pt>
                <c:pt idx="1171">
                  <c:v>1.340502831069369</c:v>
                </c:pt>
                <c:pt idx="1172">
                  <c:v>1.3230790476250369</c:v>
                </c:pt>
                <c:pt idx="1173">
                  <c:v>1.327300059976243</c:v>
                </c:pt>
                <c:pt idx="1174">
                  <c:v>1.3247395088974161</c:v>
                </c:pt>
                <c:pt idx="1175">
                  <c:v>1.332462345260276</c:v>
                </c:pt>
                <c:pt idx="1176">
                  <c:v>1.3396314669493139</c:v>
                </c:pt>
                <c:pt idx="1177">
                  <c:v>1.3376265606483739</c:v>
                </c:pt>
                <c:pt idx="1178">
                  <c:v>1.3385219729301361</c:v>
                </c:pt>
                <c:pt idx="1179">
                  <c:v>1.344449976901285</c:v>
                </c:pt>
                <c:pt idx="1180">
                  <c:v>1.3401852799553551</c:v>
                </c:pt>
                <c:pt idx="1181">
                  <c:v>1.3670444945980571</c:v>
                </c:pt>
                <c:pt idx="1182">
                  <c:v>1.3637609624029201</c:v>
                </c:pt>
                <c:pt idx="1183">
                  <c:v>1.376862140611848</c:v>
                </c:pt>
                <c:pt idx="1184">
                  <c:v>1.3735849209177169</c:v>
                </c:pt>
                <c:pt idx="1185">
                  <c:v>1.370481254610296</c:v>
                </c:pt>
                <c:pt idx="1186">
                  <c:v>1.368524876340997</c:v>
                </c:pt>
                <c:pt idx="1187">
                  <c:v>1.3580196818089949</c:v>
                </c:pt>
                <c:pt idx="1188">
                  <c:v>1.3616782202265869</c:v>
                </c:pt>
                <c:pt idx="1189">
                  <c:v>1.3582715015750191</c:v>
                </c:pt>
                <c:pt idx="1190">
                  <c:v>1.3675104010954899</c:v>
                </c:pt>
                <c:pt idx="1191">
                  <c:v>1.3705338881094029</c:v>
                </c:pt>
                <c:pt idx="1192">
                  <c:v>1.387827086912488</c:v>
                </c:pt>
                <c:pt idx="1193">
                  <c:v>1.390804982755417</c:v>
                </c:pt>
                <c:pt idx="1194">
                  <c:v>1.4005381142222879</c:v>
                </c:pt>
                <c:pt idx="1195">
                  <c:v>1.395013409624317</c:v>
                </c:pt>
                <c:pt idx="1196">
                  <c:v>1.387410740081811</c:v>
                </c:pt>
                <c:pt idx="1197">
                  <c:v>1.39259420918846</c:v>
                </c:pt>
                <c:pt idx="1198">
                  <c:v>1.3802673573276261</c:v>
                </c:pt>
                <c:pt idx="1199">
                  <c:v>1.3905515590208</c:v>
                </c:pt>
                <c:pt idx="1200">
                  <c:v>1.3921675349725171</c:v>
                </c:pt>
                <c:pt idx="1201">
                  <c:v>1.40002674063725</c:v>
                </c:pt>
                <c:pt idx="1202">
                  <c:v>1.398880458341903</c:v>
                </c:pt>
                <c:pt idx="1203">
                  <c:v>1.38669523643028</c:v>
                </c:pt>
                <c:pt idx="1204">
                  <c:v>1.3824900661989341</c:v>
                </c:pt>
                <c:pt idx="1205">
                  <c:v>1.3851257936576931</c:v>
                </c:pt>
                <c:pt idx="1206">
                  <c:v>1.3918868192912179</c:v>
                </c:pt>
                <c:pt idx="1207">
                  <c:v>1.3708803520376751</c:v>
                </c:pt>
                <c:pt idx="1208">
                  <c:v>1.3704977641681759</c:v>
                </c:pt>
                <c:pt idx="1209">
                  <c:v>1.3410483977000029</c:v>
                </c:pt>
                <c:pt idx="1210">
                  <c:v>1.3197950157338649</c:v>
                </c:pt>
                <c:pt idx="1211">
                  <c:v>1.309346963590851</c:v>
                </c:pt>
                <c:pt idx="1212">
                  <c:v>1.315142612982191</c:v>
                </c:pt>
                <c:pt idx="1213">
                  <c:v>1.3328534953517239</c:v>
                </c:pt>
                <c:pt idx="1214">
                  <c:v>1.332546645831159</c:v>
                </c:pt>
                <c:pt idx="1215">
                  <c:v>1.3312328168686141</c:v>
                </c:pt>
                <c:pt idx="1216">
                  <c:v>1.3445917040440789</c:v>
                </c:pt>
                <c:pt idx="1217">
                  <c:v>1.350198129745751</c:v>
                </c:pt>
                <c:pt idx="1218">
                  <c:v>1.3441139873644929</c:v>
                </c:pt>
                <c:pt idx="1219">
                  <c:v>1.351158999815723</c:v>
                </c:pt>
                <c:pt idx="1220">
                  <c:v>1.3743113697143681</c:v>
                </c:pt>
                <c:pt idx="1221">
                  <c:v>1.3630736186129671</c:v>
                </c:pt>
                <c:pt idx="1222">
                  <c:v>1.363291882908044</c:v>
                </c:pt>
                <c:pt idx="1223">
                  <c:v>1.385279404728061</c:v>
                </c:pt>
                <c:pt idx="1224">
                  <c:v>1.380520164744345</c:v>
                </c:pt>
                <c:pt idx="1225">
                  <c:v>1.366306831146568</c:v>
                </c:pt>
                <c:pt idx="1226">
                  <c:v>1.35632698117615</c:v>
                </c:pt>
                <c:pt idx="1227">
                  <c:v>1.35475649179272</c:v>
                </c:pt>
                <c:pt idx="1228">
                  <c:v>1.3557611378645369</c:v>
                </c:pt>
                <c:pt idx="1229">
                  <c:v>1.321806804424168</c:v>
                </c:pt>
                <c:pt idx="1230">
                  <c:v>1.356722752688986</c:v>
                </c:pt>
                <c:pt idx="1231">
                  <c:v>1.3600503285988701</c:v>
                </c:pt>
                <c:pt idx="1232">
                  <c:v>1.373816329810537</c:v>
                </c:pt>
                <c:pt idx="1233">
                  <c:v>1.401346055334669</c:v>
                </c:pt>
                <c:pt idx="1234">
                  <c:v>1.378858006223282</c:v>
                </c:pt>
                <c:pt idx="1235">
                  <c:v>1.3413357480750561</c:v>
                </c:pt>
                <c:pt idx="1236">
                  <c:v>1.3615037815967379</c:v>
                </c:pt>
                <c:pt idx="1237">
                  <c:v>1.3458863431987189</c:v>
                </c:pt>
                <c:pt idx="1238">
                  <c:v>1.3295480526393531</c:v>
                </c:pt>
                <c:pt idx="1239">
                  <c:v>1.315419652630059</c:v>
                </c:pt>
                <c:pt idx="1240">
                  <c:v>1.271199046679367</c:v>
                </c:pt>
                <c:pt idx="1241">
                  <c:v>1.263001924725677</c:v>
                </c:pt>
                <c:pt idx="1242">
                  <c:v>1.2551120160326961</c:v>
                </c:pt>
                <c:pt idx="1243">
                  <c:v>1.235739930101863</c:v>
                </c:pt>
                <c:pt idx="1244">
                  <c:v>1.2528363320474469</c:v>
                </c:pt>
                <c:pt idx="1245">
                  <c:v>1.2306580851054181</c:v>
                </c:pt>
                <c:pt idx="1246">
                  <c:v>1.2531729822478981</c:v>
                </c:pt>
                <c:pt idx="1247">
                  <c:v>1.2765096194708201</c:v>
                </c:pt>
                <c:pt idx="1248">
                  <c:v>1.2731471119382209</c:v>
                </c:pt>
                <c:pt idx="1249">
                  <c:v>1.2784004070717221</c:v>
                </c:pt>
                <c:pt idx="1250">
                  <c:v>1.273582242893885</c:v>
                </c:pt>
                <c:pt idx="1251">
                  <c:v>1.271638948353397</c:v>
                </c:pt>
                <c:pt idx="1252">
                  <c:v>1.2711525266671331</c:v>
                </c:pt>
                <c:pt idx="1253">
                  <c:v>1.284277101757348</c:v>
                </c:pt>
                <c:pt idx="1254">
                  <c:v>1.2799323966313421</c:v>
                </c:pt>
                <c:pt idx="1255">
                  <c:v>1.300039153957264</c:v>
                </c:pt>
                <c:pt idx="1256">
                  <c:v>1.2946774916660719</c:v>
                </c:pt>
                <c:pt idx="1257">
                  <c:v>1.2987492081417029</c:v>
                </c:pt>
                <c:pt idx="1258">
                  <c:v>1.2983505334640779</c:v>
                </c:pt>
                <c:pt idx="1259">
                  <c:v>1.292764524850095</c:v>
                </c:pt>
                <c:pt idx="1260">
                  <c:v>1.3099810130709</c:v>
                </c:pt>
                <c:pt idx="1261">
                  <c:v>1.3024308683674659</c:v>
                </c:pt>
                <c:pt idx="1262">
                  <c:v>1.3032681129346531</c:v>
                </c:pt>
                <c:pt idx="1263">
                  <c:v>1.3180861466161691</c:v>
                </c:pt>
                <c:pt idx="1264">
                  <c:v>1.3217604725843279</c:v>
                </c:pt>
                <c:pt idx="1265">
                  <c:v>1.3099672120954411</c:v>
                </c:pt>
                <c:pt idx="1266">
                  <c:v>1.3174441687957019</c:v>
                </c:pt>
                <c:pt idx="1267">
                  <c:v>1.316034086635486</c:v>
                </c:pt>
                <c:pt idx="1268">
                  <c:v>1.3066980129382999</c:v>
                </c:pt>
                <c:pt idx="1269">
                  <c:v>1.3173613744445289</c:v>
                </c:pt>
                <c:pt idx="1270">
                  <c:v>1.326049260582338</c:v>
                </c:pt>
                <c:pt idx="1271">
                  <c:v>1.333190882264996</c:v>
                </c:pt>
                <c:pt idx="1272">
                  <c:v>1.3404298280978431</c:v>
                </c:pt>
                <c:pt idx="1273">
                  <c:v>1.339110853588432</c:v>
                </c:pt>
                <c:pt idx="1274">
                  <c:v>1.337618827627048</c:v>
                </c:pt>
                <c:pt idx="1275">
                  <c:v>1.345964779145167</c:v>
                </c:pt>
                <c:pt idx="1276">
                  <c:v>1.346272457372788</c:v>
                </c:pt>
                <c:pt idx="1277">
                  <c:v>1.3448669378763931</c:v>
                </c:pt>
                <c:pt idx="1278">
                  <c:v>1.344954811543889</c:v>
                </c:pt>
                <c:pt idx="1279">
                  <c:v>1.3323888360415681</c:v>
                </c:pt>
                <c:pt idx="1280">
                  <c:v>1.3239518235248311</c:v>
                </c:pt>
                <c:pt idx="1281">
                  <c:v>1.3329626662768761</c:v>
                </c:pt>
                <c:pt idx="1282">
                  <c:v>1.3411809290352801</c:v>
                </c:pt>
                <c:pt idx="1283">
                  <c:v>1.34003856736718</c:v>
                </c:pt>
                <c:pt idx="1284">
                  <c:v>1.335339204941717</c:v>
                </c:pt>
                <c:pt idx="1285">
                  <c:v>1.3061553032116919</c:v>
                </c:pt>
                <c:pt idx="1286">
                  <c:v>1.311076894988024</c:v>
                </c:pt>
                <c:pt idx="1287">
                  <c:v>1.320501625435442</c:v>
                </c:pt>
                <c:pt idx="1288">
                  <c:v>1.3164942337221539</c:v>
                </c:pt>
                <c:pt idx="1289">
                  <c:v>1.3201913363530129</c:v>
                </c:pt>
                <c:pt idx="1290">
                  <c:v>1.3205435822854561</c:v>
                </c:pt>
                <c:pt idx="1291">
                  <c:v>1.347366772992652</c:v>
                </c:pt>
                <c:pt idx="1292">
                  <c:v>1.353880660263229</c:v>
                </c:pt>
                <c:pt idx="1293">
                  <c:v>1.3559465262526309</c:v>
                </c:pt>
                <c:pt idx="1294">
                  <c:v>1.35335417151049</c:v>
                </c:pt>
                <c:pt idx="1295">
                  <c:v>1.359504423533143</c:v>
                </c:pt>
                <c:pt idx="1296">
                  <c:v>1.3651723938590401</c:v>
                </c:pt>
                <c:pt idx="1297">
                  <c:v>1.3730789503207039</c:v>
                </c:pt>
                <c:pt idx="1298">
                  <c:v>1.366535564793133</c:v>
                </c:pt>
                <c:pt idx="1299">
                  <c:v>1.353497988211511</c:v>
                </c:pt>
                <c:pt idx="1300">
                  <c:v>1.3592068008126581</c:v>
                </c:pt>
                <c:pt idx="1301">
                  <c:v>1.339646801748922</c:v>
                </c:pt>
                <c:pt idx="1302">
                  <c:v>1.349537316212535</c:v>
                </c:pt>
                <c:pt idx="1303">
                  <c:v>1.3515066387029231</c:v>
                </c:pt>
                <c:pt idx="1304">
                  <c:v>1.357279896967529</c:v>
                </c:pt>
                <c:pt idx="1305">
                  <c:v>1.370094450495194</c:v>
                </c:pt>
                <c:pt idx="1306">
                  <c:v>1.3687828323535149</c:v>
                </c:pt>
                <c:pt idx="1307">
                  <c:v>1.371140928022893</c:v>
                </c:pt>
                <c:pt idx="1308">
                  <c:v>1.3830751701399979</c:v>
                </c:pt>
                <c:pt idx="1309">
                  <c:v>1.3731663477865661</c:v>
                </c:pt>
                <c:pt idx="1310">
                  <c:v>1.3809323361039501</c:v>
                </c:pt>
                <c:pt idx="1311">
                  <c:v>1.4112298219096131</c:v>
                </c:pt>
                <c:pt idx="1312">
                  <c:v>1.4396942473872421</c:v>
                </c:pt>
                <c:pt idx="1313">
                  <c:v>1.472025667268535</c:v>
                </c:pt>
                <c:pt idx="1314">
                  <c:v>1.5481021561701429</c:v>
                </c:pt>
                <c:pt idx="1315">
                  <c:v>1.540471644501576</c:v>
                </c:pt>
                <c:pt idx="1316">
                  <c:v>1.535072648600234</c:v>
                </c:pt>
                <c:pt idx="1317">
                  <c:v>1.5610559158417261</c:v>
                </c:pt>
                <c:pt idx="1318">
                  <c:v>1.52998580584782</c:v>
                </c:pt>
                <c:pt idx="1319">
                  <c:v>1.548534384914066</c:v>
                </c:pt>
                <c:pt idx="1320">
                  <c:v>1.537116059424833</c:v>
                </c:pt>
                <c:pt idx="1321">
                  <c:v>1.525865237452025</c:v>
                </c:pt>
                <c:pt idx="1322">
                  <c:v>1.47406724409394</c:v>
                </c:pt>
                <c:pt idx="1323">
                  <c:v>1.484531758587802</c:v>
                </c:pt>
                <c:pt idx="1324">
                  <c:v>1.5232547301089909</c:v>
                </c:pt>
                <c:pt idx="1325">
                  <c:v>1.5244549769745881</c:v>
                </c:pt>
                <c:pt idx="1326">
                  <c:v>1.526973488418458</c:v>
                </c:pt>
                <c:pt idx="1327">
                  <c:v>1.5260756786437399</c:v>
                </c:pt>
                <c:pt idx="1328">
                  <c:v>1.4742410770285019</c:v>
                </c:pt>
                <c:pt idx="1329">
                  <c:v>1.477790816644853</c:v>
                </c:pt>
                <c:pt idx="1330">
                  <c:v>1.4856895388020841</c:v>
                </c:pt>
                <c:pt idx="1331">
                  <c:v>1.509306878365164</c:v>
                </c:pt>
                <c:pt idx="1332">
                  <c:v>1.504499444056169</c:v>
                </c:pt>
                <c:pt idx="1333">
                  <c:v>1.5112664943373111</c:v>
                </c:pt>
                <c:pt idx="1334">
                  <c:v>1.524471731387429</c:v>
                </c:pt>
                <c:pt idx="1335">
                  <c:v>1.537962821173408</c:v>
                </c:pt>
                <c:pt idx="1336">
                  <c:v>1.528806905350184</c:v>
                </c:pt>
                <c:pt idx="1337">
                  <c:v>1.5297478069796591</c:v>
                </c:pt>
                <c:pt idx="1338">
                  <c:v>1.51814622481821</c:v>
                </c:pt>
                <c:pt idx="1339">
                  <c:v>1.5292773962719559</c:v>
                </c:pt>
                <c:pt idx="1340">
                  <c:v>1.518859157567455</c:v>
                </c:pt>
                <c:pt idx="1341">
                  <c:v>1.514400763366281</c:v>
                </c:pt>
                <c:pt idx="1342">
                  <c:v>1.5097234951203959</c:v>
                </c:pt>
                <c:pt idx="1343">
                  <c:v>1.534228997601037</c:v>
                </c:pt>
                <c:pt idx="1344">
                  <c:v>1.5646189083240669</c:v>
                </c:pt>
                <c:pt idx="1345">
                  <c:v>1.563803336413401</c:v>
                </c:pt>
                <c:pt idx="1346">
                  <c:v>1.541974049429107</c:v>
                </c:pt>
                <c:pt idx="1347">
                  <c:v>1.527683572823298</c:v>
                </c:pt>
                <c:pt idx="1348">
                  <c:v>1.53686965183581</c:v>
                </c:pt>
                <c:pt idx="1349">
                  <c:v>1.542248076022769</c:v>
                </c:pt>
                <c:pt idx="1350">
                  <c:v>1.5474933498155261</c:v>
                </c:pt>
                <c:pt idx="1351">
                  <c:v>1.5333349338304849</c:v>
                </c:pt>
                <c:pt idx="1352">
                  <c:v>1.5412506302873581</c:v>
                </c:pt>
                <c:pt idx="1353">
                  <c:v>1.573688398771609</c:v>
                </c:pt>
                <c:pt idx="1354">
                  <c:v>1.5633939575637279</c:v>
                </c:pt>
                <c:pt idx="1355">
                  <c:v>1.5660986577028571</c:v>
                </c:pt>
                <c:pt idx="1356">
                  <c:v>1.5629153117614469</c:v>
                </c:pt>
                <c:pt idx="1357">
                  <c:v>1.5599925125270919</c:v>
                </c:pt>
                <c:pt idx="1358">
                  <c:v>1.547434644836962</c:v>
                </c:pt>
                <c:pt idx="1359">
                  <c:v>1.5246301002307441</c:v>
                </c:pt>
                <c:pt idx="1360">
                  <c:v>1.5392741847909319</c:v>
                </c:pt>
                <c:pt idx="1361">
                  <c:v>1.51804858875405</c:v>
                </c:pt>
                <c:pt idx="1362">
                  <c:v>1.5227905776324839</c:v>
                </c:pt>
                <c:pt idx="1363">
                  <c:v>1.530129847550906</c:v>
                </c:pt>
                <c:pt idx="1364">
                  <c:v>1.5420401435836351</c:v>
                </c:pt>
                <c:pt idx="1365">
                  <c:v>1.5523183469658419</c:v>
                </c:pt>
                <c:pt idx="1366">
                  <c:v>1.545046769214566</c:v>
                </c:pt>
                <c:pt idx="1367">
                  <c:v>1.5327066552062181</c:v>
                </c:pt>
                <c:pt idx="1368">
                  <c:v>1.564189241146382</c:v>
                </c:pt>
                <c:pt idx="1369">
                  <c:v>1.549097465516313</c:v>
                </c:pt>
                <c:pt idx="1370">
                  <c:v>1.53444096838219</c:v>
                </c:pt>
                <c:pt idx="1371">
                  <c:v>1.5359458112413089</c:v>
                </c:pt>
                <c:pt idx="1372">
                  <c:v>1.515313999051968</c:v>
                </c:pt>
                <c:pt idx="1373">
                  <c:v>1.519191741411531</c:v>
                </c:pt>
                <c:pt idx="1374">
                  <c:v>1.5267856074907209</c:v>
                </c:pt>
                <c:pt idx="1375">
                  <c:v>1.523594238121573</c:v>
                </c:pt>
                <c:pt idx="1376">
                  <c:v>1.5201461586902469</c:v>
                </c:pt>
                <c:pt idx="1377">
                  <c:v>1.542121994990884</c:v>
                </c:pt>
                <c:pt idx="1378">
                  <c:v>1.5842245211225241</c:v>
                </c:pt>
                <c:pt idx="1379">
                  <c:v>1.5826291549087079</c:v>
                </c:pt>
                <c:pt idx="1380">
                  <c:v>1.5773403087826601</c:v>
                </c:pt>
                <c:pt idx="1381">
                  <c:v>1.5779426771558129</c:v>
                </c:pt>
                <c:pt idx="1382">
                  <c:v>1.581042185890146</c:v>
                </c:pt>
                <c:pt idx="1383">
                  <c:v>1.5709635720402431</c:v>
                </c:pt>
                <c:pt idx="1384">
                  <c:v>1.5726913897320201</c:v>
                </c:pt>
                <c:pt idx="1385">
                  <c:v>1.581036405721955</c:v>
                </c:pt>
                <c:pt idx="1386">
                  <c:v>1.5762170123932431</c:v>
                </c:pt>
                <c:pt idx="1387">
                  <c:v>1.570798700565601</c:v>
                </c:pt>
                <c:pt idx="1388">
                  <c:v>1.5497124213678271</c:v>
                </c:pt>
                <c:pt idx="1389">
                  <c:v>1.54644158762189</c:v>
                </c:pt>
                <c:pt idx="1390">
                  <c:v>1.545708386661667</c:v>
                </c:pt>
                <c:pt idx="1391">
                  <c:v>1.561411281223932</c:v>
                </c:pt>
                <c:pt idx="1392">
                  <c:v>1.5400600197539029</c:v>
                </c:pt>
                <c:pt idx="1393">
                  <c:v>1.534758400602831</c:v>
                </c:pt>
                <c:pt idx="1394">
                  <c:v>1.550000927757395</c:v>
                </c:pt>
                <c:pt idx="1395">
                  <c:v>1.560798746235428</c:v>
                </c:pt>
                <c:pt idx="1396">
                  <c:v>1.576633467928013</c:v>
                </c:pt>
                <c:pt idx="1397">
                  <c:v>1.5728804004083199</c:v>
                </c:pt>
                <c:pt idx="1398">
                  <c:v>1.597446824707607</c:v>
                </c:pt>
                <c:pt idx="1399">
                  <c:v>1.597317461423597</c:v>
                </c:pt>
                <c:pt idx="1400">
                  <c:v>1.5968870522088441</c:v>
                </c:pt>
                <c:pt idx="1401">
                  <c:v>1.589910775114771</c:v>
                </c:pt>
                <c:pt idx="1402">
                  <c:v>1.5647949943461139</c:v>
                </c:pt>
                <c:pt idx="1403">
                  <c:v>1.582161538154516</c:v>
                </c:pt>
                <c:pt idx="1404">
                  <c:v>1.582635888637614</c:v>
                </c:pt>
                <c:pt idx="1405">
                  <c:v>1.584101040864047</c:v>
                </c:pt>
                <c:pt idx="1406">
                  <c:v>1.5940127152675601</c:v>
                </c:pt>
                <c:pt idx="1407">
                  <c:v>1.596984731138761</c:v>
                </c:pt>
                <c:pt idx="1408">
                  <c:v>1.61834068517277</c:v>
                </c:pt>
                <c:pt idx="1409">
                  <c:v>1.607371421174836</c:v>
                </c:pt>
                <c:pt idx="1410">
                  <c:v>1.5974532713835521</c:v>
                </c:pt>
                <c:pt idx="1411">
                  <c:v>1.609663291516799</c:v>
                </c:pt>
                <c:pt idx="1412">
                  <c:v>1.634018487332582</c:v>
                </c:pt>
                <c:pt idx="1413">
                  <c:v>1.5993127005162839</c:v>
                </c:pt>
                <c:pt idx="1414">
                  <c:v>1.6309430709696839</c:v>
                </c:pt>
                <c:pt idx="1415">
                  <c:v>1.62647334618113</c:v>
                </c:pt>
                <c:pt idx="1416">
                  <c:v>1.623818641475878</c:v>
                </c:pt>
                <c:pt idx="1417">
                  <c:v>1.6266041794381101</c:v>
                </c:pt>
                <c:pt idx="1418">
                  <c:v>1.614598961125864</c:v>
                </c:pt>
                <c:pt idx="1419">
                  <c:v>1.6097520029963439</c:v>
                </c:pt>
                <c:pt idx="1420">
                  <c:v>1.5975929439693151</c:v>
                </c:pt>
                <c:pt idx="1421">
                  <c:v>1.5917896583582349</c:v>
                </c:pt>
                <c:pt idx="1422">
                  <c:v>1.580345981354903</c:v>
                </c:pt>
                <c:pt idx="1423">
                  <c:v>1.5937256145360099</c:v>
                </c:pt>
                <c:pt idx="1424">
                  <c:v>1.5952739063863599</c:v>
                </c:pt>
                <c:pt idx="1425">
                  <c:v>1.6027132459088871</c:v>
                </c:pt>
                <c:pt idx="1426">
                  <c:v>1.6229386426200141</c:v>
                </c:pt>
                <c:pt idx="1427">
                  <c:v>1.610783600531482</c:v>
                </c:pt>
                <c:pt idx="1428">
                  <c:v>1.6139550333792301</c:v>
                </c:pt>
                <c:pt idx="1429">
                  <c:v>1.594298040059609</c:v>
                </c:pt>
                <c:pt idx="1430">
                  <c:v>1.605752964071437</c:v>
                </c:pt>
                <c:pt idx="1431">
                  <c:v>1.603560944810958</c:v>
                </c:pt>
                <c:pt idx="1432">
                  <c:v>1.6136122754786151</c:v>
                </c:pt>
                <c:pt idx="1433">
                  <c:v>1.617867502767679</c:v>
                </c:pt>
                <c:pt idx="1434">
                  <c:v>1.615032176039461</c:v>
                </c:pt>
                <c:pt idx="1435">
                  <c:v>1.635863652753808</c:v>
                </c:pt>
                <c:pt idx="1436">
                  <c:v>1.662984559199022</c:v>
                </c:pt>
                <c:pt idx="1437">
                  <c:v>1.662770222815477</c:v>
                </c:pt>
                <c:pt idx="1438">
                  <c:v>1.679360383391606</c:v>
                </c:pt>
                <c:pt idx="1439">
                  <c:v>1.7005484192241851</c:v>
                </c:pt>
                <c:pt idx="1440">
                  <c:v>1.7267946167739461</c:v>
                </c:pt>
                <c:pt idx="1441">
                  <c:v>1.7208363581647239</c:v>
                </c:pt>
                <c:pt idx="1442">
                  <c:v>1.717182128241808</c:v>
                </c:pt>
                <c:pt idx="1443">
                  <c:v>1.7687123879061939</c:v>
                </c:pt>
                <c:pt idx="1444">
                  <c:v>1.756055441402691</c:v>
                </c:pt>
                <c:pt idx="1445">
                  <c:v>1.732274724741369</c:v>
                </c:pt>
                <c:pt idx="1446">
                  <c:v>1.734441906001992</c:v>
                </c:pt>
                <c:pt idx="1447">
                  <c:v>1.748020442173484</c:v>
                </c:pt>
                <c:pt idx="1448">
                  <c:v>1.733358384085131</c:v>
                </c:pt>
                <c:pt idx="1449">
                  <c:v>1.735060036431866</c:v>
                </c:pt>
                <c:pt idx="1450">
                  <c:v>1.748999548639238</c:v>
                </c:pt>
                <c:pt idx="1451">
                  <c:v>1.747336555675419</c:v>
                </c:pt>
                <c:pt idx="1452">
                  <c:v>1.769894497479219</c:v>
                </c:pt>
                <c:pt idx="1453">
                  <c:v>1.734533882978855</c:v>
                </c:pt>
                <c:pt idx="1454">
                  <c:v>1.737466279654641</c:v>
                </c:pt>
                <c:pt idx="1455">
                  <c:v>1.706435529161815</c:v>
                </c:pt>
                <c:pt idx="1456">
                  <c:v>1.6944377139469859</c:v>
                </c:pt>
                <c:pt idx="1457">
                  <c:v>1.70592322727697</c:v>
                </c:pt>
                <c:pt idx="1458">
                  <c:v>1.715451901393231</c:v>
                </c:pt>
                <c:pt idx="1459">
                  <c:v>1.72074812748228</c:v>
                </c:pt>
                <c:pt idx="1460">
                  <c:v>1.7205772674841191</c:v>
                </c:pt>
                <c:pt idx="1461">
                  <c:v>1.7503898207363919</c:v>
                </c:pt>
                <c:pt idx="1462">
                  <c:v>1.767857076143903</c:v>
                </c:pt>
                <c:pt idx="1463">
                  <c:v>1.7945181770490051</c:v>
                </c:pt>
                <c:pt idx="1464">
                  <c:v>1.823892127847526</c:v>
                </c:pt>
                <c:pt idx="1465">
                  <c:v>1.8234195650957159</c:v>
                </c:pt>
                <c:pt idx="1466">
                  <c:v>1.8212149353740339</c:v>
                </c:pt>
                <c:pt idx="1467">
                  <c:v>1.7714190593083581</c:v>
                </c:pt>
                <c:pt idx="1468">
                  <c:v>1.7765681622025451</c:v>
                </c:pt>
                <c:pt idx="1469">
                  <c:v>1.735948545092699</c:v>
                </c:pt>
                <c:pt idx="1470">
                  <c:v>1.759391382904256</c:v>
                </c:pt>
                <c:pt idx="1471">
                  <c:v>1.717538404195043</c:v>
                </c:pt>
                <c:pt idx="1472">
                  <c:v>1.729726776654851</c:v>
                </c:pt>
                <c:pt idx="1473">
                  <c:v>1.701922692502762</c:v>
                </c:pt>
                <c:pt idx="1474">
                  <c:v>1.742776956586634</c:v>
                </c:pt>
                <c:pt idx="1475">
                  <c:v>1.697521160371759</c:v>
                </c:pt>
                <c:pt idx="1476">
                  <c:v>1.6892184817569851</c:v>
                </c:pt>
                <c:pt idx="1477">
                  <c:v>1.63970714219785</c:v>
                </c:pt>
                <c:pt idx="1478">
                  <c:v>1.6155912777072401</c:v>
                </c:pt>
                <c:pt idx="1479">
                  <c:v>1.6232473541742769</c:v>
                </c:pt>
                <c:pt idx="1480">
                  <c:v>1.6622144188708301</c:v>
                </c:pt>
                <c:pt idx="1481">
                  <c:v>1.6634628414675621</c:v>
                </c:pt>
                <c:pt idx="1482">
                  <c:v>1.6378435332732599</c:v>
                </c:pt>
                <c:pt idx="1483">
                  <c:v>1.647430325492895</c:v>
                </c:pt>
                <c:pt idx="1484">
                  <c:v>1.64575643917962</c:v>
                </c:pt>
                <c:pt idx="1485">
                  <c:v>1.6521195410330349</c:v>
                </c:pt>
                <c:pt idx="1486">
                  <c:v>1.6152463760708691</c:v>
                </c:pt>
                <c:pt idx="1487">
                  <c:v>1.625246519704922</c:v>
                </c:pt>
                <c:pt idx="1488">
                  <c:v>1.6172845194998171</c:v>
                </c:pt>
                <c:pt idx="1489">
                  <c:v>1.5964205507390641</c:v>
                </c:pt>
                <c:pt idx="1490">
                  <c:v>1.5950862475863661</c:v>
                </c:pt>
                <c:pt idx="1491">
                  <c:v>1.62038059035325</c:v>
                </c:pt>
                <c:pt idx="1492">
                  <c:v>1.6234410515735049</c:v>
                </c:pt>
                <c:pt idx="1493">
                  <c:v>1.6403174542226699</c:v>
                </c:pt>
                <c:pt idx="1494">
                  <c:v>1.6259384099881511</c:v>
                </c:pt>
                <c:pt idx="1495">
                  <c:v>1.6424990252270399</c:v>
                </c:pt>
                <c:pt idx="1496">
                  <c:v>1.6567921450028671</c:v>
                </c:pt>
                <c:pt idx="1497">
                  <c:v>1.647284913294903</c:v>
                </c:pt>
                <c:pt idx="1498">
                  <c:v>1.6319386196717101</c:v>
                </c:pt>
                <c:pt idx="1499">
                  <c:v>1.6389070912649379</c:v>
                </c:pt>
                <c:pt idx="1500">
                  <c:v>1.6167372432425</c:v>
                </c:pt>
                <c:pt idx="1501">
                  <c:v>1.6004685573535069</c:v>
                </c:pt>
                <c:pt idx="1502">
                  <c:v>1.59262760041666</c:v>
                </c:pt>
                <c:pt idx="1503">
                  <c:v>1.5950420051645</c:v>
                </c:pt>
                <c:pt idx="1504">
                  <c:v>1.579170082123547</c:v>
                </c:pt>
                <c:pt idx="1505">
                  <c:v>1.5854059974300081</c:v>
                </c:pt>
                <c:pt idx="1506">
                  <c:v>1.6135355115712871</c:v>
                </c:pt>
                <c:pt idx="1507">
                  <c:v>1.6105161630964999</c:v>
                </c:pt>
                <c:pt idx="1508">
                  <c:v>1.6131864311104049</c:v>
                </c:pt>
                <c:pt idx="1509">
                  <c:v>1.6061640355513629</c:v>
                </c:pt>
                <c:pt idx="1510">
                  <c:v>1.620035679369223</c:v>
                </c:pt>
                <c:pt idx="1511">
                  <c:v>1.596802223611008</c:v>
                </c:pt>
                <c:pt idx="1512">
                  <c:v>1.600333847536483</c:v>
                </c:pt>
                <c:pt idx="1513">
                  <c:v>1.600721999634164</c:v>
                </c:pt>
                <c:pt idx="1514">
                  <c:v>1.6201303366004829</c:v>
                </c:pt>
                <c:pt idx="1515">
                  <c:v>1.6072344719367091</c:v>
                </c:pt>
                <c:pt idx="1516">
                  <c:v>1.59112037706244</c:v>
                </c:pt>
                <c:pt idx="1517">
                  <c:v>1.571500020310836</c:v>
                </c:pt>
                <c:pt idx="1518">
                  <c:v>1.5716295046821021</c:v>
                </c:pt>
                <c:pt idx="1519">
                  <c:v>1.5845463091586991</c:v>
                </c:pt>
                <c:pt idx="1520">
                  <c:v>1.5902061283421769</c:v>
                </c:pt>
                <c:pt idx="1521">
                  <c:v>1.5751786409174151</c:v>
                </c:pt>
                <c:pt idx="1522">
                  <c:v>1.6142932415157689</c:v>
                </c:pt>
                <c:pt idx="1523">
                  <c:v>1.6276812794730451</c:v>
                </c:pt>
                <c:pt idx="1524">
                  <c:v>1.6275088451055419</c:v>
                </c:pt>
                <c:pt idx="1525">
                  <c:v>1.618377152453562</c:v>
                </c:pt>
                <c:pt idx="1526">
                  <c:v>1.6232038066511569</c:v>
                </c:pt>
                <c:pt idx="1527">
                  <c:v>1.6065065759717641</c:v>
                </c:pt>
                <c:pt idx="1528">
                  <c:v>1.612458325471998</c:v>
                </c:pt>
                <c:pt idx="1529">
                  <c:v>1.66999044815451</c:v>
                </c:pt>
                <c:pt idx="1530">
                  <c:v>1.675465261312197</c:v>
                </c:pt>
                <c:pt idx="1531">
                  <c:v>1.678555694104072</c:v>
                </c:pt>
                <c:pt idx="1532">
                  <c:v>1.6761525219159421</c:v>
                </c:pt>
                <c:pt idx="1533">
                  <c:v>1.6713504805983199</c:v>
                </c:pt>
                <c:pt idx="1534">
                  <c:v>1.67225127698297</c:v>
                </c:pt>
                <c:pt idx="1535">
                  <c:v>1.662466834869913</c:v>
                </c:pt>
                <c:pt idx="1536">
                  <c:v>1.6505761275455231</c:v>
                </c:pt>
                <c:pt idx="1537">
                  <c:v>1.6577138284182791</c:v>
                </c:pt>
                <c:pt idx="1538">
                  <c:v>1.6542709094728949</c:v>
                </c:pt>
                <c:pt idx="1539">
                  <c:v>1.6452800027676071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C5-4E4F-8EA5-BD56F4EE05BA}"/>
            </c:ext>
          </c:extLst>
        </c:ser>
        <c:ser>
          <c:idx val="5"/>
          <c:order val="5"/>
          <c:tx>
            <c:strRef>
              <c:f>Comparison!$G$1</c:f>
              <c:strCache>
                <c:ptCount val="1"/>
                <c:pt idx="0">
                  <c:v>净值(0.90-1.15,10)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Comparison!$G$2:$G$1541</c:f>
              <c:numCache>
                <c:formatCode>General</c:formatCode>
                <c:ptCount val="1540"/>
                <c:pt idx="0">
                  <c:v>1</c:v>
                </c:pt>
                <c:pt idx="1">
                  <c:v>0.99986922468805528</c:v>
                </c:pt>
                <c:pt idx="2">
                  <c:v>1.0002909387958301</c:v>
                </c:pt>
                <c:pt idx="3">
                  <c:v>1.000112395459926</c:v>
                </c:pt>
                <c:pt idx="4">
                  <c:v>1.002978746241076</c:v>
                </c:pt>
                <c:pt idx="5">
                  <c:v>1.003327287822777</c:v>
                </c:pt>
                <c:pt idx="6">
                  <c:v>1.0079802200587771</c:v>
                </c:pt>
                <c:pt idx="7">
                  <c:v>0.99812403016637308</c:v>
                </c:pt>
                <c:pt idx="8">
                  <c:v>1.0168240094646439</c:v>
                </c:pt>
                <c:pt idx="9">
                  <c:v>1.013022976367137</c:v>
                </c:pt>
                <c:pt idx="10">
                  <c:v>1.0133314756576099</c:v>
                </c:pt>
                <c:pt idx="11">
                  <c:v>0.99324496928794881</c:v>
                </c:pt>
                <c:pt idx="12">
                  <c:v>0.99219959906179145</c:v>
                </c:pt>
                <c:pt idx="13">
                  <c:v>0.98395432457646448</c:v>
                </c:pt>
                <c:pt idx="14">
                  <c:v>0.98536218596518454</c:v>
                </c:pt>
                <c:pt idx="15">
                  <c:v>1.004574000125847</c:v>
                </c:pt>
                <c:pt idx="16">
                  <c:v>0.99155777785776367</c:v>
                </c:pt>
                <c:pt idx="17">
                  <c:v>0.99710945988694144</c:v>
                </c:pt>
                <c:pt idx="18">
                  <c:v>1.0226288262407901</c:v>
                </c:pt>
                <c:pt idx="19">
                  <c:v>1.0251992435084929</c:v>
                </c:pt>
                <c:pt idx="20">
                  <c:v>1.042960723079102</c:v>
                </c:pt>
                <c:pt idx="21">
                  <c:v>1.048948467745586</c:v>
                </c:pt>
                <c:pt idx="22">
                  <c:v>1.061756081604363</c:v>
                </c:pt>
                <c:pt idx="23">
                  <c:v>1.054745399632421</c:v>
                </c:pt>
                <c:pt idx="24">
                  <c:v>1.065504294220277</c:v>
                </c:pt>
                <c:pt idx="25">
                  <c:v>1.07332395659018</c:v>
                </c:pt>
                <c:pt idx="26">
                  <c:v>1.0629057054687281</c:v>
                </c:pt>
                <c:pt idx="27">
                  <c:v>1.0546242674622981</c:v>
                </c:pt>
                <c:pt idx="28">
                  <c:v>1.0664382143625839</c:v>
                </c:pt>
                <c:pt idx="29">
                  <c:v>1.067345570382717</c:v>
                </c:pt>
                <c:pt idx="30">
                  <c:v>1.0911974153614561</c:v>
                </c:pt>
                <c:pt idx="31">
                  <c:v>1.0824326742619541</c:v>
                </c:pt>
                <c:pt idx="32">
                  <c:v>1.0940193761861661</c:v>
                </c:pt>
                <c:pt idx="33">
                  <c:v>1.0877877275995591</c:v>
                </c:pt>
                <c:pt idx="34">
                  <c:v>1.097281436793943</c:v>
                </c:pt>
                <c:pt idx="35">
                  <c:v>1.116592088869242</c:v>
                </c:pt>
                <c:pt idx="36">
                  <c:v>1.1244332060144351</c:v>
                </c:pt>
                <c:pt idx="37">
                  <c:v>1.1178270751063171</c:v>
                </c:pt>
                <c:pt idx="38">
                  <c:v>1.1347735186056691</c:v>
                </c:pt>
                <c:pt idx="39">
                  <c:v>1.1502399470476421</c:v>
                </c:pt>
                <c:pt idx="40">
                  <c:v>1.151486626286397</c:v>
                </c:pt>
                <c:pt idx="41">
                  <c:v>1.1519481667398099</c:v>
                </c:pt>
                <c:pt idx="42">
                  <c:v>1.1741171308238081</c:v>
                </c:pt>
                <c:pt idx="43">
                  <c:v>1.174744630546191</c:v>
                </c:pt>
                <c:pt idx="44">
                  <c:v>1.1592539953245971</c:v>
                </c:pt>
                <c:pt idx="45">
                  <c:v>1.170137004413152</c:v>
                </c:pt>
                <c:pt idx="46">
                  <c:v>1.1941308788901881</c:v>
                </c:pt>
                <c:pt idx="47">
                  <c:v>1.1873275408098249</c:v>
                </c:pt>
                <c:pt idx="48">
                  <c:v>1.1804720436877629</c:v>
                </c:pt>
                <c:pt idx="49">
                  <c:v>1.2004763159832841</c:v>
                </c:pt>
                <c:pt idx="50">
                  <c:v>1.1976609658685839</c:v>
                </c:pt>
                <c:pt idx="51">
                  <c:v>1.196732018431383</c:v>
                </c:pt>
                <c:pt idx="52">
                  <c:v>1.191101492490708</c:v>
                </c:pt>
                <c:pt idx="53">
                  <c:v>1.1991635029412751</c:v>
                </c:pt>
                <c:pt idx="54">
                  <c:v>1.168074618528522</c:v>
                </c:pt>
                <c:pt idx="55">
                  <c:v>1.1634458513475661</c:v>
                </c:pt>
                <c:pt idx="56">
                  <c:v>1.149323122607161</c:v>
                </c:pt>
                <c:pt idx="57">
                  <c:v>1.1541049222429489</c:v>
                </c:pt>
                <c:pt idx="58">
                  <c:v>1.172628526805894</c:v>
                </c:pt>
                <c:pt idx="59">
                  <c:v>1.180904206004638</c:v>
                </c:pt>
                <c:pt idx="60">
                  <c:v>1.1667502557716669</c:v>
                </c:pt>
                <c:pt idx="61">
                  <c:v>1.165058664724465</c:v>
                </c:pt>
                <c:pt idx="62">
                  <c:v>1.1420618547400001</c:v>
                </c:pt>
                <c:pt idx="63">
                  <c:v>1.1205340909120081</c:v>
                </c:pt>
                <c:pt idx="64">
                  <c:v>1.1521881110557031</c:v>
                </c:pt>
                <c:pt idx="65">
                  <c:v>1.146798935551772</c:v>
                </c:pt>
                <c:pt idx="66">
                  <c:v>1.1583809252774599</c:v>
                </c:pt>
                <c:pt idx="67">
                  <c:v>1.1826907576249399</c:v>
                </c:pt>
                <c:pt idx="68">
                  <c:v>1.2039877934580649</c:v>
                </c:pt>
                <c:pt idx="69">
                  <c:v>1.209878161550618</c:v>
                </c:pt>
                <c:pt idx="70">
                  <c:v>1.1978157709782189</c:v>
                </c:pt>
                <c:pt idx="71">
                  <c:v>1.149659983979066</c:v>
                </c:pt>
                <c:pt idx="72">
                  <c:v>1.1498298384496251</c:v>
                </c:pt>
                <c:pt idx="73">
                  <c:v>1.178520616908552</c:v>
                </c:pt>
                <c:pt idx="74">
                  <c:v>1.182879025353283</c:v>
                </c:pt>
                <c:pt idx="75">
                  <c:v>1.179094759226732</c:v>
                </c:pt>
                <c:pt idx="76">
                  <c:v>1.200741945709521</c:v>
                </c:pt>
                <c:pt idx="77">
                  <c:v>1.200914210182374</c:v>
                </c:pt>
                <c:pt idx="78">
                  <c:v>1.2441903360026181</c:v>
                </c:pt>
                <c:pt idx="79">
                  <c:v>1.226749923739971</c:v>
                </c:pt>
                <c:pt idx="80">
                  <c:v>1.218192530069486</c:v>
                </c:pt>
                <c:pt idx="81">
                  <c:v>1.216111939619509</c:v>
                </c:pt>
                <c:pt idx="82">
                  <c:v>1.223827080498503</c:v>
                </c:pt>
                <c:pt idx="83">
                  <c:v>1.1963810977208711</c:v>
                </c:pt>
                <c:pt idx="84">
                  <c:v>1.181735992516721</c:v>
                </c:pt>
                <c:pt idx="85">
                  <c:v>1.1845587836302169</c:v>
                </c:pt>
                <c:pt idx="86">
                  <c:v>1.1683542897049299</c:v>
                </c:pt>
                <c:pt idx="87">
                  <c:v>1.1417113611563969</c:v>
                </c:pt>
                <c:pt idx="88">
                  <c:v>1.1471265708996721</c:v>
                </c:pt>
                <c:pt idx="89">
                  <c:v>1.1655957180073899</c:v>
                </c:pt>
                <c:pt idx="90">
                  <c:v>1.1420774959861939</c:v>
                </c:pt>
                <c:pt idx="91">
                  <c:v>1.1041546772476369</c:v>
                </c:pt>
                <c:pt idx="92">
                  <c:v>1.1090530585732721</c:v>
                </c:pt>
                <c:pt idx="93">
                  <c:v>1.141408550442186</c:v>
                </c:pt>
                <c:pt idx="94">
                  <c:v>1.107129019098722</c:v>
                </c:pt>
                <c:pt idx="95">
                  <c:v>1.09612752766775</c:v>
                </c:pt>
                <c:pt idx="96">
                  <c:v>1.073232475447307</c:v>
                </c:pt>
                <c:pt idx="97">
                  <c:v>1.112559962172561</c:v>
                </c:pt>
                <c:pt idx="98">
                  <c:v>1.1264390445427941</c:v>
                </c:pt>
                <c:pt idx="99">
                  <c:v>1.1063323217212471</c:v>
                </c:pt>
                <c:pt idx="100">
                  <c:v>1.132184350039984</c:v>
                </c:pt>
                <c:pt idx="101">
                  <c:v>1.1654112301023729</c:v>
                </c:pt>
                <c:pt idx="102">
                  <c:v>1.1485798837054779</c:v>
                </c:pt>
                <c:pt idx="103">
                  <c:v>1.133016607521641</c:v>
                </c:pt>
                <c:pt idx="104">
                  <c:v>1.127747239393335</c:v>
                </c:pt>
                <c:pt idx="105">
                  <c:v>1.1272634097976031</c:v>
                </c:pt>
                <c:pt idx="106">
                  <c:v>1.144332236464364</c:v>
                </c:pt>
                <c:pt idx="107">
                  <c:v>1.141062286238639</c:v>
                </c:pt>
                <c:pt idx="108">
                  <c:v>1.139069729093408</c:v>
                </c:pt>
                <c:pt idx="109">
                  <c:v>1.1258334582022309</c:v>
                </c:pt>
                <c:pt idx="110">
                  <c:v>1.140261119381665</c:v>
                </c:pt>
                <c:pt idx="111">
                  <c:v>1.123555467602239</c:v>
                </c:pt>
                <c:pt idx="112">
                  <c:v>1.067153980942827</c:v>
                </c:pt>
                <c:pt idx="113">
                  <c:v>1.066418574757356</c:v>
                </c:pt>
                <c:pt idx="114">
                  <c:v>1.0831986503188651</c:v>
                </c:pt>
                <c:pt idx="115">
                  <c:v>1.0738217555593179</c:v>
                </c:pt>
                <c:pt idx="116">
                  <c:v>1.063777682930235</c:v>
                </c:pt>
                <c:pt idx="117">
                  <c:v>1.068098996180957</c:v>
                </c:pt>
                <c:pt idx="118">
                  <c:v>1.0796167319575829</c:v>
                </c:pt>
                <c:pt idx="119">
                  <c:v>1.064055878447242</c:v>
                </c:pt>
                <c:pt idx="120">
                  <c:v>1.0582874681311289</c:v>
                </c:pt>
                <c:pt idx="121">
                  <c:v>1.063790640009816</c:v>
                </c:pt>
                <c:pt idx="122">
                  <c:v>1.1016290614849289</c:v>
                </c:pt>
                <c:pt idx="123">
                  <c:v>1.0907816911515751</c:v>
                </c:pt>
                <c:pt idx="124">
                  <c:v>1.080395981500337</c:v>
                </c:pt>
                <c:pt idx="125">
                  <c:v>1.084828335040475</c:v>
                </c:pt>
                <c:pt idx="126">
                  <c:v>1.084082500349032</c:v>
                </c:pt>
                <c:pt idx="127">
                  <c:v>1.0733649798110501</c:v>
                </c:pt>
                <c:pt idx="128">
                  <c:v>1.041473463691325</c:v>
                </c:pt>
                <c:pt idx="129">
                  <c:v>1.0446880089550989</c:v>
                </c:pt>
                <c:pt idx="130">
                  <c:v>1.0279903695147821</c:v>
                </c:pt>
                <c:pt idx="131">
                  <c:v>0.9999050331259951</c:v>
                </c:pt>
                <c:pt idx="132">
                  <c:v>0.99300687223891293</c:v>
                </c:pt>
                <c:pt idx="133">
                  <c:v>0.97805548061867076</c:v>
                </c:pt>
                <c:pt idx="134">
                  <c:v>0.99231226178268983</c:v>
                </c:pt>
                <c:pt idx="135">
                  <c:v>1.0249784473649839</c:v>
                </c:pt>
                <c:pt idx="136">
                  <c:v>1.0487342520408509</c:v>
                </c:pt>
                <c:pt idx="137">
                  <c:v>1.071052457632566</c:v>
                </c:pt>
                <c:pt idx="138">
                  <c:v>1.083083971677403</c:v>
                </c:pt>
                <c:pt idx="139">
                  <c:v>1.0857791666235059</c:v>
                </c:pt>
                <c:pt idx="140">
                  <c:v>1.032710090629855</c:v>
                </c:pt>
                <c:pt idx="141">
                  <c:v>1.0349176606605299</c:v>
                </c:pt>
                <c:pt idx="142">
                  <c:v>1.0479338222037451</c:v>
                </c:pt>
                <c:pt idx="143">
                  <c:v>1.045280142170816</c:v>
                </c:pt>
                <c:pt idx="144">
                  <c:v>1.0384298454836789</c:v>
                </c:pt>
                <c:pt idx="145">
                  <c:v>1.052480240793328</c:v>
                </c:pt>
                <c:pt idx="146">
                  <c:v>1.0323468864747971</c:v>
                </c:pt>
                <c:pt idx="147">
                  <c:v>1.0480977237697411</c:v>
                </c:pt>
                <c:pt idx="148">
                  <c:v>1.0302013529330021</c:v>
                </c:pt>
                <c:pt idx="149">
                  <c:v>1.0249367943477961</c:v>
                </c:pt>
                <c:pt idx="150">
                  <c:v>1.0269987302615879</c:v>
                </c:pt>
                <c:pt idx="151">
                  <c:v>1.0326501431746979</c:v>
                </c:pt>
                <c:pt idx="152">
                  <c:v>1.0169931694138781</c:v>
                </c:pt>
                <c:pt idx="153">
                  <c:v>1.0179763951902161</c:v>
                </c:pt>
                <c:pt idx="154">
                  <c:v>1.015693840342093</c:v>
                </c:pt>
                <c:pt idx="155">
                  <c:v>1.014487752634784</c:v>
                </c:pt>
                <c:pt idx="156">
                  <c:v>1.000034519889794</c:v>
                </c:pt>
                <c:pt idx="157">
                  <c:v>1.008126962883525</c:v>
                </c:pt>
                <c:pt idx="158">
                  <c:v>1.025883299813134</c:v>
                </c:pt>
                <c:pt idx="159">
                  <c:v>1.0353648630916279</c:v>
                </c:pt>
                <c:pt idx="160">
                  <c:v>1.056528351094864</c:v>
                </c:pt>
                <c:pt idx="161">
                  <c:v>1.0523210278433639</c:v>
                </c:pt>
                <c:pt idx="162">
                  <c:v>1.047193492667998</c:v>
                </c:pt>
                <c:pt idx="163">
                  <c:v>1.0652609686072649</c:v>
                </c:pt>
                <c:pt idx="164">
                  <c:v>1.07304519747321</c:v>
                </c:pt>
                <c:pt idx="165">
                  <c:v>1.0726154654176629</c:v>
                </c:pt>
                <c:pt idx="166">
                  <c:v>1.08166139183282</c:v>
                </c:pt>
                <c:pt idx="167">
                  <c:v>1.0783260564774959</c:v>
                </c:pt>
                <c:pt idx="168">
                  <c:v>1.077555254654857</c:v>
                </c:pt>
                <c:pt idx="169">
                  <c:v>1.0822303938801641</c:v>
                </c:pt>
                <c:pt idx="170">
                  <c:v>1.0808704128632161</c:v>
                </c:pt>
                <c:pt idx="171">
                  <c:v>1.0796394498576769</c:v>
                </c:pt>
                <c:pt idx="172">
                  <c:v>1.066566801724794</c:v>
                </c:pt>
                <c:pt idx="173">
                  <c:v>1.0674222588236599</c:v>
                </c:pt>
                <c:pt idx="174">
                  <c:v>1.0658343182176491</c:v>
                </c:pt>
                <c:pt idx="175">
                  <c:v>1.0561549483893971</c:v>
                </c:pt>
                <c:pt idx="176">
                  <c:v>1.052369508454472</c:v>
                </c:pt>
                <c:pt idx="177">
                  <c:v>1.09295956659481</c:v>
                </c:pt>
                <c:pt idx="178">
                  <c:v>1.106141273634373</c:v>
                </c:pt>
                <c:pt idx="179">
                  <c:v>1.117521696316444</c:v>
                </c:pt>
                <c:pt idx="180">
                  <c:v>1.1194238993678161</c:v>
                </c:pt>
                <c:pt idx="181">
                  <c:v>1.1184134376098389</c:v>
                </c:pt>
                <c:pt idx="182">
                  <c:v>1.1160166986588891</c:v>
                </c:pt>
                <c:pt idx="183">
                  <c:v>1.106405757405317</c:v>
                </c:pt>
                <c:pt idx="184">
                  <c:v>1.0970791192769</c:v>
                </c:pt>
                <c:pt idx="185">
                  <c:v>1.100047026387581</c:v>
                </c:pt>
                <c:pt idx="186">
                  <c:v>1.1038727128242749</c:v>
                </c:pt>
                <c:pt idx="187">
                  <c:v>1.098958337959125</c:v>
                </c:pt>
                <c:pt idx="188">
                  <c:v>1.109609568500143</c:v>
                </c:pt>
                <c:pt idx="189">
                  <c:v>1.1051407758476399</c:v>
                </c:pt>
                <c:pt idx="190">
                  <c:v>1.1033049037255069</c:v>
                </c:pt>
                <c:pt idx="191">
                  <c:v>1.099669742351687</c:v>
                </c:pt>
                <c:pt idx="192">
                  <c:v>1.102641030996014</c:v>
                </c:pt>
                <c:pt idx="193">
                  <c:v>1.099458781629963</c:v>
                </c:pt>
                <c:pt idx="194">
                  <c:v>1.0556307362070021</c:v>
                </c:pt>
                <c:pt idx="195">
                  <c:v>1.0596332793790919</c:v>
                </c:pt>
                <c:pt idx="196">
                  <c:v>1.063060377261658</c:v>
                </c:pt>
                <c:pt idx="197">
                  <c:v>1.1113672675074</c:v>
                </c:pt>
                <c:pt idx="198">
                  <c:v>1.110267628314819</c:v>
                </c:pt>
                <c:pt idx="199">
                  <c:v>1.084951366292874</c:v>
                </c:pt>
                <c:pt idx="200">
                  <c:v>1.081202456419827</c:v>
                </c:pt>
                <c:pt idx="201">
                  <c:v>1.071871044093756</c:v>
                </c:pt>
                <c:pt idx="202">
                  <c:v>1.072884993290014</c:v>
                </c:pt>
                <c:pt idx="203">
                  <c:v>1.067134571243705</c:v>
                </c:pt>
                <c:pt idx="204">
                  <c:v>1.0621023737276061</c:v>
                </c:pt>
                <c:pt idx="205">
                  <c:v>1.0912878208283441</c:v>
                </c:pt>
                <c:pt idx="206">
                  <c:v>1.082197928869062</c:v>
                </c:pt>
                <c:pt idx="207">
                  <c:v>1.077349428019408</c:v>
                </c:pt>
                <c:pt idx="208">
                  <c:v>1.0862464137210099</c:v>
                </c:pt>
                <c:pt idx="209">
                  <c:v>1.0932567842165739</c:v>
                </c:pt>
                <c:pt idx="210">
                  <c:v>1.1188006570249269</c:v>
                </c:pt>
                <c:pt idx="211">
                  <c:v>1.114762182480856</c:v>
                </c:pt>
                <c:pt idx="212">
                  <c:v>1.119035765984923</c:v>
                </c:pt>
                <c:pt idx="213">
                  <c:v>1.1098193021123191</c:v>
                </c:pt>
                <c:pt idx="214">
                  <c:v>1.110735001474243</c:v>
                </c:pt>
                <c:pt idx="215">
                  <c:v>1.0889506667745501</c:v>
                </c:pt>
                <c:pt idx="216">
                  <c:v>1.0955765835337179</c:v>
                </c:pt>
                <c:pt idx="217">
                  <c:v>1.092508024151674</c:v>
                </c:pt>
                <c:pt idx="218">
                  <c:v>1.0912903660696121</c:v>
                </c:pt>
                <c:pt idx="219">
                  <c:v>1.0517977446016731</c:v>
                </c:pt>
                <c:pt idx="220">
                  <c:v>1.053396720217761</c:v>
                </c:pt>
                <c:pt idx="221">
                  <c:v>1.0655589908594361</c:v>
                </c:pt>
                <c:pt idx="222">
                  <c:v>1.0333042139127271</c:v>
                </c:pt>
                <c:pt idx="223">
                  <c:v>1.039558984559487</c:v>
                </c:pt>
                <c:pt idx="224">
                  <c:v>1.0141190173729611</c:v>
                </c:pt>
                <c:pt idx="225">
                  <c:v>1.0118598915004771</c:v>
                </c:pt>
                <c:pt idx="226">
                  <c:v>1.0050597871156699</c:v>
                </c:pt>
                <c:pt idx="227">
                  <c:v>1.007615426715464</c:v>
                </c:pt>
                <c:pt idx="228">
                  <c:v>0.98477664636765161</c:v>
                </c:pt>
                <c:pt idx="229">
                  <c:v>0.98319463713230792</c:v>
                </c:pt>
                <c:pt idx="230">
                  <c:v>0.99842539729349422</c:v>
                </c:pt>
                <c:pt idx="231">
                  <c:v>0.98813578391166945</c:v>
                </c:pt>
                <c:pt idx="232">
                  <c:v>0.97645334793574845</c:v>
                </c:pt>
                <c:pt idx="233">
                  <c:v>0.98099183508015986</c:v>
                </c:pt>
                <c:pt idx="234">
                  <c:v>0.97830467306466229</c:v>
                </c:pt>
                <c:pt idx="235">
                  <c:v>0.9488427543810557</c:v>
                </c:pt>
                <c:pt idx="236">
                  <c:v>0.94756847089299856</c:v>
                </c:pt>
                <c:pt idx="237">
                  <c:v>0.93482708450121199</c:v>
                </c:pt>
                <c:pt idx="238">
                  <c:v>0.95388843632791975</c:v>
                </c:pt>
                <c:pt idx="239">
                  <c:v>0.93726557781853481</c:v>
                </c:pt>
                <c:pt idx="240">
                  <c:v>0.94784253384277095</c:v>
                </c:pt>
                <c:pt idx="241">
                  <c:v>0.93859132184632366</c:v>
                </c:pt>
                <c:pt idx="242">
                  <c:v>0.94953087484707765</c:v>
                </c:pt>
                <c:pt idx="243">
                  <c:v>0.94524124966953404</c:v>
                </c:pt>
                <c:pt idx="244">
                  <c:v>0.93398423130073838</c:v>
                </c:pt>
                <c:pt idx="245">
                  <c:v>0.95129523842448738</c:v>
                </c:pt>
                <c:pt idx="246">
                  <c:v>0.95520424974632956</c:v>
                </c:pt>
                <c:pt idx="247">
                  <c:v>0.95358159495375572</c:v>
                </c:pt>
                <c:pt idx="248">
                  <c:v>0.94945868167311875</c:v>
                </c:pt>
                <c:pt idx="249">
                  <c:v>0.96743281934714453</c:v>
                </c:pt>
                <c:pt idx="250">
                  <c:v>0.95755204892362433</c:v>
                </c:pt>
                <c:pt idx="251">
                  <c:v>0.96154170298629837</c:v>
                </c:pt>
                <c:pt idx="252">
                  <c:v>0.92414743920392084</c:v>
                </c:pt>
                <c:pt idx="253">
                  <c:v>0.93002610017021736</c:v>
                </c:pt>
                <c:pt idx="254">
                  <c:v>0.92390060723877909</c:v>
                </c:pt>
                <c:pt idx="255">
                  <c:v>0.93468859175772856</c:v>
                </c:pt>
                <c:pt idx="256">
                  <c:v>0.96614608882417796</c:v>
                </c:pt>
                <c:pt idx="257">
                  <c:v>0.96711440482112265</c:v>
                </c:pt>
                <c:pt idx="258">
                  <c:v>0.99600281330515927</c:v>
                </c:pt>
                <c:pt idx="259">
                  <c:v>0.99017023402172144</c:v>
                </c:pt>
                <c:pt idx="260">
                  <c:v>0.99244564245400702</c:v>
                </c:pt>
                <c:pt idx="261">
                  <c:v>0.98890052159605002</c:v>
                </c:pt>
                <c:pt idx="262">
                  <c:v>0.96784658108978905</c:v>
                </c:pt>
                <c:pt idx="263">
                  <c:v>0.97043055351757013</c:v>
                </c:pt>
                <c:pt idx="264">
                  <c:v>0.97415398809809495</c:v>
                </c:pt>
                <c:pt idx="265">
                  <c:v>0.98366097879757219</c:v>
                </c:pt>
                <c:pt idx="266">
                  <c:v>0.99886874702222528</c:v>
                </c:pt>
                <c:pt idx="267">
                  <c:v>0.99129871954197801</c:v>
                </c:pt>
                <c:pt idx="268">
                  <c:v>0.99055774737305657</c:v>
                </c:pt>
                <c:pt idx="269">
                  <c:v>1.001392997982766</c:v>
                </c:pt>
                <c:pt idx="270">
                  <c:v>0.99352364564993567</c:v>
                </c:pt>
                <c:pt idx="271">
                  <c:v>0.99394917220055423</c:v>
                </c:pt>
                <c:pt idx="272">
                  <c:v>0.98592977223687406</c:v>
                </c:pt>
                <c:pt idx="273">
                  <c:v>0.98754998575568809</c:v>
                </c:pt>
                <c:pt idx="274">
                  <c:v>0.98111363998713053</c:v>
                </c:pt>
                <c:pt idx="275">
                  <c:v>0.97467574563257042</c:v>
                </c:pt>
                <c:pt idx="276">
                  <c:v>0.99456735155662157</c:v>
                </c:pt>
                <c:pt idx="277">
                  <c:v>0.99335766788604618</c:v>
                </c:pt>
                <c:pt idx="278">
                  <c:v>0.9980032245827799</c:v>
                </c:pt>
                <c:pt idx="279">
                  <c:v>1.0017875796003299</c:v>
                </c:pt>
                <c:pt idx="280">
                  <c:v>0.99856093346990427</c:v>
                </c:pt>
                <c:pt idx="281">
                  <c:v>0.99073397380705508</c:v>
                </c:pt>
                <c:pt idx="282">
                  <c:v>0.98534873054282446</c:v>
                </c:pt>
                <c:pt idx="283">
                  <c:v>0.99387247105987464</c:v>
                </c:pt>
                <c:pt idx="284">
                  <c:v>0.99374245564905783</c:v>
                </c:pt>
                <c:pt idx="285">
                  <c:v>1.0038341576411529</c:v>
                </c:pt>
                <c:pt idx="286">
                  <c:v>1.00665179780139</c:v>
                </c:pt>
                <c:pt idx="287">
                  <c:v>1.009204379763873</c:v>
                </c:pt>
                <c:pt idx="288">
                  <c:v>0.99968080796227898</c:v>
                </c:pt>
                <c:pt idx="289">
                  <c:v>1.003201460876245</c:v>
                </c:pt>
                <c:pt idx="290">
                  <c:v>1.001950683037854</c:v>
                </c:pt>
                <c:pt idx="291">
                  <c:v>1.0004397512332059</c:v>
                </c:pt>
                <c:pt idx="292">
                  <c:v>1.0034259318495209</c:v>
                </c:pt>
                <c:pt idx="293">
                  <c:v>1.000221647635132</c:v>
                </c:pt>
                <c:pt idx="294">
                  <c:v>1.002472624674932</c:v>
                </c:pt>
                <c:pt idx="295">
                  <c:v>0.99982763537563202</c:v>
                </c:pt>
                <c:pt idx="296">
                  <c:v>0.99865765842576149</c:v>
                </c:pt>
                <c:pt idx="297">
                  <c:v>0.99592491382124659</c:v>
                </c:pt>
                <c:pt idx="298">
                  <c:v>1.003999839889264</c:v>
                </c:pt>
                <c:pt idx="299">
                  <c:v>1.002044376979657</c:v>
                </c:pt>
                <c:pt idx="300">
                  <c:v>1.001263167501885</c:v>
                </c:pt>
                <c:pt idx="301">
                  <c:v>0.98258458641001145</c:v>
                </c:pt>
                <c:pt idx="302">
                  <c:v>0.97246053733208371</c:v>
                </c:pt>
                <c:pt idx="303">
                  <c:v>0.97113687529354631</c:v>
                </c:pt>
                <c:pt idx="304">
                  <c:v>0.97301688149006182</c:v>
                </c:pt>
                <c:pt idx="305">
                  <c:v>0.97529130735707104</c:v>
                </c:pt>
                <c:pt idx="306">
                  <c:v>0.97314856923510051</c:v>
                </c:pt>
                <c:pt idx="307">
                  <c:v>0.97353768700643728</c:v>
                </c:pt>
                <c:pt idx="308">
                  <c:v>0.97148761974256359</c:v>
                </c:pt>
                <c:pt idx="309">
                  <c:v>0.97196756709733656</c:v>
                </c:pt>
                <c:pt idx="310">
                  <c:v>0.96895688011590309</c:v>
                </c:pt>
                <c:pt idx="311">
                  <c:v>0.97332025352793328</c:v>
                </c:pt>
                <c:pt idx="312">
                  <c:v>0.97366942044997151</c:v>
                </c:pt>
                <c:pt idx="313">
                  <c:v>0.96734295364057177</c:v>
                </c:pt>
                <c:pt idx="314">
                  <c:v>0.96956875719556279</c:v>
                </c:pt>
                <c:pt idx="315">
                  <c:v>0.96948143343994431</c:v>
                </c:pt>
                <c:pt idx="316">
                  <c:v>0.97127120770829911</c:v>
                </c:pt>
                <c:pt idx="317">
                  <c:v>0.9761175654052856</c:v>
                </c:pt>
                <c:pt idx="318">
                  <c:v>1.005990964303604</c:v>
                </c:pt>
                <c:pt idx="319">
                  <c:v>0.99827169432130292</c:v>
                </c:pt>
                <c:pt idx="320">
                  <c:v>0.99718382577337428</c:v>
                </c:pt>
                <c:pt idx="321">
                  <c:v>1.003279507256899</c:v>
                </c:pt>
                <c:pt idx="322">
                  <c:v>0.99774951735100814</c:v>
                </c:pt>
                <c:pt idx="323">
                  <c:v>0.99861997163401262</c:v>
                </c:pt>
                <c:pt idx="324">
                  <c:v>0.99700885179942611</c:v>
                </c:pt>
                <c:pt idx="325">
                  <c:v>0.97453531838484109</c:v>
                </c:pt>
                <c:pt idx="326">
                  <c:v>0.9783253741587199</c:v>
                </c:pt>
                <c:pt idx="327">
                  <c:v>0.98084005962627563</c:v>
                </c:pt>
                <c:pt idx="328">
                  <c:v>0.97906354439019094</c:v>
                </c:pt>
                <c:pt idx="329">
                  <c:v>0.98188176700737251</c:v>
                </c:pt>
                <c:pt idx="330">
                  <c:v>0.983574636669858</c:v>
                </c:pt>
                <c:pt idx="331">
                  <c:v>0.98270645623560682</c:v>
                </c:pt>
                <c:pt idx="332">
                  <c:v>0.9868282194892507</c:v>
                </c:pt>
                <c:pt idx="333">
                  <c:v>0.98353031590014972</c:v>
                </c:pt>
                <c:pt idx="334">
                  <c:v>0.9733009209668535</c:v>
                </c:pt>
                <c:pt idx="335">
                  <c:v>0.98167006348937969</c:v>
                </c:pt>
                <c:pt idx="336">
                  <c:v>0.98397139546765888</c:v>
                </c:pt>
                <c:pt idx="337">
                  <c:v>0.99113127499738296</c:v>
                </c:pt>
                <c:pt idx="338">
                  <c:v>0.99169550529156747</c:v>
                </c:pt>
                <c:pt idx="339">
                  <c:v>0.99455722854317929</c:v>
                </c:pt>
                <c:pt idx="340">
                  <c:v>1.008260784116064</c:v>
                </c:pt>
                <c:pt idx="341">
                  <c:v>1.010838133488333</c:v>
                </c:pt>
                <c:pt idx="342">
                  <c:v>1.0102758021661591</c:v>
                </c:pt>
                <c:pt idx="343">
                  <c:v>1.012523212562199</c:v>
                </c:pt>
                <c:pt idx="344">
                  <c:v>1.007768933130871</c:v>
                </c:pt>
                <c:pt idx="345">
                  <c:v>1.012738570198578</c:v>
                </c:pt>
                <c:pt idx="346">
                  <c:v>1.030125085567188</c:v>
                </c:pt>
                <c:pt idx="347">
                  <c:v>1.0310301353255811</c:v>
                </c:pt>
                <c:pt idx="348">
                  <c:v>1.030210926677025</c:v>
                </c:pt>
                <c:pt idx="349">
                  <c:v>1.03154650176953</c:v>
                </c:pt>
                <c:pt idx="350">
                  <c:v>1.028266085524522</c:v>
                </c:pt>
                <c:pt idx="351">
                  <c:v>1.0246085060134851</c:v>
                </c:pt>
                <c:pt idx="352">
                  <c:v>1.022798822198258</c:v>
                </c:pt>
                <c:pt idx="353">
                  <c:v>1.026942294293318</c:v>
                </c:pt>
                <c:pt idx="354">
                  <c:v>1.019984310033325</c:v>
                </c:pt>
                <c:pt idx="355">
                  <c:v>1.0205457138197009</c:v>
                </c:pt>
                <c:pt idx="356">
                  <c:v>1.030412748963069</c:v>
                </c:pt>
                <c:pt idx="357">
                  <c:v>1.027165472591997</c:v>
                </c:pt>
                <c:pt idx="358">
                  <c:v>1.0253070066672281</c:v>
                </c:pt>
                <c:pt idx="359">
                  <c:v>1.021496663687574</c:v>
                </c:pt>
                <c:pt idx="360">
                  <c:v>1.0169054143776319</c:v>
                </c:pt>
                <c:pt idx="361">
                  <c:v>1.0169487649795399</c:v>
                </c:pt>
                <c:pt idx="362">
                  <c:v>1.016168031474054</c:v>
                </c:pt>
                <c:pt idx="363">
                  <c:v>1.0154739572583189</c:v>
                </c:pt>
                <c:pt idx="364">
                  <c:v>1.019162077306814</c:v>
                </c:pt>
                <c:pt idx="365">
                  <c:v>1.0231978987258159</c:v>
                </c:pt>
                <c:pt idx="366">
                  <c:v>1.030528919176676</c:v>
                </c:pt>
                <c:pt idx="367">
                  <c:v>1.0284902262336719</c:v>
                </c:pt>
                <c:pt idx="368">
                  <c:v>1.0315684089895381</c:v>
                </c:pt>
                <c:pt idx="369">
                  <c:v>1.0521258743823481</c:v>
                </c:pt>
                <c:pt idx="370">
                  <c:v>1.071714257111877</c:v>
                </c:pt>
                <c:pt idx="371">
                  <c:v>1.06391549064713</c:v>
                </c:pt>
                <c:pt idx="372">
                  <c:v>1.060700526429569</c:v>
                </c:pt>
                <c:pt idx="373">
                  <c:v>1.056307428697925</c:v>
                </c:pt>
                <c:pt idx="374">
                  <c:v>1.060958488804717</c:v>
                </c:pt>
                <c:pt idx="375">
                  <c:v>1.0561336004359441</c:v>
                </c:pt>
                <c:pt idx="376">
                  <c:v>1.057640781719873</c:v>
                </c:pt>
                <c:pt idx="377">
                  <c:v>1.0535438894078399</c:v>
                </c:pt>
                <c:pt idx="378">
                  <c:v>1.049489309035093</c:v>
                </c:pt>
                <c:pt idx="379">
                  <c:v>1.048841955649308</c:v>
                </c:pt>
                <c:pt idx="380">
                  <c:v>1.0481075723167561</c:v>
                </c:pt>
                <c:pt idx="381">
                  <c:v>1.052687687775268</c:v>
                </c:pt>
                <c:pt idx="382">
                  <c:v>1.0553674371806201</c:v>
                </c:pt>
                <c:pt idx="383">
                  <c:v>1.0488440764887319</c:v>
                </c:pt>
                <c:pt idx="384">
                  <c:v>1.053505644084382</c:v>
                </c:pt>
                <c:pt idx="385">
                  <c:v>1.053937645939534</c:v>
                </c:pt>
                <c:pt idx="386">
                  <c:v>1.056614883243465</c:v>
                </c:pt>
                <c:pt idx="387">
                  <c:v>1.0585151143749421</c:v>
                </c:pt>
                <c:pt idx="388">
                  <c:v>1.05920604549618</c:v>
                </c:pt>
                <c:pt idx="389">
                  <c:v>1.0556215187989531</c:v>
                </c:pt>
                <c:pt idx="390">
                  <c:v>1.0427692717079959</c:v>
                </c:pt>
                <c:pt idx="391">
                  <c:v>1.0395252698091511</c:v>
                </c:pt>
                <c:pt idx="392">
                  <c:v>1.0339820589053199</c:v>
                </c:pt>
                <c:pt idx="393">
                  <c:v>1.039480304127286</c:v>
                </c:pt>
                <c:pt idx="394">
                  <c:v>1.0382721279029159</c:v>
                </c:pt>
                <c:pt idx="395">
                  <c:v>1.039307879701443</c:v>
                </c:pt>
                <c:pt idx="396">
                  <c:v>1.0433664449094679</c:v>
                </c:pt>
                <c:pt idx="397">
                  <c:v>1.0412947405086559</c:v>
                </c:pt>
                <c:pt idx="398">
                  <c:v>1.031412786318876</c:v>
                </c:pt>
                <c:pt idx="399">
                  <c:v>1.0334681590065169</c:v>
                </c:pt>
                <c:pt idx="400">
                  <c:v>1.0294840874606159</c:v>
                </c:pt>
                <c:pt idx="401">
                  <c:v>1.034117053790881</c:v>
                </c:pt>
                <c:pt idx="402">
                  <c:v>1.0362828981730801</c:v>
                </c:pt>
                <c:pt idx="403">
                  <c:v>1.047934312994754</c:v>
                </c:pt>
                <c:pt idx="404">
                  <c:v>1.0491466737328541</c:v>
                </c:pt>
                <c:pt idx="405">
                  <c:v>1.0457274815072759</c:v>
                </c:pt>
                <c:pt idx="406">
                  <c:v>1.04594386727124</c:v>
                </c:pt>
                <c:pt idx="407">
                  <c:v>1.049753770053232</c:v>
                </c:pt>
                <c:pt idx="408">
                  <c:v>1.042647701895796</c:v>
                </c:pt>
                <c:pt idx="409">
                  <c:v>1.053979755979134</c:v>
                </c:pt>
                <c:pt idx="410">
                  <c:v>1.0526329663038461</c:v>
                </c:pt>
                <c:pt idx="411">
                  <c:v>1.05319402298512</c:v>
                </c:pt>
                <c:pt idx="412">
                  <c:v>1.059190752879269</c:v>
                </c:pt>
                <c:pt idx="413">
                  <c:v>1.0699812747955251</c:v>
                </c:pt>
                <c:pt idx="414">
                  <c:v>1.067943700361256</c:v>
                </c:pt>
                <c:pt idx="415">
                  <c:v>1.0647207179594791</c:v>
                </c:pt>
                <c:pt idx="416">
                  <c:v>1.0627205471381731</c:v>
                </c:pt>
                <c:pt idx="417">
                  <c:v>1.063574302518437</c:v>
                </c:pt>
                <c:pt idx="418">
                  <c:v>1.063019401610112</c:v>
                </c:pt>
                <c:pt idx="419">
                  <c:v>1.0670349223279649</c:v>
                </c:pt>
                <c:pt idx="420">
                  <c:v>1.061205757946478</c:v>
                </c:pt>
                <c:pt idx="421">
                  <c:v>1.071172661696107</c:v>
                </c:pt>
                <c:pt idx="422">
                  <c:v>1.0700409174015679</c:v>
                </c:pt>
                <c:pt idx="423">
                  <c:v>1.0723210235674809</c:v>
                </c:pt>
                <c:pt idx="424">
                  <c:v>1.07550467020633</c:v>
                </c:pt>
                <c:pt idx="425">
                  <c:v>1.0687650584388519</c:v>
                </c:pt>
                <c:pt idx="426">
                  <c:v>1.0788665638014361</c:v>
                </c:pt>
                <c:pt idx="427">
                  <c:v>1.08649833459016</c:v>
                </c:pt>
                <c:pt idx="428">
                  <c:v>1.091084598871324</c:v>
                </c:pt>
                <c:pt idx="429">
                  <c:v>1.088298818629174</c:v>
                </c:pt>
                <c:pt idx="430">
                  <c:v>1.086292371126548</c:v>
                </c:pt>
                <c:pt idx="431">
                  <c:v>1.0898584953107091</c:v>
                </c:pt>
                <c:pt idx="432">
                  <c:v>1.088503118497737</c:v>
                </c:pt>
                <c:pt idx="433">
                  <c:v>1.09869040542243</c:v>
                </c:pt>
                <c:pt idx="434">
                  <c:v>1.104213597715737</c:v>
                </c:pt>
                <c:pt idx="435">
                  <c:v>1.107185029048898</c:v>
                </c:pt>
                <c:pt idx="436">
                  <c:v>1.110861475295444</c:v>
                </c:pt>
                <c:pt idx="437">
                  <c:v>1.1182386021136159</c:v>
                </c:pt>
                <c:pt idx="438">
                  <c:v>1.1192126148399819</c:v>
                </c:pt>
                <c:pt idx="439">
                  <c:v>1.1084290108542889</c:v>
                </c:pt>
                <c:pt idx="440">
                  <c:v>1.098733959263251</c:v>
                </c:pt>
                <c:pt idx="441">
                  <c:v>1.1043201180753539</c:v>
                </c:pt>
                <c:pt idx="442">
                  <c:v>1.099203374531956</c:v>
                </c:pt>
                <c:pt idx="443">
                  <c:v>1.084468915116249</c:v>
                </c:pt>
                <c:pt idx="444">
                  <c:v>1.0816530159771951</c:v>
                </c:pt>
                <c:pt idx="445">
                  <c:v>1.084721595624168</c:v>
                </c:pt>
                <c:pt idx="446">
                  <c:v>1.087023925908573</c:v>
                </c:pt>
                <c:pt idx="447">
                  <c:v>1.1005842738064571</c:v>
                </c:pt>
                <c:pt idx="448">
                  <c:v>1.089238044179587</c:v>
                </c:pt>
                <c:pt idx="449">
                  <c:v>1.0831029559822529</c:v>
                </c:pt>
                <c:pt idx="450">
                  <c:v>1.0787112259562639</c:v>
                </c:pt>
                <c:pt idx="451">
                  <c:v>1.059040652152301</c:v>
                </c:pt>
                <c:pt idx="452">
                  <c:v>1.055224212523858</c:v>
                </c:pt>
                <c:pt idx="453">
                  <c:v>1.0517092245801649</c:v>
                </c:pt>
                <c:pt idx="454">
                  <c:v>1.050176604817826</c:v>
                </c:pt>
                <c:pt idx="455">
                  <c:v>1.0529892240060761</c:v>
                </c:pt>
                <c:pt idx="456">
                  <c:v>1.0512416089450021</c:v>
                </c:pt>
                <c:pt idx="457">
                  <c:v>1.0479614843020559</c:v>
                </c:pt>
                <c:pt idx="458">
                  <c:v>1.052521099419748</c:v>
                </c:pt>
                <c:pt idx="459">
                  <c:v>1.0494508215624081</c:v>
                </c:pt>
                <c:pt idx="460">
                  <c:v>1.0456161373102739</c:v>
                </c:pt>
                <c:pt idx="461">
                  <c:v>1.0442523994960251</c:v>
                </c:pt>
                <c:pt idx="462">
                  <c:v>1.047621285771535</c:v>
                </c:pt>
                <c:pt idx="463">
                  <c:v>1.054701652418581</c:v>
                </c:pt>
                <c:pt idx="464">
                  <c:v>1.061610206459791</c:v>
                </c:pt>
                <c:pt idx="465">
                  <c:v>1.0602885177622361</c:v>
                </c:pt>
                <c:pt idx="466">
                  <c:v>1.0570071441617179</c:v>
                </c:pt>
                <c:pt idx="467">
                  <c:v>1.0584564187994421</c:v>
                </c:pt>
                <c:pt idx="468">
                  <c:v>1.05594093375126</c:v>
                </c:pt>
                <c:pt idx="469">
                  <c:v>1.051848354241943</c:v>
                </c:pt>
                <c:pt idx="470">
                  <c:v>1.04899158850123</c:v>
                </c:pt>
                <c:pt idx="471">
                  <c:v>1.054621445248394</c:v>
                </c:pt>
                <c:pt idx="472">
                  <c:v>1.066435123611337</c:v>
                </c:pt>
                <c:pt idx="473">
                  <c:v>1.0620575379277171</c:v>
                </c:pt>
                <c:pt idx="474">
                  <c:v>1.0678845357089251</c:v>
                </c:pt>
                <c:pt idx="475">
                  <c:v>1.0641121106012359</c:v>
                </c:pt>
                <c:pt idx="476">
                  <c:v>1.069426124289379</c:v>
                </c:pt>
                <c:pt idx="477">
                  <c:v>1.0691723630183989</c:v>
                </c:pt>
                <c:pt idx="478">
                  <c:v>1.071834750028184</c:v>
                </c:pt>
                <c:pt idx="479">
                  <c:v>1.0730576991146401</c:v>
                </c:pt>
                <c:pt idx="480">
                  <c:v>1.0765114582730659</c:v>
                </c:pt>
                <c:pt idx="481">
                  <c:v>1.0678249733680429</c:v>
                </c:pt>
                <c:pt idx="482">
                  <c:v>1.0682483404705829</c:v>
                </c:pt>
                <c:pt idx="483">
                  <c:v>1.065024387476597</c:v>
                </c:pt>
                <c:pt idx="484">
                  <c:v>1.0704293928397</c:v>
                </c:pt>
                <c:pt idx="485">
                  <c:v>1.07297127606962</c:v>
                </c:pt>
                <c:pt idx="486">
                  <c:v>1.077912807890635</c:v>
                </c:pt>
                <c:pt idx="487">
                  <c:v>1.0827417671630339</c:v>
                </c:pt>
                <c:pt idx="488">
                  <c:v>1.0795522669396569</c:v>
                </c:pt>
                <c:pt idx="489">
                  <c:v>1.0790419529347379</c:v>
                </c:pt>
                <c:pt idx="490">
                  <c:v>1.0803183214619849</c:v>
                </c:pt>
                <c:pt idx="491">
                  <c:v>1.07585090846015</c:v>
                </c:pt>
                <c:pt idx="492">
                  <c:v>1.089763103745804</c:v>
                </c:pt>
                <c:pt idx="493">
                  <c:v>1.089124687886365</c:v>
                </c:pt>
                <c:pt idx="494">
                  <c:v>1.0903573785273519</c:v>
                </c:pt>
                <c:pt idx="495">
                  <c:v>1.086743699898002</c:v>
                </c:pt>
                <c:pt idx="496">
                  <c:v>1.0859784832350581</c:v>
                </c:pt>
                <c:pt idx="497">
                  <c:v>1.0785350013725199</c:v>
                </c:pt>
                <c:pt idx="498">
                  <c:v>1.0788327688303521</c:v>
                </c:pt>
                <c:pt idx="499">
                  <c:v>1.079003012956111</c:v>
                </c:pt>
                <c:pt idx="500">
                  <c:v>1.07249084121334</c:v>
                </c:pt>
                <c:pt idx="501">
                  <c:v>1.0683191495635851</c:v>
                </c:pt>
                <c:pt idx="502">
                  <c:v>1.070789044875307</c:v>
                </c:pt>
                <c:pt idx="503">
                  <c:v>1.072876178591267</c:v>
                </c:pt>
                <c:pt idx="504">
                  <c:v>1.073302070140568</c:v>
                </c:pt>
                <c:pt idx="505">
                  <c:v>1.068106914751231</c:v>
                </c:pt>
                <c:pt idx="506">
                  <c:v>1.064870549734942</c:v>
                </c:pt>
                <c:pt idx="507">
                  <c:v>1.073088044126046</c:v>
                </c:pt>
                <c:pt idx="508">
                  <c:v>1.0715567383502871</c:v>
                </c:pt>
                <c:pt idx="509">
                  <c:v>1.073300040386767</c:v>
                </c:pt>
                <c:pt idx="510">
                  <c:v>1.078445885883258</c:v>
                </c:pt>
                <c:pt idx="511">
                  <c:v>1.0686239743542669</c:v>
                </c:pt>
                <c:pt idx="512">
                  <c:v>1.069771373665799</c:v>
                </c:pt>
                <c:pt idx="513">
                  <c:v>1.0720690200110901</c:v>
                </c:pt>
                <c:pt idx="514">
                  <c:v>1.0653470240048459</c:v>
                </c:pt>
                <c:pt idx="515">
                  <c:v>1.068366920068835</c:v>
                </c:pt>
                <c:pt idx="516">
                  <c:v>1.076197774832079</c:v>
                </c:pt>
                <c:pt idx="517">
                  <c:v>1.074708363206873</c:v>
                </c:pt>
                <c:pt idx="518">
                  <c:v>1.072369526197267</c:v>
                </c:pt>
                <c:pt idx="519">
                  <c:v>1.0714764519566999</c:v>
                </c:pt>
                <c:pt idx="520">
                  <c:v>1.0676052036390069</c:v>
                </c:pt>
                <c:pt idx="521">
                  <c:v>1.072923572964176</c:v>
                </c:pt>
                <c:pt idx="522">
                  <c:v>1.0837748967246761</c:v>
                </c:pt>
                <c:pt idx="523">
                  <c:v>1.084540659040224</c:v>
                </c:pt>
                <c:pt idx="524">
                  <c:v>1.084583112797272</c:v>
                </c:pt>
                <c:pt idx="525">
                  <c:v>1.081823769801443</c:v>
                </c:pt>
                <c:pt idx="526">
                  <c:v>1.082291322645164</c:v>
                </c:pt>
                <c:pt idx="527">
                  <c:v>1.0806329905264991</c:v>
                </c:pt>
                <c:pt idx="528">
                  <c:v>1.0776563447154901</c:v>
                </c:pt>
                <c:pt idx="529">
                  <c:v>1.0705541335864559</c:v>
                </c:pt>
                <c:pt idx="530">
                  <c:v>1.071528219213749</c:v>
                </c:pt>
                <c:pt idx="531">
                  <c:v>1.0653666164367139</c:v>
                </c:pt>
                <c:pt idx="532">
                  <c:v>1.0595003644838339</c:v>
                </c:pt>
                <c:pt idx="533">
                  <c:v>1.062332661874601</c:v>
                </c:pt>
                <c:pt idx="534">
                  <c:v>1.066505217498618</c:v>
                </c:pt>
                <c:pt idx="535">
                  <c:v>1.064333863506657</c:v>
                </c:pt>
                <c:pt idx="536">
                  <c:v>1.066930246158369</c:v>
                </c:pt>
                <c:pt idx="537">
                  <c:v>1.0657383450846289</c:v>
                </c:pt>
                <c:pt idx="538">
                  <c:v>1.067823905397941</c:v>
                </c:pt>
                <c:pt idx="539">
                  <c:v>1.0661211967910711</c:v>
                </c:pt>
                <c:pt idx="540">
                  <c:v>1.062886502476128</c:v>
                </c:pt>
                <c:pt idx="541">
                  <c:v>1.0599067253455541</c:v>
                </c:pt>
                <c:pt idx="542">
                  <c:v>1.0576499195233291</c:v>
                </c:pt>
                <c:pt idx="543">
                  <c:v>1.054753707119118</c:v>
                </c:pt>
                <c:pt idx="544">
                  <c:v>1.0568408944080621</c:v>
                </c:pt>
                <c:pt idx="545">
                  <c:v>1.055605326483005</c:v>
                </c:pt>
                <c:pt idx="546">
                  <c:v>1.0582040174871561</c:v>
                </c:pt>
                <c:pt idx="547">
                  <c:v>1.0636150822596031</c:v>
                </c:pt>
                <c:pt idx="548">
                  <c:v>1.0789947849995909</c:v>
                </c:pt>
                <c:pt idx="549">
                  <c:v>1.080395811467022</c:v>
                </c:pt>
                <c:pt idx="550">
                  <c:v>1.082478801294404</c:v>
                </c:pt>
                <c:pt idx="551">
                  <c:v>1.073593409473302</c:v>
                </c:pt>
                <c:pt idx="552">
                  <c:v>1.070362805658809</c:v>
                </c:pt>
                <c:pt idx="553">
                  <c:v>1.0724044599935341</c:v>
                </c:pt>
                <c:pt idx="554">
                  <c:v>1.080021029383641</c:v>
                </c:pt>
                <c:pt idx="555">
                  <c:v>1.092699879341541</c:v>
                </c:pt>
                <c:pt idx="556">
                  <c:v>1.0909988548203811</c:v>
                </c:pt>
                <c:pt idx="557">
                  <c:v>1.1173825788934</c:v>
                </c:pt>
                <c:pt idx="558">
                  <c:v>1.117717402760203</c:v>
                </c:pt>
                <c:pt idx="559">
                  <c:v>1.1202159327764321</c:v>
                </c:pt>
                <c:pt idx="560">
                  <c:v>1.1258005455255811</c:v>
                </c:pt>
                <c:pt idx="561">
                  <c:v>1.1173474844284961</c:v>
                </c:pt>
                <c:pt idx="562">
                  <c:v>1.1062382152464041</c:v>
                </c:pt>
                <c:pt idx="563">
                  <c:v>1.1124086366189341</c:v>
                </c:pt>
                <c:pt idx="564">
                  <c:v>1.1216351858014191</c:v>
                </c:pt>
                <c:pt idx="565">
                  <c:v>1.1294109954492699</c:v>
                </c:pt>
                <c:pt idx="566">
                  <c:v>1.135271976224824</c:v>
                </c:pt>
                <c:pt idx="567">
                  <c:v>1.1344826755190229</c:v>
                </c:pt>
                <c:pt idx="568">
                  <c:v>1.1336936406255129</c:v>
                </c:pt>
                <c:pt idx="569">
                  <c:v>1.122299651103843</c:v>
                </c:pt>
                <c:pt idx="570">
                  <c:v>1.1161170856831379</c:v>
                </c:pt>
                <c:pt idx="571">
                  <c:v>1.11417346999148</c:v>
                </c:pt>
                <c:pt idx="572">
                  <c:v>1.1293151109289961</c:v>
                </c:pt>
                <c:pt idx="573">
                  <c:v>1.124438875483464</c:v>
                </c:pt>
                <c:pt idx="574">
                  <c:v>1.1345467969362859</c:v>
                </c:pt>
                <c:pt idx="575">
                  <c:v>1.139851423268482</c:v>
                </c:pt>
                <c:pt idx="576">
                  <c:v>1.145824052606832</c:v>
                </c:pt>
                <c:pt idx="577">
                  <c:v>1.147399263527759</c:v>
                </c:pt>
                <c:pt idx="578">
                  <c:v>1.151391041876862</c:v>
                </c:pt>
                <c:pt idx="579">
                  <c:v>1.1458101533650471</c:v>
                </c:pt>
                <c:pt idx="580">
                  <c:v>1.1523762101415971</c:v>
                </c:pt>
                <c:pt idx="581">
                  <c:v>1.150431767145587</c:v>
                </c:pt>
                <c:pt idx="582">
                  <c:v>1.145833354248462</c:v>
                </c:pt>
                <c:pt idx="583">
                  <c:v>1.137409826081585</c:v>
                </c:pt>
                <c:pt idx="584">
                  <c:v>1.1526919905947119</c:v>
                </c:pt>
                <c:pt idx="585">
                  <c:v>1.154438178641781</c:v>
                </c:pt>
                <c:pt idx="586">
                  <c:v>1.1527431869382541</c:v>
                </c:pt>
                <c:pt idx="587">
                  <c:v>1.1586673524752149</c:v>
                </c:pt>
                <c:pt idx="588">
                  <c:v>1.169201367228393</c:v>
                </c:pt>
                <c:pt idx="589">
                  <c:v>1.166171240529809</c:v>
                </c:pt>
                <c:pt idx="590">
                  <c:v>1.181337474978619</c:v>
                </c:pt>
                <c:pt idx="591">
                  <c:v>1.1901579511420459</c:v>
                </c:pt>
                <c:pt idx="592">
                  <c:v>1.190606286623878</c:v>
                </c:pt>
                <c:pt idx="593">
                  <c:v>1.187614720872769</c:v>
                </c:pt>
                <c:pt idx="594">
                  <c:v>1.2001302689681259</c:v>
                </c:pt>
                <c:pt idx="595">
                  <c:v>1.2014789210683869</c:v>
                </c:pt>
                <c:pt idx="596">
                  <c:v>1.1943231474710829</c:v>
                </c:pt>
                <c:pt idx="597">
                  <c:v>1.202191105984068</c:v>
                </c:pt>
                <c:pt idx="598">
                  <c:v>1.198076971950379</c:v>
                </c:pt>
                <c:pt idx="599">
                  <c:v>1.1953069951699291</c:v>
                </c:pt>
                <c:pt idx="600">
                  <c:v>1.195265438932352</c:v>
                </c:pt>
                <c:pt idx="601">
                  <c:v>1.196595247781608</c:v>
                </c:pt>
                <c:pt idx="602">
                  <c:v>1.1976746303819359</c:v>
                </c:pt>
                <c:pt idx="603">
                  <c:v>1.211739051183498</c:v>
                </c:pt>
                <c:pt idx="604">
                  <c:v>1.213866244046143</c:v>
                </c:pt>
                <c:pt idx="605">
                  <c:v>1.2020829908779751</c:v>
                </c:pt>
                <c:pt idx="606">
                  <c:v>1.1951678362501901</c:v>
                </c:pt>
                <c:pt idx="607">
                  <c:v>1.198760403749221</c:v>
                </c:pt>
                <c:pt idx="608">
                  <c:v>1.200098413317509</c:v>
                </c:pt>
                <c:pt idx="609">
                  <c:v>1.19286469827659</c:v>
                </c:pt>
                <c:pt idx="610">
                  <c:v>1.189185133581468</c:v>
                </c:pt>
                <c:pt idx="611">
                  <c:v>1.171820063087083</c:v>
                </c:pt>
                <c:pt idx="612">
                  <c:v>1.1806887050274779</c:v>
                </c:pt>
                <c:pt idx="613">
                  <c:v>1.1870942966997899</c:v>
                </c:pt>
                <c:pt idx="614">
                  <c:v>1.1831184128242951</c:v>
                </c:pt>
                <c:pt idx="615">
                  <c:v>1.1876359360288911</c:v>
                </c:pt>
                <c:pt idx="616">
                  <c:v>1.1924921441638039</c:v>
                </c:pt>
                <c:pt idx="617">
                  <c:v>1.1923666380513269</c:v>
                </c:pt>
                <c:pt idx="618">
                  <c:v>1.2029885736755039</c:v>
                </c:pt>
                <c:pt idx="619">
                  <c:v>1.2103090503548819</c:v>
                </c:pt>
                <c:pt idx="620">
                  <c:v>1.2070071397838671</c:v>
                </c:pt>
                <c:pt idx="621">
                  <c:v>1.226089365396053</c:v>
                </c:pt>
                <c:pt idx="622">
                  <c:v>1.234949107194026</c:v>
                </c:pt>
                <c:pt idx="623">
                  <c:v>1.235650013961906</c:v>
                </c:pt>
                <c:pt idx="624">
                  <c:v>1.231015859918378</c:v>
                </c:pt>
                <c:pt idx="625">
                  <c:v>1.228007431695028</c:v>
                </c:pt>
                <c:pt idx="626">
                  <c:v>1.225771890838752</c:v>
                </c:pt>
                <c:pt idx="627">
                  <c:v>1.2276800814827831</c:v>
                </c:pt>
                <c:pt idx="628">
                  <c:v>1.2348956306865659</c:v>
                </c:pt>
                <c:pt idx="629">
                  <c:v>1.2280114651440299</c:v>
                </c:pt>
                <c:pt idx="630">
                  <c:v>1.221257638262506</c:v>
                </c:pt>
                <c:pt idx="631">
                  <c:v>1.2189743550086789</c:v>
                </c:pt>
                <c:pt idx="632">
                  <c:v>1.215812628964924</c:v>
                </c:pt>
                <c:pt idx="633">
                  <c:v>1.22213597286899</c:v>
                </c:pt>
                <c:pt idx="634">
                  <c:v>1.219805558319798</c:v>
                </c:pt>
                <c:pt idx="635">
                  <c:v>1.213234540112812</c:v>
                </c:pt>
                <c:pt idx="636">
                  <c:v>1.213359387166846</c:v>
                </c:pt>
                <c:pt idx="637">
                  <c:v>1.216104016479397</c:v>
                </c:pt>
                <c:pt idx="638">
                  <c:v>1.214024246300889</c:v>
                </c:pt>
                <c:pt idx="639">
                  <c:v>1.2126935945904549</c:v>
                </c:pt>
                <c:pt idx="640">
                  <c:v>1.216275530609646</c:v>
                </c:pt>
                <c:pt idx="641">
                  <c:v>1.217192094058634</c:v>
                </c:pt>
                <c:pt idx="642">
                  <c:v>1.2175667351004229</c:v>
                </c:pt>
                <c:pt idx="643">
                  <c:v>1.2181081294477341</c:v>
                </c:pt>
                <c:pt idx="644">
                  <c:v>1.211026178099557</c:v>
                </c:pt>
                <c:pt idx="645">
                  <c:v>1.212692439347574</c:v>
                </c:pt>
                <c:pt idx="646">
                  <c:v>1.2166965554408571</c:v>
                </c:pt>
                <c:pt idx="647">
                  <c:v>1.2267937954201671</c:v>
                </c:pt>
                <c:pt idx="648">
                  <c:v>1.225542867046661</c:v>
                </c:pt>
                <c:pt idx="649">
                  <c:v>1.2322949397055361</c:v>
                </c:pt>
                <c:pt idx="650">
                  <c:v>1.2369652191854741</c:v>
                </c:pt>
                <c:pt idx="651">
                  <c:v>1.2362591271707879</c:v>
                </c:pt>
                <c:pt idx="652">
                  <c:v>1.240118983223774</c:v>
                </c:pt>
                <c:pt idx="653">
                  <c:v>1.240334661044465</c:v>
                </c:pt>
                <c:pt idx="654">
                  <c:v>1.2492791133941741</c:v>
                </c:pt>
                <c:pt idx="655">
                  <c:v>1.2508006786698129</c:v>
                </c:pt>
                <c:pt idx="656">
                  <c:v>1.244894174599281</c:v>
                </c:pt>
                <c:pt idx="657">
                  <c:v>1.2456774587884569</c:v>
                </c:pt>
                <c:pt idx="658">
                  <c:v>1.2505462875442379</c:v>
                </c:pt>
                <c:pt idx="659">
                  <c:v>1.249478294183396</c:v>
                </c:pt>
                <c:pt idx="660">
                  <c:v>1.2575666750416361</c:v>
                </c:pt>
                <c:pt idx="661">
                  <c:v>1.273919719937173</c:v>
                </c:pt>
                <c:pt idx="662">
                  <c:v>1.2695287299057609</c:v>
                </c:pt>
                <c:pt idx="663">
                  <c:v>1.26598706325507</c:v>
                </c:pt>
                <c:pt idx="664">
                  <c:v>1.262962219442725</c:v>
                </c:pt>
                <c:pt idx="665">
                  <c:v>1.26517778427727</c:v>
                </c:pt>
                <c:pt idx="666">
                  <c:v>1.2666126724332789</c:v>
                </c:pt>
                <c:pt idx="667">
                  <c:v>1.263706132771776</c:v>
                </c:pt>
                <c:pt idx="668">
                  <c:v>1.275976239925031</c:v>
                </c:pt>
                <c:pt idx="669">
                  <c:v>1.2757445812031849</c:v>
                </c:pt>
                <c:pt idx="670">
                  <c:v>1.280198780635176</c:v>
                </c:pt>
                <c:pt idx="671">
                  <c:v>1.293020988076339</c:v>
                </c:pt>
                <c:pt idx="672">
                  <c:v>1.2962284378817031</c:v>
                </c:pt>
                <c:pt idx="673">
                  <c:v>1.29173619484965</c:v>
                </c:pt>
                <c:pt idx="674">
                  <c:v>1.2869329239308189</c:v>
                </c:pt>
                <c:pt idx="675">
                  <c:v>1.2985724034015651</c:v>
                </c:pt>
                <c:pt idx="676">
                  <c:v>1.321156847834255</c:v>
                </c:pt>
                <c:pt idx="677">
                  <c:v>1.3199418649456489</c:v>
                </c:pt>
                <c:pt idx="678">
                  <c:v>1.3380036586719231</c:v>
                </c:pt>
                <c:pt idx="679">
                  <c:v>1.3442603977819161</c:v>
                </c:pt>
                <c:pt idx="680">
                  <c:v>1.316853907528408</c:v>
                </c:pt>
                <c:pt idx="681">
                  <c:v>1.3162791776637861</c:v>
                </c:pt>
                <c:pt idx="682">
                  <c:v>1.307311941698114</c:v>
                </c:pt>
                <c:pt idx="683">
                  <c:v>1.2785589756614579</c:v>
                </c:pt>
                <c:pt idx="684">
                  <c:v>1.277104842186471</c:v>
                </c:pt>
                <c:pt idx="685">
                  <c:v>1.2702417874383609</c:v>
                </c:pt>
                <c:pt idx="686">
                  <c:v>1.2672274734104281</c:v>
                </c:pt>
                <c:pt idx="687">
                  <c:v>1.272767717502989</c:v>
                </c:pt>
                <c:pt idx="688">
                  <c:v>1.2876773342590671</c:v>
                </c:pt>
                <c:pt idx="689">
                  <c:v>1.2758093779832731</c:v>
                </c:pt>
                <c:pt idx="690">
                  <c:v>1.2684116185160581</c:v>
                </c:pt>
                <c:pt idx="691">
                  <c:v>1.274416825890174</c:v>
                </c:pt>
                <c:pt idx="692">
                  <c:v>1.2864307153770911</c:v>
                </c:pt>
                <c:pt idx="693">
                  <c:v>1.2682058365657569</c:v>
                </c:pt>
                <c:pt idx="694">
                  <c:v>1.276830097320653</c:v>
                </c:pt>
                <c:pt idx="695">
                  <c:v>1.269458720729846</c:v>
                </c:pt>
                <c:pt idx="696">
                  <c:v>1.256830597329915</c:v>
                </c:pt>
                <c:pt idx="697">
                  <c:v>1.2606936101501609</c:v>
                </c:pt>
                <c:pt idx="698">
                  <c:v>1.274113951919853</c:v>
                </c:pt>
                <c:pt idx="699">
                  <c:v>1.276596507941727</c:v>
                </c:pt>
                <c:pt idx="700">
                  <c:v>1.2805883154679301</c:v>
                </c:pt>
                <c:pt idx="701">
                  <c:v>1.2748597489274069</c:v>
                </c:pt>
                <c:pt idx="702">
                  <c:v>1.275352074148403</c:v>
                </c:pt>
                <c:pt idx="703">
                  <c:v>1.2797082339190939</c:v>
                </c:pt>
                <c:pt idx="704">
                  <c:v>1.2608060846883</c:v>
                </c:pt>
                <c:pt idx="705">
                  <c:v>1.269276716887622</c:v>
                </c:pt>
                <c:pt idx="706">
                  <c:v>1.2713510509523771</c:v>
                </c:pt>
                <c:pt idx="707">
                  <c:v>1.2888973716705989</c:v>
                </c:pt>
                <c:pt idx="708">
                  <c:v>1.2913150365484301</c:v>
                </c:pt>
                <c:pt idx="709">
                  <c:v>1.2942567551701261</c:v>
                </c:pt>
                <c:pt idx="710">
                  <c:v>1.2999746814424711</c:v>
                </c:pt>
                <c:pt idx="711">
                  <c:v>1.304544456641838</c:v>
                </c:pt>
                <c:pt idx="712">
                  <c:v>1.315188288322948</c:v>
                </c:pt>
                <c:pt idx="713">
                  <c:v>1.325126175634042</c:v>
                </c:pt>
                <c:pt idx="714">
                  <c:v>1.3238143743796671</c:v>
                </c:pt>
                <c:pt idx="715">
                  <c:v>1.334980394313205</c:v>
                </c:pt>
                <c:pt idx="716">
                  <c:v>1.3450268593414969</c:v>
                </c:pt>
                <c:pt idx="717">
                  <c:v>1.352667015963597</c:v>
                </c:pt>
                <c:pt idx="718">
                  <c:v>1.354990796038684</c:v>
                </c:pt>
                <c:pt idx="719">
                  <c:v>1.368224698204366</c:v>
                </c:pt>
                <c:pt idx="720">
                  <c:v>1.3713560525909549</c:v>
                </c:pt>
                <c:pt idx="721">
                  <c:v>1.378308855588803</c:v>
                </c:pt>
                <c:pt idx="722">
                  <c:v>1.395052230406352</c:v>
                </c:pt>
                <c:pt idx="723">
                  <c:v>1.394118391667341</c:v>
                </c:pt>
                <c:pt idx="724">
                  <c:v>1.3856181204706</c:v>
                </c:pt>
                <c:pt idx="725">
                  <c:v>1.394237088412295</c:v>
                </c:pt>
                <c:pt idx="726">
                  <c:v>1.37085253709891</c:v>
                </c:pt>
                <c:pt idx="727">
                  <c:v>1.3551988922889799</c:v>
                </c:pt>
                <c:pt idx="728">
                  <c:v>1.370706012324703</c:v>
                </c:pt>
                <c:pt idx="729">
                  <c:v>1.3794766202110651</c:v>
                </c:pt>
                <c:pt idx="730">
                  <c:v>1.3840023136601349</c:v>
                </c:pt>
                <c:pt idx="731">
                  <c:v>1.398356112305855</c:v>
                </c:pt>
                <c:pt idx="732">
                  <c:v>1.3698597723170891</c:v>
                </c:pt>
                <c:pt idx="733">
                  <c:v>1.3345880814970941</c:v>
                </c:pt>
                <c:pt idx="734">
                  <c:v>1.301483066980305</c:v>
                </c:pt>
                <c:pt idx="735">
                  <c:v>1.2664110020858519</c:v>
                </c:pt>
                <c:pt idx="736">
                  <c:v>1.2522549222879269</c:v>
                </c:pt>
                <c:pt idx="737">
                  <c:v>1.2688427321245179</c:v>
                </c:pt>
                <c:pt idx="738">
                  <c:v>1.2763713515152579</c:v>
                </c:pt>
                <c:pt idx="739">
                  <c:v>1.298388929763223</c:v>
                </c:pt>
                <c:pt idx="740">
                  <c:v>1.3085092610082161</c:v>
                </c:pt>
                <c:pt idx="741">
                  <c:v>1.311604761333909</c:v>
                </c:pt>
                <c:pt idx="742">
                  <c:v>1.2954301937698389</c:v>
                </c:pt>
                <c:pt idx="743">
                  <c:v>1.2778011403949889</c:v>
                </c:pt>
                <c:pt idx="744">
                  <c:v>1.2814402563763589</c:v>
                </c:pt>
                <c:pt idx="745">
                  <c:v>1.270585754306552</c:v>
                </c:pt>
                <c:pt idx="746">
                  <c:v>1.2697157398018939</c:v>
                </c:pt>
                <c:pt idx="747">
                  <c:v>1.2819467905147801</c:v>
                </c:pt>
                <c:pt idx="748">
                  <c:v>1.275809800170254</c:v>
                </c:pt>
                <c:pt idx="749">
                  <c:v>1.2839302771795471</c:v>
                </c:pt>
                <c:pt idx="750">
                  <c:v>1.287701703475584</c:v>
                </c:pt>
                <c:pt idx="751">
                  <c:v>1.2884060425529711</c:v>
                </c:pt>
                <c:pt idx="752">
                  <c:v>1.275896481921061</c:v>
                </c:pt>
                <c:pt idx="753">
                  <c:v>1.271464488038367</c:v>
                </c:pt>
                <c:pt idx="754">
                  <c:v>1.282326001234152</c:v>
                </c:pt>
                <c:pt idx="755">
                  <c:v>1.270881141841619</c:v>
                </c:pt>
                <c:pt idx="756">
                  <c:v>1.28272960327945</c:v>
                </c:pt>
                <c:pt idx="757">
                  <c:v>1.2850001038243171</c:v>
                </c:pt>
                <c:pt idx="758">
                  <c:v>1.2802546602224429</c:v>
                </c:pt>
                <c:pt idx="759">
                  <c:v>1.2706334976224389</c:v>
                </c:pt>
                <c:pt idx="760">
                  <c:v>1.2594860686568861</c:v>
                </c:pt>
                <c:pt idx="761">
                  <c:v>1.232510873859892</c:v>
                </c:pt>
                <c:pt idx="762">
                  <c:v>1.231038404564637</c:v>
                </c:pt>
                <c:pt idx="763">
                  <c:v>1.217628127108169</c:v>
                </c:pt>
                <c:pt idx="764">
                  <c:v>1.2313596283476971</c:v>
                </c:pt>
                <c:pt idx="765">
                  <c:v>1.2225537192057589</c:v>
                </c:pt>
                <c:pt idx="766">
                  <c:v>1.2183231106553249</c:v>
                </c:pt>
                <c:pt idx="767">
                  <c:v>1.2148439959031181</c:v>
                </c:pt>
                <c:pt idx="768">
                  <c:v>1.2151375843904619</c:v>
                </c:pt>
                <c:pt idx="769">
                  <c:v>1.2205916927549241</c:v>
                </c:pt>
                <c:pt idx="770">
                  <c:v>1.2451765435463089</c:v>
                </c:pt>
                <c:pt idx="771">
                  <c:v>1.2451765435463089</c:v>
                </c:pt>
                <c:pt idx="772">
                  <c:v>1.231481549020649</c:v>
                </c:pt>
                <c:pt idx="773">
                  <c:v>1.221388296174521</c:v>
                </c:pt>
                <c:pt idx="774">
                  <c:v>1.1964863837550039</c:v>
                </c:pt>
                <c:pt idx="775">
                  <c:v>1.187467100127114</c:v>
                </c:pt>
                <c:pt idx="776">
                  <c:v>1.191937560571827</c:v>
                </c:pt>
                <c:pt idx="777">
                  <c:v>1.203405662193302</c:v>
                </c:pt>
                <c:pt idx="778">
                  <c:v>1.188391895682416</c:v>
                </c:pt>
                <c:pt idx="779">
                  <c:v>1.1948305061599349</c:v>
                </c:pt>
                <c:pt idx="780">
                  <c:v>1.2176171871071431</c:v>
                </c:pt>
                <c:pt idx="781">
                  <c:v>1.20736281090091</c:v>
                </c:pt>
                <c:pt idx="782">
                  <c:v>1.1932045329872301</c:v>
                </c:pt>
                <c:pt idx="783">
                  <c:v>1.187976517850986</c:v>
                </c:pt>
                <c:pt idx="784">
                  <c:v>1.1895261708031091</c:v>
                </c:pt>
                <c:pt idx="785">
                  <c:v>1.1929187856900489</c:v>
                </c:pt>
                <c:pt idx="786">
                  <c:v>1.185253127826094</c:v>
                </c:pt>
                <c:pt idx="787">
                  <c:v>1.200248484889852</c:v>
                </c:pt>
                <c:pt idx="788">
                  <c:v>1.2161753490736349</c:v>
                </c:pt>
                <c:pt idx="789">
                  <c:v>1.21462591040538</c:v>
                </c:pt>
                <c:pt idx="790">
                  <c:v>1.2195209300568459</c:v>
                </c:pt>
                <c:pt idx="791">
                  <c:v>1.21654992822681</c:v>
                </c:pt>
                <c:pt idx="792">
                  <c:v>1.22838489353626</c:v>
                </c:pt>
                <c:pt idx="793">
                  <c:v>1.2256732547321101</c:v>
                </c:pt>
                <c:pt idx="794">
                  <c:v>1.2121114602717149</c:v>
                </c:pt>
                <c:pt idx="795">
                  <c:v>1.205224937616773</c:v>
                </c:pt>
                <c:pt idx="796">
                  <c:v>1.222187285295858</c:v>
                </c:pt>
                <c:pt idx="797">
                  <c:v>1.223357790591955</c:v>
                </c:pt>
                <c:pt idx="798">
                  <c:v>1.215717310347926</c:v>
                </c:pt>
                <c:pt idx="799">
                  <c:v>1.1978895843374391</c:v>
                </c:pt>
                <c:pt idx="800">
                  <c:v>1.1908714099002591</c:v>
                </c:pt>
                <c:pt idx="801">
                  <c:v>1.1901603769712359</c:v>
                </c:pt>
                <c:pt idx="802">
                  <c:v>1.195558499033339</c:v>
                </c:pt>
                <c:pt idx="803">
                  <c:v>1.1904531732388961</c:v>
                </c:pt>
                <c:pt idx="804">
                  <c:v>1.1717128619934021</c:v>
                </c:pt>
                <c:pt idx="805">
                  <c:v>1.189480733324356</c:v>
                </c:pt>
                <c:pt idx="806">
                  <c:v>1.1862108675947189</c:v>
                </c:pt>
                <c:pt idx="807">
                  <c:v>1.2035469485043671</c:v>
                </c:pt>
                <c:pt idx="808">
                  <c:v>1.2074842012166289</c:v>
                </c:pt>
                <c:pt idx="809">
                  <c:v>1.203258307764181</c:v>
                </c:pt>
                <c:pt idx="810">
                  <c:v>1.206563134984844</c:v>
                </c:pt>
                <c:pt idx="811">
                  <c:v>1.1894073363309841</c:v>
                </c:pt>
                <c:pt idx="812">
                  <c:v>1.194051203482098</c:v>
                </c:pt>
                <c:pt idx="813">
                  <c:v>1.20406047127085</c:v>
                </c:pt>
                <c:pt idx="814">
                  <c:v>1.197445007456321</c:v>
                </c:pt>
                <c:pt idx="815">
                  <c:v>1.1987003400333449</c:v>
                </c:pt>
                <c:pt idx="816">
                  <c:v>1.1999143452110681</c:v>
                </c:pt>
                <c:pt idx="817">
                  <c:v>1.172825379356023</c:v>
                </c:pt>
                <c:pt idx="818">
                  <c:v>1.170993015389086</c:v>
                </c:pt>
                <c:pt idx="819">
                  <c:v>1.1644374854645341</c:v>
                </c:pt>
                <c:pt idx="820">
                  <c:v>1.165732883514107</c:v>
                </c:pt>
                <c:pt idx="821">
                  <c:v>1.147368890609757</c:v>
                </c:pt>
                <c:pt idx="822">
                  <c:v>1.136352984936388</c:v>
                </c:pt>
                <c:pt idx="823">
                  <c:v>1.118240863540483</c:v>
                </c:pt>
                <c:pt idx="824">
                  <c:v>1.110174985457558</c:v>
                </c:pt>
                <c:pt idx="825">
                  <c:v>1.1309532882588831</c:v>
                </c:pt>
                <c:pt idx="826">
                  <c:v>1.0973606582724309</c:v>
                </c:pt>
                <c:pt idx="827">
                  <c:v>1.099754822800068</c:v>
                </c:pt>
                <c:pt idx="828">
                  <c:v>1.0926162617173609</c:v>
                </c:pt>
                <c:pt idx="829">
                  <c:v>1.0939333835136451</c:v>
                </c:pt>
                <c:pt idx="830">
                  <c:v>1.106049465213528</c:v>
                </c:pt>
                <c:pt idx="831">
                  <c:v>1.1336829526423251</c:v>
                </c:pt>
                <c:pt idx="832">
                  <c:v>1.1319839466999231</c:v>
                </c:pt>
                <c:pt idx="833">
                  <c:v>1.1166789600421949</c:v>
                </c:pt>
                <c:pt idx="834">
                  <c:v>1.137117830508257</c:v>
                </c:pt>
                <c:pt idx="835">
                  <c:v>1.138476252215078</c:v>
                </c:pt>
                <c:pt idx="836">
                  <c:v>1.1300355580365971</c:v>
                </c:pt>
                <c:pt idx="837">
                  <c:v>1.1251885866298741</c:v>
                </c:pt>
                <c:pt idx="838">
                  <c:v>1.121326837659953</c:v>
                </c:pt>
                <c:pt idx="839">
                  <c:v>1.1259446813613769</c:v>
                </c:pt>
                <c:pt idx="840">
                  <c:v>1.149797912875322</c:v>
                </c:pt>
                <c:pt idx="841">
                  <c:v>1.1596155591811039</c:v>
                </c:pt>
                <c:pt idx="842">
                  <c:v>1.1727024844213281</c:v>
                </c:pt>
                <c:pt idx="843">
                  <c:v>1.172167336702757</c:v>
                </c:pt>
                <c:pt idx="844">
                  <c:v>1.159748220896373</c:v>
                </c:pt>
                <c:pt idx="845">
                  <c:v>1.1601257117007431</c:v>
                </c:pt>
                <c:pt idx="846">
                  <c:v>1.1651308765586199</c:v>
                </c:pt>
                <c:pt idx="847">
                  <c:v>1.1684977594759449</c:v>
                </c:pt>
                <c:pt idx="848">
                  <c:v>1.1456940268576019</c:v>
                </c:pt>
                <c:pt idx="849">
                  <c:v>1.1241132731893531</c:v>
                </c:pt>
                <c:pt idx="850">
                  <c:v>1.113020979635976</c:v>
                </c:pt>
                <c:pt idx="851">
                  <c:v>1.1121337669574829</c:v>
                </c:pt>
                <c:pt idx="852">
                  <c:v>1.142792729159102</c:v>
                </c:pt>
                <c:pt idx="853">
                  <c:v>1.128074575544352</c:v>
                </c:pt>
                <c:pt idx="854">
                  <c:v>1.151745786948144</c:v>
                </c:pt>
                <c:pt idx="855">
                  <c:v>1.15183029145949</c:v>
                </c:pt>
                <c:pt idx="856">
                  <c:v>1.1411538302529149</c:v>
                </c:pt>
                <c:pt idx="857">
                  <c:v>1.1385496836775899</c:v>
                </c:pt>
                <c:pt idx="858">
                  <c:v>1.1151427829009839</c:v>
                </c:pt>
                <c:pt idx="859">
                  <c:v>1.11484757075817</c:v>
                </c:pt>
                <c:pt idx="860">
                  <c:v>1.1021215794806669</c:v>
                </c:pt>
                <c:pt idx="861">
                  <c:v>1.115778600292076</c:v>
                </c:pt>
                <c:pt idx="862">
                  <c:v>1.1306347678325701</c:v>
                </c:pt>
                <c:pt idx="863">
                  <c:v>1.1324102621287899</c:v>
                </c:pt>
                <c:pt idx="864">
                  <c:v>1.1360860683239971</c:v>
                </c:pt>
                <c:pt idx="865">
                  <c:v>1.1416650001446531</c:v>
                </c:pt>
                <c:pt idx="866">
                  <c:v>1.1612855647507301</c:v>
                </c:pt>
                <c:pt idx="867">
                  <c:v>1.156639881903178</c:v>
                </c:pt>
                <c:pt idx="868">
                  <c:v>1.1537291621443519</c:v>
                </c:pt>
                <c:pt idx="869">
                  <c:v>1.1453318064051059</c:v>
                </c:pt>
                <c:pt idx="870">
                  <c:v>1.1401827491962879</c:v>
                </c:pt>
                <c:pt idx="871">
                  <c:v>1.1364663364883829</c:v>
                </c:pt>
                <c:pt idx="872">
                  <c:v>1.15235110314946</c:v>
                </c:pt>
                <c:pt idx="873">
                  <c:v>1.1260666089486731</c:v>
                </c:pt>
                <c:pt idx="874">
                  <c:v>1.1172431574707631</c:v>
                </c:pt>
                <c:pt idx="875">
                  <c:v>1.127687883422388</c:v>
                </c:pt>
                <c:pt idx="876">
                  <c:v>1.117364325892521</c:v>
                </c:pt>
                <c:pt idx="877">
                  <c:v>1.110007041404113</c:v>
                </c:pt>
                <c:pt idx="878">
                  <c:v>1.1026022553983761</c:v>
                </c:pt>
                <c:pt idx="879">
                  <c:v>1.116741818133421</c:v>
                </c:pt>
                <c:pt idx="880">
                  <c:v>1.12051124635971</c:v>
                </c:pt>
                <c:pt idx="881">
                  <c:v>1.1105210380132029</c:v>
                </c:pt>
                <c:pt idx="882">
                  <c:v>1.133434358577847</c:v>
                </c:pt>
                <c:pt idx="883">
                  <c:v>1.143859790238968</c:v>
                </c:pt>
                <c:pt idx="884">
                  <c:v>1.14508064378987</c:v>
                </c:pt>
                <c:pt idx="885">
                  <c:v>1.1765990183874171</c:v>
                </c:pt>
                <c:pt idx="886">
                  <c:v>1.1657456043965451</c:v>
                </c:pt>
                <c:pt idx="887">
                  <c:v>1.1800884305686301</c:v>
                </c:pt>
                <c:pt idx="888">
                  <c:v>1.1762350805912629</c:v>
                </c:pt>
                <c:pt idx="889">
                  <c:v>1.187725995103817</c:v>
                </c:pt>
                <c:pt idx="890">
                  <c:v>1.1384266228814519</c:v>
                </c:pt>
                <c:pt idx="891">
                  <c:v>1.14372642461039</c:v>
                </c:pt>
                <c:pt idx="892">
                  <c:v>1.143894353579503</c:v>
                </c:pt>
                <c:pt idx="893">
                  <c:v>1.1018241323500191</c:v>
                </c:pt>
                <c:pt idx="894">
                  <c:v>1.122986814566608</c:v>
                </c:pt>
                <c:pt idx="895">
                  <c:v>1.109720124207324</c:v>
                </c:pt>
                <c:pt idx="896">
                  <c:v>1.110471319625145</c:v>
                </c:pt>
                <c:pt idx="897">
                  <c:v>1.113230140343852</c:v>
                </c:pt>
                <c:pt idx="898">
                  <c:v>1.0942115688080281</c:v>
                </c:pt>
                <c:pt idx="899">
                  <c:v>1.1184801345560069</c:v>
                </c:pt>
                <c:pt idx="900">
                  <c:v>1.1563942898170221</c:v>
                </c:pt>
                <c:pt idx="901">
                  <c:v>1.123193010626401</c:v>
                </c:pt>
                <c:pt idx="902">
                  <c:v>1.130123406106023</c:v>
                </c:pt>
                <c:pt idx="903">
                  <c:v>1.132957184702166</c:v>
                </c:pt>
                <c:pt idx="904">
                  <c:v>1.1274123628749539</c:v>
                </c:pt>
                <c:pt idx="905">
                  <c:v>1.096768208347138</c:v>
                </c:pt>
                <c:pt idx="906">
                  <c:v>1.109356664632934</c:v>
                </c:pt>
                <c:pt idx="907">
                  <c:v>1.122618900652107</c:v>
                </c:pt>
                <c:pt idx="908">
                  <c:v>1.1272730514161811</c:v>
                </c:pt>
                <c:pt idx="909">
                  <c:v>1.160589361041592</c:v>
                </c:pt>
                <c:pt idx="910">
                  <c:v>1.1461270054902339</c:v>
                </c:pt>
                <c:pt idx="911">
                  <c:v>1.141241304437931</c:v>
                </c:pt>
                <c:pt idx="912">
                  <c:v>1.1345496712891721</c:v>
                </c:pt>
                <c:pt idx="913">
                  <c:v>1.138273869124349</c:v>
                </c:pt>
                <c:pt idx="914">
                  <c:v>1.115188803942945</c:v>
                </c:pt>
                <c:pt idx="915">
                  <c:v>1.119210838933629</c:v>
                </c:pt>
                <c:pt idx="916">
                  <c:v>1.1271449317492941</c:v>
                </c:pt>
                <c:pt idx="917">
                  <c:v>1.113292785634395</c:v>
                </c:pt>
                <c:pt idx="918">
                  <c:v>1.1255879645879261</c:v>
                </c:pt>
                <c:pt idx="919">
                  <c:v>1.1263862390257739</c:v>
                </c:pt>
                <c:pt idx="920">
                  <c:v>1.139815138974134</c:v>
                </c:pt>
                <c:pt idx="921">
                  <c:v>1.1247772733195489</c:v>
                </c:pt>
                <c:pt idx="922">
                  <c:v>1.1241499668247661</c:v>
                </c:pt>
                <c:pt idx="923">
                  <c:v>1.1186582513437009</c:v>
                </c:pt>
                <c:pt idx="924">
                  <c:v>1.101660921602398</c:v>
                </c:pt>
                <c:pt idx="925">
                  <c:v>1.105147788591663</c:v>
                </c:pt>
                <c:pt idx="926">
                  <c:v>1.100688052736926</c:v>
                </c:pt>
                <c:pt idx="927">
                  <c:v>1.111163584026591</c:v>
                </c:pt>
                <c:pt idx="928">
                  <c:v>1.1057757772831489</c:v>
                </c:pt>
                <c:pt idx="929">
                  <c:v>1.1147766983997089</c:v>
                </c:pt>
                <c:pt idx="930">
                  <c:v>1.116876549189225</c:v>
                </c:pt>
                <c:pt idx="931">
                  <c:v>1.119998722326742</c:v>
                </c:pt>
                <c:pt idx="932">
                  <c:v>1.1159250986924349</c:v>
                </c:pt>
                <c:pt idx="933">
                  <c:v>1.0975658159528601</c:v>
                </c:pt>
                <c:pt idx="934">
                  <c:v>1.0942024413928411</c:v>
                </c:pt>
                <c:pt idx="935">
                  <c:v>1.086875503078101</c:v>
                </c:pt>
                <c:pt idx="936">
                  <c:v>1.088838657342464</c:v>
                </c:pt>
                <c:pt idx="937">
                  <c:v>1.091410352006881</c:v>
                </c:pt>
                <c:pt idx="938">
                  <c:v>1.1055340842102681</c:v>
                </c:pt>
                <c:pt idx="939">
                  <c:v>1.0930134974639889</c:v>
                </c:pt>
                <c:pt idx="940">
                  <c:v>1.0915774330170021</c:v>
                </c:pt>
                <c:pt idx="941">
                  <c:v>1.080931468660947</c:v>
                </c:pt>
                <c:pt idx="942">
                  <c:v>1.0712919458476231</c:v>
                </c:pt>
                <c:pt idx="943">
                  <c:v>1.0596437578027511</c:v>
                </c:pt>
                <c:pt idx="944">
                  <c:v>1.0495341466464709</c:v>
                </c:pt>
                <c:pt idx="945">
                  <c:v>1.0487551050550079</c:v>
                </c:pt>
                <c:pt idx="946">
                  <c:v>1.0446378123300251</c:v>
                </c:pt>
                <c:pt idx="947">
                  <c:v>1.0378447455311559</c:v>
                </c:pt>
                <c:pt idx="948">
                  <c:v>1.037504989339243</c:v>
                </c:pt>
                <c:pt idx="949">
                  <c:v>1.042179488052194</c:v>
                </c:pt>
                <c:pt idx="950">
                  <c:v>1.0289187470284671</c:v>
                </c:pt>
                <c:pt idx="951">
                  <c:v>1.0307714908777079</c:v>
                </c:pt>
                <c:pt idx="952">
                  <c:v>1.051163081481495</c:v>
                </c:pt>
                <c:pt idx="953">
                  <c:v>1.0498859360259589</c:v>
                </c:pt>
                <c:pt idx="954">
                  <c:v>1.046825168021996</c:v>
                </c:pt>
                <c:pt idx="955">
                  <c:v>1.057369997272702</c:v>
                </c:pt>
                <c:pt idx="956">
                  <c:v>1.058645884165075</c:v>
                </c:pt>
                <c:pt idx="957">
                  <c:v>1.066677679605222</c:v>
                </c:pt>
                <c:pt idx="958">
                  <c:v>1.057027199116394</c:v>
                </c:pt>
                <c:pt idx="959">
                  <c:v>1.074941478744033</c:v>
                </c:pt>
                <c:pt idx="960">
                  <c:v>1.0768083227007239</c:v>
                </c:pt>
                <c:pt idx="961">
                  <c:v>1.073335293969546</c:v>
                </c:pt>
                <c:pt idx="962">
                  <c:v>1.0898163362669571</c:v>
                </c:pt>
                <c:pt idx="963">
                  <c:v>1.0948728297590971</c:v>
                </c:pt>
                <c:pt idx="964">
                  <c:v>1.083431402355221</c:v>
                </c:pt>
                <c:pt idx="965">
                  <c:v>1.0823768159988849</c:v>
                </c:pt>
                <c:pt idx="966">
                  <c:v>1.087362352230465</c:v>
                </c:pt>
                <c:pt idx="967">
                  <c:v>1.099663787730226</c:v>
                </c:pt>
                <c:pt idx="968">
                  <c:v>1.098027804760678</c:v>
                </c:pt>
                <c:pt idx="969">
                  <c:v>1.105415875945551</c:v>
                </c:pt>
                <c:pt idx="970">
                  <c:v>1.100560894822203</c:v>
                </c:pt>
                <c:pt idx="971">
                  <c:v>1.115410194323802</c:v>
                </c:pt>
                <c:pt idx="972">
                  <c:v>1.1221610759314571</c:v>
                </c:pt>
                <c:pt idx="973">
                  <c:v>1.1331683543802189</c:v>
                </c:pt>
                <c:pt idx="974">
                  <c:v>1.1366199148684299</c:v>
                </c:pt>
                <c:pt idx="975">
                  <c:v>1.1548844805578471</c:v>
                </c:pt>
                <c:pt idx="976">
                  <c:v>1.152624770281002</c:v>
                </c:pt>
                <c:pt idx="977">
                  <c:v>1.1300427202594729</c:v>
                </c:pt>
                <c:pt idx="978">
                  <c:v>1.154624827930476</c:v>
                </c:pt>
                <c:pt idx="979">
                  <c:v>1.1521431025682549</c:v>
                </c:pt>
                <c:pt idx="980">
                  <c:v>1.1560813801364249</c:v>
                </c:pt>
                <c:pt idx="981">
                  <c:v>1.1526610581813519</c:v>
                </c:pt>
                <c:pt idx="982">
                  <c:v>1.1714936112512011</c:v>
                </c:pt>
                <c:pt idx="983">
                  <c:v>1.2058147131433259</c:v>
                </c:pt>
                <c:pt idx="984">
                  <c:v>1.1955556404768479</c:v>
                </c:pt>
                <c:pt idx="985">
                  <c:v>1.196080008754953</c:v>
                </c:pt>
                <c:pt idx="986">
                  <c:v>1.198165652720492</c:v>
                </c:pt>
                <c:pt idx="987">
                  <c:v>1.220369627317154</c:v>
                </c:pt>
                <c:pt idx="988">
                  <c:v>1.223273594295943</c:v>
                </c:pt>
                <c:pt idx="989">
                  <c:v>1.2199376968476321</c:v>
                </c:pt>
                <c:pt idx="990">
                  <c:v>1.221398870207355</c:v>
                </c:pt>
                <c:pt idx="991">
                  <c:v>1.207829616887923</c:v>
                </c:pt>
                <c:pt idx="992">
                  <c:v>1.1765141670680981</c:v>
                </c:pt>
                <c:pt idx="993">
                  <c:v>1.1843654325539941</c:v>
                </c:pt>
                <c:pt idx="994">
                  <c:v>1.1893699379751239</c:v>
                </c:pt>
                <c:pt idx="995">
                  <c:v>1.1922481753967611</c:v>
                </c:pt>
                <c:pt idx="996">
                  <c:v>1.193769545202962</c:v>
                </c:pt>
                <c:pt idx="997">
                  <c:v>1.2066494932091301</c:v>
                </c:pt>
                <c:pt idx="998">
                  <c:v>1.233476271894862</c:v>
                </c:pt>
                <c:pt idx="999">
                  <c:v>1.2275549493706139</c:v>
                </c:pt>
                <c:pt idx="1000">
                  <c:v>1.229106139790745</c:v>
                </c:pt>
                <c:pt idx="1001">
                  <c:v>1.225260708699371</c:v>
                </c:pt>
                <c:pt idx="1002">
                  <c:v>1.2244019326951701</c:v>
                </c:pt>
                <c:pt idx="1003">
                  <c:v>1.2040346324098381</c:v>
                </c:pt>
                <c:pt idx="1004">
                  <c:v>1.199281254854881</c:v>
                </c:pt>
                <c:pt idx="1005">
                  <c:v>1.21074183318109</c:v>
                </c:pt>
                <c:pt idx="1006">
                  <c:v>1.2091259860400589</c:v>
                </c:pt>
                <c:pt idx="1007">
                  <c:v>1.242552772654278</c:v>
                </c:pt>
                <c:pt idx="1008">
                  <c:v>1.2578137787197321</c:v>
                </c:pt>
                <c:pt idx="1009">
                  <c:v>1.256843641366727</c:v>
                </c:pt>
                <c:pt idx="1010">
                  <c:v>1.2668554012267521</c:v>
                </c:pt>
                <c:pt idx="1011">
                  <c:v>1.280876480948502</c:v>
                </c:pt>
                <c:pt idx="1012">
                  <c:v>1.2839893852432831</c:v>
                </c:pt>
                <c:pt idx="1013">
                  <c:v>1.2866772594955691</c:v>
                </c:pt>
                <c:pt idx="1014">
                  <c:v>1.2925009686092279</c:v>
                </c:pt>
                <c:pt idx="1015">
                  <c:v>1.2727375207013809</c:v>
                </c:pt>
                <c:pt idx="1016">
                  <c:v>1.2702119892118691</c:v>
                </c:pt>
                <c:pt idx="1017">
                  <c:v>1.270412026453376</c:v>
                </c:pt>
                <c:pt idx="1018">
                  <c:v>1.3059223698828959</c:v>
                </c:pt>
                <c:pt idx="1019">
                  <c:v>1.3012530110514551</c:v>
                </c:pt>
                <c:pt idx="1020">
                  <c:v>1.297608078666926</c:v>
                </c:pt>
                <c:pt idx="1021">
                  <c:v>1.311823492435761</c:v>
                </c:pt>
                <c:pt idx="1022">
                  <c:v>1.286980269438899</c:v>
                </c:pt>
                <c:pt idx="1023">
                  <c:v>1.289246450249663</c:v>
                </c:pt>
                <c:pt idx="1024">
                  <c:v>1.2870951760509759</c:v>
                </c:pt>
                <c:pt idx="1025">
                  <c:v>1.2697931623306751</c:v>
                </c:pt>
                <c:pt idx="1026">
                  <c:v>1.257240098748577</c:v>
                </c:pt>
                <c:pt idx="1027">
                  <c:v>1.2737650049482381</c:v>
                </c:pt>
                <c:pt idx="1028">
                  <c:v>1.2766174170646321</c:v>
                </c:pt>
                <c:pt idx="1029">
                  <c:v>1.223415013262974</c:v>
                </c:pt>
                <c:pt idx="1030">
                  <c:v>1.223211069972105</c:v>
                </c:pt>
                <c:pt idx="1031">
                  <c:v>1.2056909545193379</c:v>
                </c:pt>
                <c:pt idx="1032">
                  <c:v>1.183012355096402</c:v>
                </c:pt>
                <c:pt idx="1033">
                  <c:v>1.2186308128384129</c:v>
                </c:pt>
                <c:pt idx="1034">
                  <c:v>1.196625909413509</c:v>
                </c:pt>
                <c:pt idx="1035">
                  <c:v>1.190972430557981</c:v>
                </c:pt>
                <c:pt idx="1036">
                  <c:v>1.211327477192305</c:v>
                </c:pt>
                <c:pt idx="1037">
                  <c:v>1.214762904211552</c:v>
                </c:pt>
                <c:pt idx="1038">
                  <c:v>1.19528488329255</c:v>
                </c:pt>
                <c:pt idx="1039">
                  <c:v>1.18552155315677</c:v>
                </c:pt>
                <c:pt idx="1040">
                  <c:v>1.1944832156459859</c:v>
                </c:pt>
                <c:pt idx="1041">
                  <c:v>1.189241434273651</c:v>
                </c:pt>
                <c:pt idx="1042">
                  <c:v>1.1768611789162351</c:v>
                </c:pt>
                <c:pt idx="1043">
                  <c:v>1.1826394071945161</c:v>
                </c:pt>
                <c:pt idx="1044">
                  <c:v>1.1912969994186859</c:v>
                </c:pt>
                <c:pt idx="1045">
                  <c:v>1.199460023721131</c:v>
                </c:pt>
                <c:pt idx="1046">
                  <c:v>1.2053210849069971</c:v>
                </c:pt>
                <c:pt idx="1047">
                  <c:v>1.200936176788058</c:v>
                </c:pt>
                <c:pt idx="1048">
                  <c:v>1.197085525600059</c:v>
                </c:pt>
                <c:pt idx="1049">
                  <c:v>1.201961904786871</c:v>
                </c:pt>
                <c:pt idx="1050">
                  <c:v>1.194829718717189</c:v>
                </c:pt>
                <c:pt idx="1051">
                  <c:v>1.193108711543208</c:v>
                </c:pt>
                <c:pt idx="1052">
                  <c:v>1.187327947445</c:v>
                </c:pt>
                <c:pt idx="1053">
                  <c:v>1.201597237545041</c:v>
                </c:pt>
                <c:pt idx="1054">
                  <c:v>1.231990111370671</c:v>
                </c:pt>
                <c:pt idx="1055">
                  <c:v>1.2271946690791791</c:v>
                </c:pt>
                <c:pt idx="1056">
                  <c:v>1.2248631390997271</c:v>
                </c:pt>
                <c:pt idx="1057">
                  <c:v>1.2224895636691351</c:v>
                </c:pt>
                <c:pt idx="1058">
                  <c:v>1.225923891059939</c:v>
                </c:pt>
                <c:pt idx="1059">
                  <c:v>1.230377472541321</c:v>
                </c:pt>
                <c:pt idx="1060">
                  <c:v>1.246236802847521</c:v>
                </c:pt>
                <c:pt idx="1061">
                  <c:v>1.2690580442221531</c:v>
                </c:pt>
                <c:pt idx="1062">
                  <c:v>1.264975672854586</c:v>
                </c:pt>
                <c:pt idx="1063">
                  <c:v>1.2673808363033621</c:v>
                </c:pt>
                <c:pt idx="1064">
                  <c:v>1.2525368911753769</c:v>
                </c:pt>
                <c:pt idx="1065">
                  <c:v>1.2518568233654239</c:v>
                </c:pt>
                <c:pt idx="1066">
                  <c:v>1.2661228609884849</c:v>
                </c:pt>
                <c:pt idx="1067">
                  <c:v>1.2644389310548101</c:v>
                </c:pt>
                <c:pt idx="1068">
                  <c:v>1.2914138417019669</c:v>
                </c:pt>
                <c:pt idx="1069">
                  <c:v>1.291185757307459</c:v>
                </c:pt>
                <c:pt idx="1070">
                  <c:v>1.2800719739565869</c:v>
                </c:pt>
                <c:pt idx="1071">
                  <c:v>1.2757920275399861</c:v>
                </c:pt>
                <c:pt idx="1072">
                  <c:v>1.2803964884869219</c:v>
                </c:pt>
                <c:pt idx="1073">
                  <c:v>1.255483245668068</c:v>
                </c:pt>
                <c:pt idx="1074">
                  <c:v>1.2515584713354611</c:v>
                </c:pt>
                <c:pt idx="1075">
                  <c:v>1.2506358126165129</c:v>
                </c:pt>
                <c:pt idx="1076">
                  <c:v>1.254728653718127</c:v>
                </c:pt>
                <c:pt idx="1077">
                  <c:v>1.263075213183062</c:v>
                </c:pt>
                <c:pt idx="1078">
                  <c:v>1.2623489942862689</c:v>
                </c:pt>
                <c:pt idx="1079">
                  <c:v>1.2568400745649491</c:v>
                </c:pt>
                <c:pt idx="1080">
                  <c:v>1.25388425116789</c:v>
                </c:pt>
                <c:pt idx="1081">
                  <c:v>1.249887234062113</c:v>
                </c:pt>
                <c:pt idx="1082">
                  <c:v>1.2612036055617859</c:v>
                </c:pt>
                <c:pt idx="1083">
                  <c:v>1.254683276725763</c:v>
                </c:pt>
                <c:pt idx="1084">
                  <c:v>1.2541241309077089</c:v>
                </c:pt>
                <c:pt idx="1085">
                  <c:v>1.264681000616648</c:v>
                </c:pt>
                <c:pt idx="1086">
                  <c:v>1.27444066878616</c:v>
                </c:pt>
                <c:pt idx="1087">
                  <c:v>1.276239574386322</c:v>
                </c:pt>
                <c:pt idx="1088">
                  <c:v>1.2747209979934011</c:v>
                </c:pt>
                <c:pt idx="1089">
                  <c:v>1.27855661990785</c:v>
                </c:pt>
                <c:pt idx="1090">
                  <c:v>1.2677666404314829</c:v>
                </c:pt>
                <c:pt idx="1091">
                  <c:v>1.2580574952287431</c:v>
                </c:pt>
                <c:pt idx="1092">
                  <c:v>1.2411826259306751</c:v>
                </c:pt>
                <c:pt idx="1093">
                  <c:v>1.222052721366699</c:v>
                </c:pt>
                <c:pt idx="1094">
                  <c:v>1.213223045921209</c:v>
                </c:pt>
                <c:pt idx="1095">
                  <c:v>1.2077372615267881</c:v>
                </c:pt>
                <c:pt idx="1096">
                  <c:v>1.2227745638259979</c:v>
                </c:pt>
                <c:pt idx="1097">
                  <c:v>1.2182164423920481</c:v>
                </c:pt>
                <c:pt idx="1098">
                  <c:v>1.236916258430645</c:v>
                </c:pt>
                <c:pt idx="1099">
                  <c:v>1.2253464977758981</c:v>
                </c:pt>
                <c:pt idx="1100">
                  <c:v>1.2286483091614659</c:v>
                </c:pt>
                <c:pt idx="1101">
                  <c:v>1.2323150740877971</c:v>
                </c:pt>
                <c:pt idx="1102">
                  <c:v>1.2371495306901761</c:v>
                </c:pt>
                <c:pt idx="1103">
                  <c:v>1.259581566454181</c:v>
                </c:pt>
                <c:pt idx="1104">
                  <c:v>1.2572503552175609</c:v>
                </c:pt>
                <c:pt idx="1105">
                  <c:v>1.2563674236854021</c:v>
                </c:pt>
                <c:pt idx="1106">
                  <c:v>1.2578527430537809</c:v>
                </c:pt>
                <c:pt idx="1107">
                  <c:v>1.2735541673141251</c:v>
                </c:pt>
                <c:pt idx="1108">
                  <c:v>1.2548655265887929</c:v>
                </c:pt>
                <c:pt idx="1109">
                  <c:v>1.262329351091791</c:v>
                </c:pt>
                <c:pt idx="1110">
                  <c:v>1.253769087996115</c:v>
                </c:pt>
                <c:pt idx="1111">
                  <c:v>1.24943048084376</c:v>
                </c:pt>
                <c:pt idx="1112">
                  <c:v>1.2554606671448649</c:v>
                </c:pt>
                <c:pt idx="1113">
                  <c:v>1.264710714505519</c:v>
                </c:pt>
                <c:pt idx="1114">
                  <c:v>1.2643086599933699</c:v>
                </c:pt>
                <c:pt idx="1115">
                  <c:v>1.277770294328868</c:v>
                </c:pt>
                <c:pt idx="1116">
                  <c:v>1.2900672505805271</c:v>
                </c:pt>
                <c:pt idx="1117">
                  <c:v>1.303077101433459</c:v>
                </c:pt>
                <c:pt idx="1118">
                  <c:v>1.301311838332607</c:v>
                </c:pt>
                <c:pt idx="1119">
                  <c:v>1.296982536928853</c:v>
                </c:pt>
                <c:pt idx="1120">
                  <c:v>1.291409101472879</c:v>
                </c:pt>
                <c:pt idx="1121">
                  <c:v>1.307293148230156</c:v>
                </c:pt>
                <c:pt idx="1122">
                  <c:v>1.302072627015973</c:v>
                </c:pt>
                <c:pt idx="1123">
                  <c:v>1.284458891147382</c:v>
                </c:pt>
                <c:pt idx="1124">
                  <c:v>1.2906678381718151</c:v>
                </c:pt>
                <c:pt idx="1125">
                  <c:v>1.2918717856715789</c:v>
                </c:pt>
                <c:pt idx="1126">
                  <c:v>1.294239019618757</c:v>
                </c:pt>
                <c:pt idx="1127">
                  <c:v>1.2818433621588821</c:v>
                </c:pt>
                <c:pt idx="1128">
                  <c:v>1.2842905391861099</c:v>
                </c:pt>
                <c:pt idx="1129">
                  <c:v>1.2802353117178871</c:v>
                </c:pt>
                <c:pt idx="1130">
                  <c:v>1.280596655022048</c:v>
                </c:pt>
                <c:pt idx="1131">
                  <c:v>1.280556495693431</c:v>
                </c:pt>
                <c:pt idx="1132">
                  <c:v>1.26754352649909</c:v>
                </c:pt>
                <c:pt idx="1133">
                  <c:v>1.276499699905467</c:v>
                </c:pt>
                <c:pt idx="1134">
                  <c:v>1.2776653245822389</c:v>
                </c:pt>
                <c:pt idx="1135">
                  <c:v>1.284014351532005</c:v>
                </c:pt>
                <c:pt idx="1136">
                  <c:v>1.3019758537565549</c:v>
                </c:pt>
                <c:pt idx="1137">
                  <c:v>1.313500181183066</c:v>
                </c:pt>
                <c:pt idx="1138">
                  <c:v>1.3138729645477301</c:v>
                </c:pt>
                <c:pt idx="1139">
                  <c:v>1.3096645823164179</c:v>
                </c:pt>
                <c:pt idx="1140">
                  <c:v>1.3126702936720041</c:v>
                </c:pt>
                <c:pt idx="1141">
                  <c:v>1.295311649500454</c:v>
                </c:pt>
                <c:pt idx="1142">
                  <c:v>1.295752527521405</c:v>
                </c:pt>
                <c:pt idx="1143">
                  <c:v>1.296795683774403</c:v>
                </c:pt>
                <c:pt idx="1144">
                  <c:v>1.2892529549827489</c:v>
                </c:pt>
                <c:pt idx="1145">
                  <c:v>1.292382180515516</c:v>
                </c:pt>
                <c:pt idx="1146">
                  <c:v>1.2946698667454279</c:v>
                </c:pt>
                <c:pt idx="1147">
                  <c:v>1.3001678975242761</c:v>
                </c:pt>
                <c:pt idx="1148">
                  <c:v>1.2953928547857441</c:v>
                </c:pt>
                <c:pt idx="1149">
                  <c:v>1.2886536637759149</c:v>
                </c:pt>
                <c:pt idx="1150">
                  <c:v>1.290298777463549</c:v>
                </c:pt>
                <c:pt idx="1151">
                  <c:v>1.309727542036333</c:v>
                </c:pt>
                <c:pt idx="1152">
                  <c:v>1.316591037587761</c:v>
                </c:pt>
                <c:pt idx="1153">
                  <c:v>1.323286777910599</c:v>
                </c:pt>
                <c:pt idx="1154">
                  <c:v>1.3205612688012489</c:v>
                </c:pt>
                <c:pt idx="1155">
                  <c:v>1.320521202256284</c:v>
                </c:pt>
                <c:pt idx="1156">
                  <c:v>1.3129071956944149</c:v>
                </c:pt>
                <c:pt idx="1157">
                  <c:v>1.294112621602221</c:v>
                </c:pt>
                <c:pt idx="1158">
                  <c:v>1.295676189006493</c:v>
                </c:pt>
                <c:pt idx="1159">
                  <c:v>1.2947933325047269</c:v>
                </c:pt>
                <c:pt idx="1160">
                  <c:v>1.2940710356622951</c:v>
                </c:pt>
                <c:pt idx="1161">
                  <c:v>1.2900581012157111</c:v>
                </c:pt>
                <c:pt idx="1162">
                  <c:v>1.299405214115843</c:v>
                </c:pt>
                <c:pt idx="1163">
                  <c:v>1.3069449262242181</c:v>
                </c:pt>
                <c:pt idx="1164">
                  <c:v>1.29387303099385</c:v>
                </c:pt>
                <c:pt idx="1165">
                  <c:v>1.2866982528776081</c:v>
                </c:pt>
                <c:pt idx="1166">
                  <c:v>1.2753292578047759</c:v>
                </c:pt>
                <c:pt idx="1167">
                  <c:v>1.286122545508984</c:v>
                </c:pt>
                <c:pt idx="1168">
                  <c:v>1.285721007400682</c:v>
                </c:pt>
                <c:pt idx="1169">
                  <c:v>1.2837545085817419</c:v>
                </c:pt>
                <c:pt idx="1170">
                  <c:v>1.2796606348756929</c:v>
                </c:pt>
                <c:pt idx="1171">
                  <c:v>1.263564325179676</c:v>
                </c:pt>
                <c:pt idx="1172">
                  <c:v>1.2471823005362781</c:v>
                </c:pt>
                <c:pt idx="1173">
                  <c:v>1.251160667066912</c:v>
                </c:pt>
                <c:pt idx="1174">
                  <c:v>1.2487873801364331</c:v>
                </c:pt>
                <c:pt idx="1175">
                  <c:v>1.255945621513705</c:v>
                </c:pt>
                <c:pt idx="1176">
                  <c:v>1.262743278818204</c:v>
                </c:pt>
                <c:pt idx="1177">
                  <c:v>1.260813419282897</c:v>
                </c:pt>
                <c:pt idx="1178">
                  <c:v>1.261577032245307</c:v>
                </c:pt>
                <c:pt idx="1179">
                  <c:v>1.267204640108831</c:v>
                </c:pt>
                <c:pt idx="1180">
                  <c:v>1.263185098712627</c:v>
                </c:pt>
                <c:pt idx="1181">
                  <c:v>1.2882182161011251</c:v>
                </c:pt>
                <c:pt idx="1182">
                  <c:v>1.2851608837638651</c:v>
                </c:pt>
                <c:pt idx="1183">
                  <c:v>1.2978316139188171</c:v>
                </c:pt>
                <c:pt idx="1184">
                  <c:v>1.2945828335291341</c:v>
                </c:pt>
                <c:pt idx="1185">
                  <c:v>1.291697388793607</c:v>
                </c:pt>
                <c:pt idx="1186">
                  <c:v>1.289853589865275</c:v>
                </c:pt>
                <c:pt idx="1187">
                  <c:v>1.279511993601089</c:v>
                </c:pt>
                <c:pt idx="1188">
                  <c:v>1.2830004235361669</c:v>
                </c:pt>
                <c:pt idx="1189">
                  <c:v>1.279790645541061</c:v>
                </c:pt>
                <c:pt idx="1190">
                  <c:v>1.2886160686106241</c:v>
                </c:pt>
                <c:pt idx="1191">
                  <c:v>1.291424734845608</c:v>
                </c:pt>
                <c:pt idx="1192">
                  <c:v>1.3081092907595619</c:v>
                </c:pt>
                <c:pt idx="1193">
                  <c:v>1.31080809350718</c:v>
                </c:pt>
                <c:pt idx="1194">
                  <c:v>1.3199823159383111</c:v>
                </c:pt>
                <c:pt idx="1195">
                  <c:v>1.314775379907045</c:v>
                </c:pt>
                <c:pt idx="1196">
                  <c:v>1.307569968733149</c:v>
                </c:pt>
                <c:pt idx="1197">
                  <c:v>1.3124552964209211</c:v>
                </c:pt>
                <c:pt idx="1198">
                  <c:v>1.3008778719454419</c:v>
                </c:pt>
                <c:pt idx="1199">
                  <c:v>1.3104498057720311</c:v>
                </c:pt>
                <c:pt idx="1200">
                  <c:v>1.3120528956222319</c:v>
                </c:pt>
                <c:pt idx="1201">
                  <c:v>1.3193794880160941</c:v>
                </c:pt>
                <c:pt idx="1202">
                  <c:v>1.317938977608468</c:v>
                </c:pt>
                <c:pt idx="1203">
                  <c:v>1.306335641031569</c:v>
                </c:pt>
                <c:pt idx="1204">
                  <c:v>1.3023339021590239</c:v>
                </c:pt>
                <c:pt idx="1205">
                  <c:v>1.304696743195316</c:v>
                </c:pt>
                <c:pt idx="1206">
                  <c:v>1.311065963592122</c:v>
                </c:pt>
                <c:pt idx="1207">
                  <c:v>1.29127925115996</c:v>
                </c:pt>
                <c:pt idx="1208">
                  <c:v>1.2907987543007491</c:v>
                </c:pt>
                <c:pt idx="1209">
                  <c:v>1.263059382482691</c:v>
                </c:pt>
                <c:pt idx="1210">
                  <c:v>1.242961830679624</c:v>
                </c:pt>
                <c:pt idx="1211">
                  <c:v>1.233283763260433</c:v>
                </c:pt>
                <c:pt idx="1212">
                  <c:v>1.2385765959124879</c:v>
                </c:pt>
                <c:pt idx="1213">
                  <c:v>1.255216749535502</c:v>
                </c:pt>
                <c:pt idx="1214">
                  <c:v>1.2549690476835771</c:v>
                </c:pt>
                <c:pt idx="1215">
                  <c:v>1.253690503938977</c:v>
                </c:pt>
                <c:pt idx="1216">
                  <c:v>1.2662716699328309</c:v>
                </c:pt>
                <c:pt idx="1217">
                  <c:v>1.2716340293172681</c:v>
                </c:pt>
                <c:pt idx="1218">
                  <c:v>1.265821646079011</c:v>
                </c:pt>
                <c:pt idx="1219">
                  <c:v>1.2724155189093991</c:v>
                </c:pt>
                <c:pt idx="1220">
                  <c:v>1.294178085689319</c:v>
                </c:pt>
                <c:pt idx="1221">
                  <c:v>1.283390390493546</c:v>
                </c:pt>
                <c:pt idx="1222">
                  <c:v>1.2835546975878389</c:v>
                </c:pt>
                <c:pt idx="1223">
                  <c:v>1.305095195521679</c:v>
                </c:pt>
                <c:pt idx="1224">
                  <c:v>1.3007374920328949</c:v>
                </c:pt>
                <c:pt idx="1225">
                  <c:v>1.2878060227844399</c:v>
                </c:pt>
                <c:pt idx="1226">
                  <c:v>1.2783663146729081</c:v>
                </c:pt>
                <c:pt idx="1227">
                  <c:v>1.2768873801939851</c:v>
                </c:pt>
                <c:pt idx="1228">
                  <c:v>1.2772575008222029</c:v>
                </c:pt>
                <c:pt idx="1229">
                  <c:v>1.2467574746976611</c:v>
                </c:pt>
                <c:pt idx="1230">
                  <c:v>1.278494466674414</c:v>
                </c:pt>
                <c:pt idx="1231">
                  <c:v>1.281258038812161</c:v>
                </c:pt>
                <c:pt idx="1232">
                  <c:v>1.294266445114139</c:v>
                </c:pt>
                <c:pt idx="1233">
                  <c:v>1.320456439009051</c:v>
                </c:pt>
                <c:pt idx="1234">
                  <c:v>1.2988244442750669</c:v>
                </c:pt>
                <c:pt idx="1235">
                  <c:v>1.264580887380786</c:v>
                </c:pt>
                <c:pt idx="1236">
                  <c:v>1.2830424024311331</c:v>
                </c:pt>
                <c:pt idx="1237">
                  <c:v>1.2679219510205739</c:v>
                </c:pt>
                <c:pt idx="1238">
                  <c:v>1.252448296503206</c:v>
                </c:pt>
                <c:pt idx="1239">
                  <c:v>1.2406099748535531</c:v>
                </c:pt>
                <c:pt idx="1240">
                  <c:v>1.199364469593394</c:v>
                </c:pt>
                <c:pt idx="1241">
                  <c:v>1.1921106924236851</c:v>
                </c:pt>
                <c:pt idx="1242">
                  <c:v>1.1795010588289381</c:v>
                </c:pt>
                <c:pt idx="1243">
                  <c:v>1.1610941777508159</c:v>
                </c:pt>
                <c:pt idx="1244">
                  <c:v>1.177408270078047</c:v>
                </c:pt>
                <c:pt idx="1245">
                  <c:v>1.1553634764163161</c:v>
                </c:pt>
                <c:pt idx="1246">
                  <c:v>1.1776037494324469</c:v>
                </c:pt>
                <c:pt idx="1247">
                  <c:v>1.200429321451822</c:v>
                </c:pt>
                <c:pt idx="1248">
                  <c:v>1.196770730811564</c:v>
                </c:pt>
                <c:pt idx="1249">
                  <c:v>1.202499707284078</c:v>
                </c:pt>
                <c:pt idx="1250">
                  <c:v>1.197222651633399</c:v>
                </c:pt>
                <c:pt idx="1251">
                  <c:v>1.1941899623248591</c:v>
                </c:pt>
                <c:pt idx="1252">
                  <c:v>1.192610345972577</c:v>
                </c:pt>
                <c:pt idx="1253">
                  <c:v>1.205630245810021</c:v>
                </c:pt>
                <c:pt idx="1254">
                  <c:v>1.201427225109585</c:v>
                </c:pt>
                <c:pt idx="1255">
                  <c:v>1.220356734390498</c:v>
                </c:pt>
                <c:pt idx="1256">
                  <c:v>1.214742648444008</c:v>
                </c:pt>
                <c:pt idx="1257">
                  <c:v>1.2183155309118741</c:v>
                </c:pt>
                <c:pt idx="1258">
                  <c:v>1.2178583456752889</c:v>
                </c:pt>
                <c:pt idx="1259">
                  <c:v>1.212410514277718</c:v>
                </c:pt>
                <c:pt idx="1260">
                  <c:v>1.228556881954588</c:v>
                </c:pt>
                <c:pt idx="1261">
                  <c:v>1.2214760295280229</c:v>
                </c:pt>
                <c:pt idx="1262">
                  <c:v>1.2222612337139109</c:v>
                </c:pt>
                <c:pt idx="1263">
                  <c:v>1.236158226933519</c:v>
                </c:pt>
                <c:pt idx="1264">
                  <c:v>1.2396041688286179</c:v>
                </c:pt>
                <c:pt idx="1265">
                  <c:v>1.2285439388025809</c:v>
                </c:pt>
                <c:pt idx="1266">
                  <c:v>1.2355561523526439</c:v>
                </c:pt>
                <c:pt idx="1267">
                  <c:v>1.234233716283138</c:v>
                </c:pt>
                <c:pt idx="1268">
                  <c:v>1.2254779423622431</c:v>
                </c:pt>
                <c:pt idx="1269">
                  <c:v>1.235478504227286</c:v>
                </c:pt>
                <c:pt idx="1270">
                  <c:v>1.2436263798054381</c:v>
                </c:pt>
                <c:pt idx="1271">
                  <c:v>1.2503241016647619</c:v>
                </c:pt>
                <c:pt idx="1272">
                  <c:v>1.257113098323724</c:v>
                </c:pt>
                <c:pt idx="1273">
                  <c:v>1.2558761069517179</c:v>
                </c:pt>
                <c:pt idx="1274">
                  <c:v>1.2544768204394541</c:v>
                </c:pt>
                <c:pt idx="1275">
                  <c:v>1.2623040149344389</c:v>
                </c:pt>
                <c:pt idx="1276">
                  <c:v>1.2625925688907169</c:v>
                </c:pt>
                <c:pt idx="1277">
                  <c:v>1.261274411884785</c:v>
                </c:pt>
                <c:pt idx="1278">
                  <c:v>1.261356823612793</c:v>
                </c:pt>
                <c:pt idx="1279">
                  <c:v>1.249571908008819</c:v>
                </c:pt>
                <c:pt idx="1280">
                  <c:v>1.2416593125687709</c:v>
                </c:pt>
                <c:pt idx="1281">
                  <c:v>1.2501100708353241</c:v>
                </c:pt>
                <c:pt idx="1282">
                  <c:v>1.257438593324782</c:v>
                </c:pt>
                <c:pt idx="1283">
                  <c:v>1.2562037967840269</c:v>
                </c:pt>
                <c:pt idx="1284">
                  <c:v>1.2520479147989501</c:v>
                </c:pt>
                <c:pt idx="1285">
                  <c:v>1.2266023121687779</c:v>
                </c:pt>
                <c:pt idx="1286">
                  <c:v>1.229898411895811</c:v>
                </c:pt>
                <c:pt idx="1287">
                  <c:v>1.238649316838887</c:v>
                </c:pt>
                <c:pt idx="1288">
                  <c:v>1.234770155226931</c:v>
                </c:pt>
                <c:pt idx="1289">
                  <c:v>1.23819361038132</c:v>
                </c:pt>
                <c:pt idx="1290">
                  <c:v>1.2386886996915341</c:v>
                </c:pt>
                <c:pt idx="1291">
                  <c:v>1.2631508595944601</c:v>
                </c:pt>
                <c:pt idx="1292">
                  <c:v>1.2693390545667369</c:v>
                </c:pt>
                <c:pt idx="1293">
                  <c:v>1.2712340331636209</c:v>
                </c:pt>
                <c:pt idx="1294">
                  <c:v>1.268680800338253</c:v>
                </c:pt>
                <c:pt idx="1295">
                  <c:v>1.274321980367539</c:v>
                </c:pt>
                <c:pt idx="1296">
                  <c:v>1.2797580156513619</c:v>
                </c:pt>
                <c:pt idx="1297">
                  <c:v>1.287057297506349</c:v>
                </c:pt>
                <c:pt idx="1298">
                  <c:v>1.2808432476545979</c:v>
                </c:pt>
                <c:pt idx="1299">
                  <c:v>1.2686244051829709</c:v>
                </c:pt>
                <c:pt idx="1300">
                  <c:v>1.273892232049713</c:v>
                </c:pt>
                <c:pt idx="1301">
                  <c:v>1.255561751182106</c:v>
                </c:pt>
                <c:pt idx="1302">
                  <c:v>1.2652745193246719</c:v>
                </c:pt>
                <c:pt idx="1303">
                  <c:v>1.26712104236738</c:v>
                </c:pt>
                <c:pt idx="1304">
                  <c:v>1.272533828972058</c:v>
                </c:pt>
                <c:pt idx="1305">
                  <c:v>1.284548265274813</c:v>
                </c:pt>
                <c:pt idx="1306">
                  <c:v>1.2832078670849609</c:v>
                </c:pt>
                <c:pt idx="1307">
                  <c:v>1.2855827675684199</c:v>
                </c:pt>
                <c:pt idx="1308">
                  <c:v>1.2970042386054159</c:v>
                </c:pt>
                <c:pt idx="1309">
                  <c:v>1.2877112658712631</c:v>
                </c:pt>
                <c:pt idx="1310">
                  <c:v>1.2949939601078639</c:v>
                </c:pt>
                <c:pt idx="1311">
                  <c:v>1.323405968501759</c:v>
                </c:pt>
                <c:pt idx="1312">
                  <c:v>1.3500989918366091</c:v>
                </c:pt>
                <c:pt idx="1313">
                  <c:v>1.3804183582337419</c:v>
                </c:pt>
                <c:pt idx="1314">
                  <c:v>1.4517604443432961</c:v>
                </c:pt>
                <c:pt idx="1315">
                  <c:v>1.444604795753587</c:v>
                </c:pt>
                <c:pt idx="1316">
                  <c:v>1.44180012141674</c:v>
                </c:pt>
                <c:pt idx="1317">
                  <c:v>1.4666694124321971</c:v>
                </c:pt>
                <c:pt idx="1318">
                  <c:v>1.4350722754146741</c:v>
                </c:pt>
                <c:pt idx="1319">
                  <c:v>1.452182549892072</c:v>
                </c:pt>
                <c:pt idx="1320">
                  <c:v>1.442348926182641</c:v>
                </c:pt>
                <c:pt idx="1321">
                  <c:v>1.431262949412895</c:v>
                </c:pt>
                <c:pt idx="1322">
                  <c:v>1.3888895630423581</c:v>
                </c:pt>
                <c:pt idx="1323">
                  <c:v>1.3955224642853321</c:v>
                </c:pt>
                <c:pt idx="1324">
                  <c:v>1.4312708983159901</c:v>
                </c:pt>
                <c:pt idx="1325">
                  <c:v>1.432034836790762</c:v>
                </c:pt>
                <c:pt idx="1326">
                  <c:v>1.433877573595993</c:v>
                </c:pt>
                <c:pt idx="1327">
                  <c:v>1.4337170917092641</c:v>
                </c:pt>
                <c:pt idx="1328">
                  <c:v>1.388424247814571</c:v>
                </c:pt>
                <c:pt idx="1329">
                  <c:v>1.3895881342823431</c:v>
                </c:pt>
                <c:pt idx="1330">
                  <c:v>1.3961511519541101</c:v>
                </c:pt>
                <c:pt idx="1331">
                  <c:v>1.4177346629284031</c:v>
                </c:pt>
                <c:pt idx="1332">
                  <c:v>1.4135084703476271</c:v>
                </c:pt>
                <c:pt idx="1333">
                  <c:v>1.420057196871364</c:v>
                </c:pt>
                <c:pt idx="1334">
                  <c:v>1.4320408358437411</c:v>
                </c:pt>
                <c:pt idx="1335">
                  <c:v>1.4441762643228659</c:v>
                </c:pt>
                <c:pt idx="1336">
                  <c:v>1.4356647196714989</c:v>
                </c:pt>
                <c:pt idx="1337">
                  <c:v>1.4361864395395501</c:v>
                </c:pt>
                <c:pt idx="1338">
                  <c:v>1.424979789412252</c:v>
                </c:pt>
                <c:pt idx="1339">
                  <c:v>1.4345791019462739</c:v>
                </c:pt>
                <c:pt idx="1340">
                  <c:v>1.4247677045352289</c:v>
                </c:pt>
                <c:pt idx="1341">
                  <c:v>1.420466561485038</c:v>
                </c:pt>
                <c:pt idx="1342">
                  <c:v>1.41604066741205</c:v>
                </c:pt>
                <c:pt idx="1343">
                  <c:v>1.438695129098253</c:v>
                </c:pt>
                <c:pt idx="1344">
                  <c:v>1.467512344046868</c:v>
                </c:pt>
                <c:pt idx="1345">
                  <c:v>1.4664711632165159</c:v>
                </c:pt>
                <c:pt idx="1346">
                  <c:v>1.4459189699818229</c:v>
                </c:pt>
                <c:pt idx="1347">
                  <c:v>1.4326707331667199</c:v>
                </c:pt>
                <c:pt idx="1348">
                  <c:v>1.4405805618585661</c:v>
                </c:pt>
                <c:pt idx="1349">
                  <c:v>1.444441694546545</c:v>
                </c:pt>
                <c:pt idx="1350">
                  <c:v>1.4489439924795751</c:v>
                </c:pt>
                <c:pt idx="1351">
                  <c:v>1.4365148878253291</c:v>
                </c:pt>
                <c:pt idx="1352">
                  <c:v>1.4421849762346239</c:v>
                </c:pt>
                <c:pt idx="1353">
                  <c:v>1.4724560029749529</c:v>
                </c:pt>
                <c:pt idx="1354">
                  <c:v>1.4625160577248311</c:v>
                </c:pt>
                <c:pt idx="1355">
                  <c:v>1.4648040112016401</c:v>
                </c:pt>
                <c:pt idx="1356">
                  <c:v>1.4617892254319571</c:v>
                </c:pt>
                <c:pt idx="1357">
                  <c:v>1.45869594223379</c:v>
                </c:pt>
                <c:pt idx="1358">
                  <c:v>1.4467998669930251</c:v>
                </c:pt>
                <c:pt idx="1359">
                  <c:v>1.42620073081917</c:v>
                </c:pt>
                <c:pt idx="1360">
                  <c:v>1.439324437710042</c:v>
                </c:pt>
                <c:pt idx="1361">
                  <c:v>1.419362777249306</c:v>
                </c:pt>
                <c:pt idx="1362">
                  <c:v>1.423634422008383</c:v>
                </c:pt>
                <c:pt idx="1363">
                  <c:v>1.4301301537379421</c:v>
                </c:pt>
                <c:pt idx="1364">
                  <c:v>1.44097871581839</c:v>
                </c:pt>
                <c:pt idx="1365">
                  <c:v>1.4503773984966419</c:v>
                </c:pt>
                <c:pt idx="1366">
                  <c:v>1.442504452556985</c:v>
                </c:pt>
                <c:pt idx="1367">
                  <c:v>1.43106330060491</c:v>
                </c:pt>
                <c:pt idx="1368">
                  <c:v>1.4619618152742231</c:v>
                </c:pt>
                <c:pt idx="1369">
                  <c:v>1.4472419734993409</c:v>
                </c:pt>
                <c:pt idx="1370">
                  <c:v>1.433907286848779</c:v>
                </c:pt>
                <c:pt idx="1371">
                  <c:v>1.4344291251510031</c:v>
                </c:pt>
                <c:pt idx="1372">
                  <c:v>1.4155132580846399</c:v>
                </c:pt>
                <c:pt idx="1373">
                  <c:v>1.4192568414021489</c:v>
                </c:pt>
                <c:pt idx="1374">
                  <c:v>1.4264311767348441</c:v>
                </c:pt>
                <c:pt idx="1375">
                  <c:v>1.423933217923014</c:v>
                </c:pt>
                <c:pt idx="1376">
                  <c:v>1.420470169040861</c:v>
                </c:pt>
                <c:pt idx="1377">
                  <c:v>1.4396795891452621</c:v>
                </c:pt>
                <c:pt idx="1378">
                  <c:v>1.4806616597580169</c:v>
                </c:pt>
                <c:pt idx="1379">
                  <c:v>1.4791704751713519</c:v>
                </c:pt>
                <c:pt idx="1380">
                  <c:v>1.4742273683082501</c:v>
                </c:pt>
                <c:pt idx="1381">
                  <c:v>1.4747903590189799</c:v>
                </c:pt>
                <c:pt idx="1382">
                  <c:v>1.4776872485354791</c:v>
                </c:pt>
                <c:pt idx="1383">
                  <c:v>1.468267487758806</c:v>
                </c:pt>
                <c:pt idx="1384">
                  <c:v>1.4691480680009019</c:v>
                </c:pt>
                <c:pt idx="1385">
                  <c:v>1.476730860890036</c:v>
                </c:pt>
                <c:pt idx="1386">
                  <c:v>1.472557196187297</c:v>
                </c:pt>
                <c:pt idx="1387">
                  <c:v>1.4675440102460491</c:v>
                </c:pt>
                <c:pt idx="1388">
                  <c:v>1.4486247889358159</c:v>
                </c:pt>
                <c:pt idx="1389">
                  <c:v>1.4457302730673749</c:v>
                </c:pt>
                <c:pt idx="1390">
                  <c:v>1.444602080617768</c:v>
                </c:pt>
                <c:pt idx="1391">
                  <c:v>1.4591914968464359</c:v>
                </c:pt>
                <c:pt idx="1392">
                  <c:v>1.439929679080314</c:v>
                </c:pt>
                <c:pt idx="1393">
                  <c:v>1.434654636141327</c:v>
                </c:pt>
                <c:pt idx="1394">
                  <c:v>1.448612186384264</c:v>
                </c:pt>
                <c:pt idx="1395">
                  <c:v>1.4583769596658529</c:v>
                </c:pt>
                <c:pt idx="1396">
                  <c:v>1.4731298228722129</c:v>
                </c:pt>
                <c:pt idx="1397">
                  <c:v>1.469502714726274</c:v>
                </c:pt>
                <c:pt idx="1398">
                  <c:v>1.4923727229452459</c:v>
                </c:pt>
                <c:pt idx="1399">
                  <c:v>1.4921028151223541</c:v>
                </c:pt>
                <c:pt idx="1400">
                  <c:v>1.491499446350687</c:v>
                </c:pt>
                <c:pt idx="1401">
                  <c:v>1.4848216069794951</c:v>
                </c:pt>
                <c:pt idx="1402">
                  <c:v>1.461243941219059</c:v>
                </c:pt>
                <c:pt idx="1403">
                  <c:v>1.4773820764765859</c:v>
                </c:pt>
                <c:pt idx="1404">
                  <c:v>1.477583148138186</c:v>
                </c:pt>
                <c:pt idx="1405">
                  <c:v>1.479271065938504</c:v>
                </c:pt>
                <c:pt idx="1406">
                  <c:v>1.488353498520266</c:v>
                </c:pt>
                <c:pt idx="1407">
                  <c:v>1.4903221403641469</c:v>
                </c:pt>
                <c:pt idx="1408">
                  <c:v>1.511197810783816</c:v>
                </c:pt>
                <c:pt idx="1409">
                  <c:v>1.5009586631240299</c:v>
                </c:pt>
                <c:pt idx="1410">
                  <c:v>1.491541027861448</c:v>
                </c:pt>
                <c:pt idx="1411">
                  <c:v>1.5028171423982291</c:v>
                </c:pt>
                <c:pt idx="1412">
                  <c:v>1.525509449907396</c:v>
                </c:pt>
                <c:pt idx="1413">
                  <c:v>1.4929520503399749</c:v>
                </c:pt>
                <c:pt idx="1414">
                  <c:v>1.5230778973857699</c:v>
                </c:pt>
                <c:pt idx="1415">
                  <c:v>1.518794615887578</c:v>
                </c:pt>
                <c:pt idx="1416">
                  <c:v>1.51631296458054</c:v>
                </c:pt>
                <c:pt idx="1417">
                  <c:v>1.518633964064479</c:v>
                </c:pt>
                <c:pt idx="1418">
                  <c:v>1.5068630354360111</c:v>
                </c:pt>
                <c:pt idx="1419">
                  <c:v>1.5023378129824649</c:v>
                </c:pt>
                <c:pt idx="1420">
                  <c:v>1.490789603768979</c:v>
                </c:pt>
                <c:pt idx="1421">
                  <c:v>1.4854537923489231</c:v>
                </c:pt>
                <c:pt idx="1422">
                  <c:v>1.474815306457012</c:v>
                </c:pt>
                <c:pt idx="1423">
                  <c:v>1.487180667668947</c:v>
                </c:pt>
                <c:pt idx="1424">
                  <c:v>1.4883435488459069</c:v>
                </c:pt>
                <c:pt idx="1425">
                  <c:v>1.4953605004376389</c:v>
                </c:pt>
                <c:pt idx="1426">
                  <c:v>1.515447899306124</c:v>
                </c:pt>
                <c:pt idx="1427">
                  <c:v>1.503462655487815</c:v>
                </c:pt>
                <c:pt idx="1428">
                  <c:v>1.5063832511904729</c:v>
                </c:pt>
                <c:pt idx="1429">
                  <c:v>1.48827965699369</c:v>
                </c:pt>
                <c:pt idx="1430">
                  <c:v>1.499048308333663</c:v>
                </c:pt>
                <c:pt idx="1431">
                  <c:v>1.496642311498219</c:v>
                </c:pt>
                <c:pt idx="1432">
                  <c:v>1.505901206828286</c:v>
                </c:pt>
                <c:pt idx="1433">
                  <c:v>1.509711228923674</c:v>
                </c:pt>
                <c:pt idx="1434">
                  <c:v>1.5068653112442381</c:v>
                </c:pt>
                <c:pt idx="1435">
                  <c:v>1.5267830262541819</c:v>
                </c:pt>
                <c:pt idx="1436">
                  <c:v>1.5532365129687959</c:v>
                </c:pt>
                <c:pt idx="1437">
                  <c:v>1.553036323183111</c:v>
                </c:pt>
                <c:pt idx="1438">
                  <c:v>1.568530427017309</c:v>
                </c:pt>
                <c:pt idx="1439">
                  <c:v>1.588318639070718</c:v>
                </c:pt>
                <c:pt idx="1440">
                  <c:v>1.612910682425003</c:v>
                </c:pt>
                <c:pt idx="1441">
                  <c:v>1.607226566610549</c:v>
                </c:pt>
                <c:pt idx="1442">
                  <c:v>1.603774074035214</c:v>
                </c:pt>
                <c:pt idx="1443">
                  <c:v>1.6520587545213521</c:v>
                </c:pt>
                <c:pt idx="1444">
                  <c:v>1.6400509458498971</c:v>
                </c:pt>
                <c:pt idx="1445">
                  <c:v>1.6179272077190081</c:v>
                </c:pt>
                <c:pt idx="1446">
                  <c:v>1.619474840645545</c:v>
                </c:pt>
                <c:pt idx="1447">
                  <c:v>1.632156128654549</c:v>
                </c:pt>
                <c:pt idx="1448">
                  <c:v>1.6185361864267871</c:v>
                </c:pt>
                <c:pt idx="1449">
                  <c:v>1.6200446337460921</c:v>
                </c:pt>
                <c:pt idx="1450">
                  <c:v>1.6328857552384139</c:v>
                </c:pt>
                <c:pt idx="1451">
                  <c:v>1.6310166913944699</c:v>
                </c:pt>
                <c:pt idx="1452">
                  <c:v>1.652723896508649</c:v>
                </c:pt>
                <c:pt idx="1453">
                  <c:v>1.620119055616936</c:v>
                </c:pt>
                <c:pt idx="1454">
                  <c:v>1.6225383868708869</c:v>
                </c:pt>
                <c:pt idx="1455">
                  <c:v>1.594971662947734</c:v>
                </c:pt>
                <c:pt idx="1456">
                  <c:v>1.584451308610388</c:v>
                </c:pt>
                <c:pt idx="1457">
                  <c:v>1.594862707160424</c:v>
                </c:pt>
                <c:pt idx="1458">
                  <c:v>1.603126285871795</c:v>
                </c:pt>
                <c:pt idx="1459">
                  <c:v>1.6078748472305291</c:v>
                </c:pt>
                <c:pt idx="1460">
                  <c:v>1.6078748472305291</c:v>
                </c:pt>
                <c:pt idx="1461">
                  <c:v>1.6355281653373031</c:v>
                </c:pt>
                <c:pt idx="1462">
                  <c:v>1.652006817432025</c:v>
                </c:pt>
                <c:pt idx="1463">
                  <c:v>1.676755953383305</c:v>
                </c:pt>
                <c:pt idx="1464">
                  <c:v>1.704079537539632</c:v>
                </c:pt>
                <c:pt idx="1465">
                  <c:v>1.7035584889289559</c:v>
                </c:pt>
                <c:pt idx="1466">
                  <c:v>1.70082997984164</c:v>
                </c:pt>
                <c:pt idx="1467">
                  <c:v>1.656682932181504</c:v>
                </c:pt>
                <c:pt idx="1468">
                  <c:v>1.661451165502728</c:v>
                </c:pt>
                <c:pt idx="1469">
                  <c:v>1.624758681015726</c:v>
                </c:pt>
                <c:pt idx="1470">
                  <c:v>1.6458332139803149</c:v>
                </c:pt>
                <c:pt idx="1471">
                  <c:v>1.607912080056219</c:v>
                </c:pt>
                <c:pt idx="1472">
                  <c:v>1.618265564216679</c:v>
                </c:pt>
                <c:pt idx="1473">
                  <c:v>1.592780877953065</c:v>
                </c:pt>
                <c:pt idx="1474">
                  <c:v>1.6305950281897881</c:v>
                </c:pt>
                <c:pt idx="1475">
                  <c:v>1.589036795391247</c:v>
                </c:pt>
                <c:pt idx="1476">
                  <c:v>1.5819499950953311</c:v>
                </c:pt>
                <c:pt idx="1477">
                  <c:v>1.5380428246583531</c:v>
                </c:pt>
                <c:pt idx="1478">
                  <c:v>1.5154552823917591</c:v>
                </c:pt>
                <c:pt idx="1479">
                  <c:v>1.5216995655023891</c:v>
                </c:pt>
                <c:pt idx="1480">
                  <c:v>1.557229077652593</c:v>
                </c:pt>
                <c:pt idx="1481">
                  <c:v>1.5582774153752099</c:v>
                </c:pt>
                <c:pt idx="1482">
                  <c:v>1.5345233337542441</c:v>
                </c:pt>
                <c:pt idx="1483">
                  <c:v>1.54325792438999</c:v>
                </c:pt>
                <c:pt idx="1484">
                  <c:v>1.5410501506566769</c:v>
                </c:pt>
                <c:pt idx="1485">
                  <c:v>1.5467484695480289</c:v>
                </c:pt>
                <c:pt idx="1486">
                  <c:v>1.513379846270807</c:v>
                </c:pt>
                <c:pt idx="1487">
                  <c:v>1.5228334166726301</c:v>
                </c:pt>
                <c:pt idx="1488">
                  <c:v>1.515212233261682</c:v>
                </c:pt>
                <c:pt idx="1489">
                  <c:v>1.49566298003068</c:v>
                </c:pt>
                <c:pt idx="1490">
                  <c:v>1.4941306128234919</c:v>
                </c:pt>
                <c:pt idx="1491">
                  <c:v>1.5179496299909949</c:v>
                </c:pt>
                <c:pt idx="1492">
                  <c:v>1.5207356439842861</c:v>
                </c:pt>
                <c:pt idx="1493">
                  <c:v>1.5367065382266449</c:v>
                </c:pt>
                <c:pt idx="1494">
                  <c:v>1.5229951978498231</c:v>
                </c:pt>
                <c:pt idx="1495">
                  <c:v>1.5385500693329019</c:v>
                </c:pt>
                <c:pt idx="1496">
                  <c:v>1.5520995720783251</c:v>
                </c:pt>
                <c:pt idx="1497">
                  <c:v>1.5430328402354809</c:v>
                </c:pt>
                <c:pt idx="1498">
                  <c:v>1.5285354586111559</c:v>
                </c:pt>
                <c:pt idx="1499">
                  <c:v>1.5350226160262599</c:v>
                </c:pt>
                <c:pt idx="1500">
                  <c:v>1.5142978108065219</c:v>
                </c:pt>
                <c:pt idx="1501">
                  <c:v>1.4990200335236981</c:v>
                </c:pt>
                <c:pt idx="1502">
                  <c:v>1.491675891785974</c:v>
                </c:pt>
                <c:pt idx="1503">
                  <c:v>1.493937254928509</c:v>
                </c:pt>
                <c:pt idx="1504">
                  <c:v>1.47903100737379</c:v>
                </c:pt>
                <c:pt idx="1505">
                  <c:v>1.4850089791764221</c:v>
                </c:pt>
                <c:pt idx="1506">
                  <c:v>1.511278051683703</c:v>
                </c:pt>
                <c:pt idx="1507">
                  <c:v>1.508411569480359</c:v>
                </c:pt>
                <c:pt idx="1508">
                  <c:v>1.5109921875253951</c:v>
                </c:pt>
                <c:pt idx="1509">
                  <c:v>1.5043780123463191</c:v>
                </c:pt>
                <c:pt idx="1510">
                  <c:v>1.517203334403501</c:v>
                </c:pt>
                <c:pt idx="1511">
                  <c:v>1.495575519303243</c:v>
                </c:pt>
                <c:pt idx="1512">
                  <c:v>1.498317341897796</c:v>
                </c:pt>
                <c:pt idx="1513">
                  <c:v>1.4989228596480331</c:v>
                </c:pt>
                <c:pt idx="1514">
                  <c:v>1.516804083576383</c:v>
                </c:pt>
                <c:pt idx="1515">
                  <c:v>1.5047354913347439</c:v>
                </c:pt>
                <c:pt idx="1516">
                  <c:v>1.489048603372038</c:v>
                </c:pt>
                <c:pt idx="1517">
                  <c:v>1.471331635405507</c:v>
                </c:pt>
                <c:pt idx="1518">
                  <c:v>1.470968132223446</c:v>
                </c:pt>
                <c:pt idx="1519">
                  <c:v>1.482934683746675</c:v>
                </c:pt>
                <c:pt idx="1520">
                  <c:v>1.48819055037682</c:v>
                </c:pt>
                <c:pt idx="1521">
                  <c:v>1.4740478245408171</c:v>
                </c:pt>
                <c:pt idx="1522">
                  <c:v>1.5106087546484559</c:v>
                </c:pt>
                <c:pt idx="1523">
                  <c:v>1.523217069867123</c:v>
                </c:pt>
                <c:pt idx="1524">
                  <c:v>1.522331307668362</c:v>
                </c:pt>
                <c:pt idx="1525">
                  <c:v>1.5129533314452499</c:v>
                </c:pt>
                <c:pt idx="1526">
                  <c:v>1.517341200439374</c:v>
                </c:pt>
                <c:pt idx="1527">
                  <c:v>1.501897421602552</c:v>
                </c:pt>
                <c:pt idx="1528">
                  <c:v>1.507339283398657</c:v>
                </c:pt>
                <c:pt idx="1529">
                  <c:v>1.5639298320274919</c:v>
                </c:pt>
                <c:pt idx="1530">
                  <c:v>1.569615823113973</c:v>
                </c:pt>
                <c:pt idx="1531">
                  <c:v>1.573112924836469</c:v>
                </c:pt>
                <c:pt idx="1532">
                  <c:v>1.570580158995144</c:v>
                </c:pt>
                <c:pt idx="1533">
                  <c:v>1.5659192783689919</c:v>
                </c:pt>
                <c:pt idx="1534">
                  <c:v>1.5664819558162579</c:v>
                </c:pt>
                <c:pt idx="1535">
                  <c:v>1.55602810128967</c:v>
                </c:pt>
                <c:pt idx="1536">
                  <c:v>1.5445680912406341</c:v>
                </c:pt>
                <c:pt idx="1537">
                  <c:v>1.551168104449653</c:v>
                </c:pt>
                <c:pt idx="1538">
                  <c:v>1.547946471160039</c:v>
                </c:pt>
                <c:pt idx="1539">
                  <c:v>1.5396145917306889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C5-4E4F-8EA5-BD56F4EE05BA}"/>
            </c:ext>
          </c:extLst>
        </c:ser>
        <c:ser>
          <c:idx val="6"/>
          <c:order val="6"/>
          <c:tx>
            <c:strRef>
              <c:f>Comparison!$H$1</c:f>
              <c:strCache>
                <c:ptCount val="1"/>
                <c:pt idx="0">
                  <c:v>净值(0.95-1.15,10)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Comparison!$H$2:$H$1541</c:f>
              <c:numCache>
                <c:formatCode>General</c:formatCode>
                <c:ptCount val="1540"/>
                <c:pt idx="0">
                  <c:v>1</c:v>
                </c:pt>
                <c:pt idx="1">
                  <c:v>0.99986985841483067</c:v>
                </c:pt>
                <c:pt idx="2">
                  <c:v>0.99941203574498383</c:v>
                </c:pt>
                <c:pt idx="3">
                  <c:v>0.99893190906623897</c:v>
                </c:pt>
                <c:pt idx="4">
                  <c:v>1.001051907947174</c:v>
                </c:pt>
                <c:pt idx="5">
                  <c:v>1.000936294348215</c:v>
                </c:pt>
                <c:pt idx="6">
                  <c:v>1.00568226266882</c:v>
                </c:pt>
                <c:pt idx="7">
                  <c:v>0.99671691379708116</c:v>
                </c:pt>
                <c:pt idx="8">
                  <c:v>1.0138938840973839</c:v>
                </c:pt>
                <c:pt idx="9">
                  <c:v>1.009921623595027</c:v>
                </c:pt>
                <c:pt idx="10">
                  <c:v>1.010075120537935</c:v>
                </c:pt>
                <c:pt idx="11">
                  <c:v>0.99169798085419336</c:v>
                </c:pt>
                <c:pt idx="12">
                  <c:v>0.99027244655147795</c:v>
                </c:pt>
                <c:pt idx="13">
                  <c:v>0.98294654267151271</c:v>
                </c:pt>
                <c:pt idx="14">
                  <c:v>0.98435271619707909</c:v>
                </c:pt>
                <c:pt idx="15">
                  <c:v>1.0035448485129721</c:v>
                </c:pt>
                <c:pt idx="16">
                  <c:v>0.99054196091823221</c:v>
                </c:pt>
                <c:pt idx="17">
                  <c:v>0.99608795543955708</c:v>
                </c:pt>
                <c:pt idx="18">
                  <c:v>1.021581178077722</c:v>
                </c:pt>
                <c:pt idx="19">
                  <c:v>1.0241489620410831</c:v>
                </c:pt>
                <c:pt idx="20">
                  <c:v>1.0418922455849731</c:v>
                </c:pt>
                <c:pt idx="21">
                  <c:v>1.0457940434031749</c:v>
                </c:pt>
                <c:pt idx="22">
                  <c:v>1.0554461982741801</c:v>
                </c:pt>
                <c:pt idx="23">
                  <c:v>1.0490630956764491</c:v>
                </c:pt>
                <c:pt idx="24">
                  <c:v>1.0580237348331949</c:v>
                </c:pt>
                <c:pt idx="25">
                  <c:v>1.0648753436053</c:v>
                </c:pt>
                <c:pt idx="26">
                  <c:v>1.0557046864709181</c:v>
                </c:pt>
                <c:pt idx="27">
                  <c:v>1.048032871927091</c:v>
                </c:pt>
                <c:pt idx="28">
                  <c:v>1.058303107352123</c:v>
                </c:pt>
                <c:pt idx="29">
                  <c:v>1.0588639700846989</c:v>
                </c:pt>
                <c:pt idx="30">
                  <c:v>1.080404153123824</c:v>
                </c:pt>
                <c:pt idx="31">
                  <c:v>1.0724254510000679</c:v>
                </c:pt>
                <c:pt idx="32">
                  <c:v>1.08329536232178</c:v>
                </c:pt>
                <c:pt idx="33">
                  <c:v>1.07764263810719</c:v>
                </c:pt>
                <c:pt idx="34">
                  <c:v>1.0863771532181881</c:v>
                </c:pt>
                <c:pt idx="35">
                  <c:v>1.104649012846276</c:v>
                </c:pt>
                <c:pt idx="36">
                  <c:v>1.1122641158388751</c:v>
                </c:pt>
                <c:pt idx="37">
                  <c:v>1.105765490875793</c:v>
                </c:pt>
                <c:pt idx="38">
                  <c:v>1.1224550526799439</c:v>
                </c:pt>
                <c:pt idx="39">
                  <c:v>1.1377171417880469</c:v>
                </c:pt>
                <c:pt idx="40">
                  <c:v>1.1403464626761941</c:v>
                </c:pt>
                <c:pt idx="41">
                  <c:v>1.1385798477627509</c:v>
                </c:pt>
                <c:pt idx="42">
                  <c:v>1.1564158151142989</c:v>
                </c:pt>
                <c:pt idx="43">
                  <c:v>1.156091187908153</c:v>
                </c:pt>
                <c:pt idx="44">
                  <c:v>1.1433711422942301</c:v>
                </c:pt>
                <c:pt idx="45">
                  <c:v>1.152916825196161</c:v>
                </c:pt>
                <c:pt idx="46">
                  <c:v>1.1721826601567551</c:v>
                </c:pt>
                <c:pt idx="47">
                  <c:v>1.166183513714782</c:v>
                </c:pt>
                <c:pt idx="48">
                  <c:v>1.1602287675339129</c:v>
                </c:pt>
                <c:pt idx="49">
                  <c:v>1.177068276756984</c:v>
                </c:pt>
                <c:pt idx="50">
                  <c:v>1.174993285394766</c:v>
                </c:pt>
                <c:pt idx="51">
                  <c:v>1.1740866858638379</c:v>
                </c:pt>
                <c:pt idx="52">
                  <c:v>1.168996266496283</c:v>
                </c:pt>
                <c:pt idx="53">
                  <c:v>1.175243249635652</c:v>
                </c:pt>
                <c:pt idx="54">
                  <c:v>1.147443150869075</c:v>
                </c:pt>
                <c:pt idx="55">
                  <c:v>1.1430958361582371</c:v>
                </c:pt>
                <c:pt idx="56">
                  <c:v>1.130205917239939</c:v>
                </c:pt>
                <c:pt idx="57">
                  <c:v>1.133911386670587</c:v>
                </c:pt>
                <c:pt idx="58">
                  <c:v>1.148317012357656</c:v>
                </c:pt>
                <c:pt idx="59">
                  <c:v>1.1558083148188341</c:v>
                </c:pt>
                <c:pt idx="60">
                  <c:v>1.143096175569615</c:v>
                </c:pt>
                <c:pt idx="61">
                  <c:v>1.141067232558914</c:v>
                </c:pt>
                <c:pt idx="62">
                  <c:v>1.118420170322753</c:v>
                </c:pt>
                <c:pt idx="63">
                  <c:v>1.0990717269525581</c:v>
                </c:pt>
                <c:pt idx="64">
                  <c:v>1.1254624105718971</c:v>
                </c:pt>
                <c:pt idx="65">
                  <c:v>1.121356744062237</c:v>
                </c:pt>
                <c:pt idx="66">
                  <c:v>1.1320974485871911</c:v>
                </c:pt>
                <c:pt idx="67">
                  <c:v>1.1535470180238769</c:v>
                </c:pt>
                <c:pt idx="68">
                  <c:v>1.1730879083578121</c:v>
                </c:pt>
                <c:pt idx="69">
                  <c:v>1.1784754464963381</c:v>
                </c:pt>
                <c:pt idx="70">
                  <c:v>1.167186197630008</c:v>
                </c:pt>
                <c:pt idx="71">
                  <c:v>1.1244617325406621</c:v>
                </c:pt>
                <c:pt idx="72">
                  <c:v>1.12492376098752</c:v>
                </c:pt>
                <c:pt idx="73">
                  <c:v>1.1487769774428389</c:v>
                </c:pt>
                <c:pt idx="74">
                  <c:v>1.151418607039379</c:v>
                </c:pt>
                <c:pt idx="75">
                  <c:v>1.1490126198059649</c:v>
                </c:pt>
                <c:pt idx="76">
                  <c:v>1.1689047232676899</c:v>
                </c:pt>
                <c:pt idx="77">
                  <c:v>1.1695071013985341</c:v>
                </c:pt>
                <c:pt idx="78">
                  <c:v>1.209673401483965</c:v>
                </c:pt>
                <c:pt idx="79">
                  <c:v>1.1928956979934151</c:v>
                </c:pt>
                <c:pt idx="80">
                  <c:v>1.1842865670428091</c:v>
                </c:pt>
                <c:pt idx="81">
                  <c:v>1.1822324523616961</c:v>
                </c:pt>
                <c:pt idx="82">
                  <c:v>1.1892269252450871</c:v>
                </c:pt>
                <c:pt idx="83">
                  <c:v>1.1624001705487099</c:v>
                </c:pt>
                <c:pt idx="84">
                  <c:v>1.153756096318689</c:v>
                </c:pt>
                <c:pt idx="85">
                  <c:v>1.15596777356532</c:v>
                </c:pt>
                <c:pt idx="86">
                  <c:v>1.139193893224177</c:v>
                </c:pt>
                <c:pt idx="87">
                  <c:v>1.113219276665051</c:v>
                </c:pt>
                <c:pt idx="88">
                  <c:v>1.1184993466358819</c:v>
                </c:pt>
                <c:pt idx="89">
                  <c:v>1.136641155977399</c:v>
                </c:pt>
                <c:pt idx="90">
                  <c:v>1.116419710361781</c:v>
                </c:pt>
                <c:pt idx="91">
                  <c:v>1.079353936792921</c:v>
                </c:pt>
                <c:pt idx="92">
                  <c:v>1.0841422941460011</c:v>
                </c:pt>
                <c:pt idx="93">
                  <c:v>1.1159296160782379</c:v>
                </c:pt>
                <c:pt idx="94">
                  <c:v>1.086199327635436</c:v>
                </c:pt>
                <c:pt idx="95">
                  <c:v>1.07583605349836</c:v>
                </c:pt>
                <c:pt idx="96">
                  <c:v>1.053368180325855</c:v>
                </c:pt>
                <c:pt idx="97">
                  <c:v>1.0921281972073591</c:v>
                </c:pt>
                <c:pt idx="98">
                  <c:v>1.105113045976666</c:v>
                </c:pt>
                <c:pt idx="99">
                  <c:v>1.0886877301405591</c:v>
                </c:pt>
                <c:pt idx="100">
                  <c:v>1.11412367230007</c:v>
                </c:pt>
                <c:pt idx="101">
                  <c:v>1.1468205150296791</c:v>
                </c:pt>
                <c:pt idx="102">
                  <c:v>1.130257663355567</c:v>
                </c:pt>
                <c:pt idx="103">
                  <c:v>1.120843701449302</c:v>
                </c:pt>
                <c:pt idx="104">
                  <c:v>1.119912167037316</c:v>
                </c:pt>
                <c:pt idx="105">
                  <c:v>1.116669782980299</c:v>
                </c:pt>
                <c:pt idx="106">
                  <c:v>1.1302331807168879</c:v>
                </c:pt>
                <c:pt idx="107">
                  <c:v>1.1294974236744659</c:v>
                </c:pt>
                <c:pt idx="108">
                  <c:v>1.1289822611914819</c:v>
                </c:pt>
                <c:pt idx="109">
                  <c:v>1.1159536547950251</c:v>
                </c:pt>
                <c:pt idx="110">
                  <c:v>1.124899145442811</c:v>
                </c:pt>
                <c:pt idx="111">
                  <c:v>1.112071501019646</c:v>
                </c:pt>
                <c:pt idx="112">
                  <c:v>1.0631545514115359</c:v>
                </c:pt>
                <c:pt idx="113">
                  <c:v>1.062422015840043</c:v>
                </c:pt>
                <c:pt idx="114">
                  <c:v>1.079139205624611</c:v>
                </c:pt>
                <c:pt idx="115">
                  <c:v>1.0697974521437841</c:v>
                </c:pt>
                <c:pt idx="116">
                  <c:v>1.059791021139652</c:v>
                </c:pt>
                <c:pt idx="117">
                  <c:v>1.06409613963963</c:v>
                </c:pt>
                <c:pt idx="118">
                  <c:v>1.075570711024042</c:v>
                </c:pt>
                <c:pt idx="119">
                  <c:v>1.060068174078445</c:v>
                </c:pt>
                <c:pt idx="120">
                  <c:v>1.0543213817200761</c:v>
                </c:pt>
                <c:pt idx="121">
                  <c:v>1.0598039296606909</c:v>
                </c:pt>
                <c:pt idx="122">
                  <c:v>1.0975005461407079</c:v>
                </c:pt>
                <c:pt idx="123">
                  <c:v>1.0866938279074401</c:v>
                </c:pt>
                <c:pt idx="124">
                  <c:v>1.076347040215649</c:v>
                </c:pt>
                <c:pt idx="125">
                  <c:v>1.080762782865387</c:v>
                </c:pt>
                <c:pt idx="126">
                  <c:v>1.08001974329807</c:v>
                </c:pt>
                <c:pt idx="127">
                  <c:v>1.0693423882291559</c:v>
                </c:pt>
                <c:pt idx="128">
                  <c:v>1.043575101765803</c:v>
                </c:pt>
                <c:pt idx="129">
                  <c:v>1.044660060285387</c:v>
                </c:pt>
                <c:pt idx="130">
                  <c:v>1.0334472091752129</c:v>
                </c:pt>
                <c:pt idx="131">
                  <c:v>1.0072083445421709</c:v>
                </c:pt>
                <c:pt idx="132">
                  <c:v>1.0002610086556589</c:v>
                </c:pt>
                <c:pt idx="133">
                  <c:v>0.98520039378886592</c:v>
                </c:pt>
                <c:pt idx="134">
                  <c:v>0.99956132391531294</c:v>
                </c:pt>
                <c:pt idx="135">
                  <c:v>1.027291667897942</c:v>
                </c:pt>
                <c:pt idx="136">
                  <c:v>1.050012892412332</c:v>
                </c:pt>
                <c:pt idx="137">
                  <c:v>1.07218943275846</c:v>
                </c:pt>
                <c:pt idx="138">
                  <c:v>1.0847849809383749</c:v>
                </c:pt>
                <c:pt idx="139">
                  <c:v>1.0849609445676649</c:v>
                </c:pt>
                <c:pt idx="140">
                  <c:v>1.0341451606670979</c:v>
                </c:pt>
                <c:pt idx="141">
                  <c:v>1.031947208767291</c:v>
                </c:pt>
                <c:pt idx="142">
                  <c:v>1.044157254336832</c:v>
                </c:pt>
                <c:pt idx="143">
                  <c:v>1.040898652671806</c:v>
                </c:pt>
                <c:pt idx="144">
                  <c:v>1.034650259767071</c:v>
                </c:pt>
                <c:pt idx="145">
                  <c:v>1.0486833986413451</c:v>
                </c:pt>
                <c:pt idx="146">
                  <c:v>1.0312869487826031</c:v>
                </c:pt>
                <c:pt idx="147">
                  <c:v>1.040841209934934</c:v>
                </c:pt>
                <c:pt idx="148">
                  <c:v>1.0259911366657311</c:v>
                </c:pt>
                <c:pt idx="149">
                  <c:v>1.021260809184438</c:v>
                </c:pt>
                <c:pt idx="150">
                  <c:v>1.0227867492320291</c:v>
                </c:pt>
                <c:pt idx="151">
                  <c:v>1.02692697052543</c:v>
                </c:pt>
                <c:pt idx="152">
                  <c:v>1.0155717350678251</c:v>
                </c:pt>
                <c:pt idx="153">
                  <c:v>1.014728058263296</c:v>
                </c:pt>
                <c:pt idx="154">
                  <c:v>1.01226337266594</c:v>
                </c:pt>
                <c:pt idx="155">
                  <c:v>1.008905722995302</c:v>
                </c:pt>
                <c:pt idx="156">
                  <c:v>0.99828102530998197</c:v>
                </c:pt>
                <c:pt idx="157">
                  <c:v>1.0042757487546361</c:v>
                </c:pt>
                <c:pt idx="158">
                  <c:v>1.019925628331964</c:v>
                </c:pt>
                <c:pt idx="159">
                  <c:v>1.0280680901083701</c:v>
                </c:pt>
                <c:pt idx="160">
                  <c:v>1.048528273283192</c:v>
                </c:pt>
                <c:pt idx="161">
                  <c:v>1.044188667184015</c:v>
                </c:pt>
                <c:pt idx="162">
                  <c:v>1.038935113373834</c:v>
                </c:pt>
                <c:pt idx="163">
                  <c:v>1.0560752367353869</c:v>
                </c:pt>
                <c:pt idx="164">
                  <c:v>1.063919300077923</c:v>
                </c:pt>
                <c:pt idx="165">
                  <c:v>1.063240269056855</c:v>
                </c:pt>
                <c:pt idx="166">
                  <c:v>1.0725258498412129</c:v>
                </c:pt>
                <c:pt idx="167">
                  <c:v>1.0706498429771361</c:v>
                </c:pt>
                <c:pt idx="168">
                  <c:v>1.067626286229866</c:v>
                </c:pt>
                <c:pt idx="169">
                  <c:v>1.0710752621377899</c:v>
                </c:pt>
                <c:pt idx="170">
                  <c:v>1.070074942797022</c:v>
                </c:pt>
                <c:pt idx="171">
                  <c:v>1.0673690540095571</c:v>
                </c:pt>
                <c:pt idx="172">
                  <c:v>1.055547323593103</c:v>
                </c:pt>
                <c:pt idx="173">
                  <c:v>1.0564701294838801</c:v>
                </c:pt>
                <c:pt idx="174">
                  <c:v>1.052051090675318</c:v>
                </c:pt>
                <c:pt idx="175">
                  <c:v>1.0425592296739761</c:v>
                </c:pt>
                <c:pt idx="176">
                  <c:v>1.0386243094470451</c:v>
                </c:pt>
                <c:pt idx="177">
                  <c:v>1.076299743239757</c:v>
                </c:pt>
                <c:pt idx="178">
                  <c:v>1.089140503060851</c:v>
                </c:pt>
                <c:pt idx="179">
                  <c:v>1.099515454244351</c:v>
                </c:pt>
                <c:pt idx="180">
                  <c:v>1.102194764682807</c:v>
                </c:pt>
                <c:pt idx="181">
                  <c:v>1.100758195321198</c:v>
                </c:pt>
                <c:pt idx="182">
                  <c:v>1.097912924129389</c:v>
                </c:pt>
                <c:pt idx="183">
                  <c:v>1.088581538327676</c:v>
                </c:pt>
                <c:pt idx="184">
                  <c:v>1.0793256587626661</c:v>
                </c:pt>
                <c:pt idx="185">
                  <c:v>1.0823273312352479</c:v>
                </c:pt>
                <c:pt idx="186">
                  <c:v>1.0841790529747131</c:v>
                </c:pt>
                <c:pt idx="187">
                  <c:v>1.0811795727688061</c:v>
                </c:pt>
                <c:pt idx="188">
                  <c:v>1.0894039593904681</c:v>
                </c:pt>
                <c:pt idx="189">
                  <c:v>1.0842345993533069</c:v>
                </c:pt>
                <c:pt idx="190">
                  <c:v>1.082811329730299</c:v>
                </c:pt>
                <c:pt idx="191">
                  <c:v>1.0784947932131701</c:v>
                </c:pt>
                <c:pt idx="192">
                  <c:v>1.080738003651726</c:v>
                </c:pt>
                <c:pt idx="193">
                  <c:v>1.076698059898884</c:v>
                </c:pt>
                <c:pt idx="194">
                  <c:v>1.0444237890308381</c:v>
                </c:pt>
                <c:pt idx="195">
                  <c:v>1.0477360946574299</c:v>
                </c:pt>
                <c:pt idx="196">
                  <c:v>1.050521786428015</c:v>
                </c:pt>
                <c:pt idx="197">
                  <c:v>1.0937941905887589</c:v>
                </c:pt>
                <c:pt idx="198">
                  <c:v>1.093170763684828</c:v>
                </c:pt>
                <c:pt idx="199">
                  <c:v>1.0689547984330281</c:v>
                </c:pt>
                <c:pt idx="200">
                  <c:v>1.064856807221563</c:v>
                </c:pt>
                <c:pt idx="201">
                  <c:v>1.05684868038847</c:v>
                </c:pt>
                <c:pt idx="202">
                  <c:v>1.05684868038847</c:v>
                </c:pt>
                <c:pt idx="203">
                  <c:v>1.0515301992642909</c:v>
                </c:pt>
                <c:pt idx="204">
                  <c:v>1.0457955546584941</c:v>
                </c:pt>
                <c:pt idx="205">
                  <c:v>1.073020785065977</c:v>
                </c:pt>
                <c:pt idx="206">
                  <c:v>1.065730525446748</c:v>
                </c:pt>
                <c:pt idx="207">
                  <c:v>1.061272753734446</c:v>
                </c:pt>
                <c:pt idx="208">
                  <c:v>1.068377639166197</c:v>
                </c:pt>
                <c:pt idx="209">
                  <c:v>1.073718007411067</c:v>
                </c:pt>
                <c:pt idx="210">
                  <c:v>1.097032309276583</c:v>
                </c:pt>
                <c:pt idx="211">
                  <c:v>1.09308007143053</c:v>
                </c:pt>
                <c:pt idx="212">
                  <c:v>1.097059263756089</c:v>
                </c:pt>
                <c:pt idx="213">
                  <c:v>1.0878780053549451</c:v>
                </c:pt>
                <c:pt idx="214">
                  <c:v>1.088488994282536</c:v>
                </c:pt>
                <c:pt idx="215">
                  <c:v>1.0676993776903101</c:v>
                </c:pt>
                <c:pt idx="216">
                  <c:v>1.073408738333697</c:v>
                </c:pt>
                <c:pt idx="217">
                  <c:v>1.0708994668793479</c:v>
                </c:pt>
                <c:pt idx="218">
                  <c:v>1.070365299148462</c:v>
                </c:pt>
                <c:pt idx="219">
                  <c:v>1.037416181050544</c:v>
                </c:pt>
                <c:pt idx="220">
                  <c:v>1.0389930158017071</c:v>
                </c:pt>
                <c:pt idx="221">
                  <c:v>1.050988984661738</c:v>
                </c:pt>
                <c:pt idx="222">
                  <c:v>1.0191752459907599</c:v>
                </c:pt>
                <c:pt idx="223">
                  <c:v>1.025344491530163</c:v>
                </c:pt>
                <c:pt idx="224">
                  <c:v>1.000252379772343</c:v>
                </c:pt>
                <c:pt idx="225">
                  <c:v>0.99802414423840025</c:v>
                </c:pt>
                <c:pt idx="226">
                  <c:v>0.99131702162549162</c:v>
                </c:pt>
                <c:pt idx="227">
                  <c:v>0.99383771648254737</c:v>
                </c:pt>
                <c:pt idx="228">
                  <c:v>0.97131122402688319</c:v>
                </c:pt>
                <c:pt idx="229">
                  <c:v>0.96975084652151555</c:v>
                </c:pt>
                <c:pt idx="230">
                  <c:v>0.9847733476638697</c:v>
                </c:pt>
                <c:pt idx="231">
                  <c:v>0.97462443013467359</c:v>
                </c:pt>
                <c:pt idx="232">
                  <c:v>0.96310173488266693</c:v>
                </c:pt>
                <c:pt idx="233">
                  <c:v>0.96757816465964075</c:v>
                </c:pt>
                <c:pt idx="234">
                  <c:v>0.96492774576916573</c:v>
                </c:pt>
                <c:pt idx="235">
                  <c:v>0.93586867699016174</c:v>
                </c:pt>
                <c:pt idx="236">
                  <c:v>0.93461181751943068</c:v>
                </c:pt>
                <c:pt idx="237">
                  <c:v>0.9220446514948768</c:v>
                </c:pt>
                <c:pt idx="238">
                  <c:v>0.94103792493339411</c:v>
                </c:pt>
                <c:pt idx="239">
                  <c:v>0.92428731393530195</c:v>
                </c:pt>
                <c:pt idx="240">
                  <c:v>0.93304438837036963</c:v>
                </c:pt>
                <c:pt idx="241">
                  <c:v>0.9247134000064885</c:v>
                </c:pt>
                <c:pt idx="242">
                  <c:v>0.93461392483778716</c:v>
                </c:pt>
                <c:pt idx="243">
                  <c:v>0.93097526486801663</c:v>
                </c:pt>
                <c:pt idx="244">
                  <c:v>0.91949283063454057</c:v>
                </c:pt>
                <c:pt idx="245">
                  <c:v>0.93323601198250927</c:v>
                </c:pt>
                <c:pt idx="246">
                  <c:v>0.93696826963822688</c:v>
                </c:pt>
                <c:pt idx="247">
                  <c:v>0.93495500673926624</c:v>
                </c:pt>
                <c:pt idx="248">
                  <c:v>0.93071379882383376</c:v>
                </c:pt>
                <c:pt idx="249">
                  <c:v>0.94672560879866818</c:v>
                </c:pt>
                <c:pt idx="250">
                  <c:v>0.93741787103665808</c:v>
                </c:pt>
                <c:pt idx="251">
                  <c:v>0.94122906982894827</c:v>
                </c:pt>
                <c:pt idx="252">
                  <c:v>0.90796282105015136</c:v>
                </c:pt>
                <c:pt idx="253">
                  <c:v>0.91289057819270769</c:v>
                </c:pt>
                <c:pt idx="254">
                  <c:v>0.90802680985935358</c:v>
                </c:pt>
                <c:pt idx="255">
                  <c:v>0.9160692199840007</c:v>
                </c:pt>
                <c:pt idx="256">
                  <c:v>0.94520214816992643</c:v>
                </c:pt>
                <c:pt idx="257">
                  <c:v>0.94666379876040962</c:v>
                </c:pt>
                <c:pt idx="258">
                  <c:v>0.97385118857009834</c:v>
                </c:pt>
                <c:pt idx="259">
                  <c:v>0.96815434886884222</c:v>
                </c:pt>
                <c:pt idx="260">
                  <c:v>0.97016310972406439</c:v>
                </c:pt>
                <c:pt idx="261">
                  <c:v>0.96635849821717335</c:v>
                </c:pt>
                <c:pt idx="262">
                  <c:v>0.94630752665684625</c:v>
                </c:pt>
                <c:pt idx="263">
                  <c:v>0.94943024439112533</c:v>
                </c:pt>
                <c:pt idx="264">
                  <c:v>0.95191044954762682</c:v>
                </c:pt>
                <c:pt idx="265">
                  <c:v>0.96067964129611394</c:v>
                </c:pt>
                <c:pt idx="266">
                  <c:v>0.97345229761974283</c:v>
                </c:pt>
                <c:pt idx="267">
                  <c:v>0.96518734639030113</c:v>
                </c:pt>
                <c:pt idx="268">
                  <c:v>0.96329161720162648</c:v>
                </c:pt>
                <c:pt idx="269">
                  <c:v>0.97167844299765904</c:v>
                </c:pt>
                <c:pt idx="270">
                  <c:v>0.96443811847062599</c:v>
                </c:pt>
                <c:pt idx="271">
                  <c:v>0.96521963619567264</c:v>
                </c:pt>
                <c:pt idx="272">
                  <c:v>0.95738549630780012</c:v>
                </c:pt>
                <c:pt idx="273">
                  <c:v>0.95693214389862624</c:v>
                </c:pt>
                <c:pt idx="274">
                  <c:v>0.95178913133606424</c:v>
                </c:pt>
                <c:pt idx="275">
                  <c:v>0.94635448488493534</c:v>
                </c:pt>
                <c:pt idx="276">
                  <c:v>0.96374618369532972</c:v>
                </c:pt>
                <c:pt idx="277">
                  <c:v>0.9627857281159673</c:v>
                </c:pt>
                <c:pt idx="278">
                  <c:v>0.96706817588446292</c:v>
                </c:pt>
                <c:pt idx="279">
                  <c:v>0.97001944389366945</c:v>
                </c:pt>
                <c:pt idx="280">
                  <c:v>0.96681744199969433</c:v>
                </c:pt>
                <c:pt idx="281">
                  <c:v>0.95896102406483419</c:v>
                </c:pt>
                <c:pt idx="282">
                  <c:v>0.95363080233609387</c:v>
                </c:pt>
                <c:pt idx="283">
                  <c:v>0.96120052886468244</c:v>
                </c:pt>
                <c:pt idx="284">
                  <c:v>0.96099107865399791</c:v>
                </c:pt>
                <c:pt idx="285">
                  <c:v>0.97045245421709603</c:v>
                </c:pt>
                <c:pt idx="286">
                  <c:v>0.97313402601629184</c:v>
                </c:pt>
                <c:pt idx="287">
                  <c:v>0.97564311652366931</c:v>
                </c:pt>
                <c:pt idx="288">
                  <c:v>0.96639600822098393</c:v>
                </c:pt>
                <c:pt idx="289">
                  <c:v>0.96941112973293297</c:v>
                </c:pt>
                <c:pt idx="290">
                  <c:v>0.96932814925548549</c:v>
                </c:pt>
                <c:pt idx="291">
                  <c:v>0.96687801234146142</c:v>
                </c:pt>
                <c:pt idx="292">
                  <c:v>0.96920938376190024</c:v>
                </c:pt>
                <c:pt idx="293">
                  <c:v>0.96650188554783445</c:v>
                </c:pt>
                <c:pt idx="294">
                  <c:v>0.968292459566092</c:v>
                </c:pt>
                <c:pt idx="295">
                  <c:v>0.96608179380301273</c:v>
                </c:pt>
                <c:pt idx="296">
                  <c:v>0.96462285873185805</c:v>
                </c:pt>
                <c:pt idx="297">
                  <c:v>0.9619523683323028</c:v>
                </c:pt>
                <c:pt idx="298">
                  <c:v>0.96788250917830654</c:v>
                </c:pt>
                <c:pt idx="299">
                  <c:v>0.96587605857731951</c:v>
                </c:pt>
                <c:pt idx="300">
                  <c:v>0.96495758017899724</c:v>
                </c:pt>
                <c:pt idx="301">
                  <c:v>0.94835200784946461</c:v>
                </c:pt>
                <c:pt idx="302">
                  <c:v>0.9385825746155092</c:v>
                </c:pt>
                <c:pt idx="303">
                  <c:v>0.93730502547458505</c:v>
                </c:pt>
                <c:pt idx="304">
                  <c:v>0.93911953720897345</c:v>
                </c:pt>
                <c:pt idx="305">
                  <c:v>0.94131472807181937</c:v>
                </c:pt>
                <c:pt idx="306">
                  <c:v>0.93924663729996827</c:v>
                </c:pt>
                <c:pt idx="307">
                  <c:v>0.93962219923346513</c:v>
                </c:pt>
                <c:pt idx="308">
                  <c:v>0.93730960672377872</c:v>
                </c:pt>
                <c:pt idx="309">
                  <c:v>0.93760316994036674</c:v>
                </c:pt>
                <c:pt idx="310">
                  <c:v>0.93475074953959802</c:v>
                </c:pt>
                <c:pt idx="311">
                  <c:v>0.93798073965405671</c:v>
                </c:pt>
                <c:pt idx="312">
                  <c:v>0.93760310363354682</c:v>
                </c:pt>
                <c:pt idx="313">
                  <c:v>0.93198245970107674</c:v>
                </c:pt>
                <c:pt idx="314">
                  <c:v>0.93416422372472319</c:v>
                </c:pt>
                <c:pt idx="315">
                  <c:v>0.93345065024769436</c:v>
                </c:pt>
                <c:pt idx="316">
                  <c:v>0.93470964279842683</c:v>
                </c:pt>
                <c:pt idx="317">
                  <c:v>0.93903296031927397</c:v>
                </c:pt>
                <c:pt idx="318">
                  <c:v>0.96787805044948583</c:v>
                </c:pt>
                <c:pt idx="319">
                  <c:v>0.9602473896228968</c:v>
                </c:pt>
                <c:pt idx="320">
                  <c:v>0.9591597172289702</c:v>
                </c:pt>
                <c:pt idx="321">
                  <c:v>0.96489431561515393</c:v>
                </c:pt>
                <c:pt idx="322">
                  <c:v>0.95957797817120061</c:v>
                </c:pt>
                <c:pt idx="323">
                  <c:v>0.96041480240283361</c:v>
                </c:pt>
                <c:pt idx="324">
                  <c:v>0.95874034420497056</c:v>
                </c:pt>
                <c:pt idx="325">
                  <c:v>0.93751184426189371</c:v>
                </c:pt>
                <c:pt idx="326">
                  <c:v>0.93998457687850467</c:v>
                </c:pt>
                <c:pt idx="327">
                  <c:v>0.94160255047227714</c:v>
                </c:pt>
                <c:pt idx="328">
                  <c:v>0.93981973842023514</c:v>
                </c:pt>
                <c:pt idx="329">
                  <c:v>0.9421430160597638</c:v>
                </c:pt>
                <c:pt idx="330">
                  <c:v>0.94338905018523844</c:v>
                </c:pt>
                <c:pt idx="331">
                  <c:v>0.94247524757149725</c:v>
                </c:pt>
                <c:pt idx="332">
                  <c:v>0.94629466818028496</c:v>
                </c:pt>
                <c:pt idx="333">
                  <c:v>0.94318054556227382</c:v>
                </c:pt>
                <c:pt idx="334">
                  <c:v>0.93418041459119916</c:v>
                </c:pt>
                <c:pt idx="335">
                  <c:v>0.94119272193793657</c:v>
                </c:pt>
                <c:pt idx="336">
                  <c:v>0.94285465231702603</c:v>
                </c:pt>
                <c:pt idx="337">
                  <c:v>0.94904133538907798</c:v>
                </c:pt>
                <c:pt idx="338">
                  <c:v>0.9495812264861011</c:v>
                </c:pt>
                <c:pt idx="339">
                  <c:v>0.95202908196890512</c:v>
                </c:pt>
                <c:pt idx="340">
                  <c:v>0.96489254545309044</c:v>
                </c:pt>
                <c:pt idx="341">
                  <c:v>0.96752231566182845</c:v>
                </c:pt>
                <c:pt idx="342">
                  <c:v>0.96690146166300373</c:v>
                </c:pt>
                <c:pt idx="343">
                  <c:v>0.96892785851600027</c:v>
                </c:pt>
                <c:pt idx="344">
                  <c:v>0.96442002471408783</c:v>
                </c:pt>
                <c:pt idx="345">
                  <c:v>0.96909258231925921</c:v>
                </c:pt>
                <c:pt idx="346">
                  <c:v>0.98572908066414444</c:v>
                </c:pt>
                <c:pt idx="347">
                  <c:v>0.98663574682893207</c:v>
                </c:pt>
                <c:pt idx="348">
                  <c:v>0.98576936489458977</c:v>
                </c:pt>
                <c:pt idx="349">
                  <c:v>0.98704732553023733</c:v>
                </c:pt>
                <c:pt idx="350">
                  <c:v>0.98394966801324746</c:v>
                </c:pt>
                <c:pt idx="351">
                  <c:v>0.98078680688029762</c:v>
                </c:pt>
                <c:pt idx="352">
                  <c:v>0.97922383934492618</c:v>
                </c:pt>
                <c:pt idx="353">
                  <c:v>0.98289069626125214</c:v>
                </c:pt>
                <c:pt idx="354">
                  <c:v>0.97678509326583696</c:v>
                </c:pt>
                <c:pt idx="355">
                  <c:v>0.97699120955477259</c:v>
                </c:pt>
                <c:pt idx="356">
                  <c:v>0.98512936043351629</c:v>
                </c:pt>
                <c:pt idx="357">
                  <c:v>0.98314552067631134</c:v>
                </c:pt>
                <c:pt idx="358">
                  <c:v>0.9804225715928222</c:v>
                </c:pt>
                <c:pt idx="359">
                  <c:v>0.97703332385897979</c:v>
                </c:pt>
                <c:pt idx="360">
                  <c:v>0.97260930909628074</c:v>
                </c:pt>
                <c:pt idx="361">
                  <c:v>0.9723610224071817</c:v>
                </c:pt>
                <c:pt idx="362">
                  <c:v>0.97136733858611424</c:v>
                </c:pt>
                <c:pt idx="363">
                  <c:v>0.97020789253442974</c:v>
                </c:pt>
                <c:pt idx="364">
                  <c:v>0.97356277753973564</c:v>
                </c:pt>
                <c:pt idx="365">
                  <c:v>0.97712526951361123</c:v>
                </c:pt>
                <c:pt idx="366">
                  <c:v>0.98387477344117635</c:v>
                </c:pt>
                <c:pt idx="367">
                  <c:v>0.98205292113910281</c:v>
                </c:pt>
                <c:pt idx="368">
                  <c:v>0.98494986903476656</c:v>
                </c:pt>
                <c:pt idx="369">
                  <c:v>1.0045733532609711</c:v>
                </c:pt>
                <c:pt idx="370">
                  <c:v>1.0230676693220391</c:v>
                </c:pt>
                <c:pt idx="371">
                  <c:v>1.015887061920882</c:v>
                </c:pt>
                <c:pt idx="372">
                  <c:v>1.012927676729231</c:v>
                </c:pt>
                <c:pt idx="373">
                  <c:v>1.0095684840715731</c:v>
                </c:pt>
                <c:pt idx="374">
                  <c:v>1.0135001125844469</c:v>
                </c:pt>
                <c:pt idx="375">
                  <c:v>1.00914114852046</c:v>
                </c:pt>
                <c:pt idx="376">
                  <c:v>1.0103731556524711</c:v>
                </c:pt>
                <c:pt idx="377">
                  <c:v>1.006835621754351</c:v>
                </c:pt>
                <c:pt idx="378">
                  <c:v>1.0029682407293059</c:v>
                </c:pt>
                <c:pt idx="379">
                  <c:v>1.0023507761854551</c:v>
                </c:pt>
                <c:pt idx="380">
                  <c:v>1.0016503012593401</c:v>
                </c:pt>
                <c:pt idx="381">
                  <c:v>1.0052770947579479</c:v>
                </c:pt>
                <c:pt idx="382">
                  <c:v>1.007626980726543</c:v>
                </c:pt>
                <c:pt idx="383">
                  <c:v>1.00181688616704</c:v>
                </c:pt>
                <c:pt idx="384">
                  <c:v>1.0062220512797579</c:v>
                </c:pt>
                <c:pt idx="385">
                  <c:v>1.0061396402614551</c:v>
                </c:pt>
                <c:pt idx="386">
                  <c:v>1.008446138047</c:v>
                </c:pt>
                <c:pt idx="387">
                  <c:v>1.0102998236077261</c:v>
                </c:pt>
                <c:pt idx="388">
                  <c:v>1.010835284738461</c:v>
                </c:pt>
                <c:pt idx="389">
                  <c:v>1.007416264866694</c:v>
                </c:pt>
                <c:pt idx="390">
                  <c:v>0.99579223104130865</c:v>
                </c:pt>
                <c:pt idx="391">
                  <c:v>0.99228490333076658</c:v>
                </c:pt>
                <c:pt idx="392">
                  <c:v>0.98739431795198951</c:v>
                </c:pt>
                <c:pt idx="393">
                  <c:v>0.99243533548190754</c:v>
                </c:pt>
                <c:pt idx="394">
                  <c:v>0.9912818390935747</c:v>
                </c:pt>
                <c:pt idx="395">
                  <c:v>0.99227071466876871</c:v>
                </c:pt>
                <c:pt idx="396">
                  <c:v>0.99614559667260172</c:v>
                </c:pt>
                <c:pt idx="397">
                  <c:v>0.99416765380646466</c:v>
                </c:pt>
                <c:pt idx="398">
                  <c:v>0.98473293870641776</c:v>
                </c:pt>
                <c:pt idx="399">
                  <c:v>0.98669528900271419</c:v>
                </c:pt>
                <c:pt idx="400">
                  <c:v>0.98289152921473144</c:v>
                </c:pt>
                <c:pt idx="401">
                  <c:v>0.98731481600140447</c:v>
                </c:pt>
                <c:pt idx="402">
                  <c:v>0.98938263824634209</c:v>
                </c:pt>
                <c:pt idx="403">
                  <c:v>1.0005067314412539</c:v>
                </c:pt>
                <c:pt idx="404">
                  <c:v>1.001664222959914</c:v>
                </c:pt>
                <c:pt idx="405">
                  <c:v>0.99839977709211314</c:v>
                </c:pt>
                <c:pt idx="406">
                  <c:v>0.99860636963398253</c:v>
                </c:pt>
                <c:pt idx="407">
                  <c:v>1.002243843216297</c:v>
                </c:pt>
                <c:pt idx="408">
                  <c:v>0.99545938264712608</c:v>
                </c:pt>
                <c:pt idx="409">
                  <c:v>1.005524736279626</c:v>
                </c:pt>
                <c:pt idx="410">
                  <c:v>1.004240949814603</c:v>
                </c:pt>
                <c:pt idx="411">
                  <c:v>1.004570059424515</c:v>
                </c:pt>
                <c:pt idx="412">
                  <c:v>1.0101628156982521</c:v>
                </c:pt>
                <c:pt idx="413">
                  <c:v>1.020202566209228</c:v>
                </c:pt>
                <c:pt idx="414">
                  <c:v>1.0182603251757121</c:v>
                </c:pt>
                <c:pt idx="415">
                  <c:v>1.0153498319041241</c:v>
                </c:pt>
                <c:pt idx="416">
                  <c:v>1.013199853035299</c:v>
                </c:pt>
                <c:pt idx="417">
                  <c:v>1.014135732932641</c:v>
                </c:pt>
                <c:pt idx="418">
                  <c:v>1.0135254205557509</c:v>
                </c:pt>
                <c:pt idx="419">
                  <c:v>1.0173530564929889</c:v>
                </c:pt>
                <c:pt idx="420">
                  <c:v>1.01187774702773</c:v>
                </c:pt>
                <c:pt idx="421">
                  <c:v>1.021337520776751</c:v>
                </c:pt>
                <c:pt idx="422">
                  <c:v>1.0202991326810169</c:v>
                </c:pt>
                <c:pt idx="423">
                  <c:v>1.0223905314321211</c:v>
                </c:pt>
                <c:pt idx="424">
                  <c:v>1.0253431891191229</c:v>
                </c:pt>
                <c:pt idx="425">
                  <c:v>1.018959856949653</c:v>
                </c:pt>
                <c:pt idx="426">
                  <c:v>1.0285477149925759</c:v>
                </c:pt>
                <c:pt idx="427">
                  <c:v>1.035781511057013</c:v>
                </c:pt>
                <c:pt idx="428">
                  <c:v>1.0401126634044591</c:v>
                </c:pt>
                <c:pt idx="429">
                  <c:v>1.0375040240668389</c:v>
                </c:pt>
                <c:pt idx="430">
                  <c:v>1.035572121687458</c:v>
                </c:pt>
                <c:pt idx="431">
                  <c:v>1.038558898771663</c:v>
                </c:pt>
                <c:pt idx="432">
                  <c:v>1.0371497388714881</c:v>
                </c:pt>
                <c:pt idx="433">
                  <c:v>1.045743966190106</c:v>
                </c:pt>
                <c:pt idx="434">
                  <c:v>1.0507542412282911</c:v>
                </c:pt>
                <c:pt idx="435">
                  <c:v>1.053619123936022</c:v>
                </c:pt>
                <c:pt idx="436">
                  <c:v>1.056832651016681</c:v>
                </c:pt>
                <c:pt idx="437">
                  <c:v>1.063525111083871</c:v>
                </c:pt>
                <c:pt idx="438">
                  <c:v>1.0646119961733791</c:v>
                </c:pt>
                <c:pt idx="439">
                  <c:v>1.0542813589042279</c:v>
                </c:pt>
                <c:pt idx="440">
                  <c:v>1.045059918409659</c:v>
                </c:pt>
                <c:pt idx="441">
                  <c:v>1.050373188854411</c:v>
                </c:pt>
                <c:pt idx="442">
                  <c:v>1.0455064023635561</c:v>
                </c:pt>
                <c:pt idx="443">
                  <c:v>1.031491733184573</c:v>
                </c:pt>
                <c:pt idx="444">
                  <c:v>1.0288133929915719</c:v>
                </c:pt>
                <c:pt idx="445">
                  <c:v>1.031732070045706</c:v>
                </c:pt>
                <c:pt idx="446">
                  <c:v>1.0339219296371811</c:v>
                </c:pt>
                <c:pt idx="447">
                  <c:v>1.046819843593779</c:v>
                </c:pt>
                <c:pt idx="448">
                  <c:v>1.0360278864433281</c:v>
                </c:pt>
                <c:pt idx="449">
                  <c:v>1.0301925022569309</c:v>
                </c:pt>
                <c:pt idx="450">
                  <c:v>1.0260153117878981</c:v>
                </c:pt>
                <c:pt idx="451">
                  <c:v>1.007305661393161</c:v>
                </c:pt>
                <c:pt idx="452">
                  <c:v>1.0036756579213559</c:v>
                </c:pt>
                <c:pt idx="453">
                  <c:v>1.0003323799761561</c:v>
                </c:pt>
                <c:pt idx="454">
                  <c:v>0.99887462992640075</c:v>
                </c:pt>
                <c:pt idx="455">
                  <c:v>1.001549850396843</c:v>
                </c:pt>
                <c:pt idx="456">
                  <c:v>0.99988760774224938</c:v>
                </c:pt>
                <c:pt idx="457">
                  <c:v>0.99676771983596379</c:v>
                </c:pt>
                <c:pt idx="458">
                  <c:v>1.0011045940744461</c:v>
                </c:pt>
                <c:pt idx="459">
                  <c:v>0.99818430176889272</c:v>
                </c:pt>
                <c:pt idx="460">
                  <c:v>0.99453694493799127</c:v>
                </c:pt>
                <c:pt idx="461">
                  <c:v>0.99323982681683454</c:v>
                </c:pt>
                <c:pt idx="462">
                  <c:v>0.99644414027828143</c:v>
                </c:pt>
                <c:pt idx="463">
                  <c:v>1.003178625299054</c:v>
                </c:pt>
                <c:pt idx="464">
                  <c:v>1.00974969089848</c:v>
                </c:pt>
                <c:pt idx="465">
                  <c:v>1.0084925677607219</c:v>
                </c:pt>
                <c:pt idx="466">
                  <c:v>1.0053714919094501</c:v>
                </c:pt>
                <c:pt idx="467">
                  <c:v>1.006749968311206</c:v>
                </c:pt>
                <c:pt idx="468">
                  <c:v>1.0043573667382319</c:v>
                </c:pt>
                <c:pt idx="469">
                  <c:v>1.000464713041644</c:v>
                </c:pt>
                <c:pt idx="470">
                  <c:v>0.99774750261346534</c:v>
                </c:pt>
                <c:pt idx="471">
                  <c:v>1.003102336313876</c:v>
                </c:pt>
                <c:pt idx="472">
                  <c:v>1.0143389069522999</c:v>
                </c:pt>
                <c:pt idx="473">
                  <c:v>1.010175169863093</c:v>
                </c:pt>
                <c:pt idx="474">
                  <c:v>1.015717514098895</c:v>
                </c:pt>
                <c:pt idx="475">
                  <c:v>1.0121293750029741</c:v>
                </c:pt>
                <c:pt idx="476">
                  <c:v>1.0171837948327589</c:v>
                </c:pt>
                <c:pt idx="477">
                  <c:v>1.016942430004713</c:v>
                </c:pt>
                <c:pt idx="478">
                  <c:v>1.019474757259881</c:v>
                </c:pt>
                <c:pt idx="479">
                  <c:v>1.0206379642962491</c:v>
                </c:pt>
                <c:pt idx="480">
                  <c:v>1.023923004531768</c:v>
                </c:pt>
                <c:pt idx="481">
                  <c:v>1.015660861426446</c:v>
                </c:pt>
                <c:pt idx="482">
                  <c:v>1.016063546704268</c:v>
                </c:pt>
                <c:pt idx="483">
                  <c:v>1.0129970864165461</c:v>
                </c:pt>
                <c:pt idx="484">
                  <c:v>1.0181380529045181</c:v>
                </c:pt>
                <c:pt idx="485">
                  <c:v>1.0205557630867419</c:v>
                </c:pt>
                <c:pt idx="486">
                  <c:v>1.0252558970892911</c:v>
                </c:pt>
                <c:pt idx="487">
                  <c:v>1.0298489578030969</c:v>
                </c:pt>
                <c:pt idx="488">
                  <c:v>1.026615180416002</c:v>
                </c:pt>
                <c:pt idx="489">
                  <c:v>1.026130119537612</c:v>
                </c:pt>
                <c:pt idx="490">
                  <c:v>1.0273837663298271</c:v>
                </c:pt>
                <c:pt idx="491">
                  <c:v>1.0232587503220789</c:v>
                </c:pt>
                <c:pt idx="492">
                  <c:v>1.036239854001956</c:v>
                </c:pt>
                <c:pt idx="493">
                  <c:v>1.0355925757725</c:v>
                </c:pt>
                <c:pt idx="494">
                  <c:v>1.036643056898072</c:v>
                </c:pt>
                <c:pt idx="495">
                  <c:v>1.033127382537073</c:v>
                </c:pt>
                <c:pt idx="496">
                  <c:v>1.032400032929542</c:v>
                </c:pt>
                <c:pt idx="497">
                  <c:v>1.0254866127786579</c:v>
                </c:pt>
                <c:pt idx="498">
                  <c:v>1.0257696450621261</c:v>
                </c:pt>
                <c:pt idx="499">
                  <c:v>1.0258910096729339</c:v>
                </c:pt>
                <c:pt idx="500">
                  <c:v>1.019943838867261</c:v>
                </c:pt>
                <c:pt idx="501">
                  <c:v>1.015897662956555</c:v>
                </c:pt>
                <c:pt idx="502">
                  <c:v>1.018123902052845</c:v>
                </c:pt>
                <c:pt idx="503">
                  <c:v>1.0200267784639021</c:v>
                </c:pt>
                <c:pt idx="504">
                  <c:v>1.0203506311873169</c:v>
                </c:pt>
                <c:pt idx="505">
                  <c:v>1.015533990763684</c:v>
                </c:pt>
                <c:pt idx="506">
                  <c:v>1.012117778052372</c:v>
                </c:pt>
                <c:pt idx="507">
                  <c:v>1.0199268102858901</c:v>
                </c:pt>
                <c:pt idx="508">
                  <c:v>1.0184713660434619</c:v>
                </c:pt>
                <c:pt idx="509">
                  <c:v>1.0201283041625331</c:v>
                </c:pt>
                <c:pt idx="510">
                  <c:v>1.0250192223049821</c:v>
                </c:pt>
                <c:pt idx="511">
                  <c:v>1.015683892411493</c:v>
                </c:pt>
                <c:pt idx="512">
                  <c:v>1.0167744490776871</c:v>
                </c:pt>
                <c:pt idx="513">
                  <c:v>1.018958269054945</c:v>
                </c:pt>
                <c:pt idx="514">
                  <c:v>1.01256928356309</c:v>
                </c:pt>
                <c:pt idx="515">
                  <c:v>1.0154395727036689</c:v>
                </c:pt>
                <c:pt idx="516">
                  <c:v>1.022882483622495</c:v>
                </c:pt>
                <c:pt idx="517">
                  <c:v>1.0214668580767501</c:v>
                </c:pt>
                <c:pt idx="518">
                  <c:v>1.019243888038043</c:v>
                </c:pt>
                <c:pt idx="519">
                  <c:v>1.0183950570716409</c:v>
                </c:pt>
                <c:pt idx="520">
                  <c:v>1.0147155920267159</c:v>
                </c:pt>
                <c:pt idx="521">
                  <c:v>1.019770487094678</c:v>
                </c:pt>
                <c:pt idx="522">
                  <c:v>1.030084231703994</c:v>
                </c:pt>
                <c:pt idx="523">
                  <c:v>1.0308120578317841</c:v>
                </c:pt>
                <c:pt idx="524">
                  <c:v>1.03085240841182</c:v>
                </c:pt>
                <c:pt idx="525">
                  <c:v>1.028229764430624</c:v>
                </c:pt>
                <c:pt idx="526">
                  <c:v>1.0286741545094691</c:v>
                </c:pt>
                <c:pt idx="527">
                  <c:v>1.0270979768626829</c:v>
                </c:pt>
                <c:pt idx="528">
                  <c:v>1.024268795339329</c:v>
                </c:pt>
                <c:pt idx="529">
                  <c:v>1.017518430742069</c:v>
                </c:pt>
                <c:pt idx="530">
                  <c:v>1.0184442597569641</c:v>
                </c:pt>
                <c:pt idx="531">
                  <c:v>1.012587905377629</c:v>
                </c:pt>
                <c:pt idx="532">
                  <c:v>1.0070122700181769</c:v>
                </c:pt>
                <c:pt idx="533">
                  <c:v>1.009704254202848</c:v>
                </c:pt>
                <c:pt idx="534">
                  <c:v>1.0136700996631891</c:v>
                </c:pt>
                <c:pt idx="535">
                  <c:v>1.0116063154628661</c:v>
                </c:pt>
                <c:pt idx="536">
                  <c:v>1.014074072224054</c:v>
                </c:pt>
                <c:pt idx="537">
                  <c:v>1.0129412184317019</c:v>
                </c:pt>
                <c:pt idx="538">
                  <c:v>1.014923459208364</c:v>
                </c:pt>
                <c:pt idx="539">
                  <c:v>1.0133051035032961</c:v>
                </c:pt>
                <c:pt idx="540">
                  <c:v>1.0102306573076201</c:v>
                </c:pt>
                <c:pt idx="541">
                  <c:v>1.007398499591591</c:v>
                </c:pt>
                <c:pt idx="542">
                  <c:v>1.005253496880681</c:v>
                </c:pt>
                <c:pt idx="543">
                  <c:v>1.002500764059262</c:v>
                </c:pt>
                <c:pt idx="544">
                  <c:v>1.004484551210497</c:v>
                </c:pt>
                <c:pt idx="545">
                  <c:v>1.0033101938410409</c:v>
                </c:pt>
                <c:pt idx="546">
                  <c:v>1.005780144597916</c:v>
                </c:pt>
                <c:pt idx="547">
                  <c:v>1.010923142941641</c:v>
                </c:pt>
                <c:pt idx="548">
                  <c:v>1.025540928727817</c:v>
                </c:pt>
                <c:pt idx="549">
                  <c:v>1.026872547753745</c:v>
                </c:pt>
                <c:pt idx="550">
                  <c:v>1.0287707157678889</c:v>
                </c:pt>
                <c:pt idx="551">
                  <c:v>1.0202483834882969</c:v>
                </c:pt>
                <c:pt idx="552">
                  <c:v>1.017259922741754</c:v>
                </c:pt>
                <c:pt idx="553">
                  <c:v>1.019240002516373</c:v>
                </c:pt>
                <c:pt idx="554">
                  <c:v>1.026354833771792</c:v>
                </c:pt>
                <c:pt idx="555">
                  <c:v>1.0384003505968711</c:v>
                </c:pt>
                <c:pt idx="556">
                  <c:v>1.036663091187108</c:v>
                </c:pt>
                <c:pt idx="557">
                  <c:v>1.0618096313559191</c:v>
                </c:pt>
                <c:pt idx="558">
                  <c:v>1.062008443815448</c:v>
                </c:pt>
                <c:pt idx="559">
                  <c:v>1.064382177485129</c:v>
                </c:pt>
                <c:pt idx="560">
                  <c:v>1.069727357485788</c:v>
                </c:pt>
                <c:pt idx="561">
                  <c:v>1.0616965212974889</c:v>
                </c:pt>
                <c:pt idx="562">
                  <c:v>1.0511421599011621</c:v>
                </c:pt>
                <c:pt idx="563">
                  <c:v>1.057044520476641</c:v>
                </c:pt>
                <c:pt idx="564">
                  <c:v>1.065729781520407</c:v>
                </c:pt>
                <c:pt idx="565">
                  <c:v>1.073077039323117</c:v>
                </c:pt>
                <c:pt idx="566">
                  <c:v>1.0786850401587189</c:v>
                </c:pt>
                <c:pt idx="567">
                  <c:v>1.077895696814732</c:v>
                </c:pt>
                <c:pt idx="568">
                  <c:v>1.077146073154776</c:v>
                </c:pt>
                <c:pt idx="569">
                  <c:v>1.066281692337107</c:v>
                </c:pt>
                <c:pt idx="570">
                  <c:v>1.0603679833252171</c:v>
                </c:pt>
                <c:pt idx="571">
                  <c:v>1.05860173366531</c:v>
                </c:pt>
                <c:pt idx="572">
                  <c:v>1.072906673656254</c:v>
                </c:pt>
                <c:pt idx="573">
                  <c:v>1.068317014447663</c:v>
                </c:pt>
                <c:pt idx="574">
                  <c:v>1.0775537377192921</c:v>
                </c:pt>
                <c:pt idx="575">
                  <c:v>1.082590036221841</c:v>
                </c:pt>
                <c:pt idx="576">
                  <c:v>1.0881030475587139</c:v>
                </c:pt>
                <c:pt idx="577">
                  <c:v>1.089598584981702</c:v>
                </c:pt>
                <c:pt idx="578">
                  <c:v>1.093270018567688</c:v>
                </c:pt>
                <c:pt idx="579">
                  <c:v>1.088089164910476</c:v>
                </c:pt>
                <c:pt idx="580">
                  <c:v>1.094125819111728</c:v>
                </c:pt>
                <c:pt idx="581">
                  <c:v>1.0923190087152861</c:v>
                </c:pt>
                <c:pt idx="582">
                  <c:v>1.0879138622016711</c:v>
                </c:pt>
                <c:pt idx="583">
                  <c:v>1.079956008224302</c:v>
                </c:pt>
                <c:pt idx="584">
                  <c:v>1.094465152902897</c:v>
                </c:pt>
                <c:pt idx="585">
                  <c:v>1.0961624876875771</c:v>
                </c:pt>
                <c:pt idx="586">
                  <c:v>1.0945924816896571</c:v>
                </c:pt>
                <c:pt idx="587">
                  <c:v>1.100138326728294</c:v>
                </c:pt>
                <c:pt idx="588">
                  <c:v>1.1101395130180951</c:v>
                </c:pt>
                <c:pt idx="589">
                  <c:v>1.1072232475284609</c:v>
                </c:pt>
                <c:pt idx="590">
                  <c:v>1.121622341310007</c:v>
                </c:pt>
                <c:pt idx="591">
                  <c:v>1.1299966630035621</c:v>
                </c:pt>
                <c:pt idx="592">
                  <c:v>1.1304223208667561</c:v>
                </c:pt>
                <c:pt idx="593">
                  <c:v>1.1277508521202091</c:v>
                </c:pt>
                <c:pt idx="594">
                  <c:v>1.13752036633943</c:v>
                </c:pt>
                <c:pt idx="595">
                  <c:v>1.1382206072823871</c:v>
                </c:pt>
                <c:pt idx="596">
                  <c:v>1.1312282022089859</c:v>
                </c:pt>
                <c:pt idx="597">
                  <c:v>1.137416157077092</c:v>
                </c:pt>
                <c:pt idx="598">
                  <c:v>1.1338402323102841</c:v>
                </c:pt>
                <c:pt idx="599">
                  <c:v>1.1312623462193929</c:v>
                </c:pt>
                <c:pt idx="600">
                  <c:v>1.1308304857802951</c:v>
                </c:pt>
                <c:pt idx="601">
                  <c:v>1.131811993593419</c:v>
                </c:pt>
                <c:pt idx="602">
                  <c:v>1.132635631615744</c:v>
                </c:pt>
                <c:pt idx="603">
                  <c:v>1.1452958146455361</c:v>
                </c:pt>
                <c:pt idx="604">
                  <c:v>1.147344132754768</c:v>
                </c:pt>
                <c:pt idx="605">
                  <c:v>1.1364424075619359</c:v>
                </c:pt>
                <c:pt idx="606">
                  <c:v>1.1300274543846729</c:v>
                </c:pt>
                <c:pt idx="607">
                  <c:v>1.1331846942540129</c:v>
                </c:pt>
                <c:pt idx="608">
                  <c:v>1.1342907528609321</c:v>
                </c:pt>
                <c:pt idx="609">
                  <c:v>1.1276543087727731</c:v>
                </c:pt>
                <c:pt idx="610">
                  <c:v>1.123688257270629</c:v>
                </c:pt>
                <c:pt idx="611">
                  <c:v>1.1075989730893689</c:v>
                </c:pt>
                <c:pt idx="612">
                  <c:v>1.1158997862448261</c:v>
                </c:pt>
                <c:pt idx="613">
                  <c:v>1.121349325511368</c:v>
                </c:pt>
                <c:pt idx="614">
                  <c:v>1.1178360419329429</c:v>
                </c:pt>
                <c:pt idx="615">
                  <c:v>1.1214263485332989</c:v>
                </c:pt>
                <c:pt idx="616">
                  <c:v>1.125730414448445</c:v>
                </c:pt>
                <c:pt idx="617">
                  <c:v>1.1253358145359189</c:v>
                </c:pt>
                <c:pt idx="618">
                  <c:v>1.1350390935766359</c:v>
                </c:pt>
                <c:pt idx="619">
                  <c:v>1.1419439203188491</c:v>
                </c:pt>
                <c:pt idx="620">
                  <c:v>1.138790065196672</c:v>
                </c:pt>
                <c:pt idx="621">
                  <c:v>1.1568282137396251</c:v>
                </c:pt>
                <c:pt idx="622">
                  <c:v>1.165223814062438</c:v>
                </c:pt>
                <c:pt idx="623">
                  <c:v>1.1658085010350001</c:v>
                </c:pt>
                <c:pt idx="624">
                  <c:v>1.16139875764808</c:v>
                </c:pt>
                <c:pt idx="625">
                  <c:v>1.1585222571003171</c:v>
                </c:pt>
                <c:pt idx="626">
                  <c:v>1.1564526863854141</c:v>
                </c:pt>
                <c:pt idx="627">
                  <c:v>1.158252539667423</c:v>
                </c:pt>
                <c:pt idx="628">
                  <c:v>1.165019312913488</c:v>
                </c:pt>
                <c:pt idx="629">
                  <c:v>1.15848710482314</c:v>
                </c:pt>
                <c:pt idx="630">
                  <c:v>1.1521167232721801</c:v>
                </c:pt>
                <c:pt idx="631">
                  <c:v>1.150002230326006</c:v>
                </c:pt>
                <c:pt idx="632">
                  <c:v>1.1469807723265759</c:v>
                </c:pt>
                <c:pt idx="633">
                  <c:v>1.1529451068730321</c:v>
                </c:pt>
                <c:pt idx="634">
                  <c:v>1.1507077504201071</c:v>
                </c:pt>
                <c:pt idx="635">
                  <c:v>1.1444705756440161</c:v>
                </c:pt>
                <c:pt idx="636">
                  <c:v>1.1446668403579281</c:v>
                </c:pt>
                <c:pt idx="637">
                  <c:v>1.147137790865111</c:v>
                </c:pt>
                <c:pt idx="638">
                  <c:v>1.145175966106907</c:v>
                </c:pt>
                <c:pt idx="639">
                  <c:v>1.1439207767128801</c:v>
                </c:pt>
                <c:pt idx="640">
                  <c:v>1.1472995782926749</c:v>
                </c:pt>
                <c:pt idx="641">
                  <c:v>1.1481641626997749</c:v>
                </c:pt>
                <c:pt idx="642">
                  <c:v>1.1485175575502331</c:v>
                </c:pt>
                <c:pt idx="643">
                  <c:v>1.1490282489936829</c:v>
                </c:pt>
                <c:pt idx="644">
                  <c:v>1.1423479207368279</c:v>
                </c:pt>
                <c:pt idx="645">
                  <c:v>1.1439196869847419</c:v>
                </c:pt>
                <c:pt idx="646">
                  <c:v>1.1476967264709801</c:v>
                </c:pt>
                <c:pt idx="647">
                  <c:v>1.1572213439434511</c:v>
                </c:pt>
                <c:pt idx="648">
                  <c:v>1.1560413567125321</c:v>
                </c:pt>
                <c:pt idx="649">
                  <c:v>1.1624105139628189</c:v>
                </c:pt>
                <c:pt idx="650">
                  <c:v>1.1668159381804351</c:v>
                </c:pt>
                <c:pt idx="651">
                  <c:v>1.1661498892052671</c:v>
                </c:pt>
                <c:pt idx="652">
                  <c:v>1.1697908497527849</c:v>
                </c:pt>
                <c:pt idx="653">
                  <c:v>1.1698791089207641</c:v>
                </c:pt>
                <c:pt idx="654">
                  <c:v>1.178274464326422</c:v>
                </c:pt>
                <c:pt idx="655">
                  <c:v>1.1796317089438431</c:v>
                </c:pt>
                <c:pt idx="656">
                  <c:v>1.1741393649956351</c:v>
                </c:pt>
                <c:pt idx="657">
                  <c:v>1.175111231689393</c:v>
                </c:pt>
                <c:pt idx="658">
                  <c:v>1.179624605071155</c:v>
                </c:pt>
                <c:pt idx="659">
                  <c:v>1.1785013080038509</c:v>
                </c:pt>
                <c:pt idx="660">
                  <c:v>1.1860510384521139</c:v>
                </c:pt>
                <c:pt idx="661">
                  <c:v>1.201356335924866</c:v>
                </c:pt>
                <c:pt idx="662">
                  <c:v>1.1972924021378979</c:v>
                </c:pt>
                <c:pt idx="663">
                  <c:v>1.1938759099805669</c:v>
                </c:pt>
                <c:pt idx="664">
                  <c:v>1.19094645583445</c:v>
                </c:pt>
                <c:pt idx="665">
                  <c:v>1.1929196178971859</c:v>
                </c:pt>
                <c:pt idx="666">
                  <c:v>1.1944273231833731</c:v>
                </c:pt>
                <c:pt idx="667">
                  <c:v>1.191647915423246</c:v>
                </c:pt>
                <c:pt idx="668">
                  <c:v>1.2032183646218471</c:v>
                </c:pt>
                <c:pt idx="669">
                  <c:v>1.203038239817297</c:v>
                </c:pt>
                <c:pt idx="670">
                  <c:v>1.207238452850341</c:v>
                </c:pt>
                <c:pt idx="671">
                  <c:v>1.219329516522081</c:v>
                </c:pt>
                <c:pt idx="672">
                  <c:v>1.2223540732013309</c:v>
                </c:pt>
                <c:pt idx="673">
                  <c:v>1.2181619961678589</c:v>
                </c:pt>
                <c:pt idx="674">
                  <c:v>1.2138304690822079</c:v>
                </c:pt>
                <c:pt idx="675">
                  <c:v>1.2243311716425189</c:v>
                </c:pt>
                <c:pt idx="676">
                  <c:v>1.245693028024943</c:v>
                </c:pt>
                <c:pt idx="677">
                  <c:v>1.244548011624157</c:v>
                </c:pt>
                <c:pt idx="678">
                  <c:v>1.261453037590256</c:v>
                </c:pt>
                <c:pt idx="679">
                  <c:v>1.2672718699868379</c:v>
                </c:pt>
                <c:pt idx="680">
                  <c:v>1.2415974368556799</c:v>
                </c:pt>
                <c:pt idx="681">
                  <c:v>1.2410558053233021</c:v>
                </c:pt>
                <c:pt idx="682">
                  <c:v>1.2329151162299199</c:v>
                </c:pt>
                <c:pt idx="683">
                  <c:v>1.2058955580066539</c:v>
                </c:pt>
                <c:pt idx="684">
                  <c:v>1.204524066247872</c:v>
                </c:pt>
                <c:pt idx="685">
                  <c:v>1.1980510545271419</c:v>
                </c:pt>
                <c:pt idx="686">
                  <c:v>1.195208050828513</c:v>
                </c:pt>
                <c:pt idx="687">
                  <c:v>1.200433430235071</c:v>
                </c:pt>
                <c:pt idx="688">
                  <c:v>1.214495699524162</c:v>
                </c:pt>
                <c:pt idx="689">
                  <c:v>1.2033022262249009</c:v>
                </c:pt>
                <c:pt idx="690">
                  <c:v>1.1963248982716861</c:v>
                </c:pt>
                <c:pt idx="691">
                  <c:v>1.201988816037864</c:v>
                </c:pt>
                <c:pt idx="692">
                  <c:v>1.213319928831595</c:v>
                </c:pt>
                <c:pt idx="693">
                  <c:v>1.196130811378153</c:v>
                </c:pt>
                <c:pt idx="694">
                  <c:v>1.2042649357583279</c:v>
                </c:pt>
                <c:pt idx="695">
                  <c:v>1.197312491282585</c:v>
                </c:pt>
                <c:pt idx="696">
                  <c:v>1.1854020528876279</c:v>
                </c:pt>
                <c:pt idx="697">
                  <c:v>1.189045521893856</c:v>
                </c:pt>
                <c:pt idx="698">
                  <c:v>1.2017031550848709</c:v>
                </c:pt>
                <c:pt idx="699">
                  <c:v>1.2040446217956511</c:v>
                </c:pt>
                <c:pt idx="700">
                  <c:v>1.2078095658114529</c:v>
                </c:pt>
                <c:pt idx="701">
                  <c:v>1.20240656675043</c:v>
                </c:pt>
                <c:pt idx="702">
                  <c:v>1.2028709120081731</c:v>
                </c:pt>
                <c:pt idx="703">
                  <c:v>1.206979501300838</c:v>
                </c:pt>
                <c:pt idx="704">
                  <c:v>1.1891516042479069</c:v>
                </c:pt>
                <c:pt idx="705">
                  <c:v>1.197140831133108</c:v>
                </c:pt>
                <c:pt idx="706">
                  <c:v>1.1990972760700469</c:v>
                </c:pt>
                <c:pt idx="707">
                  <c:v>1.2158185823184879</c:v>
                </c:pt>
                <c:pt idx="708">
                  <c:v>1.2180601516191749</c:v>
                </c:pt>
                <c:pt idx="709">
                  <c:v>1.2207957319985749</c:v>
                </c:pt>
                <c:pt idx="710">
                  <c:v>1.226228021713718</c:v>
                </c:pt>
                <c:pt idx="711">
                  <c:v>1.2305382820061721</c:v>
                </c:pt>
                <c:pt idx="712">
                  <c:v>1.2405385931155271</c:v>
                </c:pt>
                <c:pt idx="713">
                  <c:v>1.2499121137858631</c:v>
                </c:pt>
                <c:pt idx="714">
                  <c:v>1.248674808911022</c:v>
                </c:pt>
                <c:pt idx="715">
                  <c:v>1.2592067177064861</c:v>
                </c:pt>
                <c:pt idx="716">
                  <c:v>1.268682650369932</c:v>
                </c:pt>
                <c:pt idx="717">
                  <c:v>1.2751682616193241</c:v>
                </c:pt>
                <c:pt idx="718">
                  <c:v>1.2774699463283481</c:v>
                </c:pt>
                <c:pt idx="719">
                  <c:v>1.2894496799717059</c:v>
                </c:pt>
                <c:pt idx="720">
                  <c:v>1.29254934656719</c:v>
                </c:pt>
                <c:pt idx="721">
                  <c:v>1.2983912988238031</c:v>
                </c:pt>
                <c:pt idx="722">
                  <c:v>1.3133628718971451</c:v>
                </c:pt>
                <c:pt idx="723">
                  <c:v>1.313064989639968</c:v>
                </c:pt>
                <c:pt idx="724">
                  <c:v>1.304337688133661</c:v>
                </c:pt>
                <c:pt idx="725">
                  <c:v>1.3115937863442859</c:v>
                </c:pt>
                <c:pt idx="726">
                  <c:v>1.2902601454785041</c:v>
                </c:pt>
                <c:pt idx="727">
                  <c:v>1.2758100293101009</c:v>
                </c:pt>
                <c:pt idx="728">
                  <c:v>1.2898899391621721</c:v>
                </c:pt>
                <c:pt idx="729">
                  <c:v>1.2975956293260269</c:v>
                </c:pt>
                <c:pt idx="730">
                  <c:v>1.301812860582316</c:v>
                </c:pt>
                <c:pt idx="731">
                  <c:v>1.31515633797607</c:v>
                </c:pt>
                <c:pt idx="732">
                  <c:v>1.290137412918499</c:v>
                </c:pt>
                <c:pt idx="733">
                  <c:v>1.2608709076907381</c:v>
                </c:pt>
                <c:pt idx="734">
                  <c:v>1.236036934765353</c:v>
                </c:pt>
                <c:pt idx="735">
                  <c:v>1.2133453269448129</c:v>
                </c:pt>
                <c:pt idx="736">
                  <c:v>1.199958633625994</c:v>
                </c:pt>
                <c:pt idx="737">
                  <c:v>1.21370463788484</c:v>
                </c:pt>
                <c:pt idx="738">
                  <c:v>1.2206993664701811</c:v>
                </c:pt>
                <c:pt idx="739">
                  <c:v>1.2408633209976949</c:v>
                </c:pt>
                <c:pt idx="740">
                  <c:v>1.2476038847169411</c:v>
                </c:pt>
                <c:pt idx="741">
                  <c:v>1.2495617396275971</c:v>
                </c:pt>
                <c:pt idx="742">
                  <c:v>1.2369801966343379</c:v>
                </c:pt>
                <c:pt idx="743">
                  <c:v>1.2223808091827459</c:v>
                </c:pt>
                <c:pt idx="744">
                  <c:v>1.224778482077699</c:v>
                </c:pt>
                <c:pt idx="745">
                  <c:v>1.215352778197007</c:v>
                </c:pt>
                <c:pt idx="746">
                  <c:v>1.213931137448147</c:v>
                </c:pt>
                <c:pt idx="747">
                  <c:v>1.2240102734282869</c:v>
                </c:pt>
                <c:pt idx="748">
                  <c:v>1.218199253672964</c:v>
                </c:pt>
                <c:pt idx="749">
                  <c:v>1.2256247450287681</c:v>
                </c:pt>
                <c:pt idx="750">
                  <c:v>1.228746027103552</c:v>
                </c:pt>
                <c:pt idx="751">
                  <c:v>1.229259500600129</c:v>
                </c:pt>
                <c:pt idx="752">
                  <c:v>1.217926134821091</c:v>
                </c:pt>
                <c:pt idx="753">
                  <c:v>1.2137009951182089</c:v>
                </c:pt>
                <c:pt idx="754">
                  <c:v>1.2232651333274169</c:v>
                </c:pt>
                <c:pt idx="755">
                  <c:v>1.213026487849546</c:v>
                </c:pt>
                <c:pt idx="756">
                  <c:v>1.223768822541474</c:v>
                </c:pt>
                <c:pt idx="757">
                  <c:v>1.2256519964929691</c:v>
                </c:pt>
                <c:pt idx="758">
                  <c:v>1.2218479865721339</c:v>
                </c:pt>
                <c:pt idx="759">
                  <c:v>1.214415377214431</c:v>
                </c:pt>
                <c:pt idx="760">
                  <c:v>1.2060529147852579</c:v>
                </c:pt>
                <c:pt idx="761">
                  <c:v>1.180225861659048</c:v>
                </c:pt>
                <c:pt idx="762">
                  <c:v>1.1789911116257581</c:v>
                </c:pt>
                <c:pt idx="763">
                  <c:v>1.1672094962982209</c:v>
                </c:pt>
                <c:pt idx="764">
                  <c:v>1.1805466531940241</c:v>
                </c:pt>
                <c:pt idx="765">
                  <c:v>1.172081968890039</c:v>
                </c:pt>
                <c:pt idx="766">
                  <c:v>1.1685159753704031</c:v>
                </c:pt>
                <c:pt idx="767">
                  <c:v>1.1647469699562629</c:v>
                </c:pt>
                <c:pt idx="768">
                  <c:v>1.164666732223939</c:v>
                </c:pt>
                <c:pt idx="769">
                  <c:v>1.1692818803129419</c:v>
                </c:pt>
                <c:pt idx="770">
                  <c:v>1.191755104997027</c:v>
                </c:pt>
                <c:pt idx="771">
                  <c:v>1.191835345168111</c:v>
                </c:pt>
                <c:pt idx="772">
                  <c:v>1.178895636037532</c:v>
                </c:pt>
                <c:pt idx="773">
                  <c:v>1.169681601672103</c:v>
                </c:pt>
                <c:pt idx="774">
                  <c:v>1.147064512422882</c:v>
                </c:pt>
                <c:pt idx="775">
                  <c:v>1.138592780760397</c:v>
                </c:pt>
                <c:pt idx="776">
                  <c:v>1.141785302095091</c:v>
                </c:pt>
                <c:pt idx="777">
                  <c:v>1.151858044317374</c:v>
                </c:pt>
                <c:pt idx="778">
                  <c:v>1.1388377800864089</c:v>
                </c:pt>
                <c:pt idx="779">
                  <c:v>1.1435892261820919</c:v>
                </c:pt>
                <c:pt idx="780">
                  <c:v>1.16399053251634</c:v>
                </c:pt>
                <c:pt idx="781">
                  <c:v>1.1546372298849099</c:v>
                </c:pt>
                <c:pt idx="782">
                  <c:v>1.1416743543153629</c:v>
                </c:pt>
                <c:pt idx="783">
                  <c:v>1.13684133771212</c:v>
                </c:pt>
                <c:pt idx="784">
                  <c:v>1.138281263410339</c:v>
                </c:pt>
                <c:pt idx="785">
                  <c:v>1.1412012256074811</c:v>
                </c:pt>
                <c:pt idx="786">
                  <c:v>1.1344405548396641</c:v>
                </c:pt>
                <c:pt idx="787">
                  <c:v>1.147761124969271</c:v>
                </c:pt>
                <c:pt idx="788">
                  <c:v>1.162090727363672</c:v>
                </c:pt>
                <c:pt idx="789">
                  <c:v>1.160411047190044</c:v>
                </c:pt>
                <c:pt idx="790">
                  <c:v>1.164726209402245</c:v>
                </c:pt>
                <c:pt idx="791">
                  <c:v>1.162088704390509</c:v>
                </c:pt>
                <c:pt idx="792">
                  <c:v>1.1732712777085399</c:v>
                </c:pt>
                <c:pt idx="793">
                  <c:v>1.169784033939661</c:v>
                </c:pt>
                <c:pt idx="794">
                  <c:v>1.1594622352361761</c:v>
                </c:pt>
                <c:pt idx="795">
                  <c:v>1.152819325392602</c:v>
                </c:pt>
                <c:pt idx="796">
                  <c:v>1.1669171936433651</c:v>
                </c:pt>
                <c:pt idx="797">
                  <c:v>1.16791339057623</c:v>
                </c:pt>
                <c:pt idx="798">
                  <c:v>1.160550777579729</c:v>
                </c:pt>
                <c:pt idx="799">
                  <c:v>1.145785804311068</c:v>
                </c:pt>
                <c:pt idx="800">
                  <c:v>1.1388013208007981</c:v>
                </c:pt>
                <c:pt idx="801">
                  <c:v>1.1381620789757489</c:v>
                </c:pt>
                <c:pt idx="802">
                  <c:v>1.1429594744156799</c:v>
                </c:pt>
                <c:pt idx="803">
                  <c:v>1.1387216713498609</c:v>
                </c:pt>
                <c:pt idx="804">
                  <c:v>1.1226800732759139</c:v>
                </c:pt>
                <c:pt idx="805">
                  <c:v>1.1398781261679209</c:v>
                </c:pt>
                <c:pt idx="806">
                  <c:v>1.137027396961275</c:v>
                </c:pt>
                <c:pt idx="807">
                  <c:v>1.1531476526359401</c:v>
                </c:pt>
                <c:pt idx="808">
                  <c:v>1.156717508425672</c:v>
                </c:pt>
                <c:pt idx="809">
                  <c:v>1.152670687995907</c:v>
                </c:pt>
                <c:pt idx="810">
                  <c:v>1.155915593871085</c:v>
                </c:pt>
                <c:pt idx="811">
                  <c:v>1.139887478922375</c:v>
                </c:pt>
                <c:pt idx="812">
                  <c:v>1.143973987433262</c:v>
                </c:pt>
                <c:pt idx="813">
                  <c:v>1.153398686534622</c:v>
                </c:pt>
                <c:pt idx="814">
                  <c:v>1.147063556208562</c:v>
                </c:pt>
                <c:pt idx="815">
                  <c:v>1.1482256224405381</c:v>
                </c:pt>
                <c:pt idx="816">
                  <c:v>1.1493480953278781</c:v>
                </c:pt>
                <c:pt idx="817">
                  <c:v>1.1238079173912039</c:v>
                </c:pt>
                <c:pt idx="818">
                  <c:v>1.119493450029418</c:v>
                </c:pt>
                <c:pt idx="819">
                  <c:v>1.1132071040301881</c:v>
                </c:pt>
                <c:pt idx="820">
                  <c:v>1.1145619814093211</c:v>
                </c:pt>
                <c:pt idx="821">
                  <c:v>1.0982278077376011</c:v>
                </c:pt>
                <c:pt idx="822">
                  <c:v>1.0878615042205619</c:v>
                </c:pt>
                <c:pt idx="823">
                  <c:v>1.073371438851769</c:v>
                </c:pt>
                <c:pt idx="824">
                  <c:v>1.0663794477664359</c:v>
                </c:pt>
                <c:pt idx="825">
                  <c:v>1.0842957282720169</c:v>
                </c:pt>
                <c:pt idx="826">
                  <c:v>1.056420133166625</c:v>
                </c:pt>
                <c:pt idx="827">
                  <c:v>1.057433058294788</c:v>
                </c:pt>
                <c:pt idx="828">
                  <c:v>1.0519329147722301</c:v>
                </c:pt>
                <c:pt idx="829">
                  <c:v>1.052789258727596</c:v>
                </c:pt>
                <c:pt idx="830">
                  <c:v>1.063399585391259</c:v>
                </c:pt>
                <c:pt idx="831">
                  <c:v>1.088619806046643</c:v>
                </c:pt>
                <c:pt idx="832">
                  <c:v>1.0871927496144389</c:v>
                </c:pt>
                <c:pt idx="833">
                  <c:v>1.073030129103032</c:v>
                </c:pt>
                <c:pt idx="834">
                  <c:v>1.0919172764490761</c:v>
                </c:pt>
                <c:pt idx="835">
                  <c:v>1.093180513059661</c:v>
                </c:pt>
                <c:pt idx="836">
                  <c:v>1.085037361057307</c:v>
                </c:pt>
                <c:pt idx="837">
                  <c:v>1.0807307628306639</c:v>
                </c:pt>
                <c:pt idx="838">
                  <c:v>1.077664402120774</c:v>
                </c:pt>
                <c:pt idx="839">
                  <c:v>1.080857242330324</c:v>
                </c:pt>
                <c:pt idx="840">
                  <c:v>1.1000461413143561</c:v>
                </c:pt>
                <c:pt idx="841">
                  <c:v>1.108681558987912</c:v>
                </c:pt>
                <c:pt idx="842">
                  <c:v>1.120841996227163</c:v>
                </c:pt>
                <c:pt idx="843">
                  <c:v>1.1200100250674629</c:v>
                </c:pt>
                <c:pt idx="844">
                  <c:v>1.1082843504668569</c:v>
                </c:pt>
                <c:pt idx="845">
                  <c:v>1.1080043018624719</c:v>
                </c:pt>
                <c:pt idx="846">
                  <c:v>1.1125376576243871</c:v>
                </c:pt>
                <c:pt idx="847">
                  <c:v>1.115508224896544</c:v>
                </c:pt>
                <c:pt idx="848">
                  <c:v>1.0953626284847839</c:v>
                </c:pt>
                <c:pt idx="849">
                  <c:v>1.0774667099433179</c:v>
                </c:pt>
                <c:pt idx="850">
                  <c:v>1.0678119542734421</c:v>
                </c:pt>
                <c:pt idx="851">
                  <c:v>1.0668045388864491</c:v>
                </c:pt>
                <c:pt idx="852">
                  <c:v>1.0921749722488789</c:v>
                </c:pt>
                <c:pt idx="853">
                  <c:v>1.079346973904491</c:v>
                </c:pt>
                <c:pt idx="854">
                  <c:v>1.099952725447767</c:v>
                </c:pt>
                <c:pt idx="855">
                  <c:v>1.099267617608894</c:v>
                </c:pt>
                <c:pt idx="856">
                  <c:v>1.089205036174943</c:v>
                </c:pt>
                <c:pt idx="857">
                  <c:v>1.0870995475173091</c:v>
                </c:pt>
                <c:pt idx="858">
                  <c:v>1.0704124011590821</c:v>
                </c:pt>
                <c:pt idx="859">
                  <c:v>1.0702521897613411</c:v>
                </c:pt>
                <c:pt idx="860">
                  <c:v>1.060278352256024</c:v>
                </c:pt>
                <c:pt idx="861">
                  <c:v>1.071668554169747</c:v>
                </c:pt>
                <c:pt idx="862">
                  <c:v>1.0833958052436401</c:v>
                </c:pt>
                <c:pt idx="863">
                  <c:v>1.085092170527205</c:v>
                </c:pt>
                <c:pt idx="864">
                  <c:v>1.0875142332436889</c:v>
                </c:pt>
                <c:pt idx="865">
                  <c:v>1.0927233889876911</c:v>
                </c:pt>
                <c:pt idx="866">
                  <c:v>1.1107831641119019</c:v>
                </c:pt>
                <c:pt idx="867">
                  <c:v>1.1062234645520159</c:v>
                </c:pt>
                <c:pt idx="868">
                  <c:v>1.1035230680699259</c:v>
                </c:pt>
                <c:pt idx="869">
                  <c:v>1.095903110455472</c:v>
                </c:pt>
                <c:pt idx="870">
                  <c:v>1.0910641698306569</c:v>
                </c:pt>
                <c:pt idx="871">
                  <c:v>1.0874326826954479</c:v>
                </c:pt>
                <c:pt idx="872">
                  <c:v>1.1018022438070589</c:v>
                </c:pt>
                <c:pt idx="873">
                  <c:v>1.0780215259604831</c:v>
                </c:pt>
                <c:pt idx="874">
                  <c:v>1.0702366664786911</c:v>
                </c:pt>
                <c:pt idx="875">
                  <c:v>1.0792462428313669</c:v>
                </c:pt>
                <c:pt idx="876">
                  <c:v>1.0698274664876539</c:v>
                </c:pt>
                <c:pt idx="877">
                  <c:v>1.062515293498977</c:v>
                </c:pt>
                <c:pt idx="878">
                  <c:v>1.0557639540367429</c:v>
                </c:pt>
                <c:pt idx="879">
                  <c:v>1.0680194440921451</c:v>
                </c:pt>
                <c:pt idx="880">
                  <c:v>1.0710138835680301</c:v>
                </c:pt>
                <c:pt idx="881">
                  <c:v>1.061468946646581</c:v>
                </c:pt>
                <c:pt idx="882">
                  <c:v>1.0794249704364249</c:v>
                </c:pt>
                <c:pt idx="883">
                  <c:v>1.087920782406268</c:v>
                </c:pt>
                <c:pt idx="884">
                  <c:v>1.0889200446457401</c:v>
                </c:pt>
                <c:pt idx="885">
                  <c:v>1.1179663293997799</c:v>
                </c:pt>
                <c:pt idx="886">
                  <c:v>1.107581816281705</c:v>
                </c:pt>
                <c:pt idx="887">
                  <c:v>1.120842417800791</c:v>
                </c:pt>
                <c:pt idx="888">
                  <c:v>1.1171042880412281</c:v>
                </c:pt>
                <c:pt idx="889">
                  <c:v>1.1279350928909051</c:v>
                </c:pt>
                <c:pt idx="890">
                  <c:v>1.082080199566265</c:v>
                </c:pt>
                <c:pt idx="891">
                  <c:v>1.0867555588098039</c:v>
                </c:pt>
                <c:pt idx="892">
                  <c:v>1.086715698496836</c:v>
                </c:pt>
                <c:pt idx="893">
                  <c:v>1.052257157759114</c:v>
                </c:pt>
                <c:pt idx="894">
                  <c:v>1.0714663064865519</c:v>
                </c:pt>
                <c:pt idx="895">
                  <c:v>1.0590207894626771</c:v>
                </c:pt>
                <c:pt idx="896">
                  <c:v>1.059178770329237</c:v>
                </c:pt>
                <c:pt idx="897">
                  <c:v>1.0615127129643509</c:v>
                </c:pt>
                <c:pt idx="898">
                  <c:v>1.0469002942048611</c:v>
                </c:pt>
                <c:pt idx="899">
                  <c:v>1.067779996007354</c:v>
                </c:pt>
                <c:pt idx="900">
                  <c:v>1.102609781316559</c:v>
                </c:pt>
                <c:pt idx="901">
                  <c:v>1.071788074300059</c:v>
                </c:pt>
                <c:pt idx="902">
                  <c:v>1.078427396006767</c:v>
                </c:pt>
                <c:pt idx="903">
                  <c:v>1.0813640844450749</c:v>
                </c:pt>
                <c:pt idx="904">
                  <c:v>1.0762029157997199</c:v>
                </c:pt>
                <c:pt idx="905">
                  <c:v>1.0493779012875351</c:v>
                </c:pt>
                <c:pt idx="906">
                  <c:v>1.0600618465832199</c:v>
                </c:pt>
                <c:pt idx="907">
                  <c:v>1.071458775656279</c:v>
                </c:pt>
                <c:pt idx="908">
                  <c:v>1.0746039073310709</c:v>
                </c:pt>
                <c:pt idx="909">
                  <c:v>1.103691133829394</c:v>
                </c:pt>
                <c:pt idx="910">
                  <c:v>1.0904367621245961</c:v>
                </c:pt>
                <c:pt idx="911">
                  <c:v>1.0860753005535819</c:v>
                </c:pt>
                <c:pt idx="912">
                  <c:v>1.0800789653097911</c:v>
                </c:pt>
                <c:pt idx="913">
                  <c:v>1.083297246377106</c:v>
                </c:pt>
                <c:pt idx="914">
                  <c:v>1.062332718077603</c:v>
                </c:pt>
                <c:pt idx="915">
                  <c:v>1.065515153415171</c:v>
                </c:pt>
                <c:pt idx="916">
                  <c:v>1.0720121970335561</c:v>
                </c:pt>
                <c:pt idx="917">
                  <c:v>1.059337925603409</c:v>
                </c:pt>
                <c:pt idx="918">
                  <c:v>1.070175427559761</c:v>
                </c:pt>
                <c:pt idx="919">
                  <c:v>1.0704546748709241</c:v>
                </c:pt>
                <c:pt idx="920">
                  <c:v>1.0827270482029949</c:v>
                </c:pt>
                <c:pt idx="921">
                  <c:v>1.069885868429969</c:v>
                </c:pt>
                <c:pt idx="922">
                  <c:v>1.069451026181379</c:v>
                </c:pt>
                <c:pt idx="923">
                  <c:v>1.0642203904516281</c:v>
                </c:pt>
                <c:pt idx="924">
                  <c:v>1.049739044650206</c:v>
                </c:pt>
                <c:pt idx="925">
                  <c:v>1.0529658852269179</c:v>
                </c:pt>
                <c:pt idx="926">
                  <c:v>1.0484974708672761</c:v>
                </c:pt>
                <c:pt idx="927">
                  <c:v>1.0567954494815519</c:v>
                </c:pt>
                <c:pt idx="928">
                  <c:v>1.051925847428518</c:v>
                </c:pt>
                <c:pt idx="929">
                  <c:v>1.060301624815509</c:v>
                </c:pt>
                <c:pt idx="930">
                  <c:v>1.059938495521433</c:v>
                </c:pt>
                <c:pt idx="931">
                  <c:v>1.061698708873245</c:v>
                </c:pt>
                <c:pt idx="932">
                  <c:v>1.058005650426979</c:v>
                </c:pt>
                <c:pt idx="933">
                  <c:v>1.0424968678667459</c:v>
                </c:pt>
                <c:pt idx="934">
                  <c:v>1.0389883480209361</c:v>
                </c:pt>
                <c:pt idx="935">
                  <c:v>1.0328376756703559</c:v>
                </c:pt>
                <c:pt idx="936">
                  <c:v>1.0345558419103249</c:v>
                </c:pt>
                <c:pt idx="937">
                  <c:v>1.036554705531058</c:v>
                </c:pt>
                <c:pt idx="938">
                  <c:v>1.0487860998220151</c:v>
                </c:pt>
                <c:pt idx="939">
                  <c:v>1.0373551015274409</c:v>
                </c:pt>
                <c:pt idx="940">
                  <c:v>1.0358737988009721</c:v>
                </c:pt>
                <c:pt idx="941">
                  <c:v>1.027151471237592</c:v>
                </c:pt>
                <c:pt idx="942">
                  <c:v>1.018928000048845</c:v>
                </c:pt>
                <c:pt idx="943">
                  <c:v>1.009518464366753</c:v>
                </c:pt>
                <c:pt idx="944">
                  <c:v>1.0010806645141359</c:v>
                </c:pt>
                <c:pt idx="945">
                  <c:v>1.000035010851374</c:v>
                </c:pt>
                <c:pt idx="946">
                  <c:v>0.99681407871129635</c:v>
                </c:pt>
                <c:pt idx="947">
                  <c:v>0.99099992046120311</c:v>
                </c:pt>
                <c:pt idx="948">
                  <c:v>0.99075725433640238</c:v>
                </c:pt>
                <c:pt idx="949">
                  <c:v>0.99492630743400834</c:v>
                </c:pt>
                <c:pt idx="950">
                  <c:v>0.98290290648969558</c:v>
                </c:pt>
                <c:pt idx="951">
                  <c:v>0.98436000635848397</c:v>
                </c:pt>
                <c:pt idx="952">
                  <c:v>1.001619173839756</c:v>
                </c:pt>
                <c:pt idx="953">
                  <c:v>1.000484961151952</c:v>
                </c:pt>
                <c:pt idx="954">
                  <c:v>0.99724897841999771</c:v>
                </c:pt>
                <c:pt idx="955">
                  <c:v>1.006594811865507</c:v>
                </c:pt>
                <c:pt idx="956">
                  <c:v>1.007808844363536</c:v>
                </c:pt>
                <c:pt idx="957">
                  <c:v>1.015289520681359</c:v>
                </c:pt>
                <c:pt idx="958">
                  <c:v>1.005945150072928</c:v>
                </c:pt>
                <c:pt idx="959">
                  <c:v>1.0210760677866799</c:v>
                </c:pt>
                <c:pt idx="960">
                  <c:v>1.0222823243396191</c:v>
                </c:pt>
                <c:pt idx="961">
                  <c:v>1.019593058340531</c:v>
                </c:pt>
                <c:pt idx="962">
                  <c:v>1.0344490244261899</c:v>
                </c:pt>
                <c:pt idx="963">
                  <c:v>1.039160650829017</c:v>
                </c:pt>
                <c:pt idx="964">
                  <c:v>1.027957625177079</c:v>
                </c:pt>
                <c:pt idx="965">
                  <c:v>1.0266783648574971</c:v>
                </c:pt>
                <c:pt idx="966">
                  <c:v>1.0307624636210291</c:v>
                </c:pt>
                <c:pt idx="967">
                  <c:v>1.042300221575853</c:v>
                </c:pt>
                <c:pt idx="968">
                  <c:v>1.040950128080917</c:v>
                </c:pt>
                <c:pt idx="969">
                  <c:v>1.047911720617029</c:v>
                </c:pt>
                <c:pt idx="970">
                  <c:v>1.0434307297530589</c:v>
                </c:pt>
                <c:pt idx="971">
                  <c:v>1.0572633951002119</c:v>
                </c:pt>
                <c:pt idx="972">
                  <c:v>1.063781098105834</c:v>
                </c:pt>
                <c:pt idx="973">
                  <c:v>1.0740129869421871</c:v>
                </c:pt>
                <c:pt idx="974">
                  <c:v>1.077204218550871</c:v>
                </c:pt>
                <c:pt idx="975">
                  <c:v>1.094553263878745</c:v>
                </c:pt>
                <c:pt idx="976">
                  <c:v>1.092371877941799</c:v>
                </c:pt>
                <c:pt idx="977">
                  <c:v>1.0709312943513549</c:v>
                </c:pt>
                <c:pt idx="978">
                  <c:v>1.0942275360898499</c:v>
                </c:pt>
                <c:pt idx="979">
                  <c:v>1.0926834038492319</c:v>
                </c:pt>
                <c:pt idx="980">
                  <c:v>1.096311655252471</c:v>
                </c:pt>
                <c:pt idx="981">
                  <c:v>1.0932102879841361</c:v>
                </c:pt>
                <c:pt idx="982">
                  <c:v>1.107825504117917</c:v>
                </c:pt>
                <c:pt idx="983">
                  <c:v>1.138278260086719</c:v>
                </c:pt>
                <c:pt idx="984">
                  <c:v>1.1284319138447949</c:v>
                </c:pt>
                <c:pt idx="985">
                  <c:v>1.128735695710021</c:v>
                </c:pt>
                <c:pt idx="986">
                  <c:v>1.129698136957267</c:v>
                </c:pt>
                <c:pt idx="987">
                  <c:v>1.149601529844084</c:v>
                </c:pt>
                <c:pt idx="988">
                  <c:v>1.1526817959905249</c:v>
                </c:pt>
                <c:pt idx="989">
                  <c:v>1.149426541470046</c:v>
                </c:pt>
                <c:pt idx="990">
                  <c:v>1.150687443185944</c:v>
                </c:pt>
                <c:pt idx="991">
                  <c:v>1.1384473449239281</c:v>
                </c:pt>
                <c:pt idx="992">
                  <c:v>1.111595375095511</c:v>
                </c:pt>
                <c:pt idx="993">
                  <c:v>1.1168800973641211</c:v>
                </c:pt>
                <c:pt idx="994">
                  <c:v>1.1214752788458351</c:v>
                </c:pt>
                <c:pt idx="995">
                  <c:v>1.124146011027803</c:v>
                </c:pt>
                <c:pt idx="996">
                  <c:v>1.124765317641047</c:v>
                </c:pt>
                <c:pt idx="997">
                  <c:v>1.1362701047460879</c:v>
                </c:pt>
                <c:pt idx="998">
                  <c:v>1.1615623027342481</c:v>
                </c:pt>
                <c:pt idx="999">
                  <c:v>1.1571514183158751</c:v>
                </c:pt>
                <c:pt idx="1000">
                  <c:v>1.1576086337960729</c:v>
                </c:pt>
                <c:pt idx="1001">
                  <c:v>1.154974407962291</c:v>
                </c:pt>
                <c:pt idx="1002">
                  <c:v>1.153753173977967</c:v>
                </c:pt>
                <c:pt idx="1003">
                  <c:v>1.139463318332445</c:v>
                </c:pt>
                <c:pt idx="1004">
                  <c:v>1.1347861469379541</c:v>
                </c:pt>
                <c:pt idx="1005">
                  <c:v>1.1447395896351229</c:v>
                </c:pt>
                <c:pt idx="1006">
                  <c:v>1.1434106060097</c:v>
                </c:pt>
                <c:pt idx="1007">
                  <c:v>1.173461178496515</c:v>
                </c:pt>
                <c:pt idx="1008">
                  <c:v>1.187389222464053</c:v>
                </c:pt>
                <c:pt idx="1009">
                  <c:v>1.1864353503929801</c:v>
                </c:pt>
                <c:pt idx="1010">
                  <c:v>1.1955337514293169</c:v>
                </c:pt>
                <c:pt idx="1011">
                  <c:v>1.2088386949427461</c:v>
                </c:pt>
                <c:pt idx="1012">
                  <c:v>1.2116985169864769</c:v>
                </c:pt>
                <c:pt idx="1013">
                  <c:v>1.2140422278510541</c:v>
                </c:pt>
                <c:pt idx="1014">
                  <c:v>1.219459640737494</c:v>
                </c:pt>
                <c:pt idx="1015">
                  <c:v>1.201006453738821</c:v>
                </c:pt>
                <c:pt idx="1016">
                  <c:v>1.1983547842251301</c:v>
                </c:pt>
                <c:pt idx="1017">
                  <c:v>1.1985820196282531</c:v>
                </c:pt>
                <c:pt idx="1018">
                  <c:v>1.227682599055022</c:v>
                </c:pt>
                <c:pt idx="1019">
                  <c:v>1.223615127549825</c:v>
                </c:pt>
                <c:pt idx="1020">
                  <c:v>1.2203536000730391</c:v>
                </c:pt>
                <c:pt idx="1021">
                  <c:v>1.2320724898210511</c:v>
                </c:pt>
                <c:pt idx="1022">
                  <c:v>1.2109717840021359</c:v>
                </c:pt>
                <c:pt idx="1023">
                  <c:v>1.2118054786443619</c:v>
                </c:pt>
                <c:pt idx="1024">
                  <c:v>1.2096769434766139</c:v>
                </c:pt>
                <c:pt idx="1025">
                  <c:v>1.1949201938572349</c:v>
                </c:pt>
                <c:pt idx="1026">
                  <c:v>1.1839260728909129</c:v>
                </c:pt>
                <c:pt idx="1027">
                  <c:v>1.1968465778859081</c:v>
                </c:pt>
                <c:pt idx="1028">
                  <c:v>1.1992123397882519</c:v>
                </c:pt>
                <c:pt idx="1029">
                  <c:v>1.159918283657789</c:v>
                </c:pt>
                <c:pt idx="1030">
                  <c:v>1.157877529805915</c:v>
                </c:pt>
                <c:pt idx="1031">
                  <c:v>1.1441826570903071</c:v>
                </c:pt>
                <c:pt idx="1032">
                  <c:v>1.125457315779377</c:v>
                </c:pt>
                <c:pt idx="1033">
                  <c:v>1.1577145188115101</c:v>
                </c:pt>
                <c:pt idx="1034">
                  <c:v>1.1372502422016459</c:v>
                </c:pt>
                <c:pt idx="1035">
                  <c:v>1.132261429997411</c:v>
                </c:pt>
                <c:pt idx="1036">
                  <c:v>1.1490699107574269</c:v>
                </c:pt>
                <c:pt idx="1037">
                  <c:v>1.1515444962582291</c:v>
                </c:pt>
                <c:pt idx="1038">
                  <c:v>1.1345194657387629</c:v>
                </c:pt>
                <c:pt idx="1039">
                  <c:v>1.125443557186532</c:v>
                </c:pt>
                <c:pt idx="1040">
                  <c:v>1.1329488096553011</c:v>
                </c:pt>
                <c:pt idx="1041">
                  <c:v>1.127799623074015</c:v>
                </c:pt>
                <c:pt idx="1042">
                  <c:v>1.1183169161425039</c:v>
                </c:pt>
                <c:pt idx="1043">
                  <c:v>1.1226924051794971</c:v>
                </c:pt>
                <c:pt idx="1044">
                  <c:v>1.129902345736671</c:v>
                </c:pt>
                <c:pt idx="1045">
                  <c:v>1.1369553464851809</c:v>
                </c:pt>
                <c:pt idx="1046">
                  <c:v>1.141485696981005</c:v>
                </c:pt>
                <c:pt idx="1047">
                  <c:v>1.1370334377920579</c:v>
                </c:pt>
                <c:pt idx="1048">
                  <c:v>1.1343244277430651</c:v>
                </c:pt>
                <c:pt idx="1049">
                  <c:v>1.1381957232587081</c:v>
                </c:pt>
                <c:pt idx="1050">
                  <c:v>1.131806281891232</c:v>
                </c:pt>
                <c:pt idx="1051">
                  <c:v>1.129793287170215</c:v>
                </c:pt>
                <c:pt idx="1052">
                  <c:v>1.1249130375187499</c:v>
                </c:pt>
                <c:pt idx="1053">
                  <c:v>1.1363405140014851</c:v>
                </c:pt>
                <c:pt idx="1054">
                  <c:v>1.164162175782343</c:v>
                </c:pt>
                <c:pt idx="1055">
                  <c:v>1.1595156410365099</c:v>
                </c:pt>
                <c:pt idx="1056">
                  <c:v>1.157274344114577</c:v>
                </c:pt>
                <c:pt idx="1057">
                  <c:v>1.155070630616795</c:v>
                </c:pt>
                <c:pt idx="1058">
                  <c:v>1.158199111259627</c:v>
                </c:pt>
                <c:pt idx="1059">
                  <c:v>1.1613879325743099</c:v>
                </c:pt>
                <c:pt idx="1060">
                  <c:v>1.17407132975902</c:v>
                </c:pt>
                <c:pt idx="1061">
                  <c:v>1.195107447050223</c:v>
                </c:pt>
                <c:pt idx="1062">
                  <c:v>1.190963764428852</c:v>
                </c:pt>
                <c:pt idx="1063">
                  <c:v>1.1931500219128881</c:v>
                </c:pt>
                <c:pt idx="1064">
                  <c:v>1.1797185201731371</c:v>
                </c:pt>
                <c:pt idx="1065">
                  <c:v>1.178966179855502</c:v>
                </c:pt>
                <c:pt idx="1066">
                  <c:v>1.1917026757752891</c:v>
                </c:pt>
                <c:pt idx="1067">
                  <c:v>1.1906470440313119</c:v>
                </c:pt>
                <c:pt idx="1068">
                  <c:v>1.214732831725664</c:v>
                </c:pt>
                <c:pt idx="1069">
                  <c:v>1.214518356882839</c:v>
                </c:pt>
                <c:pt idx="1070">
                  <c:v>1.204067718081147</c:v>
                </c:pt>
                <c:pt idx="1071">
                  <c:v>1.2000431510150069</c:v>
                </c:pt>
                <c:pt idx="1072">
                  <c:v>1.2041846193201611</c:v>
                </c:pt>
                <c:pt idx="1073">
                  <c:v>1.181059236760857</c:v>
                </c:pt>
                <c:pt idx="1074">
                  <c:v>1.1773686502465659</c:v>
                </c:pt>
                <c:pt idx="1075">
                  <c:v>1.1764256025448581</c:v>
                </c:pt>
                <c:pt idx="1076">
                  <c:v>1.180161029650838</c:v>
                </c:pt>
                <c:pt idx="1077">
                  <c:v>1.187934084481576</c:v>
                </c:pt>
                <c:pt idx="1078">
                  <c:v>1.1871380135054539</c:v>
                </c:pt>
                <c:pt idx="1079">
                  <c:v>1.18299542835716</c:v>
                </c:pt>
                <c:pt idx="1080">
                  <c:v>1.180254471633188</c:v>
                </c:pt>
                <c:pt idx="1081">
                  <c:v>1.1766907767797199</c:v>
                </c:pt>
                <c:pt idx="1082">
                  <c:v>1.1860366821780319</c:v>
                </c:pt>
                <c:pt idx="1083">
                  <c:v>1.180254342674893</c:v>
                </c:pt>
                <c:pt idx="1084">
                  <c:v>1.1793921043278</c:v>
                </c:pt>
                <c:pt idx="1085">
                  <c:v>1.188362892164571</c:v>
                </c:pt>
                <c:pt idx="1086">
                  <c:v>1.1969230426573829</c:v>
                </c:pt>
                <c:pt idx="1087">
                  <c:v>1.19857405380142</c:v>
                </c:pt>
                <c:pt idx="1088">
                  <c:v>1.1971486490949781</c:v>
                </c:pt>
                <c:pt idx="1089">
                  <c:v>1.200598926204276</c:v>
                </c:pt>
                <c:pt idx="1090">
                  <c:v>1.190808560475354</c:v>
                </c:pt>
                <c:pt idx="1091">
                  <c:v>1.1815826031731409</c:v>
                </c:pt>
                <c:pt idx="1092">
                  <c:v>1.1667565190481921</c:v>
                </c:pt>
                <c:pt idx="1093">
                  <c:v>1.1508889759890331</c:v>
                </c:pt>
                <c:pt idx="1094">
                  <c:v>1.1425746779495429</c:v>
                </c:pt>
                <c:pt idx="1095">
                  <c:v>1.137574997598904</c:v>
                </c:pt>
                <c:pt idx="1096">
                  <c:v>1.1508411783289201</c:v>
                </c:pt>
                <c:pt idx="1097">
                  <c:v>1.1464046132932031</c:v>
                </c:pt>
                <c:pt idx="1098">
                  <c:v>1.163453099430936</c:v>
                </c:pt>
                <c:pt idx="1099">
                  <c:v>1.152576872613025</c:v>
                </c:pt>
                <c:pt idx="1100">
                  <c:v>1.155567206477397</c:v>
                </c:pt>
                <c:pt idx="1101">
                  <c:v>1.158900536997278</c:v>
                </c:pt>
                <c:pt idx="1102">
                  <c:v>1.1631800950630711</c:v>
                </c:pt>
                <c:pt idx="1103">
                  <c:v>1.184191750371272</c:v>
                </c:pt>
                <c:pt idx="1104">
                  <c:v>1.1814365153583151</c:v>
                </c:pt>
                <c:pt idx="1105">
                  <c:v>1.180459043404211</c:v>
                </c:pt>
                <c:pt idx="1106">
                  <c:v>1.181399297591019</c:v>
                </c:pt>
                <c:pt idx="1107">
                  <c:v>1.195206800535672</c:v>
                </c:pt>
                <c:pt idx="1108">
                  <c:v>1.179067101349047</c:v>
                </c:pt>
                <c:pt idx="1109">
                  <c:v>1.184741999025837</c:v>
                </c:pt>
                <c:pt idx="1110">
                  <c:v>1.177064704681307</c:v>
                </c:pt>
                <c:pt idx="1111">
                  <c:v>1.173340506835254</c:v>
                </c:pt>
                <c:pt idx="1112">
                  <c:v>1.1784226082078859</c:v>
                </c:pt>
                <c:pt idx="1113">
                  <c:v>1.186030024048951</c:v>
                </c:pt>
                <c:pt idx="1114">
                  <c:v>1.1852393925849569</c:v>
                </c:pt>
                <c:pt idx="1115">
                  <c:v>1.197280684274181</c:v>
                </c:pt>
                <c:pt idx="1116">
                  <c:v>1.2086452605024289</c:v>
                </c:pt>
                <c:pt idx="1117">
                  <c:v>1.220602328606367</c:v>
                </c:pt>
                <c:pt idx="1118">
                  <c:v>1.218874164471287</c:v>
                </c:pt>
                <c:pt idx="1119">
                  <c:v>1.214745047074115</c:v>
                </c:pt>
                <c:pt idx="1120">
                  <c:v>1.2096010679118541</c:v>
                </c:pt>
                <c:pt idx="1121">
                  <c:v>1.22436251518932</c:v>
                </c:pt>
                <c:pt idx="1122">
                  <c:v>1.2194363422713661</c:v>
                </c:pt>
                <c:pt idx="1123">
                  <c:v>1.2053243258815109</c:v>
                </c:pt>
                <c:pt idx="1124">
                  <c:v>1.2106065311872929</c:v>
                </c:pt>
                <c:pt idx="1125">
                  <c:v>1.2113571576036619</c:v>
                </c:pt>
                <c:pt idx="1126">
                  <c:v>1.212707983815325</c:v>
                </c:pt>
                <c:pt idx="1127">
                  <c:v>1.201865796915361</c:v>
                </c:pt>
                <c:pt idx="1128">
                  <c:v>1.2035166032456239</c:v>
                </c:pt>
                <c:pt idx="1129">
                  <c:v>1.199949426549588</c:v>
                </c:pt>
                <c:pt idx="1130">
                  <c:v>1.200550191644441</c:v>
                </c:pt>
                <c:pt idx="1131">
                  <c:v>1.200437519998252</c:v>
                </c:pt>
                <c:pt idx="1132">
                  <c:v>1.190356122534969</c:v>
                </c:pt>
                <c:pt idx="1133">
                  <c:v>1.1974727298534491</c:v>
                </c:pt>
                <c:pt idx="1134">
                  <c:v>1.198414954048785</c:v>
                </c:pt>
                <c:pt idx="1135">
                  <c:v>1.204255256318749</c:v>
                </c:pt>
                <c:pt idx="1136">
                  <c:v>1.2209843205989821</c:v>
                </c:pt>
                <c:pt idx="1137">
                  <c:v>1.23160209959626</c:v>
                </c:pt>
                <c:pt idx="1138">
                  <c:v>1.2313509625935271</c:v>
                </c:pt>
                <c:pt idx="1139">
                  <c:v>1.228165245252153</c:v>
                </c:pt>
                <c:pt idx="1140">
                  <c:v>1.2306761102309729</c:v>
                </c:pt>
                <c:pt idx="1141">
                  <c:v>1.216340771196764</c:v>
                </c:pt>
                <c:pt idx="1142">
                  <c:v>1.2164910587167199</c:v>
                </c:pt>
                <c:pt idx="1143">
                  <c:v>1.217356224684057</c:v>
                </c:pt>
                <c:pt idx="1144">
                  <c:v>1.210698290617924</c:v>
                </c:pt>
                <c:pt idx="1145">
                  <c:v>1.213143135138764</c:v>
                </c:pt>
                <c:pt idx="1146">
                  <c:v>1.214986932087331</c:v>
                </c:pt>
                <c:pt idx="1147">
                  <c:v>1.219765367977008</c:v>
                </c:pt>
                <c:pt idx="1148">
                  <c:v>1.215438998344609</c:v>
                </c:pt>
                <c:pt idx="1149">
                  <c:v>1.2093463083635509</c:v>
                </c:pt>
                <c:pt idx="1150">
                  <c:v>1.210888688373098</c:v>
                </c:pt>
                <c:pt idx="1151">
                  <c:v>1.228351456837528</c:v>
                </c:pt>
                <c:pt idx="1152">
                  <c:v>1.2346358164005431</c:v>
                </c:pt>
                <c:pt idx="1153">
                  <c:v>1.240913421756064</c:v>
                </c:pt>
                <c:pt idx="1154">
                  <c:v>1.2383581148065359</c:v>
                </c:pt>
                <c:pt idx="1155">
                  <c:v>1.238245421370701</c:v>
                </c:pt>
                <c:pt idx="1156">
                  <c:v>1.231257177540807</c:v>
                </c:pt>
                <c:pt idx="1157">
                  <c:v>1.2137489967626871</c:v>
                </c:pt>
                <c:pt idx="1158">
                  <c:v>1.215139746906077</c:v>
                </c:pt>
                <c:pt idx="1159">
                  <c:v>1.214312023227111</c:v>
                </c:pt>
                <c:pt idx="1160">
                  <c:v>1.213597210824392</c:v>
                </c:pt>
                <c:pt idx="1161">
                  <c:v>1.2097596303211109</c:v>
                </c:pt>
                <c:pt idx="1162">
                  <c:v>1.2183725231733149</c:v>
                </c:pt>
                <c:pt idx="1163">
                  <c:v>1.224223735911439</c:v>
                </c:pt>
                <c:pt idx="1164">
                  <c:v>1.2128833655093361</c:v>
                </c:pt>
                <c:pt idx="1165">
                  <c:v>1.2066903210245199</c:v>
                </c:pt>
                <c:pt idx="1166">
                  <c:v>1.19701969640377</c:v>
                </c:pt>
                <c:pt idx="1167">
                  <c:v>1.2068381477741821</c:v>
                </c:pt>
                <c:pt idx="1168">
                  <c:v>1.2063863867563269</c:v>
                </c:pt>
                <c:pt idx="1169">
                  <c:v>1.2043545337448041</c:v>
                </c:pt>
                <c:pt idx="1170">
                  <c:v>1.200403375146855</c:v>
                </c:pt>
                <c:pt idx="1171">
                  <c:v>1.1860271065380981</c:v>
                </c:pt>
                <c:pt idx="1172">
                  <c:v>1.169987097457591</c:v>
                </c:pt>
                <c:pt idx="1173">
                  <c:v>1.1736399296795179</c:v>
                </c:pt>
                <c:pt idx="1174">
                  <c:v>1.171188868102107</c:v>
                </c:pt>
                <c:pt idx="1175">
                  <c:v>1.1777866054815249</c:v>
                </c:pt>
                <c:pt idx="1176">
                  <c:v>1.1840833770071799</c:v>
                </c:pt>
                <c:pt idx="1177">
                  <c:v>1.1820216631059179</c:v>
                </c:pt>
                <c:pt idx="1178">
                  <c:v>1.182850388032169</c:v>
                </c:pt>
                <c:pt idx="1179">
                  <c:v>1.188050111329255</c:v>
                </c:pt>
                <c:pt idx="1180">
                  <c:v>1.184244444323941</c:v>
                </c:pt>
                <c:pt idx="1181">
                  <c:v>1.2079000274084459</c:v>
                </c:pt>
                <c:pt idx="1182">
                  <c:v>1.2049575044392351</c:v>
                </c:pt>
                <c:pt idx="1183">
                  <c:v>1.2163721047910321</c:v>
                </c:pt>
                <c:pt idx="1184">
                  <c:v>1.213442544758373</c:v>
                </c:pt>
                <c:pt idx="1185">
                  <c:v>1.2108531267810321</c:v>
                </c:pt>
                <c:pt idx="1186">
                  <c:v>1.2092016170870039</c:v>
                </c:pt>
                <c:pt idx="1187">
                  <c:v>1.19985531248807</c:v>
                </c:pt>
                <c:pt idx="1188">
                  <c:v>1.202521198710681</c:v>
                </c:pt>
                <c:pt idx="1189">
                  <c:v>1.1995530588538981</c:v>
                </c:pt>
                <c:pt idx="1190">
                  <c:v>1.2074041761854171</c:v>
                </c:pt>
                <c:pt idx="1191">
                  <c:v>1.2098839856028201</c:v>
                </c:pt>
                <c:pt idx="1192">
                  <c:v>1.2253200116682681</c:v>
                </c:pt>
                <c:pt idx="1193">
                  <c:v>1.2278096828258609</c:v>
                </c:pt>
                <c:pt idx="1194">
                  <c:v>1.236250583653149</c:v>
                </c:pt>
                <c:pt idx="1195">
                  <c:v>1.231487204827401</c:v>
                </c:pt>
                <c:pt idx="1196">
                  <c:v>1.224814854534753</c:v>
                </c:pt>
                <c:pt idx="1197">
                  <c:v>1.229277098980853</c:v>
                </c:pt>
                <c:pt idx="1198">
                  <c:v>1.2185482622660151</c:v>
                </c:pt>
                <c:pt idx="1199">
                  <c:v>1.2273616357012169</c:v>
                </c:pt>
                <c:pt idx="1200">
                  <c:v>1.2288628072799499</c:v>
                </c:pt>
                <c:pt idx="1201">
                  <c:v>1.235611070218166</c:v>
                </c:pt>
                <c:pt idx="1202">
                  <c:v>1.2343257190468051</c:v>
                </c:pt>
                <c:pt idx="1203">
                  <c:v>1.2239241188390111</c:v>
                </c:pt>
                <c:pt idx="1204">
                  <c:v>1.220144057069382</c:v>
                </c:pt>
                <c:pt idx="1205">
                  <c:v>1.2216048050456869</c:v>
                </c:pt>
                <c:pt idx="1206">
                  <c:v>1.227299373434477</c:v>
                </c:pt>
                <c:pt idx="1207">
                  <c:v>1.2115509344742099</c:v>
                </c:pt>
                <c:pt idx="1208">
                  <c:v>1.2107252949562459</c:v>
                </c:pt>
                <c:pt idx="1209">
                  <c:v>1.1875635871265131</c:v>
                </c:pt>
                <c:pt idx="1210">
                  <c:v>1.1686699477039659</c:v>
                </c:pt>
                <c:pt idx="1211">
                  <c:v>1.1595703387976519</c:v>
                </c:pt>
                <c:pt idx="1212">
                  <c:v>1.1627437131516589</c:v>
                </c:pt>
                <c:pt idx="1213">
                  <c:v>1.1766169535266009</c:v>
                </c:pt>
                <c:pt idx="1214">
                  <c:v>1.176539678476866</c:v>
                </c:pt>
                <c:pt idx="1215">
                  <c:v>1.174841283906815</c:v>
                </c:pt>
                <c:pt idx="1216">
                  <c:v>1.1858825536090449</c:v>
                </c:pt>
                <c:pt idx="1217">
                  <c:v>1.1905537687800249</c:v>
                </c:pt>
                <c:pt idx="1218">
                  <c:v>1.185383989946734</c:v>
                </c:pt>
                <c:pt idx="1219">
                  <c:v>1.1911695305687999</c:v>
                </c:pt>
                <c:pt idx="1220">
                  <c:v>1.2112671621298341</c:v>
                </c:pt>
                <c:pt idx="1221">
                  <c:v>1.202592154047162</c:v>
                </c:pt>
                <c:pt idx="1222">
                  <c:v>1.2033212605808381</c:v>
                </c:pt>
                <c:pt idx="1223">
                  <c:v>1.2216010554380849</c:v>
                </c:pt>
                <c:pt idx="1224">
                  <c:v>1.21795254765967</c:v>
                </c:pt>
                <c:pt idx="1225">
                  <c:v>1.207674434724848</c:v>
                </c:pt>
                <c:pt idx="1226">
                  <c:v>1.199929392695791</c:v>
                </c:pt>
                <c:pt idx="1227">
                  <c:v>1.1993537176486011</c:v>
                </c:pt>
                <c:pt idx="1228">
                  <c:v>1.1976633128675409</c:v>
                </c:pt>
                <c:pt idx="1229">
                  <c:v>1.175895861516673</c:v>
                </c:pt>
                <c:pt idx="1230">
                  <c:v>1.2035421338708141</c:v>
                </c:pt>
                <c:pt idx="1231">
                  <c:v>1.206064079167096</c:v>
                </c:pt>
                <c:pt idx="1232">
                  <c:v>1.217990623777</c:v>
                </c:pt>
                <c:pt idx="1233">
                  <c:v>1.2424325934832019</c:v>
                </c:pt>
                <c:pt idx="1234">
                  <c:v>1.222393982049248</c:v>
                </c:pt>
                <c:pt idx="1235">
                  <c:v>1.1925001772825159</c:v>
                </c:pt>
                <c:pt idx="1236">
                  <c:v>1.208280179433844</c:v>
                </c:pt>
                <c:pt idx="1237">
                  <c:v>1.194754814104702</c:v>
                </c:pt>
                <c:pt idx="1238">
                  <c:v>1.181399629507063</c:v>
                </c:pt>
                <c:pt idx="1239">
                  <c:v>1.172952979395143</c:v>
                </c:pt>
                <c:pt idx="1240">
                  <c:v>1.1430893526980539</c:v>
                </c:pt>
                <c:pt idx="1241">
                  <c:v>1.136175928413983</c:v>
                </c:pt>
                <c:pt idx="1242">
                  <c:v>1.1242511936933051</c:v>
                </c:pt>
                <c:pt idx="1243">
                  <c:v>1.106709185200937</c:v>
                </c:pt>
                <c:pt idx="1244">
                  <c:v>1.120344609404343</c:v>
                </c:pt>
                <c:pt idx="1245">
                  <c:v>1.103270023759837</c:v>
                </c:pt>
                <c:pt idx="1246">
                  <c:v>1.1205290121868849</c:v>
                </c:pt>
                <c:pt idx="1247">
                  <c:v>1.1401458822699211</c:v>
                </c:pt>
                <c:pt idx="1248">
                  <c:v>1.1369217880304721</c:v>
                </c:pt>
                <c:pt idx="1249">
                  <c:v>1.141554609160029</c:v>
                </c:pt>
                <c:pt idx="1250">
                  <c:v>1.1362889002375389</c:v>
                </c:pt>
                <c:pt idx="1251">
                  <c:v>1.13294934694758</c:v>
                </c:pt>
                <c:pt idx="1252">
                  <c:v>1.130865780016451</c:v>
                </c:pt>
                <c:pt idx="1253">
                  <c:v>1.141762752554484</c:v>
                </c:pt>
                <c:pt idx="1254">
                  <c:v>1.138181424659791</c:v>
                </c:pt>
                <c:pt idx="1255">
                  <c:v>1.1549038903873159</c:v>
                </c:pt>
                <c:pt idx="1256">
                  <c:v>1.1495158727140919</c:v>
                </c:pt>
                <c:pt idx="1257">
                  <c:v>1.1525019241794201</c:v>
                </c:pt>
                <c:pt idx="1258">
                  <c:v>1.152030247801052</c:v>
                </c:pt>
                <c:pt idx="1259">
                  <c:v>1.1466423194871049</c:v>
                </c:pt>
                <c:pt idx="1260">
                  <c:v>1.158807381413568</c:v>
                </c:pt>
                <c:pt idx="1261">
                  <c:v>1.1534074972055941</c:v>
                </c:pt>
                <c:pt idx="1262">
                  <c:v>1.1533299538173321</c:v>
                </c:pt>
                <c:pt idx="1263">
                  <c:v>1.164621627069117</c:v>
                </c:pt>
                <c:pt idx="1264">
                  <c:v>1.1674276075756169</c:v>
                </c:pt>
                <c:pt idx="1265">
                  <c:v>1.158212642943224</c:v>
                </c:pt>
                <c:pt idx="1266">
                  <c:v>1.1637465349727489</c:v>
                </c:pt>
                <c:pt idx="1267">
                  <c:v>1.162118142016102</c:v>
                </c:pt>
                <c:pt idx="1268">
                  <c:v>1.154136135572539</c:v>
                </c:pt>
                <c:pt idx="1269">
                  <c:v>1.161851338048242</c:v>
                </c:pt>
                <c:pt idx="1270">
                  <c:v>1.169379071523448</c:v>
                </c:pt>
                <c:pt idx="1271">
                  <c:v>1.1751196879021619</c:v>
                </c:pt>
                <c:pt idx="1272">
                  <c:v>1.181256376669189</c:v>
                </c:pt>
                <c:pt idx="1273">
                  <c:v>1.17893533322538</c:v>
                </c:pt>
                <c:pt idx="1274">
                  <c:v>1.1777769931781941</c:v>
                </c:pt>
                <c:pt idx="1275">
                  <c:v>1.184927075339079</c:v>
                </c:pt>
                <c:pt idx="1276">
                  <c:v>1.185081770101698</c:v>
                </c:pt>
                <c:pt idx="1277">
                  <c:v>1.1836905160792539</c:v>
                </c:pt>
                <c:pt idx="1278">
                  <c:v>1.18365185751267</c:v>
                </c:pt>
                <c:pt idx="1279">
                  <c:v>1.172711447437679</c:v>
                </c:pt>
                <c:pt idx="1280">
                  <c:v>1.1653266633402011</c:v>
                </c:pt>
                <c:pt idx="1281">
                  <c:v>1.172945453579892</c:v>
                </c:pt>
                <c:pt idx="1282">
                  <c:v>1.178328318330065</c:v>
                </c:pt>
                <c:pt idx="1283">
                  <c:v>1.176982979670542</c:v>
                </c:pt>
                <c:pt idx="1284">
                  <c:v>1.174024133286524</c:v>
                </c:pt>
                <c:pt idx="1285">
                  <c:v>1.156947306833769</c:v>
                </c:pt>
                <c:pt idx="1286">
                  <c:v>1.1572175855398099</c:v>
                </c:pt>
                <c:pt idx="1287">
                  <c:v>1.1642191627430989</c:v>
                </c:pt>
                <c:pt idx="1288">
                  <c:v>1.161473362830969</c:v>
                </c:pt>
                <c:pt idx="1289">
                  <c:v>1.1643723691744789</c:v>
                </c:pt>
                <c:pt idx="1290">
                  <c:v>1.1654162886963091</c:v>
                </c:pt>
                <c:pt idx="1291">
                  <c:v>1.1850932978199089</c:v>
                </c:pt>
                <c:pt idx="1292">
                  <c:v>1.1906604921567869</c:v>
                </c:pt>
                <c:pt idx="1293">
                  <c:v>1.1922819195919749</c:v>
                </c:pt>
                <c:pt idx="1294">
                  <c:v>1.190738227817645</c:v>
                </c:pt>
                <c:pt idx="1295">
                  <c:v>1.194828547028628</c:v>
                </c:pt>
                <c:pt idx="1296">
                  <c:v>1.199884249933729</c:v>
                </c:pt>
                <c:pt idx="1297">
                  <c:v>1.206570335659749</c:v>
                </c:pt>
                <c:pt idx="1298">
                  <c:v>1.200824064779511</c:v>
                </c:pt>
                <c:pt idx="1299">
                  <c:v>1.1896432434636459</c:v>
                </c:pt>
                <c:pt idx="1300">
                  <c:v>1.1944256358369341</c:v>
                </c:pt>
                <c:pt idx="1301">
                  <c:v>1.1777492331161279</c:v>
                </c:pt>
                <c:pt idx="1302">
                  <c:v>1.1838690402497991</c:v>
                </c:pt>
                <c:pt idx="1303">
                  <c:v>1.1855158080629371</c:v>
                </c:pt>
                <c:pt idx="1304">
                  <c:v>1.1903762204225981</c:v>
                </c:pt>
                <c:pt idx="1305">
                  <c:v>1.2007856547510101</c:v>
                </c:pt>
                <c:pt idx="1306">
                  <c:v>1.199687684275778</c:v>
                </c:pt>
                <c:pt idx="1307">
                  <c:v>1.201942405878075</c:v>
                </c:pt>
                <c:pt idx="1308">
                  <c:v>1.2118379862283239</c:v>
                </c:pt>
                <c:pt idx="1309">
                  <c:v>1.2029737678973029</c:v>
                </c:pt>
                <c:pt idx="1310">
                  <c:v>1.209465265394178</c:v>
                </c:pt>
                <c:pt idx="1311">
                  <c:v>1.235638460696969</c:v>
                </c:pt>
                <c:pt idx="1312">
                  <c:v>1.2603984354156941</c:v>
                </c:pt>
                <c:pt idx="1313">
                  <c:v>1.288619549606201</c:v>
                </c:pt>
                <c:pt idx="1314">
                  <c:v>1.3551656796906899</c:v>
                </c:pt>
                <c:pt idx="1315">
                  <c:v>1.3484129117902131</c:v>
                </c:pt>
                <c:pt idx="1316">
                  <c:v>1.345684674368206</c:v>
                </c:pt>
                <c:pt idx="1317">
                  <c:v>1.368932471578306</c:v>
                </c:pt>
                <c:pt idx="1318">
                  <c:v>1.339294699607974</c:v>
                </c:pt>
                <c:pt idx="1319">
                  <c:v>1.355337854519725</c:v>
                </c:pt>
                <c:pt idx="1320">
                  <c:v>1.3472100450667011</c:v>
                </c:pt>
                <c:pt idx="1321">
                  <c:v>1.3391460357857301</c:v>
                </c:pt>
                <c:pt idx="1322">
                  <c:v>1.312196286790168</c:v>
                </c:pt>
                <c:pt idx="1323">
                  <c:v>1.3157610790727079</c:v>
                </c:pt>
                <c:pt idx="1324">
                  <c:v>1.346389823710576</c:v>
                </c:pt>
                <c:pt idx="1325">
                  <c:v>1.347409292536633</c:v>
                </c:pt>
                <c:pt idx="1326">
                  <c:v>1.348425021258109</c:v>
                </c:pt>
                <c:pt idx="1327">
                  <c:v>1.3488394656656231</c:v>
                </c:pt>
                <c:pt idx="1328">
                  <c:v>1.309583018593786</c:v>
                </c:pt>
                <c:pt idx="1329">
                  <c:v>1.309997602229197</c:v>
                </c:pt>
                <c:pt idx="1330">
                  <c:v>1.315328943853463</c:v>
                </c:pt>
                <c:pt idx="1331">
                  <c:v>1.334311833247473</c:v>
                </c:pt>
                <c:pt idx="1332">
                  <c:v>1.330569892448829</c:v>
                </c:pt>
                <c:pt idx="1333">
                  <c:v>1.336455583574508</c:v>
                </c:pt>
                <c:pt idx="1334">
                  <c:v>1.34676508923335</c:v>
                </c:pt>
                <c:pt idx="1335">
                  <c:v>1.3579348300930729</c:v>
                </c:pt>
                <c:pt idx="1336">
                  <c:v>1.3498663823872949</c:v>
                </c:pt>
                <c:pt idx="1337">
                  <c:v>1.350356320572782</c:v>
                </c:pt>
                <c:pt idx="1338">
                  <c:v>1.3402850022865369</c:v>
                </c:pt>
                <c:pt idx="1339">
                  <c:v>1.348394317587444</c:v>
                </c:pt>
                <c:pt idx="1340">
                  <c:v>1.339369426051416</c:v>
                </c:pt>
                <c:pt idx="1341">
                  <c:v>1.335217056568349</c:v>
                </c:pt>
                <c:pt idx="1342">
                  <c:v>1.330985217372028</c:v>
                </c:pt>
                <c:pt idx="1343">
                  <c:v>1.351692765561413</c:v>
                </c:pt>
                <c:pt idx="1344">
                  <c:v>1.378414234091019</c:v>
                </c:pt>
                <c:pt idx="1345">
                  <c:v>1.377291021292774</c:v>
                </c:pt>
                <c:pt idx="1346">
                  <c:v>1.360103591381348</c:v>
                </c:pt>
                <c:pt idx="1347">
                  <c:v>1.3496045487327919</c:v>
                </c:pt>
                <c:pt idx="1348">
                  <c:v>1.3563864622051689</c:v>
                </c:pt>
                <c:pt idx="1349">
                  <c:v>1.3595193954491649</c:v>
                </c:pt>
                <c:pt idx="1350">
                  <c:v>1.362801600215596</c:v>
                </c:pt>
                <c:pt idx="1351">
                  <c:v>1.352533741106795</c:v>
                </c:pt>
                <c:pt idx="1352">
                  <c:v>1.3565719100572871</c:v>
                </c:pt>
                <c:pt idx="1353">
                  <c:v>1.3836209167882001</c:v>
                </c:pt>
                <c:pt idx="1354">
                  <c:v>1.37433015578846</c:v>
                </c:pt>
                <c:pt idx="1355">
                  <c:v>1.3758369810933031</c:v>
                </c:pt>
                <c:pt idx="1356">
                  <c:v>1.3735357772204</c:v>
                </c:pt>
                <c:pt idx="1357">
                  <c:v>1.3707835631728631</c:v>
                </c:pt>
                <c:pt idx="1358">
                  <c:v>1.3596192027040259</c:v>
                </c:pt>
                <c:pt idx="1359">
                  <c:v>1.3416981517455799</c:v>
                </c:pt>
                <c:pt idx="1360">
                  <c:v>1.352082169389577</c:v>
                </c:pt>
                <c:pt idx="1361">
                  <c:v>1.335251914439791</c:v>
                </c:pt>
                <c:pt idx="1362">
                  <c:v>1.3378219451843849</c:v>
                </c:pt>
                <c:pt idx="1363">
                  <c:v>1.342589677647319</c:v>
                </c:pt>
                <c:pt idx="1364">
                  <c:v>1.3519695526610931</c:v>
                </c:pt>
                <c:pt idx="1365">
                  <c:v>1.3584600449926389</c:v>
                </c:pt>
                <c:pt idx="1366">
                  <c:v>1.351596064668805</c:v>
                </c:pt>
                <c:pt idx="1367">
                  <c:v>1.343714559794134</c:v>
                </c:pt>
                <c:pt idx="1368">
                  <c:v>1.369756413552141</c:v>
                </c:pt>
                <c:pt idx="1369">
                  <c:v>1.356966131813591</c:v>
                </c:pt>
                <c:pt idx="1370">
                  <c:v>1.345354748944384</c:v>
                </c:pt>
                <c:pt idx="1371">
                  <c:v>1.3456926702296399</c:v>
                </c:pt>
                <c:pt idx="1372">
                  <c:v>1.3296319511671011</c:v>
                </c:pt>
                <c:pt idx="1373">
                  <c:v>1.3325278924526851</c:v>
                </c:pt>
                <c:pt idx="1374">
                  <c:v>1.338590023261504</c:v>
                </c:pt>
                <c:pt idx="1375">
                  <c:v>1.336783376133575</c:v>
                </c:pt>
                <c:pt idx="1376">
                  <c:v>1.334488656334609</c:v>
                </c:pt>
                <c:pt idx="1377">
                  <c:v>1.346264164825447</c:v>
                </c:pt>
                <c:pt idx="1378">
                  <c:v>1.383344902104521</c:v>
                </c:pt>
                <c:pt idx="1379">
                  <c:v>1.3821400913335109</c:v>
                </c:pt>
                <c:pt idx="1380">
                  <c:v>1.3774471583666099</c:v>
                </c:pt>
                <c:pt idx="1381">
                  <c:v>1.3779731037332079</c:v>
                </c:pt>
                <c:pt idx="1382">
                  <c:v>1.380641787732604</c:v>
                </c:pt>
                <c:pt idx="1383">
                  <c:v>1.371766676413501</c:v>
                </c:pt>
                <c:pt idx="1384">
                  <c:v>1.372102103582282</c:v>
                </c:pt>
                <c:pt idx="1385">
                  <c:v>1.3787890340857549</c:v>
                </c:pt>
                <c:pt idx="1386">
                  <c:v>1.3749775820586549</c:v>
                </c:pt>
                <c:pt idx="1387">
                  <c:v>1.3705710933559381</c:v>
                </c:pt>
                <c:pt idx="1388">
                  <c:v>1.3541284256419941</c:v>
                </c:pt>
                <c:pt idx="1389">
                  <c:v>1.35207289930907</c:v>
                </c:pt>
                <c:pt idx="1390">
                  <c:v>1.34915158769974</c:v>
                </c:pt>
                <c:pt idx="1391">
                  <c:v>1.3613266260457919</c:v>
                </c:pt>
                <c:pt idx="1392">
                  <c:v>1.346943329002479</c:v>
                </c:pt>
                <c:pt idx="1393">
                  <c:v>1.3415534746037989</c:v>
                </c:pt>
                <c:pt idx="1394">
                  <c:v>1.352352405818694</c:v>
                </c:pt>
                <c:pt idx="1395">
                  <c:v>1.3594035458860301</c:v>
                </c:pt>
                <c:pt idx="1396">
                  <c:v>1.371430515864102</c:v>
                </c:pt>
                <c:pt idx="1397">
                  <c:v>1.367759382552038</c:v>
                </c:pt>
                <c:pt idx="1398">
                  <c:v>1.3879694780649889</c:v>
                </c:pt>
                <c:pt idx="1399">
                  <c:v>1.3875313682061581</c:v>
                </c:pt>
                <c:pt idx="1400">
                  <c:v>1.3869705274012301</c:v>
                </c:pt>
                <c:pt idx="1401">
                  <c:v>1.380651192901502</c:v>
                </c:pt>
                <c:pt idx="1402">
                  <c:v>1.358810180228289</c:v>
                </c:pt>
                <c:pt idx="1403">
                  <c:v>1.37347407052212</c:v>
                </c:pt>
                <c:pt idx="1404">
                  <c:v>1.372546716700066</c:v>
                </c:pt>
                <c:pt idx="1405">
                  <c:v>1.3732139858619801</c:v>
                </c:pt>
                <c:pt idx="1406">
                  <c:v>1.379849481582456</c:v>
                </c:pt>
                <c:pt idx="1407">
                  <c:v>1.3808500841581659</c:v>
                </c:pt>
                <c:pt idx="1408">
                  <c:v>1.397439985676117</c:v>
                </c:pt>
                <c:pt idx="1409">
                  <c:v>1.3884396565829851</c:v>
                </c:pt>
                <c:pt idx="1410">
                  <c:v>1.380602820633934</c:v>
                </c:pt>
                <c:pt idx="1411">
                  <c:v>1.389116354801782</c:v>
                </c:pt>
                <c:pt idx="1412">
                  <c:v>1.408566265891908</c:v>
                </c:pt>
                <c:pt idx="1413">
                  <c:v>1.3794973627496201</c:v>
                </c:pt>
                <c:pt idx="1414">
                  <c:v>1.40523094753274</c:v>
                </c:pt>
                <c:pt idx="1415">
                  <c:v>1.4019493832305601</c:v>
                </c:pt>
                <c:pt idx="1416">
                  <c:v>1.399551602174846</c:v>
                </c:pt>
                <c:pt idx="1417">
                  <c:v>1.4011374545509221</c:v>
                </c:pt>
                <c:pt idx="1418">
                  <c:v>1.390104759952429</c:v>
                </c:pt>
                <c:pt idx="1419">
                  <c:v>1.3857497373539389</c:v>
                </c:pt>
                <c:pt idx="1420">
                  <c:v>1.3755133110979081</c:v>
                </c:pt>
                <c:pt idx="1421">
                  <c:v>1.370152098750574</c:v>
                </c:pt>
                <c:pt idx="1422">
                  <c:v>1.361161550860952</c:v>
                </c:pt>
                <c:pt idx="1423">
                  <c:v>1.371188107822471</c:v>
                </c:pt>
                <c:pt idx="1424">
                  <c:v>1.3725136601106831</c:v>
                </c:pt>
                <c:pt idx="1425">
                  <c:v>1.3782573656230199</c:v>
                </c:pt>
                <c:pt idx="1426">
                  <c:v>1.3945671015701879</c:v>
                </c:pt>
                <c:pt idx="1427">
                  <c:v>1.384297884043503</c:v>
                </c:pt>
                <c:pt idx="1428">
                  <c:v>1.3865388647771539</c:v>
                </c:pt>
                <c:pt idx="1429">
                  <c:v>1.372121994046192</c:v>
                </c:pt>
                <c:pt idx="1430">
                  <c:v>1.3806501760538681</c:v>
                </c:pt>
                <c:pt idx="1431">
                  <c:v>1.3779253878635109</c:v>
                </c:pt>
                <c:pt idx="1432">
                  <c:v>1.3856544044012471</c:v>
                </c:pt>
                <c:pt idx="1433">
                  <c:v>1.388674181982497</c:v>
                </c:pt>
                <c:pt idx="1434">
                  <c:v>1.386208162994792</c:v>
                </c:pt>
                <c:pt idx="1435">
                  <c:v>1.4036142857816909</c:v>
                </c:pt>
                <c:pt idx="1436">
                  <c:v>1.4272793490990019</c:v>
                </c:pt>
                <c:pt idx="1437">
                  <c:v>1.426911703003324</c:v>
                </c:pt>
                <c:pt idx="1438">
                  <c:v>1.4408457430390249</c:v>
                </c:pt>
                <c:pt idx="1439">
                  <c:v>1.459089544197341</c:v>
                </c:pt>
                <c:pt idx="1440">
                  <c:v>1.4814877842910179</c:v>
                </c:pt>
                <c:pt idx="1441">
                  <c:v>1.4763415196752561</c:v>
                </c:pt>
                <c:pt idx="1442">
                  <c:v>1.4731348383209999</c:v>
                </c:pt>
                <c:pt idx="1443">
                  <c:v>1.5171074888322349</c:v>
                </c:pt>
                <c:pt idx="1444">
                  <c:v>1.5061909956456681</c:v>
                </c:pt>
                <c:pt idx="1445">
                  <c:v>1.4856938954897969</c:v>
                </c:pt>
                <c:pt idx="1446">
                  <c:v>1.487151444121215</c:v>
                </c:pt>
                <c:pt idx="1447">
                  <c:v>1.498869032241706</c:v>
                </c:pt>
                <c:pt idx="1448">
                  <c:v>1.4878945895546241</c:v>
                </c:pt>
                <c:pt idx="1449">
                  <c:v>1.488875142446332</c:v>
                </c:pt>
                <c:pt idx="1450">
                  <c:v>1.4995671395415671</c:v>
                </c:pt>
                <c:pt idx="1451">
                  <c:v>1.4970206910488231</c:v>
                </c:pt>
                <c:pt idx="1452">
                  <c:v>1.51531688456666</c:v>
                </c:pt>
                <c:pt idx="1453">
                  <c:v>1.4877796055569601</c:v>
                </c:pt>
                <c:pt idx="1454">
                  <c:v>1.4895936612127709</c:v>
                </c:pt>
                <c:pt idx="1455">
                  <c:v>1.4692016276055879</c:v>
                </c:pt>
                <c:pt idx="1456">
                  <c:v>1.460134648298419</c:v>
                </c:pt>
                <c:pt idx="1457">
                  <c:v>1.468412200944313</c:v>
                </c:pt>
                <c:pt idx="1458">
                  <c:v>1.474386153511188</c:v>
                </c:pt>
                <c:pt idx="1459">
                  <c:v>1.4783060584557091</c:v>
                </c:pt>
                <c:pt idx="1460">
                  <c:v>1.4776465812626851</c:v>
                </c:pt>
                <c:pt idx="1461">
                  <c:v>1.5023382568324419</c:v>
                </c:pt>
                <c:pt idx="1462">
                  <c:v>1.51724705775632</c:v>
                </c:pt>
                <c:pt idx="1463">
                  <c:v>1.53985878738011</c:v>
                </c:pt>
                <c:pt idx="1464">
                  <c:v>1.565016950919311</c:v>
                </c:pt>
                <c:pt idx="1465">
                  <c:v>1.5639908491765711</c:v>
                </c:pt>
                <c:pt idx="1466">
                  <c:v>1.559191504831303</c:v>
                </c:pt>
                <c:pt idx="1467">
                  <c:v>1.528774710093306</c:v>
                </c:pt>
                <c:pt idx="1468">
                  <c:v>1.5322017203894629</c:v>
                </c:pt>
                <c:pt idx="1469">
                  <c:v>1.504205912387427</c:v>
                </c:pt>
                <c:pt idx="1470">
                  <c:v>1.5214150758719831</c:v>
                </c:pt>
                <c:pt idx="1471">
                  <c:v>1.492302091612989</c:v>
                </c:pt>
                <c:pt idx="1472">
                  <c:v>1.49830501949335</c:v>
                </c:pt>
                <c:pt idx="1473">
                  <c:v>1.477778221173446</c:v>
                </c:pt>
                <c:pt idx="1474">
                  <c:v>1.510014591822751</c:v>
                </c:pt>
                <c:pt idx="1475">
                  <c:v>1.475432037262381</c:v>
                </c:pt>
                <c:pt idx="1476">
                  <c:v>1.4692840642772871</c:v>
                </c:pt>
                <c:pt idx="1477">
                  <c:v>1.4382815307273109</c:v>
                </c:pt>
                <c:pt idx="1478">
                  <c:v>1.42031656758643</c:v>
                </c:pt>
                <c:pt idx="1479">
                  <c:v>1.425062872131861</c:v>
                </c:pt>
                <c:pt idx="1480">
                  <c:v>1.456666822930333</c:v>
                </c:pt>
                <c:pt idx="1481">
                  <c:v>1.457420945446547</c:v>
                </c:pt>
                <c:pt idx="1482">
                  <c:v>1.435508322374198</c:v>
                </c:pt>
                <c:pt idx="1483">
                  <c:v>1.441639321084931</c:v>
                </c:pt>
                <c:pt idx="1484">
                  <c:v>1.4407086692067099</c:v>
                </c:pt>
                <c:pt idx="1485">
                  <c:v>1.44431849786844</c:v>
                </c:pt>
                <c:pt idx="1486">
                  <c:v>1.4206684812840089</c:v>
                </c:pt>
                <c:pt idx="1487">
                  <c:v>1.426366885804782</c:v>
                </c:pt>
                <c:pt idx="1488">
                  <c:v>1.418738491776288</c:v>
                </c:pt>
                <c:pt idx="1489">
                  <c:v>1.40281158008093</c:v>
                </c:pt>
                <c:pt idx="1490">
                  <c:v>1.4010077461552779</c:v>
                </c:pt>
                <c:pt idx="1491">
                  <c:v>1.419329785865945</c:v>
                </c:pt>
                <c:pt idx="1492">
                  <c:v>1.421060657493761</c:v>
                </c:pt>
                <c:pt idx="1493">
                  <c:v>1.434966905166922</c:v>
                </c:pt>
                <c:pt idx="1494">
                  <c:v>1.422903212013777</c:v>
                </c:pt>
                <c:pt idx="1495">
                  <c:v>1.4355588514738049</c:v>
                </c:pt>
                <c:pt idx="1496">
                  <c:v>1.447885148225456</c:v>
                </c:pt>
                <c:pt idx="1497">
                  <c:v>1.4391728796909831</c:v>
                </c:pt>
                <c:pt idx="1498">
                  <c:v>1.425962813804754</c:v>
                </c:pt>
                <c:pt idx="1499">
                  <c:v>1.4317454287818949</c:v>
                </c:pt>
                <c:pt idx="1500">
                  <c:v>1.413145671614634</c:v>
                </c:pt>
                <c:pt idx="1501">
                  <c:v>1.3992462229922491</c:v>
                </c:pt>
                <c:pt idx="1502">
                  <c:v>1.392477350774125</c:v>
                </c:pt>
                <c:pt idx="1503">
                  <c:v>1.3942084171893401</c:v>
                </c:pt>
                <c:pt idx="1504">
                  <c:v>1.3810926560836621</c:v>
                </c:pt>
                <c:pt idx="1505">
                  <c:v>1.3863701025280719</c:v>
                </c:pt>
                <c:pt idx="1506">
                  <c:v>1.4106626004535749</c:v>
                </c:pt>
                <c:pt idx="1507">
                  <c:v>1.408260188354846</c:v>
                </c:pt>
                <c:pt idx="1508">
                  <c:v>1.410622097463978</c:v>
                </c:pt>
                <c:pt idx="1509">
                  <c:v>1.405334851973941</c:v>
                </c:pt>
                <c:pt idx="1510">
                  <c:v>1.415497079734328</c:v>
                </c:pt>
                <c:pt idx="1511">
                  <c:v>1.3974139888952291</c:v>
                </c:pt>
                <c:pt idx="1512">
                  <c:v>1.3993634434173881</c:v>
                </c:pt>
                <c:pt idx="1513">
                  <c:v>1.3992883775201339</c:v>
                </c:pt>
                <c:pt idx="1514">
                  <c:v>1.413549520908332</c:v>
                </c:pt>
                <c:pt idx="1515">
                  <c:v>1.4027788048893159</c:v>
                </c:pt>
                <c:pt idx="1516">
                  <c:v>1.3881560194503431</c:v>
                </c:pt>
                <c:pt idx="1517">
                  <c:v>1.373807067667429</c:v>
                </c:pt>
                <c:pt idx="1518">
                  <c:v>1.373317272699361</c:v>
                </c:pt>
                <c:pt idx="1519">
                  <c:v>1.384066557199483</c:v>
                </c:pt>
                <c:pt idx="1520">
                  <c:v>1.3886682561003569</c:v>
                </c:pt>
                <c:pt idx="1521">
                  <c:v>1.3757000187882891</c:v>
                </c:pt>
                <c:pt idx="1522">
                  <c:v>1.4094702573838751</c:v>
                </c:pt>
                <c:pt idx="1523">
                  <c:v>1.421044591245874</c:v>
                </c:pt>
                <c:pt idx="1524">
                  <c:v>1.420112066518505</c:v>
                </c:pt>
                <c:pt idx="1525">
                  <c:v>1.41252749571896</c:v>
                </c:pt>
                <c:pt idx="1526">
                  <c:v>1.416126673964768</c:v>
                </c:pt>
                <c:pt idx="1527">
                  <c:v>1.40284478812965</c:v>
                </c:pt>
                <c:pt idx="1528">
                  <c:v>1.4068582530932019</c:v>
                </c:pt>
                <c:pt idx="1529">
                  <c:v>1.4566940651358129</c:v>
                </c:pt>
                <c:pt idx="1530">
                  <c:v>1.461384000954022</c:v>
                </c:pt>
                <c:pt idx="1531">
                  <c:v>1.4646003135816801</c:v>
                </c:pt>
                <c:pt idx="1532">
                  <c:v>1.462318631801079</c:v>
                </c:pt>
                <c:pt idx="1533">
                  <c:v>1.4576830676072761</c:v>
                </c:pt>
                <c:pt idx="1534">
                  <c:v>1.4580196139253809</c:v>
                </c:pt>
                <c:pt idx="1535">
                  <c:v>1.44844295842395</c:v>
                </c:pt>
                <c:pt idx="1536">
                  <c:v>1.4377431266719809</c:v>
                </c:pt>
                <c:pt idx="1537">
                  <c:v>1.443696576377588</c:v>
                </c:pt>
                <c:pt idx="1538">
                  <c:v>1.4406616955081091</c:v>
                </c:pt>
                <c:pt idx="1539">
                  <c:v>1.4329096992364929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6C5-4E4F-8EA5-BD56F4EE0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4192239"/>
        <c:axId val="1936701064"/>
      </c:lineChart>
      <c:dateAx>
        <c:axId val="51419223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36701064"/>
        <c:crosses val="autoZero"/>
        <c:auto val="1"/>
        <c:lblOffset val="100"/>
        <c:baseTimeUnit val="days"/>
      </c:dateAx>
      <c:valAx>
        <c:axId val="1936701064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419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2019/12/23 - 2021/06/16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'fut vs index'!$B$1</c:f>
              <c:strCache>
                <c:ptCount val="1"/>
                <c:pt idx="0">
                  <c:v>index_chg(全收益)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index'!$B$2:$B$359</c:f>
              <c:numCache>
                <c:formatCode>General</c:formatCode>
                <c:ptCount val="358"/>
                <c:pt idx="0">
                  <c:v>1</c:v>
                </c:pt>
                <c:pt idx="1">
                  <c:v>1.0065191088710881</c:v>
                </c:pt>
                <c:pt idx="2">
                  <c:v>1.0059920160970699</c:v>
                </c:pt>
                <c:pt idx="3">
                  <c:v>1.014845037410866</c:v>
                </c:pt>
                <c:pt idx="4">
                  <c:v>1.013846792753853</c:v>
                </c:pt>
                <c:pt idx="5">
                  <c:v>1.0288718010185669</c:v>
                </c:pt>
                <c:pt idx="6">
                  <c:v>1.032639969166139</c:v>
                </c:pt>
                <c:pt idx="7">
                  <c:v>1.046670071054413</c:v>
                </c:pt>
                <c:pt idx="8">
                  <c:v>1.0448359920532331</c:v>
                </c:pt>
                <c:pt idx="9">
                  <c:v>1.040886134528678</c:v>
                </c:pt>
                <c:pt idx="10">
                  <c:v>1.0486832517713041</c:v>
                </c:pt>
                <c:pt idx="11">
                  <c:v>1.0366063600684441</c:v>
                </c:pt>
                <c:pt idx="12">
                  <c:v>1.049727422477619</c:v>
                </c:pt>
                <c:pt idx="13">
                  <c:v>1.0494287550086061</c:v>
                </c:pt>
                <c:pt idx="14">
                  <c:v>1.059714214738434</c:v>
                </c:pt>
                <c:pt idx="15">
                  <c:v>1.056159479262996</c:v>
                </c:pt>
                <c:pt idx="16">
                  <c:v>1.0503234932147181</c:v>
                </c:pt>
                <c:pt idx="17">
                  <c:v>1.0458640639508681</c:v>
                </c:pt>
                <c:pt idx="18">
                  <c:v>1.0473285222060049</c:v>
                </c:pt>
                <c:pt idx="19">
                  <c:v>1.055137096269533</c:v>
                </c:pt>
                <c:pt idx="20">
                  <c:v>1.037108326849036</c:v>
                </c:pt>
                <c:pt idx="21">
                  <c:v>1.0415505313752551</c:v>
                </c:pt>
                <c:pt idx="22">
                  <c:v>1.0092775952938859</c:v>
                </c:pt>
                <c:pt idx="23">
                  <c:v>0.92973741124519382</c:v>
                </c:pt>
                <c:pt idx="24">
                  <c:v>0.95425907712068136</c:v>
                </c:pt>
                <c:pt idx="25">
                  <c:v>0.9650704246830174</c:v>
                </c:pt>
                <c:pt idx="26">
                  <c:v>0.98303011737473522</c:v>
                </c:pt>
                <c:pt idx="27">
                  <c:v>0.98305388040153552</c:v>
                </c:pt>
                <c:pt idx="28">
                  <c:v>0.98712130861230563</c:v>
                </c:pt>
                <c:pt idx="29">
                  <c:v>0.99631167404222565</c:v>
                </c:pt>
                <c:pt idx="30">
                  <c:v>1.004370026554541</c:v>
                </c:pt>
                <c:pt idx="31">
                  <c:v>0.99819075069515262</c:v>
                </c:pt>
                <c:pt idx="32">
                  <c:v>1.005202305333601</c:v>
                </c:pt>
                <c:pt idx="33">
                  <c:v>1.027810741377992</c:v>
                </c:pt>
                <c:pt idx="34">
                  <c:v>1.022791113078348</c:v>
                </c:pt>
                <c:pt idx="35">
                  <c:v>1.0212282446822969</c:v>
                </c:pt>
                <c:pt idx="36">
                  <c:v>1.0447581646836619</c:v>
                </c:pt>
                <c:pt idx="37">
                  <c:v>1.045976716105351</c:v>
                </c:pt>
                <c:pt idx="38">
                  <c:v>1.04177931223677</c:v>
                </c:pt>
                <c:pt idx="39">
                  <c:v>1.0395145555353991</c:v>
                </c:pt>
                <c:pt idx="40">
                  <c:v>1.026699370491148</c:v>
                </c:pt>
                <c:pt idx="41">
                  <c:v>1.029689146424176</c:v>
                </c:pt>
                <c:pt idx="42">
                  <c:v>0.99318204588164427</c:v>
                </c:pt>
                <c:pt idx="43">
                  <c:v>1.0258551805689791</c:v>
                </c:pt>
                <c:pt idx="44">
                  <c:v>1.0313239755073711</c:v>
                </c:pt>
                <c:pt idx="45">
                  <c:v>1.0372958236490279</c:v>
                </c:pt>
                <c:pt idx="46">
                  <c:v>1.060404093134947</c:v>
                </c:pt>
                <c:pt idx="47">
                  <c:v>1.043208175334555</c:v>
                </c:pt>
                <c:pt idx="48">
                  <c:v>1.0075713586114521</c:v>
                </c:pt>
                <c:pt idx="49">
                  <c:v>1.02914858200903</c:v>
                </c:pt>
                <c:pt idx="50">
                  <c:v>1.0154603477058231</c:v>
                </c:pt>
                <c:pt idx="51">
                  <c:v>0.9959201668176334</c:v>
                </c:pt>
                <c:pt idx="52">
                  <c:v>0.98190529459990261</c:v>
                </c:pt>
                <c:pt idx="53">
                  <c:v>0.93968979353702564</c:v>
                </c:pt>
                <c:pt idx="54">
                  <c:v>0.93511273432754316</c:v>
                </c:pt>
                <c:pt idx="55">
                  <c:v>0.91660406238325909</c:v>
                </c:pt>
                <c:pt idx="56">
                  <c:v>0.90471529958085428</c:v>
                </c:pt>
                <c:pt idx="57">
                  <c:v>0.92088109115710426</c:v>
                </c:pt>
                <c:pt idx="58">
                  <c:v>0.88989669187061915</c:v>
                </c:pt>
                <c:pt idx="59">
                  <c:v>0.91379548199872696</c:v>
                </c:pt>
                <c:pt idx="60">
                  <c:v>0.93834833808146123</c:v>
                </c:pt>
                <c:pt idx="61">
                  <c:v>0.93217986718937162</c:v>
                </c:pt>
                <c:pt idx="62">
                  <c:v>0.93520810248497654</c:v>
                </c:pt>
                <c:pt idx="63">
                  <c:v>0.92614613246170907</c:v>
                </c:pt>
                <c:pt idx="64">
                  <c:v>0.92918219000055002</c:v>
                </c:pt>
                <c:pt idx="65">
                  <c:v>0.92638939237446649</c:v>
                </c:pt>
                <c:pt idx="66">
                  <c:v>0.94139024254958992</c:v>
                </c:pt>
                <c:pt idx="67">
                  <c:v>0.9360178824381632</c:v>
                </c:pt>
                <c:pt idx="68">
                  <c:v>0.95739480900136353</c:v>
                </c:pt>
                <c:pt idx="69">
                  <c:v>0.95293887604320282</c:v>
                </c:pt>
                <c:pt idx="70">
                  <c:v>0.95608128448503105</c:v>
                </c:pt>
                <c:pt idx="71">
                  <c:v>0.95012411292601195</c:v>
                </c:pt>
                <c:pt idx="72">
                  <c:v>0.94611065029231489</c:v>
                </c:pt>
                <c:pt idx="73">
                  <c:v>0.96437173638629436</c:v>
                </c:pt>
                <c:pt idx="74">
                  <c:v>0.95722866534515527</c:v>
                </c:pt>
                <c:pt idx="75">
                  <c:v>0.95849367615091285</c:v>
                </c:pt>
                <c:pt idx="76">
                  <c:v>0.96784738029123407</c:v>
                </c:pt>
                <c:pt idx="77">
                  <c:v>0.97136837740443127</c:v>
                </c:pt>
                <c:pt idx="78">
                  <c:v>0.95992214418590849</c:v>
                </c:pt>
                <c:pt idx="79">
                  <c:v>0.96782122713455587</c:v>
                </c:pt>
                <c:pt idx="80">
                  <c:v>0.96539350703243376</c:v>
                </c:pt>
                <c:pt idx="81">
                  <c:v>0.95717762323272615</c:v>
                </c:pt>
                <c:pt idx="82">
                  <c:v>0.96370627287018484</c:v>
                </c:pt>
                <c:pt idx="83">
                  <c:v>0.97035594999326824</c:v>
                </c:pt>
                <c:pt idx="84">
                  <c:v>0.97490172022980648</c:v>
                </c:pt>
                <c:pt idx="85">
                  <c:v>0.9864861266590268</c:v>
                </c:pt>
                <c:pt idx="86">
                  <c:v>0.9924557822022001</c:v>
                </c:pt>
                <c:pt idx="87">
                  <c:v>0.98966249074762946</c:v>
                </c:pt>
                <c:pt idx="88">
                  <c:v>1.000502263077685</c:v>
                </c:pt>
                <c:pt idx="89">
                  <c:v>0.9996572435236567</c:v>
                </c:pt>
                <c:pt idx="90">
                  <c:v>0.99969439917902791</c:v>
                </c:pt>
                <c:pt idx="91">
                  <c:v>1.001726444144126</c:v>
                </c:pt>
                <c:pt idx="92">
                  <c:v>0.99086282977471307</c:v>
                </c:pt>
                <c:pt idx="93">
                  <c:v>0.98788421436549456</c:v>
                </c:pt>
                <c:pt idx="94">
                  <c:v>0.99043315948463584</c:v>
                </c:pt>
                <c:pt idx="95">
                  <c:v>0.99889171060291637</c:v>
                </c:pt>
                <c:pt idx="96">
                  <c:v>0.99377438327538026</c:v>
                </c:pt>
                <c:pt idx="97">
                  <c:v>0.98837770704924754</c:v>
                </c:pt>
                <c:pt idx="98">
                  <c:v>0.96584686133675335</c:v>
                </c:pt>
                <c:pt idx="99">
                  <c:v>0.96724970954983713</c:v>
                </c:pt>
                <c:pt idx="100">
                  <c:v>0.97835000603655953</c:v>
                </c:pt>
                <c:pt idx="101">
                  <c:v>0.97153554822389265</c:v>
                </c:pt>
                <c:pt idx="102">
                  <c:v>0.97457259341970781</c:v>
                </c:pt>
                <c:pt idx="103">
                  <c:v>0.97790018754420749</c:v>
                </c:pt>
                <c:pt idx="104">
                  <c:v>1.004302806620873</c:v>
                </c:pt>
                <c:pt idx="105">
                  <c:v>1.0080451969214179</c:v>
                </c:pt>
                <c:pt idx="106">
                  <c:v>1.0082767629756</c:v>
                </c:pt>
                <c:pt idx="107">
                  <c:v>1.008021631426012</c:v>
                </c:pt>
                <c:pt idx="108">
                  <c:v>1.0130302769801021</c:v>
                </c:pt>
                <c:pt idx="109">
                  <c:v>1.018291920744715</c:v>
                </c:pt>
                <c:pt idx="110">
                  <c:v>1.024650890913998</c:v>
                </c:pt>
                <c:pt idx="111">
                  <c:v>1.0235301372859</c:v>
                </c:pt>
                <c:pt idx="112">
                  <c:v>1.013442643519991</c:v>
                </c:pt>
                <c:pt idx="113">
                  <c:v>1.0153701351177951</c:v>
                </c:pt>
                <c:pt idx="114">
                  <c:v>1.0034976291491871</c:v>
                </c:pt>
                <c:pt idx="115">
                  <c:v>1.018663556310986</c:v>
                </c:pt>
                <c:pt idx="116">
                  <c:v>1.0195763093803081</c:v>
                </c:pt>
                <c:pt idx="117">
                  <c:v>1.0268274498475689</c:v>
                </c:pt>
                <c:pt idx="118">
                  <c:v>1.041094174593733</c:v>
                </c:pt>
                <c:pt idx="119">
                  <c:v>1.0423230569073729</c:v>
                </c:pt>
                <c:pt idx="120">
                  <c:v>1.047418833559731</c:v>
                </c:pt>
                <c:pt idx="121">
                  <c:v>1.0533722322691079</c:v>
                </c:pt>
                <c:pt idx="122">
                  <c:v>1.045968182749093</c:v>
                </c:pt>
                <c:pt idx="123">
                  <c:v>1.0607975164140691</c:v>
                </c:pt>
                <c:pt idx="124">
                  <c:v>1.082187934371537</c:v>
                </c:pt>
                <c:pt idx="125">
                  <c:v>1.104831768041886</c:v>
                </c:pt>
                <c:pt idx="126">
                  <c:v>1.1263076380807659</c:v>
                </c:pt>
                <c:pt idx="127">
                  <c:v>1.190300086534553</c:v>
                </c:pt>
                <c:pt idx="128">
                  <c:v>1.197573014714667</c:v>
                </c:pt>
                <c:pt idx="129">
                  <c:v>1.217265492308286</c:v>
                </c:pt>
                <c:pt idx="130">
                  <c:v>1.23455946469308</c:v>
                </c:pt>
                <c:pt idx="131">
                  <c:v>1.2141641308903071</c:v>
                </c:pt>
                <c:pt idx="132">
                  <c:v>1.240476438613247</c:v>
                </c:pt>
                <c:pt idx="133">
                  <c:v>1.2292562405698511</c:v>
                </c:pt>
                <c:pt idx="134">
                  <c:v>1.2147656930001829</c:v>
                </c:pt>
                <c:pt idx="135">
                  <c:v>1.156791038490494</c:v>
                </c:pt>
                <c:pt idx="136">
                  <c:v>1.1648890355537549</c:v>
                </c:pt>
                <c:pt idx="137">
                  <c:v>1.19971417602228</c:v>
                </c:pt>
                <c:pt idx="138">
                  <c:v>1.2024876748310871</c:v>
                </c:pt>
                <c:pt idx="139">
                  <c:v>1.208683128511713</c:v>
                </c:pt>
                <c:pt idx="140">
                  <c:v>1.2089554847989319</c:v>
                </c:pt>
                <c:pt idx="141">
                  <c:v>1.155896478062638</c:v>
                </c:pt>
                <c:pt idx="142">
                  <c:v>1.161831091536365</c:v>
                </c:pt>
                <c:pt idx="143">
                  <c:v>1.172044235022538</c:v>
                </c:pt>
                <c:pt idx="144">
                  <c:v>1.200494760835308</c:v>
                </c:pt>
                <c:pt idx="145">
                  <c:v>1.1946762958217529</c:v>
                </c:pt>
                <c:pt idx="146">
                  <c:v>1.2046915523565651</c:v>
                </c:pt>
                <c:pt idx="147">
                  <c:v>1.224260118506195</c:v>
                </c:pt>
                <c:pt idx="148">
                  <c:v>1.225423064840234</c:v>
                </c:pt>
                <c:pt idx="149">
                  <c:v>1.2258507005569439</c:v>
                </c:pt>
                <c:pt idx="150">
                  <c:v>1.222185841328878</c:v>
                </c:pt>
                <c:pt idx="151">
                  <c:v>1.208367670874138</c:v>
                </c:pt>
                <c:pt idx="152">
                  <c:v>1.21271654181629</c:v>
                </c:pt>
                <c:pt idx="153">
                  <c:v>1.2016577664287651</c:v>
                </c:pt>
                <c:pt idx="154">
                  <c:v>1.1931753140117081</c:v>
                </c:pt>
                <c:pt idx="155">
                  <c:v>1.1901120366466571</c:v>
                </c:pt>
                <c:pt idx="156">
                  <c:v>1.2085021700008911</c:v>
                </c:pt>
                <c:pt idx="157">
                  <c:v>1.2369216438783921</c:v>
                </c:pt>
                <c:pt idx="158">
                  <c:v>1.236339578117188</c:v>
                </c:pt>
                <c:pt idx="159">
                  <c:v>1.2178431531193841</c:v>
                </c:pt>
                <c:pt idx="160">
                  <c:v>1.202170498670377</c:v>
                </c:pt>
                <c:pt idx="161">
                  <c:v>1.2126962158357599</c:v>
                </c:pt>
                <c:pt idx="162">
                  <c:v>1.2222911453154719</c:v>
                </c:pt>
                <c:pt idx="163">
                  <c:v>1.223870705114388</c:v>
                </c:pt>
                <c:pt idx="164">
                  <c:v>1.209524236944123</c:v>
                </c:pt>
                <c:pt idx="165">
                  <c:v>1.2160047284275179</c:v>
                </c:pt>
                <c:pt idx="166">
                  <c:v>1.2450263767622169</c:v>
                </c:pt>
                <c:pt idx="167">
                  <c:v>1.23781727097578</c:v>
                </c:pt>
                <c:pt idx="168">
                  <c:v>1.2444756394802361</c:v>
                </c:pt>
                <c:pt idx="169">
                  <c:v>1.244929171562811</c:v>
                </c:pt>
                <c:pt idx="170">
                  <c:v>1.238043404916604</c:v>
                </c:pt>
                <c:pt idx="171">
                  <c:v>1.2259957281070419</c:v>
                </c:pt>
                <c:pt idx="172">
                  <c:v>1.200075915265669</c:v>
                </c:pt>
                <c:pt idx="173">
                  <c:v>1.206506747356398</c:v>
                </c:pt>
                <c:pt idx="174">
                  <c:v>1.1782868196939751</c:v>
                </c:pt>
                <c:pt idx="175">
                  <c:v>1.1776157067799731</c:v>
                </c:pt>
                <c:pt idx="176">
                  <c:v>1.1892595899121821</c:v>
                </c:pt>
                <c:pt idx="177">
                  <c:v>1.195368228544772</c:v>
                </c:pt>
                <c:pt idx="178">
                  <c:v>1.20498861982128</c:v>
                </c:pt>
                <c:pt idx="179">
                  <c:v>1.197623740776864</c:v>
                </c:pt>
                <c:pt idx="180">
                  <c:v>1.1912865583204331</c:v>
                </c:pt>
                <c:pt idx="181">
                  <c:v>1.218126116842507</c:v>
                </c:pt>
                <c:pt idx="182">
                  <c:v>1.2063866285151901</c:v>
                </c:pt>
                <c:pt idx="183">
                  <c:v>1.192134323560849</c:v>
                </c:pt>
                <c:pt idx="184">
                  <c:v>1.1963945819192721</c:v>
                </c:pt>
                <c:pt idx="185">
                  <c:v>1.173440031364825</c:v>
                </c:pt>
                <c:pt idx="186">
                  <c:v>1.175256312787329</c:v>
                </c:pt>
                <c:pt idx="187">
                  <c:v>1.178326246960387</c:v>
                </c:pt>
                <c:pt idx="188">
                  <c:v>1.180869838978728</c:v>
                </c:pt>
                <c:pt idx="189">
                  <c:v>1.1797395050779791</c:v>
                </c:pt>
                <c:pt idx="190">
                  <c:v>1.203848113053696</c:v>
                </c:pt>
                <c:pt idx="191">
                  <c:v>1.24037048277305</c:v>
                </c:pt>
                <c:pt idx="192">
                  <c:v>1.244496321017277</c:v>
                </c:pt>
                <c:pt idx="193">
                  <c:v>1.2362414642733659</c:v>
                </c:pt>
                <c:pt idx="194">
                  <c:v>1.234089972073801</c:v>
                </c:pt>
                <c:pt idx="195">
                  <c:v>1.232326115483491</c:v>
                </c:pt>
                <c:pt idx="196">
                  <c:v>1.2230192460368881</c:v>
                </c:pt>
                <c:pt idx="197">
                  <c:v>1.2327867982025591</c:v>
                </c:pt>
                <c:pt idx="198">
                  <c:v>1.2326225113414631</c:v>
                </c:pt>
                <c:pt idx="199">
                  <c:v>1.228804940592038</c:v>
                </c:pt>
                <c:pt idx="200">
                  <c:v>1.2136087121142689</c:v>
                </c:pt>
                <c:pt idx="201">
                  <c:v>1.206633463746194</c:v>
                </c:pt>
                <c:pt idx="202">
                  <c:v>1.2087810250710009</c:v>
                </c:pt>
                <c:pt idx="203">
                  <c:v>1.2185537723123561</c:v>
                </c:pt>
                <c:pt idx="204">
                  <c:v>1.2277233771926781</c:v>
                </c:pt>
                <c:pt idx="205">
                  <c:v>1.2077661680236811</c:v>
                </c:pt>
                <c:pt idx="206">
                  <c:v>1.2143248226800181</c:v>
                </c:pt>
                <c:pt idx="207">
                  <c:v>1.2289171581774521</c:v>
                </c:pt>
                <c:pt idx="208">
                  <c:v>1.2382019238609709</c:v>
                </c:pt>
                <c:pt idx="209">
                  <c:v>1.2566801562173091</c:v>
                </c:pt>
                <c:pt idx="210">
                  <c:v>1.2568360479941241</c:v>
                </c:pt>
                <c:pt idx="211">
                  <c:v>1.281438444950687</c:v>
                </c:pt>
                <c:pt idx="212">
                  <c:v>1.27437083090238</c:v>
                </c:pt>
                <c:pt idx="213">
                  <c:v>1.261771488413282</c:v>
                </c:pt>
                <c:pt idx="214">
                  <c:v>1.2630290720385939</c:v>
                </c:pt>
                <c:pt idx="215">
                  <c:v>1.2497485030280771</c:v>
                </c:pt>
                <c:pt idx="216">
                  <c:v>1.2619248122819651</c:v>
                </c:pt>
                <c:pt idx="217">
                  <c:v>1.2595097341891131</c:v>
                </c:pt>
                <c:pt idx="218">
                  <c:v>1.258708349320208</c:v>
                </c:pt>
                <c:pt idx="219">
                  <c:v>1.268053441091713</c:v>
                </c:pt>
                <c:pt idx="220">
                  <c:v>1.2719901430253719</c:v>
                </c:pt>
                <c:pt idx="221">
                  <c:v>1.287876664715583</c:v>
                </c:pt>
                <c:pt idx="222">
                  <c:v>1.27996628297115</c:v>
                </c:pt>
                <c:pt idx="223">
                  <c:v>1.2636500712377221</c:v>
                </c:pt>
                <c:pt idx="224">
                  <c:v>1.265937998371709</c:v>
                </c:pt>
                <c:pt idx="225">
                  <c:v>1.2818770831660899</c:v>
                </c:pt>
                <c:pt idx="226">
                  <c:v>1.2765977010822189</c:v>
                </c:pt>
                <c:pt idx="227">
                  <c:v>1.304096263843791</c:v>
                </c:pt>
                <c:pt idx="228">
                  <c:v>1.304108214493179</c:v>
                </c:pt>
                <c:pt idx="229">
                  <c:v>1.301512849496248</c:v>
                </c:pt>
                <c:pt idx="230">
                  <c:v>1.303792065495722</c:v>
                </c:pt>
                <c:pt idx="231">
                  <c:v>1.292550040233194</c:v>
                </c:pt>
                <c:pt idx="232">
                  <c:v>1.28937602676819</c:v>
                </c:pt>
                <c:pt idx="233">
                  <c:v>1.2720861432832691</c:v>
                </c:pt>
                <c:pt idx="234">
                  <c:v>1.271526714619915</c:v>
                </c:pt>
                <c:pt idx="235">
                  <c:v>1.2585154401599969</c:v>
                </c:pt>
                <c:pt idx="236">
                  <c:v>1.2701507504296701</c:v>
                </c:pt>
                <c:pt idx="237">
                  <c:v>1.272792752588926</c:v>
                </c:pt>
                <c:pt idx="238">
                  <c:v>1.2750492524779919</c:v>
                </c:pt>
                <c:pt idx="239">
                  <c:v>1.291431143400207</c:v>
                </c:pt>
                <c:pt idx="240">
                  <c:v>1.286924148576478</c:v>
                </c:pt>
                <c:pt idx="241">
                  <c:v>1.29898831925751</c:v>
                </c:pt>
                <c:pt idx="242">
                  <c:v>1.277865418068086</c:v>
                </c:pt>
                <c:pt idx="243">
                  <c:v>1.288765931302057</c:v>
                </c:pt>
                <c:pt idx="244">
                  <c:v>1.2869363955229589</c:v>
                </c:pt>
                <c:pt idx="245">
                  <c:v>1.2977462023404149</c:v>
                </c:pt>
                <c:pt idx="246">
                  <c:v>1.3035118869652671</c:v>
                </c:pt>
                <c:pt idx="247">
                  <c:v>1.2979838918678379</c:v>
                </c:pt>
                <c:pt idx="248">
                  <c:v>1.316200276607163</c:v>
                </c:pt>
                <c:pt idx="249">
                  <c:v>1.3413155243241739</c:v>
                </c:pt>
                <c:pt idx="250">
                  <c:v>1.355839750996664</c:v>
                </c:pt>
                <c:pt idx="251">
                  <c:v>1.3817809367349609</c:v>
                </c:pt>
                <c:pt idx="252">
                  <c:v>1.3944347781358979</c:v>
                </c:pt>
                <c:pt idx="253">
                  <c:v>1.4191410766061521</c:v>
                </c:pt>
                <c:pt idx="254">
                  <c:v>1.4144499035098641</c:v>
                </c:pt>
                <c:pt idx="255">
                  <c:v>1.4004809375882969</c:v>
                </c:pt>
                <c:pt idx="256">
                  <c:v>1.440425835020515</c:v>
                </c:pt>
                <c:pt idx="257">
                  <c:v>1.435694721076189</c:v>
                </c:pt>
                <c:pt idx="258">
                  <c:v>1.408021836858663</c:v>
                </c:pt>
                <c:pt idx="259">
                  <c:v>1.4048366628698501</c:v>
                </c:pt>
                <c:pt idx="260">
                  <c:v>1.420392931821012</c:v>
                </c:pt>
                <c:pt idx="261">
                  <c:v>1.3995453498897299</c:v>
                </c:pt>
                <c:pt idx="262">
                  <c:v>1.4095603298805901</c:v>
                </c:pt>
                <c:pt idx="263">
                  <c:v>1.432348223197202</c:v>
                </c:pt>
                <c:pt idx="264">
                  <c:v>1.4335853820762861</c:v>
                </c:pt>
                <c:pt idx="265">
                  <c:v>1.448036917195471</c:v>
                </c:pt>
                <c:pt idx="266">
                  <c:v>1.418963732919855</c:v>
                </c:pt>
                <c:pt idx="267">
                  <c:v>1.422833708748334</c:v>
                </c:pt>
                <c:pt idx="268">
                  <c:v>1.384004172337135</c:v>
                </c:pt>
                <c:pt idx="269">
                  <c:v>1.3775236808537401</c:v>
                </c:pt>
                <c:pt idx="270">
                  <c:v>1.3944298003447479</c:v>
                </c:pt>
                <c:pt idx="271">
                  <c:v>1.415906954337695</c:v>
                </c:pt>
                <c:pt idx="272">
                  <c:v>1.411816889029075</c:v>
                </c:pt>
                <c:pt idx="273">
                  <c:v>1.4089204269269739</c:v>
                </c:pt>
                <c:pt idx="274">
                  <c:v>1.411356996435585</c:v>
                </c:pt>
                <c:pt idx="275">
                  <c:v>1.432243334026537</c:v>
                </c:pt>
                <c:pt idx="276">
                  <c:v>1.463564287303567</c:v>
                </c:pt>
                <c:pt idx="277">
                  <c:v>1.4948287466016701</c:v>
                </c:pt>
                <c:pt idx="278">
                  <c:v>1.4847037416238791</c:v>
                </c:pt>
                <c:pt idx="279">
                  <c:v>1.4873961735482391</c:v>
                </c:pt>
                <c:pt idx="280">
                  <c:v>1.4406781221180169</c:v>
                </c:pt>
                <c:pt idx="281">
                  <c:v>1.4361315024964809</c:v>
                </c:pt>
                <c:pt idx="282">
                  <c:v>1.399556905476329</c:v>
                </c:pt>
                <c:pt idx="283">
                  <c:v>1.4077907448798279</c:v>
                </c:pt>
                <c:pt idx="284">
                  <c:v>1.37361044564979</c:v>
                </c:pt>
                <c:pt idx="285">
                  <c:v>1.394722008537149</c:v>
                </c:pt>
                <c:pt idx="286">
                  <c:v>1.376922810103747</c:v>
                </c:pt>
                <c:pt idx="287">
                  <c:v>1.403326120540294</c:v>
                </c:pt>
                <c:pt idx="288">
                  <c:v>1.3591826340511259</c:v>
                </c:pt>
                <c:pt idx="289">
                  <c:v>1.354572824136377</c:v>
                </c:pt>
                <c:pt idx="290">
                  <c:v>1.3075299915867431</c:v>
                </c:pt>
                <c:pt idx="291">
                  <c:v>1.2794911212008391</c:v>
                </c:pt>
                <c:pt idx="292">
                  <c:v>1.287885336343817</c:v>
                </c:pt>
                <c:pt idx="293">
                  <c:v>1.3199571657120901</c:v>
                </c:pt>
                <c:pt idx="294">
                  <c:v>1.324632160987139</c:v>
                </c:pt>
                <c:pt idx="295">
                  <c:v>1.296104360892703</c:v>
                </c:pt>
                <c:pt idx="296">
                  <c:v>1.307382791191301</c:v>
                </c:pt>
                <c:pt idx="297">
                  <c:v>1.312915586301624</c:v>
                </c:pt>
                <c:pt idx="298">
                  <c:v>1.3234454516262999</c:v>
                </c:pt>
                <c:pt idx="299">
                  <c:v>1.288780706650392</c:v>
                </c:pt>
                <c:pt idx="300">
                  <c:v>1.3016660153398141</c:v>
                </c:pt>
                <c:pt idx="301">
                  <c:v>1.289335434066549</c:v>
                </c:pt>
                <c:pt idx="302">
                  <c:v>1.268599852436147</c:v>
                </c:pt>
                <c:pt idx="303">
                  <c:v>1.2679979545229001</c:v>
                </c:pt>
                <c:pt idx="304">
                  <c:v>1.2967338736949501</c:v>
                </c:pt>
                <c:pt idx="305">
                  <c:v>1.2990214057661471</c:v>
                </c:pt>
                <c:pt idx="306">
                  <c:v>1.3113380413229361</c:v>
                </c:pt>
                <c:pt idx="307">
                  <c:v>1.2994206957276959</c:v>
                </c:pt>
                <c:pt idx="308">
                  <c:v>1.3155351488944249</c:v>
                </c:pt>
                <c:pt idx="309">
                  <c:v>1.3286061568481451</c:v>
                </c:pt>
                <c:pt idx="310">
                  <c:v>1.323145282918686</c:v>
                </c:pt>
                <c:pt idx="311">
                  <c:v>1.313724556376092</c:v>
                </c:pt>
                <c:pt idx="312">
                  <c:v>1.3159036832177959</c:v>
                </c:pt>
                <c:pt idx="313">
                  <c:v>1.29611672635802</c:v>
                </c:pt>
                <c:pt idx="314">
                  <c:v>1.273570315171612</c:v>
                </c:pt>
                <c:pt idx="315">
                  <c:v>1.271484778704788</c:v>
                </c:pt>
                <c:pt idx="316">
                  <c:v>1.282034258896972</c:v>
                </c:pt>
                <c:pt idx="317">
                  <c:v>1.2738864444159299</c:v>
                </c:pt>
                <c:pt idx="318">
                  <c:v>1.278315611870088</c:v>
                </c:pt>
                <c:pt idx="319">
                  <c:v>1.309419142340807</c:v>
                </c:pt>
                <c:pt idx="320">
                  <c:v>1.3085203744942411</c:v>
                </c:pt>
                <c:pt idx="321">
                  <c:v>1.312479259203541</c:v>
                </c:pt>
                <c:pt idx="322">
                  <c:v>1.3110607467508459</c:v>
                </c:pt>
                <c:pt idx="323">
                  <c:v>1.3229650552740251</c:v>
                </c:pt>
                <c:pt idx="324">
                  <c:v>1.308105677083893</c:v>
                </c:pt>
                <c:pt idx="325">
                  <c:v>1.3115277307214099</c:v>
                </c:pt>
                <c:pt idx="326">
                  <c:v>1.318927849366667</c:v>
                </c:pt>
                <c:pt idx="327">
                  <c:v>1.33050295206719</c:v>
                </c:pt>
                <c:pt idx="328">
                  <c:v>1.3200528104134761</c:v>
                </c:pt>
                <c:pt idx="329">
                  <c:v>1.3039847376182581</c:v>
                </c:pt>
                <c:pt idx="330">
                  <c:v>1.2872317247113989</c:v>
                </c:pt>
                <c:pt idx="331">
                  <c:v>1.286330882785186</c:v>
                </c:pt>
                <c:pt idx="332">
                  <c:v>1.294232316357433</c:v>
                </c:pt>
                <c:pt idx="333">
                  <c:v>1.29985125490905</c:v>
                </c:pt>
                <c:pt idx="334">
                  <c:v>1.286573431584922</c:v>
                </c:pt>
                <c:pt idx="335">
                  <c:v>1.3170026293799031</c:v>
                </c:pt>
                <c:pt idx="336">
                  <c:v>1.3363510467899731</c:v>
                </c:pt>
                <c:pt idx="337">
                  <c:v>1.3370260905787319</c:v>
                </c:pt>
                <c:pt idx="338">
                  <c:v>1.333271887900775</c:v>
                </c:pt>
                <c:pt idx="339">
                  <c:v>1.336975443529093</c:v>
                </c:pt>
                <c:pt idx="340">
                  <c:v>1.323779240177317</c:v>
                </c:pt>
                <c:pt idx="341">
                  <c:v>1.329310869852411</c:v>
                </c:pt>
                <c:pt idx="342">
                  <c:v>1.3713268247002111</c:v>
                </c:pt>
                <c:pt idx="343">
                  <c:v>1.3718924756025019</c:v>
                </c:pt>
                <c:pt idx="344">
                  <c:v>1.3764772582895231</c:v>
                </c:pt>
                <c:pt idx="345">
                  <c:v>1.3723016421337939</c:v>
                </c:pt>
                <c:pt idx="346">
                  <c:v>1.3751687510706201</c:v>
                </c:pt>
                <c:pt idx="347">
                  <c:v>1.3778804027996989</c:v>
                </c:pt>
                <c:pt idx="348">
                  <c:v>1.3650906400459659</c:v>
                </c:pt>
                <c:pt idx="349">
                  <c:v>1.3563801178804149</c:v>
                </c:pt>
                <c:pt idx="350">
                  <c:v>1.364034479183984</c:v>
                </c:pt>
                <c:pt idx="351">
                  <c:v>1.363014328295282</c:v>
                </c:pt>
                <c:pt idx="352">
                  <c:v>1.3513399068094289</c:v>
                </c:pt>
                <c:pt idx="353">
                  <c:v>1.3526983499649501</c:v>
                </c:pt>
                <c:pt idx="354">
                  <c:v>1.3618339794453569</c:v>
                </c:pt>
                <c:pt idx="355">
                  <c:v>1.350243607568012</c:v>
                </c:pt>
                <c:pt idx="356">
                  <c:v>1.335243231468237</c:v>
                </c:pt>
                <c:pt idx="357">
                  <c:v>1.3132330192531481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7F-4CFC-912D-131E48A26527}"/>
            </c:ext>
          </c:extLst>
        </c:ser>
        <c:ser>
          <c:idx val="1"/>
          <c:order val="1"/>
          <c:tx>
            <c:strRef>
              <c:f>'fut vs index'!$F$1</c:f>
              <c:strCache>
                <c:ptCount val="1"/>
                <c:pt idx="0">
                  <c:v>净值_90_110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index'!$F$2:$F$359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0.99999367642655645</c:v>
                </c:pt>
                <c:pt idx="2">
                  <c:v>0.99978523142806441</c:v>
                </c:pt>
                <c:pt idx="3">
                  <c:v>1.007765412507069</c:v>
                </c:pt>
                <c:pt idx="4">
                  <c:v>1.00637083291091</c:v>
                </c:pt>
                <c:pt idx="5">
                  <c:v>1.018062582448453</c:v>
                </c:pt>
                <c:pt idx="6">
                  <c:v>1.0199204087609459</c:v>
                </c:pt>
                <c:pt idx="7">
                  <c:v>1.029720185199106</c:v>
                </c:pt>
                <c:pt idx="8">
                  <c:v>1.0287259705484619</c:v>
                </c:pt>
                <c:pt idx="9">
                  <c:v>1.0256071363432431</c:v>
                </c:pt>
                <c:pt idx="10">
                  <c:v>1.031708813950529</c:v>
                </c:pt>
                <c:pt idx="11">
                  <c:v>1.022362432503807</c:v>
                </c:pt>
                <c:pt idx="12">
                  <c:v>1.0335331879942411</c:v>
                </c:pt>
                <c:pt idx="13">
                  <c:v>1.034186586104465</c:v>
                </c:pt>
                <c:pt idx="14">
                  <c:v>1.042809669712554</c:v>
                </c:pt>
                <c:pt idx="15">
                  <c:v>1.041119601765935</c:v>
                </c:pt>
                <c:pt idx="16">
                  <c:v>1.0374226285384289</c:v>
                </c:pt>
                <c:pt idx="17">
                  <c:v>1.0344297595045491</c:v>
                </c:pt>
                <c:pt idx="18">
                  <c:v>1.036432592346765</c:v>
                </c:pt>
                <c:pt idx="19">
                  <c:v>1.0429028683392689</c:v>
                </c:pt>
                <c:pt idx="20">
                  <c:v>1.0275851898651549</c:v>
                </c:pt>
                <c:pt idx="21">
                  <c:v>1.0314550267960789</c:v>
                </c:pt>
                <c:pt idx="22">
                  <c:v>1.002652206507346</c:v>
                </c:pt>
                <c:pt idx="23">
                  <c:v>0.96077680606768279</c:v>
                </c:pt>
                <c:pt idx="24">
                  <c:v>0.96465724703314004</c:v>
                </c:pt>
                <c:pt idx="25">
                  <c:v>0.97495041766711188</c:v>
                </c:pt>
                <c:pt idx="26">
                  <c:v>0.98888110117682471</c:v>
                </c:pt>
                <c:pt idx="27">
                  <c:v>0.988103419242093</c:v>
                </c:pt>
                <c:pt idx="28">
                  <c:v>0.99300724226727211</c:v>
                </c:pt>
                <c:pt idx="29">
                  <c:v>1.001135971769227</c:v>
                </c:pt>
                <c:pt idx="30">
                  <c:v>1.00847270671349</c:v>
                </c:pt>
                <c:pt idx="31">
                  <c:v>1.0036382463970941</c:v>
                </c:pt>
                <c:pt idx="32">
                  <c:v>1.0094928571908961</c:v>
                </c:pt>
                <c:pt idx="33">
                  <c:v>1.0273622890875189</c:v>
                </c:pt>
                <c:pt idx="34">
                  <c:v>1.0234658085775641</c:v>
                </c:pt>
                <c:pt idx="35">
                  <c:v>1.0224312997527609</c:v>
                </c:pt>
                <c:pt idx="36">
                  <c:v>1.0417622831026769</c:v>
                </c:pt>
                <c:pt idx="37">
                  <c:v>1.040640451710255</c:v>
                </c:pt>
                <c:pt idx="38">
                  <c:v>1.036928828702194</c:v>
                </c:pt>
                <c:pt idx="39">
                  <c:v>1.0357164172255759</c:v>
                </c:pt>
                <c:pt idx="40">
                  <c:v>1.0256448456812171</c:v>
                </c:pt>
                <c:pt idx="41">
                  <c:v>1.029032678485541</c:v>
                </c:pt>
                <c:pt idx="42">
                  <c:v>0.99915426482358705</c:v>
                </c:pt>
                <c:pt idx="43">
                  <c:v>1.026994992740335</c:v>
                </c:pt>
                <c:pt idx="44">
                  <c:v>1.031409116382543</c:v>
                </c:pt>
                <c:pt idx="45">
                  <c:v>1.0364222286978491</c:v>
                </c:pt>
                <c:pt idx="46">
                  <c:v>1.0545170985239349</c:v>
                </c:pt>
                <c:pt idx="47">
                  <c:v>1.041242908340634</c:v>
                </c:pt>
                <c:pt idx="48">
                  <c:v>1.0118334584723241</c:v>
                </c:pt>
                <c:pt idx="49">
                  <c:v>1.029413862314053</c:v>
                </c:pt>
                <c:pt idx="50">
                  <c:v>1.018229609773551</c:v>
                </c:pt>
                <c:pt idx="51">
                  <c:v>1.00540796390829</c:v>
                </c:pt>
                <c:pt idx="52">
                  <c:v>0.99605223493087025</c:v>
                </c:pt>
                <c:pt idx="53">
                  <c:v>0.97407511513574008</c:v>
                </c:pt>
                <c:pt idx="54">
                  <c:v>0.9700997821789431</c:v>
                </c:pt>
                <c:pt idx="55">
                  <c:v>0.96326738533314649</c:v>
                </c:pt>
                <c:pt idx="56">
                  <c:v>0.95305353072394583</c:v>
                </c:pt>
                <c:pt idx="57">
                  <c:v>0.96507458012600289</c:v>
                </c:pt>
                <c:pt idx="58">
                  <c:v>0.94555544142368653</c:v>
                </c:pt>
                <c:pt idx="59">
                  <c:v>0.96190161293254872</c:v>
                </c:pt>
                <c:pt idx="60">
                  <c:v>0.98067882902801196</c:v>
                </c:pt>
                <c:pt idx="61">
                  <c:v>0.97721994775330079</c:v>
                </c:pt>
                <c:pt idx="62">
                  <c:v>0.97874153080121229</c:v>
                </c:pt>
                <c:pt idx="63">
                  <c:v>0.97241298946804444</c:v>
                </c:pt>
                <c:pt idx="64">
                  <c:v>0.97684346242373021</c:v>
                </c:pt>
                <c:pt idx="65">
                  <c:v>0.97559087417355561</c:v>
                </c:pt>
                <c:pt idx="66">
                  <c:v>0.98687519205820873</c:v>
                </c:pt>
                <c:pt idx="67">
                  <c:v>0.98364246088684015</c:v>
                </c:pt>
                <c:pt idx="68">
                  <c:v>1.002346676447758</c:v>
                </c:pt>
                <c:pt idx="69">
                  <c:v>0.9999374818392659</c:v>
                </c:pt>
                <c:pt idx="70">
                  <c:v>1.003536207241474</c:v>
                </c:pt>
                <c:pt idx="71">
                  <c:v>0.99816811841877451</c:v>
                </c:pt>
                <c:pt idx="72">
                  <c:v>0.99410328485038313</c:v>
                </c:pt>
                <c:pt idx="73">
                  <c:v>1.010469893532681</c:v>
                </c:pt>
                <c:pt idx="74">
                  <c:v>1.003774723539975</c:v>
                </c:pt>
                <c:pt idx="75">
                  <c:v>1.005010989827839</c:v>
                </c:pt>
                <c:pt idx="76">
                  <c:v>1.0138116226643219</c:v>
                </c:pt>
                <c:pt idx="77">
                  <c:v>1.0170579864066409</c:v>
                </c:pt>
                <c:pt idx="78">
                  <c:v>1.00675893649446</c:v>
                </c:pt>
                <c:pt idx="79">
                  <c:v>1.014279110583018</c:v>
                </c:pt>
                <c:pt idx="80">
                  <c:v>1.011854629526455</c:v>
                </c:pt>
                <c:pt idx="81">
                  <c:v>1.003429617393669</c:v>
                </c:pt>
                <c:pt idx="82">
                  <c:v>1.009643177329467</c:v>
                </c:pt>
                <c:pt idx="83">
                  <c:v>1.0159550557774939</c:v>
                </c:pt>
                <c:pt idx="84">
                  <c:v>1.0201698847412499</c:v>
                </c:pt>
                <c:pt idx="85">
                  <c:v>1.029427344367789</c:v>
                </c:pt>
                <c:pt idx="86">
                  <c:v>1.036526770308585</c:v>
                </c:pt>
                <c:pt idx="87">
                  <c:v>1.0335019475685461</c:v>
                </c:pt>
                <c:pt idx="88">
                  <c:v>1.041367386946918</c:v>
                </c:pt>
                <c:pt idx="89">
                  <c:v>1.0405237448035789</c:v>
                </c:pt>
                <c:pt idx="90">
                  <c:v>1.041223437216126</c:v>
                </c:pt>
                <c:pt idx="91">
                  <c:v>1.042892917187451</c:v>
                </c:pt>
                <c:pt idx="92">
                  <c:v>1.033079598886989</c:v>
                </c:pt>
                <c:pt idx="93">
                  <c:v>1.030285458120489</c:v>
                </c:pt>
                <c:pt idx="94">
                  <c:v>1.0324207354359449</c:v>
                </c:pt>
                <c:pt idx="95">
                  <c:v>1.04021750270007</c:v>
                </c:pt>
                <c:pt idx="96">
                  <c:v>1.0353961235938649</c:v>
                </c:pt>
                <c:pt idx="97">
                  <c:v>1.0307248154574049</c:v>
                </c:pt>
                <c:pt idx="98">
                  <c:v>1.011285162638532</c:v>
                </c:pt>
                <c:pt idx="99">
                  <c:v>1.011939500101122</c:v>
                </c:pt>
                <c:pt idx="100">
                  <c:v>1.021953815989501</c:v>
                </c:pt>
                <c:pt idx="101">
                  <c:v>1.015705170808002</c:v>
                </c:pt>
                <c:pt idx="102">
                  <c:v>1.018467546090992</c:v>
                </c:pt>
                <c:pt idx="103">
                  <c:v>1.020682539287507</c:v>
                </c:pt>
                <c:pt idx="104">
                  <c:v>1.044458548025585</c:v>
                </c:pt>
                <c:pt idx="105">
                  <c:v>1.047076078544581</c:v>
                </c:pt>
                <c:pt idx="106">
                  <c:v>1.0472431326862579</c:v>
                </c:pt>
                <c:pt idx="107">
                  <c:v>1.0468839584042291</c:v>
                </c:pt>
                <c:pt idx="108">
                  <c:v>1.0512225937869299</c:v>
                </c:pt>
                <c:pt idx="109">
                  <c:v>1.0570932218016109</c:v>
                </c:pt>
                <c:pt idx="110">
                  <c:v>1.063021771437892</c:v>
                </c:pt>
                <c:pt idx="111">
                  <c:v>1.0612741839508779</c:v>
                </c:pt>
                <c:pt idx="112">
                  <c:v>1.0524616462221339</c:v>
                </c:pt>
                <c:pt idx="113">
                  <c:v>1.0535883078438519</c:v>
                </c:pt>
                <c:pt idx="114">
                  <c:v>1.043066981888396</c:v>
                </c:pt>
                <c:pt idx="115">
                  <c:v>1.0562696342637179</c:v>
                </c:pt>
                <c:pt idx="116">
                  <c:v>1.0568653808246651</c:v>
                </c:pt>
                <c:pt idx="117">
                  <c:v>1.0630500339765909</c:v>
                </c:pt>
                <c:pt idx="118">
                  <c:v>1.075355019107131</c:v>
                </c:pt>
                <c:pt idx="119">
                  <c:v>1.076075452752423</c:v>
                </c:pt>
                <c:pt idx="120">
                  <c:v>1.0800302047274291</c:v>
                </c:pt>
                <c:pt idx="121">
                  <c:v>1.0834081260604329</c:v>
                </c:pt>
                <c:pt idx="122">
                  <c:v>1.07776420319461</c:v>
                </c:pt>
                <c:pt idx="123">
                  <c:v>1.0905834613936349</c:v>
                </c:pt>
                <c:pt idx="124">
                  <c:v>1.1075642757166051</c:v>
                </c:pt>
                <c:pt idx="125">
                  <c:v>1.117143645280672</c:v>
                </c:pt>
                <c:pt idx="126">
                  <c:v>1.1244642844475301</c:v>
                </c:pt>
                <c:pt idx="127">
                  <c:v>1.113445166850914</c:v>
                </c:pt>
                <c:pt idx="128">
                  <c:v>1.130758889226205</c:v>
                </c:pt>
                <c:pt idx="129">
                  <c:v>1.1362145654769431</c:v>
                </c:pt>
                <c:pt idx="130">
                  <c:v>1.147038596837471</c:v>
                </c:pt>
                <c:pt idx="131">
                  <c:v>1.134988536339417</c:v>
                </c:pt>
                <c:pt idx="132">
                  <c:v>1.1557733568169559</c:v>
                </c:pt>
                <c:pt idx="133">
                  <c:v>1.149735309122754</c:v>
                </c:pt>
                <c:pt idx="134">
                  <c:v>1.138472095168702</c:v>
                </c:pt>
                <c:pt idx="135">
                  <c:v>1.1009806578804551</c:v>
                </c:pt>
                <c:pt idx="136">
                  <c:v>1.1084231406798031</c:v>
                </c:pt>
                <c:pt idx="137">
                  <c:v>1.133823112754387</c:v>
                </c:pt>
                <c:pt idx="138">
                  <c:v>1.1368526246249671</c:v>
                </c:pt>
                <c:pt idx="139">
                  <c:v>1.14119114968003</c:v>
                </c:pt>
                <c:pt idx="140">
                  <c:v>1.1407367505074339</c:v>
                </c:pt>
                <c:pt idx="141">
                  <c:v>1.104625630940461</c:v>
                </c:pt>
                <c:pt idx="142">
                  <c:v>1.1092924239104951</c:v>
                </c:pt>
                <c:pt idx="143">
                  <c:v>1.1173578576013441</c:v>
                </c:pt>
                <c:pt idx="144">
                  <c:v>1.135218261987738</c:v>
                </c:pt>
                <c:pt idx="145">
                  <c:v>1.1324260190759641</c:v>
                </c:pt>
                <c:pt idx="146">
                  <c:v>1.139916467697325</c:v>
                </c:pt>
                <c:pt idx="147">
                  <c:v>1.1524063862777321</c:v>
                </c:pt>
                <c:pt idx="148">
                  <c:v>1.154398276670088</c:v>
                </c:pt>
                <c:pt idx="149">
                  <c:v>1.156025084390927</c:v>
                </c:pt>
                <c:pt idx="150">
                  <c:v>1.1533638522260139</c:v>
                </c:pt>
                <c:pt idx="151">
                  <c:v>1.145122760924864</c:v>
                </c:pt>
                <c:pt idx="152">
                  <c:v>1.149678604303805</c:v>
                </c:pt>
                <c:pt idx="153">
                  <c:v>1.142904416329406</c:v>
                </c:pt>
                <c:pt idx="154">
                  <c:v>1.1359918548848329</c:v>
                </c:pt>
                <c:pt idx="155">
                  <c:v>1.134284298892779</c:v>
                </c:pt>
                <c:pt idx="156">
                  <c:v>1.145034541205135</c:v>
                </c:pt>
                <c:pt idx="157">
                  <c:v>1.162968731084733</c:v>
                </c:pt>
                <c:pt idx="158">
                  <c:v>1.162363340174797</c:v>
                </c:pt>
                <c:pt idx="159">
                  <c:v>1.1524368801692171</c:v>
                </c:pt>
                <c:pt idx="160">
                  <c:v>1.140876407636096</c:v>
                </c:pt>
                <c:pt idx="161">
                  <c:v>1.148557047275018</c:v>
                </c:pt>
                <c:pt idx="162">
                  <c:v>1.157196598825982</c:v>
                </c:pt>
                <c:pt idx="163">
                  <c:v>1.1591266945926419</c:v>
                </c:pt>
                <c:pt idx="164">
                  <c:v>1.1485850608823429</c:v>
                </c:pt>
                <c:pt idx="165">
                  <c:v>1.153314697561389</c:v>
                </c:pt>
                <c:pt idx="166">
                  <c:v>1.173792286411262</c:v>
                </c:pt>
                <c:pt idx="167">
                  <c:v>1.170913057374714</c:v>
                </c:pt>
                <c:pt idx="168">
                  <c:v>1.175101878799919</c:v>
                </c:pt>
                <c:pt idx="169">
                  <c:v>1.176728832322971</c:v>
                </c:pt>
                <c:pt idx="170">
                  <c:v>1.1719238627289019</c:v>
                </c:pt>
                <c:pt idx="171">
                  <c:v>1.163145567644712</c:v>
                </c:pt>
                <c:pt idx="172">
                  <c:v>1.142813244376216</c:v>
                </c:pt>
                <c:pt idx="173">
                  <c:v>1.148103418021422</c:v>
                </c:pt>
                <c:pt idx="174">
                  <c:v>1.124087472600048</c:v>
                </c:pt>
                <c:pt idx="175">
                  <c:v>1.1257181645391769</c:v>
                </c:pt>
                <c:pt idx="176">
                  <c:v>1.135237457491858</c:v>
                </c:pt>
                <c:pt idx="177">
                  <c:v>1.140311647103236</c:v>
                </c:pt>
                <c:pt idx="178">
                  <c:v>1.148645124038653</c:v>
                </c:pt>
                <c:pt idx="179">
                  <c:v>1.14353587549341</c:v>
                </c:pt>
                <c:pt idx="180">
                  <c:v>1.138584852140796</c:v>
                </c:pt>
                <c:pt idx="181">
                  <c:v>1.157697821108959</c:v>
                </c:pt>
                <c:pt idx="182">
                  <c:v>1.149565648726866</c:v>
                </c:pt>
                <c:pt idx="183">
                  <c:v>1.138553430582782</c:v>
                </c:pt>
                <c:pt idx="184">
                  <c:v>1.142573481345964</c:v>
                </c:pt>
                <c:pt idx="185">
                  <c:v>1.123434025251415</c:v>
                </c:pt>
                <c:pt idx="186">
                  <c:v>1.1250294294061149</c:v>
                </c:pt>
                <c:pt idx="187">
                  <c:v>1.1275311640224619</c:v>
                </c:pt>
                <c:pt idx="188">
                  <c:v>1.129436687341101</c:v>
                </c:pt>
                <c:pt idx="189">
                  <c:v>1.129205999344842</c:v>
                </c:pt>
                <c:pt idx="190">
                  <c:v>1.150950091397007</c:v>
                </c:pt>
                <c:pt idx="191">
                  <c:v>1.1743151699801591</c:v>
                </c:pt>
                <c:pt idx="192">
                  <c:v>1.177898564180847</c:v>
                </c:pt>
                <c:pt idx="193">
                  <c:v>1.1731961453950499</c:v>
                </c:pt>
                <c:pt idx="194">
                  <c:v>1.171250150209957</c:v>
                </c:pt>
                <c:pt idx="195">
                  <c:v>1.1705986778460691</c:v>
                </c:pt>
                <c:pt idx="196">
                  <c:v>1.165361861439848</c:v>
                </c:pt>
                <c:pt idx="197">
                  <c:v>1.173613213441244</c:v>
                </c:pt>
                <c:pt idx="198">
                  <c:v>1.173100908382682</c:v>
                </c:pt>
                <c:pt idx="199">
                  <c:v>1.1708501963945701</c:v>
                </c:pt>
                <c:pt idx="200">
                  <c:v>1.1583034591090839</c:v>
                </c:pt>
                <c:pt idx="201">
                  <c:v>1.1536697849436759</c:v>
                </c:pt>
                <c:pt idx="202">
                  <c:v>1.1554675168833259</c:v>
                </c:pt>
                <c:pt idx="203">
                  <c:v>1.1635465471696951</c:v>
                </c:pt>
                <c:pt idx="204">
                  <c:v>1.170949066711549</c:v>
                </c:pt>
                <c:pt idx="205">
                  <c:v>1.1549411935502309</c:v>
                </c:pt>
                <c:pt idx="206">
                  <c:v>1.1608303269018481</c:v>
                </c:pt>
                <c:pt idx="207">
                  <c:v>1.17257471604248</c:v>
                </c:pt>
                <c:pt idx="208">
                  <c:v>1.1810472958063849</c:v>
                </c:pt>
                <c:pt idx="209">
                  <c:v>1.1954594193040899</c:v>
                </c:pt>
                <c:pt idx="210">
                  <c:v>1.1965102247523109</c:v>
                </c:pt>
                <c:pt idx="211">
                  <c:v>1.21357069362401</c:v>
                </c:pt>
                <c:pt idx="212">
                  <c:v>1.21015639089497</c:v>
                </c:pt>
                <c:pt idx="213">
                  <c:v>1.201434758400499</c:v>
                </c:pt>
                <c:pt idx="214">
                  <c:v>1.202886481885213</c:v>
                </c:pt>
                <c:pt idx="215">
                  <c:v>1.1924155893547239</c:v>
                </c:pt>
                <c:pt idx="216">
                  <c:v>1.202503273929489</c:v>
                </c:pt>
                <c:pt idx="217">
                  <c:v>1.200811019294149</c:v>
                </c:pt>
                <c:pt idx="218">
                  <c:v>1.2000065226711101</c:v>
                </c:pt>
                <c:pt idx="219">
                  <c:v>1.2072263676234649</c:v>
                </c:pt>
                <c:pt idx="220">
                  <c:v>1.211371946004006</c:v>
                </c:pt>
                <c:pt idx="221">
                  <c:v>1.223574112216981</c:v>
                </c:pt>
                <c:pt idx="222">
                  <c:v>1.217682921604311</c:v>
                </c:pt>
                <c:pt idx="223">
                  <c:v>1.204987850874409</c:v>
                </c:pt>
                <c:pt idx="224">
                  <c:v>1.2074788376294261</c:v>
                </c:pt>
                <c:pt idx="225">
                  <c:v>1.220220928887916</c:v>
                </c:pt>
                <c:pt idx="226">
                  <c:v>1.216617936801766</c:v>
                </c:pt>
                <c:pt idx="227">
                  <c:v>1.235854556672717</c:v>
                </c:pt>
                <c:pt idx="228">
                  <c:v>1.2361850912812951</c:v>
                </c:pt>
                <c:pt idx="229">
                  <c:v>1.234576752884651</c:v>
                </c:pt>
                <c:pt idx="230">
                  <c:v>1.2377289539884091</c:v>
                </c:pt>
                <c:pt idx="231">
                  <c:v>1.230981581923257</c:v>
                </c:pt>
                <c:pt idx="232">
                  <c:v>1.2290280249623129</c:v>
                </c:pt>
                <c:pt idx="233">
                  <c:v>1.214311530923079</c:v>
                </c:pt>
                <c:pt idx="234">
                  <c:v>1.2149582912806649</c:v>
                </c:pt>
                <c:pt idx="235">
                  <c:v>1.204431149753824</c:v>
                </c:pt>
                <c:pt idx="236">
                  <c:v>1.2144448327129209</c:v>
                </c:pt>
                <c:pt idx="237">
                  <c:v>1.217631856969682</c:v>
                </c:pt>
                <c:pt idx="238">
                  <c:v>1.2194164847486639</c:v>
                </c:pt>
                <c:pt idx="239">
                  <c:v>1.232659080987522</c:v>
                </c:pt>
                <c:pt idx="240">
                  <c:v>1.229554343596017</c:v>
                </c:pt>
                <c:pt idx="241">
                  <c:v>1.238610998451793</c:v>
                </c:pt>
                <c:pt idx="242">
                  <c:v>1.222150755935711</c:v>
                </c:pt>
                <c:pt idx="243">
                  <c:v>1.2315849863943</c:v>
                </c:pt>
                <c:pt idx="244">
                  <c:v>1.2297210076584839</c:v>
                </c:pt>
                <c:pt idx="245">
                  <c:v>1.2388182358997439</c:v>
                </c:pt>
                <c:pt idx="246">
                  <c:v>1.244056777661906</c:v>
                </c:pt>
                <c:pt idx="247">
                  <c:v>1.2395393964001249</c:v>
                </c:pt>
                <c:pt idx="248">
                  <c:v>1.254634615589614</c:v>
                </c:pt>
                <c:pt idx="249">
                  <c:v>1.272312389117918</c:v>
                </c:pt>
                <c:pt idx="250">
                  <c:v>1.284596379734511</c:v>
                </c:pt>
                <c:pt idx="251">
                  <c:v>1.3004730510273901</c:v>
                </c:pt>
                <c:pt idx="252">
                  <c:v>1.304959015558647</c:v>
                </c:pt>
                <c:pt idx="253">
                  <c:v>1.3196277673758661</c:v>
                </c:pt>
                <c:pt idx="254">
                  <c:v>1.315717859586738</c:v>
                </c:pt>
                <c:pt idx="255">
                  <c:v>1.3098146432315101</c:v>
                </c:pt>
                <c:pt idx="256">
                  <c:v>1.3345746535607981</c:v>
                </c:pt>
                <c:pt idx="257">
                  <c:v>1.3335024161562861</c:v>
                </c:pt>
                <c:pt idx="258">
                  <c:v>1.314076320369119</c:v>
                </c:pt>
                <c:pt idx="259">
                  <c:v>1.3127436458617201</c:v>
                </c:pt>
                <c:pt idx="260">
                  <c:v>1.325524046403155</c:v>
                </c:pt>
                <c:pt idx="261">
                  <c:v>1.30927983193875</c:v>
                </c:pt>
                <c:pt idx="262">
                  <c:v>1.3176884169416101</c:v>
                </c:pt>
                <c:pt idx="263">
                  <c:v>1.3352429692670149</c:v>
                </c:pt>
                <c:pt idx="264">
                  <c:v>1.337086027421267</c:v>
                </c:pt>
                <c:pt idx="265">
                  <c:v>1.3490814245471601</c:v>
                </c:pt>
                <c:pt idx="266">
                  <c:v>1.326628431615926</c:v>
                </c:pt>
                <c:pt idx="267">
                  <c:v>1.329816595525757</c:v>
                </c:pt>
                <c:pt idx="268">
                  <c:v>1.297714300472403</c:v>
                </c:pt>
                <c:pt idx="269">
                  <c:v>1.292642040739832</c:v>
                </c:pt>
                <c:pt idx="270">
                  <c:v>1.3079889743748869</c:v>
                </c:pt>
                <c:pt idx="271">
                  <c:v>1.3265383388078991</c:v>
                </c:pt>
                <c:pt idx="272">
                  <c:v>1.3233161548634591</c:v>
                </c:pt>
                <c:pt idx="273">
                  <c:v>1.3208710327197151</c:v>
                </c:pt>
                <c:pt idx="274">
                  <c:v>1.3230950209010699</c:v>
                </c:pt>
                <c:pt idx="275">
                  <c:v>1.341344374720487</c:v>
                </c:pt>
                <c:pt idx="276">
                  <c:v>1.3674282119112049</c:v>
                </c:pt>
                <c:pt idx="277">
                  <c:v>1.388869564339388</c:v>
                </c:pt>
                <c:pt idx="278">
                  <c:v>1.3832881258489149</c:v>
                </c:pt>
                <c:pt idx="279">
                  <c:v>1.3853045970195419</c:v>
                </c:pt>
                <c:pt idx="280">
                  <c:v>1.348630889124464</c:v>
                </c:pt>
                <c:pt idx="281">
                  <c:v>1.345704894037498</c:v>
                </c:pt>
                <c:pt idx="282">
                  <c:v>1.315872233031893</c:v>
                </c:pt>
                <c:pt idx="283">
                  <c:v>1.3241579053460759</c:v>
                </c:pt>
                <c:pt idx="284">
                  <c:v>1.2976039042690879</c:v>
                </c:pt>
                <c:pt idx="285">
                  <c:v>1.3152022175699369</c:v>
                </c:pt>
                <c:pt idx="286">
                  <c:v>1.3007922503568361</c:v>
                </c:pt>
                <c:pt idx="287">
                  <c:v>1.322633768277776</c:v>
                </c:pt>
                <c:pt idx="288">
                  <c:v>1.2852447450163349</c:v>
                </c:pt>
                <c:pt idx="289">
                  <c:v>1.2820930141184801</c:v>
                </c:pt>
                <c:pt idx="290">
                  <c:v>1.243824362628251</c:v>
                </c:pt>
                <c:pt idx="291">
                  <c:v>1.2212012419941769</c:v>
                </c:pt>
                <c:pt idx="292">
                  <c:v>1.22878124661961</c:v>
                </c:pt>
                <c:pt idx="293">
                  <c:v>1.252388512994046</c:v>
                </c:pt>
                <c:pt idx="294">
                  <c:v>1.2568086391711319</c:v>
                </c:pt>
                <c:pt idx="295">
                  <c:v>1.2354046325142061</c:v>
                </c:pt>
                <c:pt idx="296">
                  <c:v>1.245384247696959</c:v>
                </c:pt>
                <c:pt idx="297">
                  <c:v>1.250665305706792</c:v>
                </c:pt>
                <c:pt idx="298">
                  <c:v>1.25891848791352</c:v>
                </c:pt>
                <c:pt idx="299">
                  <c:v>1.231027538363225</c:v>
                </c:pt>
                <c:pt idx="300">
                  <c:v>1.241272288019289</c:v>
                </c:pt>
                <c:pt idx="301">
                  <c:v>1.2307556106522279</c:v>
                </c:pt>
                <c:pt idx="302">
                  <c:v>1.2129483268648851</c:v>
                </c:pt>
                <c:pt idx="303">
                  <c:v>1.2127789843666861</c:v>
                </c:pt>
                <c:pt idx="304">
                  <c:v>1.236807671819677</c:v>
                </c:pt>
                <c:pt idx="305">
                  <c:v>1.239584567229763</c:v>
                </c:pt>
                <c:pt idx="306">
                  <c:v>1.2502363874598881</c:v>
                </c:pt>
                <c:pt idx="307">
                  <c:v>1.2406995162435279</c:v>
                </c:pt>
                <c:pt idx="308">
                  <c:v>1.254091906515185</c:v>
                </c:pt>
                <c:pt idx="309">
                  <c:v>1.264877966217701</c:v>
                </c:pt>
                <c:pt idx="310">
                  <c:v>1.2612629332987231</c:v>
                </c:pt>
                <c:pt idx="311">
                  <c:v>1.253415605373289</c:v>
                </c:pt>
                <c:pt idx="312">
                  <c:v>1.2550761342297561</c:v>
                </c:pt>
                <c:pt idx="313">
                  <c:v>1.2392668738051911</c:v>
                </c:pt>
                <c:pt idx="314">
                  <c:v>1.2208960485240961</c:v>
                </c:pt>
                <c:pt idx="315">
                  <c:v>1.2195399899407009</c:v>
                </c:pt>
                <c:pt idx="316">
                  <c:v>1.228563840521643</c:v>
                </c:pt>
                <c:pt idx="317">
                  <c:v>1.2216419044450411</c:v>
                </c:pt>
                <c:pt idx="318">
                  <c:v>1.2251420636982859</c:v>
                </c:pt>
                <c:pt idx="319">
                  <c:v>1.2495185063934859</c:v>
                </c:pt>
                <c:pt idx="320">
                  <c:v>1.2492303888551639</c:v>
                </c:pt>
                <c:pt idx="321">
                  <c:v>1.2526671822333759</c:v>
                </c:pt>
                <c:pt idx="322">
                  <c:v>1.250991122665164</c:v>
                </c:pt>
                <c:pt idx="323">
                  <c:v>1.25989864872374</c:v>
                </c:pt>
                <c:pt idx="324">
                  <c:v>1.249469426007612</c:v>
                </c:pt>
                <c:pt idx="325">
                  <c:v>1.2526514579674899</c:v>
                </c:pt>
                <c:pt idx="326">
                  <c:v>1.2581514187339209</c:v>
                </c:pt>
                <c:pt idx="327">
                  <c:v>1.2665484228480659</c:v>
                </c:pt>
                <c:pt idx="328">
                  <c:v>1.259346294495395</c:v>
                </c:pt>
                <c:pt idx="329">
                  <c:v>1.2471170215117879</c:v>
                </c:pt>
                <c:pt idx="330">
                  <c:v>1.2327695117814581</c:v>
                </c:pt>
                <c:pt idx="331">
                  <c:v>1.2318413652279789</c:v>
                </c:pt>
                <c:pt idx="332">
                  <c:v>1.238812525913157</c:v>
                </c:pt>
                <c:pt idx="333">
                  <c:v>1.2437043921773741</c:v>
                </c:pt>
                <c:pt idx="334">
                  <c:v>1.23331088737058</c:v>
                </c:pt>
                <c:pt idx="335">
                  <c:v>1.256737938135656</c:v>
                </c:pt>
                <c:pt idx="336">
                  <c:v>1.271849668920304</c:v>
                </c:pt>
                <c:pt idx="337">
                  <c:v>1.2721747407569139</c:v>
                </c:pt>
                <c:pt idx="338">
                  <c:v>1.269900440632312</c:v>
                </c:pt>
                <c:pt idx="339">
                  <c:v>1.2727723143521841</c:v>
                </c:pt>
                <c:pt idx="340">
                  <c:v>1.2633560431729971</c:v>
                </c:pt>
                <c:pt idx="341">
                  <c:v>1.2679038476226341</c:v>
                </c:pt>
                <c:pt idx="342">
                  <c:v>1.296376205978915</c:v>
                </c:pt>
                <c:pt idx="343">
                  <c:v>1.296991568137799</c:v>
                </c:pt>
                <c:pt idx="344">
                  <c:v>1.2993333835205709</c:v>
                </c:pt>
                <c:pt idx="345">
                  <c:v>1.2974224718262819</c:v>
                </c:pt>
                <c:pt idx="346">
                  <c:v>1.298918783182007</c:v>
                </c:pt>
                <c:pt idx="347">
                  <c:v>1.301989589820959</c:v>
                </c:pt>
                <c:pt idx="348">
                  <c:v>1.2953977730182731</c:v>
                </c:pt>
                <c:pt idx="349">
                  <c:v>1.290642399038106</c:v>
                </c:pt>
                <c:pt idx="350">
                  <c:v>1.295793620080935</c:v>
                </c:pt>
                <c:pt idx="351">
                  <c:v>1.295509009327015</c:v>
                </c:pt>
                <c:pt idx="352">
                  <c:v>1.286154698605664</c:v>
                </c:pt>
                <c:pt idx="353">
                  <c:v>1.2875911177310979</c:v>
                </c:pt>
                <c:pt idx="354">
                  <c:v>1.2955787746406811</c:v>
                </c:pt>
                <c:pt idx="355">
                  <c:v>1.2861348673810911</c:v>
                </c:pt>
                <c:pt idx="356">
                  <c:v>1.2739489873309831</c:v>
                </c:pt>
                <c:pt idx="357">
                  <c:v>1.255685606343971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7F-4CFC-912D-131E48A26527}"/>
            </c:ext>
          </c:extLst>
        </c:ser>
        <c:ser>
          <c:idx val="2"/>
          <c:order val="2"/>
          <c:tx>
            <c:strRef>
              <c:f>'fut vs index'!$I$1</c:f>
              <c:strCache>
                <c:ptCount val="1"/>
                <c:pt idx="0">
                  <c:v>净值_95_105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index'!$I$2:$I$359</c:f>
              <c:numCache>
                <c:formatCode>General</c:formatCode>
                <c:ptCount val="358"/>
                <c:pt idx="0">
                  <c:v>1</c:v>
                </c:pt>
                <c:pt idx="1">
                  <c:v>0.99999370265027865</c:v>
                </c:pt>
                <c:pt idx="2">
                  <c:v>0.99983271703227283</c:v>
                </c:pt>
                <c:pt idx="3">
                  <c:v>1.006287982902683</c:v>
                </c:pt>
                <c:pt idx="4">
                  <c:v>1.004351311435586</c:v>
                </c:pt>
                <c:pt idx="5">
                  <c:v>1.011991185865351</c:v>
                </c:pt>
                <c:pt idx="6">
                  <c:v>1.0133943690837219</c:v>
                </c:pt>
                <c:pt idx="7">
                  <c:v>1.0188302844082151</c:v>
                </c:pt>
                <c:pt idx="8">
                  <c:v>1.019169481183998</c:v>
                </c:pt>
                <c:pt idx="9">
                  <c:v>1.017606569972443</c:v>
                </c:pt>
                <c:pt idx="10">
                  <c:v>1.021994374633064</c:v>
                </c:pt>
                <c:pt idx="11">
                  <c:v>1.0154638101941811</c:v>
                </c:pt>
                <c:pt idx="12">
                  <c:v>1.022966979221291</c:v>
                </c:pt>
                <c:pt idx="13">
                  <c:v>1.0231032797725479</c:v>
                </c:pt>
                <c:pt idx="14">
                  <c:v>1.028223635341486</c:v>
                </c:pt>
                <c:pt idx="15">
                  <c:v>1.0276754051724279</c:v>
                </c:pt>
                <c:pt idx="16">
                  <c:v>1.0263740323827051</c:v>
                </c:pt>
                <c:pt idx="17">
                  <c:v>1.024282389206596</c:v>
                </c:pt>
                <c:pt idx="18">
                  <c:v>1.026328157346037</c:v>
                </c:pt>
                <c:pt idx="19">
                  <c:v>1.0303258058625679</c:v>
                </c:pt>
                <c:pt idx="20">
                  <c:v>1.0207908254268929</c:v>
                </c:pt>
                <c:pt idx="21">
                  <c:v>1.0240632612334339</c:v>
                </c:pt>
                <c:pt idx="22">
                  <c:v>1.0038411541068379</c:v>
                </c:pt>
                <c:pt idx="23">
                  <c:v>0.99539960877363431</c:v>
                </c:pt>
                <c:pt idx="24">
                  <c:v>0.99565190598875797</c:v>
                </c:pt>
                <c:pt idx="25">
                  <c:v>1.0034009781148869</c:v>
                </c:pt>
                <c:pt idx="26">
                  <c:v>1.0083886981903309</c:v>
                </c:pt>
                <c:pt idx="27">
                  <c:v>1.0072449464223761</c:v>
                </c:pt>
                <c:pt idx="28">
                  <c:v>1.012435888553032</c:v>
                </c:pt>
                <c:pt idx="29">
                  <c:v>1.015579985499206</c:v>
                </c:pt>
                <c:pt idx="30">
                  <c:v>1.0186456872930081</c:v>
                </c:pt>
                <c:pt idx="31">
                  <c:v>1.0148812285551141</c:v>
                </c:pt>
                <c:pt idx="32">
                  <c:v>1.0184829297485749</c:v>
                </c:pt>
                <c:pt idx="33">
                  <c:v>1.029477154585442</c:v>
                </c:pt>
                <c:pt idx="34">
                  <c:v>1.0274697717680059</c:v>
                </c:pt>
                <c:pt idx="35">
                  <c:v>1.026782066020631</c:v>
                </c:pt>
                <c:pt idx="36">
                  <c:v>1.0381855470814481</c:v>
                </c:pt>
                <c:pt idx="37">
                  <c:v>1.0356662049255689</c:v>
                </c:pt>
                <c:pt idx="38">
                  <c:v>1.035565552853184</c:v>
                </c:pt>
                <c:pt idx="39">
                  <c:v>1.0342767818208609</c:v>
                </c:pt>
                <c:pt idx="40">
                  <c:v>1.0273206219452371</c:v>
                </c:pt>
                <c:pt idx="41">
                  <c:v>1.031100386417974</c:v>
                </c:pt>
                <c:pt idx="42">
                  <c:v>1.0124450011155111</c:v>
                </c:pt>
                <c:pt idx="43">
                  <c:v>1.031591807056766</c:v>
                </c:pt>
                <c:pt idx="44">
                  <c:v>1.0343448164353941</c:v>
                </c:pt>
                <c:pt idx="45">
                  <c:v>1.037060201597412</c:v>
                </c:pt>
                <c:pt idx="46">
                  <c:v>1.0468755396936309</c:v>
                </c:pt>
                <c:pt idx="47">
                  <c:v>1.039730871630403</c:v>
                </c:pt>
                <c:pt idx="48">
                  <c:v>1.0221622855785419</c:v>
                </c:pt>
                <c:pt idx="49">
                  <c:v>1.032543368523527</c:v>
                </c:pt>
                <c:pt idx="50">
                  <c:v>1.0272497713527149</c:v>
                </c:pt>
                <c:pt idx="51">
                  <c:v>1.0191917664751029</c:v>
                </c:pt>
                <c:pt idx="52">
                  <c:v>1.014345184475689</c:v>
                </c:pt>
                <c:pt idx="53">
                  <c:v>1.0056770616700319</c:v>
                </c:pt>
                <c:pt idx="54">
                  <c:v>1.003448150588423</c:v>
                </c:pt>
                <c:pt idx="55">
                  <c:v>1.000986278564199</c:v>
                </c:pt>
                <c:pt idx="56">
                  <c:v>0.99084869044718615</c:v>
                </c:pt>
                <c:pt idx="57">
                  <c:v>0.99899273223220386</c:v>
                </c:pt>
                <c:pt idx="58">
                  <c:v>0.98771217040192671</c:v>
                </c:pt>
                <c:pt idx="59">
                  <c:v>0.99777716813580497</c:v>
                </c:pt>
                <c:pt idx="60">
                  <c:v>1.010232612978746</c:v>
                </c:pt>
                <c:pt idx="61">
                  <c:v>1.0087120015536211</c:v>
                </c:pt>
                <c:pt idx="62">
                  <c:v>1.0089554930743849</c:v>
                </c:pt>
                <c:pt idx="63">
                  <c:v>1.0041870323824249</c:v>
                </c:pt>
                <c:pt idx="64">
                  <c:v>1.0090467759434329</c:v>
                </c:pt>
                <c:pt idx="65">
                  <c:v>1.0091248197954981</c:v>
                </c:pt>
                <c:pt idx="66">
                  <c:v>1.0132002852382549</c:v>
                </c:pt>
                <c:pt idx="67">
                  <c:v>1.013368218324922</c:v>
                </c:pt>
                <c:pt idx="68">
                  <c:v>1.024440696117132</c:v>
                </c:pt>
                <c:pt idx="69">
                  <c:v>1.0234817208859881</c:v>
                </c:pt>
                <c:pt idx="70">
                  <c:v>1.02507825577698</c:v>
                </c:pt>
                <c:pt idx="71">
                  <c:v>1.021018057081126</c:v>
                </c:pt>
                <c:pt idx="72">
                  <c:v>1.0187492240538001</c:v>
                </c:pt>
                <c:pt idx="73">
                  <c:v>1.0311851720880241</c:v>
                </c:pt>
                <c:pt idx="74">
                  <c:v>1.025999560618027</c:v>
                </c:pt>
                <c:pt idx="75">
                  <c:v>1.027146475472847</c:v>
                </c:pt>
                <c:pt idx="76">
                  <c:v>1.0344286853730389</c:v>
                </c:pt>
                <c:pt idx="77">
                  <c:v>1.0370317157803131</c:v>
                </c:pt>
                <c:pt idx="78">
                  <c:v>1.0299726054025129</c:v>
                </c:pt>
                <c:pt idx="79">
                  <c:v>1.0357485375286759</c:v>
                </c:pt>
                <c:pt idx="80">
                  <c:v>1.0339151245737219</c:v>
                </c:pt>
                <c:pt idx="81">
                  <c:v>1.0260708749102121</c:v>
                </c:pt>
                <c:pt idx="82">
                  <c:v>1.0320989048581759</c:v>
                </c:pt>
                <c:pt idx="83">
                  <c:v>1.0374510437155651</c:v>
                </c:pt>
                <c:pt idx="84">
                  <c:v>1.0400347992619849</c:v>
                </c:pt>
                <c:pt idx="85">
                  <c:v>1.0441376423527871</c:v>
                </c:pt>
                <c:pt idx="86">
                  <c:v>1.051542883228205</c:v>
                </c:pt>
                <c:pt idx="87">
                  <c:v>1.0493893250905879</c:v>
                </c:pt>
                <c:pt idx="88">
                  <c:v>1.0535810431755019</c:v>
                </c:pt>
                <c:pt idx="89">
                  <c:v>1.05313316009313</c:v>
                </c:pt>
                <c:pt idx="90">
                  <c:v>1.05421555489421</c:v>
                </c:pt>
                <c:pt idx="91">
                  <c:v>1.055434403546317</c:v>
                </c:pt>
                <c:pt idx="92">
                  <c:v>1.048578589694479</c:v>
                </c:pt>
                <c:pt idx="93">
                  <c:v>1.046812875182777</c:v>
                </c:pt>
                <c:pt idx="94">
                  <c:v>1.0473314249576029</c:v>
                </c:pt>
                <c:pt idx="95">
                  <c:v>1.0535431671808539</c:v>
                </c:pt>
                <c:pt idx="96">
                  <c:v>1.0495650912336649</c:v>
                </c:pt>
                <c:pt idx="97">
                  <c:v>1.0463597253239389</c:v>
                </c:pt>
                <c:pt idx="98">
                  <c:v>1.0321063317557599</c:v>
                </c:pt>
                <c:pt idx="99">
                  <c:v>1.0316756461254191</c:v>
                </c:pt>
                <c:pt idx="100">
                  <c:v>1.039842647652681</c:v>
                </c:pt>
                <c:pt idx="101">
                  <c:v>1.034829535591824</c:v>
                </c:pt>
                <c:pt idx="102">
                  <c:v>1.037457317411113</c:v>
                </c:pt>
                <c:pt idx="103">
                  <c:v>1.0398761596399111</c:v>
                </c:pt>
                <c:pt idx="104">
                  <c:v>1.0556724711764001</c:v>
                </c:pt>
                <c:pt idx="105">
                  <c:v>1.057458364782027</c:v>
                </c:pt>
                <c:pt idx="106">
                  <c:v>1.057572538128454</c:v>
                </c:pt>
                <c:pt idx="107">
                  <c:v>1.057557663902795</c:v>
                </c:pt>
                <c:pt idx="108">
                  <c:v>1.0594748700103129</c:v>
                </c:pt>
                <c:pt idx="109">
                  <c:v>1.065279000688613</c:v>
                </c:pt>
                <c:pt idx="110">
                  <c:v>1.067564888171487</c:v>
                </c:pt>
                <c:pt idx="111">
                  <c:v>1.066336834797156</c:v>
                </c:pt>
                <c:pt idx="112">
                  <c:v>1.06101705786278</c:v>
                </c:pt>
                <c:pt idx="113">
                  <c:v>1.0607229254030119</c:v>
                </c:pt>
                <c:pt idx="114">
                  <c:v>1.053984554861064</c:v>
                </c:pt>
                <c:pt idx="115">
                  <c:v>1.062875639215203</c:v>
                </c:pt>
                <c:pt idx="116">
                  <c:v>1.0633676758168511</c:v>
                </c:pt>
                <c:pt idx="117">
                  <c:v>1.066660335130293</c:v>
                </c:pt>
                <c:pt idx="118">
                  <c:v>1.0749721000576851</c:v>
                </c:pt>
                <c:pt idx="119">
                  <c:v>1.07595376918617</c:v>
                </c:pt>
                <c:pt idx="120">
                  <c:v>1.0777817693296159</c:v>
                </c:pt>
                <c:pt idx="121">
                  <c:v>1.0782973560168641</c:v>
                </c:pt>
                <c:pt idx="122">
                  <c:v>1.075806922874772</c:v>
                </c:pt>
                <c:pt idx="123">
                  <c:v>1.0850879317984281</c:v>
                </c:pt>
                <c:pt idx="124">
                  <c:v>1.0900876560546111</c:v>
                </c:pt>
                <c:pt idx="125">
                  <c:v>1.0913109141942221</c:v>
                </c:pt>
                <c:pt idx="126">
                  <c:v>1.092857013663697</c:v>
                </c:pt>
                <c:pt idx="127">
                  <c:v>1.0757209704244199</c:v>
                </c:pt>
                <c:pt idx="128">
                  <c:v>1.0883506301314361</c:v>
                </c:pt>
                <c:pt idx="129">
                  <c:v>1.093290530915779</c:v>
                </c:pt>
                <c:pt idx="130">
                  <c:v>1.098541761800006</c:v>
                </c:pt>
                <c:pt idx="131">
                  <c:v>1.0917716902103931</c:v>
                </c:pt>
                <c:pt idx="132">
                  <c:v>1.105340984401906</c:v>
                </c:pt>
                <c:pt idx="133">
                  <c:v>1.1021333735912811</c:v>
                </c:pt>
                <c:pt idx="134">
                  <c:v>1.094531040505077</c:v>
                </c:pt>
                <c:pt idx="135">
                  <c:v>1.0734039338788639</c:v>
                </c:pt>
                <c:pt idx="136">
                  <c:v>1.0770146715994391</c:v>
                </c:pt>
                <c:pt idx="137">
                  <c:v>1.0939248619270401</c:v>
                </c:pt>
                <c:pt idx="138">
                  <c:v>1.0956945715478821</c:v>
                </c:pt>
                <c:pt idx="139">
                  <c:v>1.0985470647461699</c:v>
                </c:pt>
                <c:pt idx="140">
                  <c:v>1.0980438404931381</c:v>
                </c:pt>
                <c:pt idx="141">
                  <c:v>1.078128439229382</c:v>
                </c:pt>
                <c:pt idx="142">
                  <c:v>1.0796596117942201</c:v>
                </c:pt>
                <c:pt idx="143">
                  <c:v>1.085420556302497</c:v>
                </c:pt>
                <c:pt idx="144">
                  <c:v>1.0938747047344499</c:v>
                </c:pt>
                <c:pt idx="145">
                  <c:v>1.0933508751143111</c:v>
                </c:pt>
                <c:pt idx="146">
                  <c:v>1.099123141394919</c:v>
                </c:pt>
                <c:pt idx="147">
                  <c:v>1.106003067832005</c:v>
                </c:pt>
                <c:pt idx="148">
                  <c:v>1.1068953860283579</c:v>
                </c:pt>
                <c:pt idx="149">
                  <c:v>1.10893860386609</c:v>
                </c:pt>
                <c:pt idx="150">
                  <c:v>1.1073402883650481</c:v>
                </c:pt>
                <c:pt idx="151">
                  <c:v>1.102783488389665</c:v>
                </c:pt>
                <c:pt idx="152">
                  <c:v>1.1060283236472439</c:v>
                </c:pt>
                <c:pt idx="153">
                  <c:v>1.102614931906335</c:v>
                </c:pt>
                <c:pt idx="154">
                  <c:v>1.0979621540412761</c:v>
                </c:pt>
                <c:pt idx="155">
                  <c:v>1.096153647893656</c:v>
                </c:pt>
                <c:pt idx="156">
                  <c:v>1.100683546570641</c:v>
                </c:pt>
                <c:pt idx="157">
                  <c:v>1.1095474595832731</c:v>
                </c:pt>
                <c:pt idx="158">
                  <c:v>1.1093248135990039</c:v>
                </c:pt>
                <c:pt idx="159">
                  <c:v>1.1056042471140439</c:v>
                </c:pt>
                <c:pt idx="160">
                  <c:v>1.0976022685589659</c:v>
                </c:pt>
                <c:pt idx="161">
                  <c:v>1.10240286273695</c:v>
                </c:pt>
                <c:pt idx="162">
                  <c:v>1.1090957230734051</c:v>
                </c:pt>
                <c:pt idx="163">
                  <c:v>1.1092859613415971</c:v>
                </c:pt>
                <c:pt idx="164">
                  <c:v>1.103468132512996</c:v>
                </c:pt>
                <c:pt idx="165">
                  <c:v>1.1050886382544161</c:v>
                </c:pt>
                <c:pt idx="166">
                  <c:v>1.115840267662304</c:v>
                </c:pt>
                <c:pt idx="167">
                  <c:v>1.117202263169307</c:v>
                </c:pt>
                <c:pt idx="168">
                  <c:v>1.117802696068098</c:v>
                </c:pt>
                <c:pt idx="169">
                  <c:v>1.1211473164644179</c:v>
                </c:pt>
                <c:pt idx="170">
                  <c:v>1.1174403013605849</c:v>
                </c:pt>
                <c:pt idx="171">
                  <c:v>1.112400558896919</c:v>
                </c:pt>
                <c:pt idx="172">
                  <c:v>1.100509496470345</c:v>
                </c:pt>
                <c:pt idx="173">
                  <c:v>1.103397467958994</c:v>
                </c:pt>
                <c:pt idx="174">
                  <c:v>1.085662972509172</c:v>
                </c:pt>
                <c:pt idx="175">
                  <c:v>1.0869537393069399</c:v>
                </c:pt>
                <c:pt idx="176">
                  <c:v>1.092502189722419</c:v>
                </c:pt>
                <c:pt idx="177">
                  <c:v>1.094961627322798</c:v>
                </c:pt>
                <c:pt idx="178">
                  <c:v>1.101330321759062</c:v>
                </c:pt>
                <c:pt idx="179">
                  <c:v>1.098359023089384</c:v>
                </c:pt>
                <c:pt idx="180">
                  <c:v>1.0950460997399321</c:v>
                </c:pt>
                <c:pt idx="181">
                  <c:v>1.105165253058576</c:v>
                </c:pt>
                <c:pt idx="182">
                  <c:v>1.100523379151793</c:v>
                </c:pt>
                <c:pt idx="183">
                  <c:v>1.0940218599884051</c:v>
                </c:pt>
                <c:pt idx="184">
                  <c:v>1.097247251662899</c:v>
                </c:pt>
                <c:pt idx="185">
                  <c:v>1.0834194665829111</c:v>
                </c:pt>
                <c:pt idx="186">
                  <c:v>1.083673357570716</c:v>
                </c:pt>
                <c:pt idx="187">
                  <c:v>1.0855001663542709</c:v>
                </c:pt>
                <c:pt idx="188">
                  <c:v>1.0864877564673581</c:v>
                </c:pt>
                <c:pt idx="189">
                  <c:v>1.0885490135904541</c:v>
                </c:pt>
                <c:pt idx="190">
                  <c:v>1.1058878242050449</c:v>
                </c:pt>
                <c:pt idx="191">
                  <c:v>1.117395173077792</c:v>
                </c:pt>
                <c:pt idx="192">
                  <c:v>1.119602547715957</c:v>
                </c:pt>
                <c:pt idx="193">
                  <c:v>1.116338678099462</c:v>
                </c:pt>
                <c:pt idx="194">
                  <c:v>1.1147988309259349</c:v>
                </c:pt>
                <c:pt idx="195">
                  <c:v>1.1149542755585551</c:v>
                </c:pt>
                <c:pt idx="196">
                  <c:v>1.112430830740355</c:v>
                </c:pt>
                <c:pt idx="197">
                  <c:v>1.117735680858001</c:v>
                </c:pt>
                <c:pt idx="198">
                  <c:v>1.1170904829746859</c:v>
                </c:pt>
                <c:pt idx="199">
                  <c:v>1.1156841588398021</c:v>
                </c:pt>
                <c:pt idx="200">
                  <c:v>1.106329051063629</c:v>
                </c:pt>
                <c:pt idx="201">
                  <c:v>1.104340607804871</c:v>
                </c:pt>
                <c:pt idx="202">
                  <c:v>1.106042148139146</c:v>
                </c:pt>
                <c:pt idx="203">
                  <c:v>1.1107355340494689</c:v>
                </c:pt>
                <c:pt idx="204">
                  <c:v>1.1152761070443009</c:v>
                </c:pt>
                <c:pt idx="205">
                  <c:v>1.1051901888854541</c:v>
                </c:pt>
                <c:pt idx="206">
                  <c:v>1.1092802049578989</c:v>
                </c:pt>
                <c:pt idx="207">
                  <c:v>1.1175387771809151</c:v>
                </c:pt>
                <c:pt idx="208">
                  <c:v>1.123679544403972</c:v>
                </c:pt>
                <c:pt idx="209">
                  <c:v>1.132375012874433</c:v>
                </c:pt>
                <c:pt idx="210">
                  <c:v>1.134338837067093</c:v>
                </c:pt>
                <c:pt idx="211">
                  <c:v>1.1424753546014459</c:v>
                </c:pt>
                <c:pt idx="212">
                  <c:v>1.1413410302845131</c:v>
                </c:pt>
                <c:pt idx="213">
                  <c:v>1.1370734654215191</c:v>
                </c:pt>
                <c:pt idx="214">
                  <c:v>1.138567070583357</c:v>
                </c:pt>
                <c:pt idx="215">
                  <c:v>1.1316388666654691</c:v>
                </c:pt>
                <c:pt idx="216">
                  <c:v>1.1388146171778331</c:v>
                </c:pt>
                <c:pt idx="217">
                  <c:v>1.1375734671858311</c:v>
                </c:pt>
                <c:pt idx="218">
                  <c:v>1.136347843887358</c:v>
                </c:pt>
                <c:pt idx="219">
                  <c:v>1.140928351576036</c:v>
                </c:pt>
                <c:pt idx="220">
                  <c:v>1.14427706891522</c:v>
                </c:pt>
                <c:pt idx="221">
                  <c:v>1.152578862027247</c:v>
                </c:pt>
                <c:pt idx="222">
                  <c:v>1.148605122885572</c:v>
                </c:pt>
                <c:pt idx="223">
                  <c:v>1.1396202107140969</c:v>
                </c:pt>
                <c:pt idx="224">
                  <c:v>1.1422400065836309</c:v>
                </c:pt>
                <c:pt idx="225">
                  <c:v>1.1510043008968549</c:v>
                </c:pt>
                <c:pt idx="226">
                  <c:v>1.148906593340894</c:v>
                </c:pt>
                <c:pt idx="227">
                  <c:v>1.1613916590813489</c:v>
                </c:pt>
                <c:pt idx="228">
                  <c:v>1.1615676342297889</c:v>
                </c:pt>
                <c:pt idx="229">
                  <c:v>1.1603159932927289</c:v>
                </c:pt>
                <c:pt idx="230">
                  <c:v>1.162553530547517</c:v>
                </c:pt>
                <c:pt idx="231">
                  <c:v>1.1600644576031971</c:v>
                </c:pt>
                <c:pt idx="232">
                  <c:v>1.1597411778482241</c:v>
                </c:pt>
                <c:pt idx="233">
                  <c:v>1.149672070544699</c:v>
                </c:pt>
                <c:pt idx="234">
                  <c:v>1.1503667970013429</c:v>
                </c:pt>
                <c:pt idx="235">
                  <c:v>1.1435122134507349</c:v>
                </c:pt>
                <c:pt idx="236">
                  <c:v>1.150877221500312</c:v>
                </c:pt>
                <c:pt idx="237">
                  <c:v>1.15350438255084</c:v>
                </c:pt>
                <c:pt idx="238">
                  <c:v>1.154436849338272</c:v>
                </c:pt>
                <c:pt idx="239">
                  <c:v>1.1619874815241531</c:v>
                </c:pt>
                <c:pt idx="240">
                  <c:v>1.161543030361387</c:v>
                </c:pt>
                <c:pt idx="241">
                  <c:v>1.1660129564576891</c:v>
                </c:pt>
                <c:pt idx="242">
                  <c:v>1.1567171515909449</c:v>
                </c:pt>
                <c:pt idx="243">
                  <c:v>1.162913454610615</c:v>
                </c:pt>
                <c:pt idx="244">
                  <c:v>1.1616660718259739</c:v>
                </c:pt>
                <c:pt idx="245">
                  <c:v>1.167146776271611</c:v>
                </c:pt>
                <c:pt idx="246">
                  <c:v>1.1705803679939319</c:v>
                </c:pt>
                <c:pt idx="247">
                  <c:v>1.167571321913865</c:v>
                </c:pt>
                <c:pt idx="248">
                  <c:v>1.176440261228219</c:v>
                </c:pt>
                <c:pt idx="249">
                  <c:v>1.180567010815045</c:v>
                </c:pt>
                <c:pt idx="250">
                  <c:v>1.185212636980834</c:v>
                </c:pt>
                <c:pt idx="251">
                  <c:v>1.1893749421381461</c:v>
                </c:pt>
                <c:pt idx="252">
                  <c:v>1.190397608819574</c:v>
                </c:pt>
                <c:pt idx="253">
                  <c:v>1.1983660627881461</c:v>
                </c:pt>
                <c:pt idx="254">
                  <c:v>1.1958291384685831</c:v>
                </c:pt>
                <c:pt idx="255">
                  <c:v>1.193501512204854</c:v>
                </c:pt>
                <c:pt idx="256">
                  <c:v>1.2087278724701309</c:v>
                </c:pt>
                <c:pt idx="257">
                  <c:v>1.208612792176353</c:v>
                </c:pt>
                <c:pt idx="258">
                  <c:v>1.1955424412514359</c:v>
                </c:pt>
                <c:pt idx="259">
                  <c:v>1.196788055356272</c:v>
                </c:pt>
                <c:pt idx="260">
                  <c:v>1.2050014584751749</c:v>
                </c:pt>
                <c:pt idx="261">
                  <c:v>1.194078898406383</c:v>
                </c:pt>
                <c:pt idx="262">
                  <c:v>1.2005940489593621</c:v>
                </c:pt>
                <c:pt idx="263">
                  <c:v>1.2109910880530119</c:v>
                </c:pt>
                <c:pt idx="264">
                  <c:v>1.214182122232297</c:v>
                </c:pt>
                <c:pt idx="265">
                  <c:v>1.2224831798875491</c:v>
                </c:pt>
                <c:pt idx="266">
                  <c:v>1.207277787141825</c:v>
                </c:pt>
                <c:pt idx="267">
                  <c:v>1.210518969947973</c:v>
                </c:pt>
                <c:pt idx="268">
                  <c:v>1.186991294119365</c:v>
                </c:pt>
                <c:pt idx="269">
                  <c:v>1.18404544072455</c:v>
                </c:pt>
                <c:pt idx="270">
                  <c:v>1.195479932149597</c:v>
                </c:pt>
                <c:pt idx="271">
                  <c:v>1.2083822416467589</c:v>
                </c:pt>
                <c:pt idx="272">
                  <c:v>1.2068073831973949</c:v>
                </c:pt>
                <c:pt idx="273">
                  <c:v>1.205081156221852</c:v>
                </c:pt>
                <c:pt idx="274">
                  <c:v>1.2080578584177259</c:v>
                </c:pt>
                <c:pt idx="275">
                  <c:v>1.2216500908108641</c:v>
                </c:pt>
                <c:pt idx="276">
                  <c:v>1.2324630011273781</c:v>
                </c:pt>
                <c:pt idx="277">
                  <c:v>1.2346177256333011</c:v>
                </c:pt>
                <c:pt idx="278">
                  <c:v>1.231622759119037</c:v>
                </c:pt>
                <c:pt idx="279">
                  <c:v>1.2320274912870901</c:v>
                </c:pt>
                <c:pt idx="280">
                  <c:v>1.2088519007847729</c:v>
                </c:pt>
                <c:pt idx="281">
                  <c:v>1.207446651233796</c:v>
                </c:pt>
                <c:pt idx="282">
                  <c:v>1.188489694236871</c:v>
                </c:pt>
                <c:pt idx="283">
                  <c:v>1.1941895370781379</c:v>
                </c:pt>
                <c:pt idx="284">
                  <c:v>1.1799055363678781</c:v>
                </c:pt>
                <c:pt idx="285">
                  <c:v>1.1903768104387391</c:v>
                </c:pt>
                <c:pt idx="286">
                  <c:v>1.182156613304685</c:v>
                </c:pt>
                <c:pt idx="287">
                  <c:v>1.195673829845517</c:v>
                </c:pt>
                <c:pt idx="288">
                  <c:v>1.171640679341629</c:v>
                </c:pt>
                <c:pt idx="289">
                  <c:v>1.1689414843172059</c:v>
                </c:pt>
                <c:pt idx="290">
                  <c:v>1.146513097840262</c:v>
                </c:pt>
                <c:pt idx="291">
                  <c:v>1.132706845628781</c:v>
                </c:pt>
                <c:pt idx="292">
                  <c:v>1.1386509330218919</c:v>
                </c:pt>
                <c:pt idx="293">
                  <c:v>1.153934859838454</c:v>
                </c:pt>
                <c:pt idx="294">
                  <c:v>1.157569292421577</c:v>
                </c:pt>
                <c:pt idx="295">
                  <c:v>1.1426373303438599</c:v>
                </c:pt>
                <c:pt idx="296">
                  <c:v>1.1504176252708911</c:v>
                </c:pt>
                <c:pt idx="297">
                  <c:v>1.1550393213644301</c:v>
                </c:pt>
                <c:pt idx="298">
                  <c:v>1.1610140505257791</c:v>
                </c:pt>
                <c:pt idx="299">
                  <c:v>1.1417167854308019</c:v>
                </c:pt>
                <c:pt idx="300">
                  <c:v>1.148529563468752</c:v>
                </c:pt>
                <c:pt idx="301">
                  <c:v>1.1401163112963111</c:v>
                </c:pt>
                <c:pt idx="302">
                  <c:v>1.1263690827400861</c:v>
                </c:pt>
                <c:pt idx="303">
                  <c:v>1.126085804244473</c:v>
                </c:pt>
                <c:pt idx="304">
                  <c:v>1.14345015425437</c:v>
                </c:pt>
                <c:pt idx="305">
                  <c:v>1.1462280900953949</c:v>
                </c:pt>
                <c:pt idx="306">
                  <c:v>1.154342616406782</c:v>
                </c:pt>
                <c:pt idx="307">
                  <c:v>1.1476688646747779</c:v>
                </c:pt>
                <c:pt idx="308">
                  <c:v>1.156636279025554</c:v>
                </c:pt>
                <c:pt idx="309">
                  <c:v>1.16371527930232</c:v>
                </c:pt>
                <c:pt idx="310">
                  <c:v>1.1630209990222331</c:v>
                </c:pt>
                <c:pt idx="311">
                  <c:v>1.158330996900157</c:v>
                </c:pt>
                <c:pt idx="312">
                  <c:v>1.1595172929501969</c:v>
                </c:pt>
                <c:pt idx="313">
                  <c:v>1.1482491157492929</c:v>
                </c:pt>
                <c:pt idx="314">
                  <c:v>1.1355449189000439</c:v>
                </c:pt>
                <c:pt idx="315">
                  <c:v>1.135311067436779</c:v>
                </c:pt>
                <c:pt idx="316">
                  <c:v>1.1412276520081941</c:v>
                </c:pt>
                <c:pt idx="317">
                  <c:v>1.136257905597325</c:v>
                </c:pt>
                <c:pt idx="318">
                  <c:v>1.1383017928053789</c:v>
                </c:pt>
                <c:pt idx="319">
                  <c:v>1.1538622099534339</c:v>
                </c:pt>
                <c:pt idx="320">
                  <c:v>1.1538931215690751</c:v>
                </c:pt>
                <c:pt idx="321">
                  <c:v>1.1566933232249379</c:v>
                </c:pt>
                <c:pt idx="322">
                  <c:v>1.155725675341265</c:v>
                </c:pt>
                <c:pt idx="323">
                  <c:v>1.160508284485809</c:v>
                </c:pt>
                <c:pt idx="324">
                  <c:v>1.1553487861852989</c:v>
                </c:pt>
                <c:pt idx="325">
                  <c:v>1.157424117873151</c:v>
                </c:pt>
                <c:pt idx="326">
                  <c:v>1.160344004278911</c:v>
                </c:pt>
                <c:pt idx="327">
                  <c:v>1.1649747144859259</c:v>
                </c:pt>
                <c:pt idx="328">
                  <c:v>1.1616633832625589</c:v>
                </c:pt>
                <c:pt idx="329">
                  <c:v>1.154002155348244</c:v>
                </c:pt>
                <c:pt idx="330">
                  <c:v>1.1438722472552989</c:v>
                </c:pt>
                <c:pt idx="331">
                  <c:v>1.143148114009602</c:v>
                </c:pt>
                <c:pt idx="332">
                  <c:v>1.1490514784416641</c:v>
                </c:pt>
                <c:pt idx="333">
                  <c:v>1.1528105309222241</c:v>
                </c:pt>
                <c:pt idx="334">
                  <c:v>1.1460719600597711</c:v>
                </c:pt>
                <c:pt idx="335">
                  <c:v>1.158451947622265</c:v>
                </c:pt>
                <c:pt idx="336">
                  <c:v>1.1674646379716409</c:v>
                </c:pt>
                <c:pt idx="337">
                  <c:v>1.16742743723168</c:v>
                </c:pt>
                <c:pt idx="338">
                  <c:v>1.166356635857192</c:v>
                </c:pt>
                <c:pt idx="339">
                  <c:v>1.1673917940189431</c:v>
                </c:pt>
                <c:pt idx="340">
                  <c:v>1.1640766410360881</c:v>
                </c:pt>
                <c:pt idx="341">
                  <c:v>1.166438514067011</c:v>
                </c:pt>
                <c:pt idx="342">
                  <c:v>1.177815450734879</c:v>
                </c:pt>
                <c:pt idx="343">
                  <c:v>1.1783630520043</c:v>
                </c:pt>
                <c:pt idx="344">
                  <c:v>1.1785685598809159</c:v>
                </c:pt>
                <c:pt idx="345">
                  <c:v>1.1791328756981629</c:v>
                </c:pt>
                <c:pt idx="346">
                  <c:v>1.1798187208741531</c:v>
                </c:pt>
                <c:pt idx="347">
                  <c:v>1.181739013755013</c:v>
                </c:pt>
                <c:pt idx="348">
                  <c:v>1.17994047296866</c:v>
                </c:pt>
                <c:pt idx="349">
                  <c:v>1.179962568066792</c:v>
                </c:pt>
                <c:pt idx="350">
                  <c:v>1.181593425375473</c:v>
                </c:pt>
                <c:pt idx="351">
                  <c:v>1.18198418274631</c:v>
                </c:pt>
                <c:pt idx="352">
                  <c:v>1.178487513808657</c:v>
                </c:pt>
                <c:pt idx="353">
                  <c:v>1.1794195583778719</c:v>
                </c:pt>
                <c:pt idx="354">
                  <c:v>1.1843101711146351</c:v>
                </c:pt>
                <c:pt idx="355">
                  <c:v>1.1786263606109451</c:v>
                </c:pt>
                <c:pt idx="356">
                  <c:v>1.1706204828912721</c:v>
                </c:pt>
                <c:pt idx="357">
                  <c:v>1.1589676809534439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7F-4CFC-912D-131E48A26527}"/>
            </c:ext>
          </c:extLst>
        </c:ser>
        <c:ser>
          <c:idx val="3"/>
          <c:order val="3"/>
          <c:tx>
            <c:strRef>
              <c:f>'fut vs index'!$J$1</c:f>
              <c:strCache>
                <c:ptCount val="1"/>
                <c:pt idx="0">
                  <c:v>净值_95_110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index'!$J$2:$J$359</c:f>
              <c:numCache>
                <c:formatCode>General</c:formatCode>
                <c:ptCount val="358"/>
                <c:pt idx="0">
                  <c:v>1</c:v>
                </c:pt>
                <c:pt idx="1">
                  <c:v>0.99999370382376662</c:v>
                </c:pt>
                <c:pt idx="2">
                  <c:v>0.99950664420064839</c:v>
                </c:pt>
                <c:pt idx="3">
                  <c:v>1.006613937893635</c:v>
                </c:pt>
                <c:pt idx="4">
                  <c:v>1.005039023100796</c:v>
                </c:pt>
                <c:pt idx="5">
                  <c:v>1.015888633328091</c:v>
                </c:pt>
                <c:pt idx="6">
                  <c:v>1.0178780446550431</c:v>
                </c:pt>
                <c:pt idx="7">
                  <c:v>1.0273106672540671</c:v>
                </c:pt>
                <c:pt idx="8">
                  <c:v>1.0259503272700059</c:v>
                </c:pt>
                <c:pt idx="9">
                  <c:v>1.023121600079298</c:v>
                </c:pt>
                <c:pt idx="10">
                  <c:v>1.02892009436228</c:v>
                </c:pt>
                <c:pt idx="11">
                  <c:v>1.019983412240911</c:v>
                </c:pt>
                <c:pt idx="12">
                  <c:v>1.03041448501231</c:v>
                </c:pt>
                <c:pt idx="13">
                  <c:v>1.0309264070170741</c:v>
                </c:pt>
                <c:pt idx="14">
                  <c:v>1.039004579407262</c:v>
                </c:pt>
                <c:pt idx="15">
                  <c:v>1.037229618150828</c:v>
                </c:pt>
                <c:pt idx="16">
                  <c:v>1.033733196191061</c:v>
                </c:pt>
                <c:pt idx="17">
                  <c:v>1.030660771956051</c:v>
                </c:pt>
                <c:pt idx="18">
                  <c:v>1.0322843635925569</c:v>
                </c:pt>
                <c:pt idx="19">
                  <c:v>1.0386803302754799</c:v>
                </c:pt>
                <c:pt idx="20">
                  <c:v>1.0239857099247409</c:v>
                </c:pt>
                <c:pt idx="21">
                  <c:v>1.0276534077871919</c:v>
                </c:pt>
                <c:pt idx="22">
                  <c:v>1.0020418876892809</c:v>
                </c:pt>
                <c:pt idx="23">
                  <c:v>0.99002568427770732</c:v>
                </c:pt>
                <c:pt idx="24">
                  <c:v>0.99402425730514099</c:v>
                </c:pt>
                <c:pt idx="25">
                  <c:v>1.0035711355384951</c:v>
                </c:pt>
                <c:pt idx="26">
                  <c:v>1.0171481490750649</c:v>
                </c:pt>
                <c:pt idx="27">
                  <c:v>1.016011044990371</c:v>
                </c:pt>
                <c:pt idx="28">
                  <c:v>1.020807521083847</c:v>
                </c:pt>
                <c:pt idx="29">
                  <c:v>1.028726010867874</c:v>
                </c:pt>
                <c:pt idx="30">
                  <c:v>1.0361194967161249</c:v>
                </c:pt>
                <c:pt idx="31">
                  <c:v>1.0319530246514981</c:v>
                </c:pt>
                <c:pt idx="32">
                  <c:v>1.0363960477856211</c:v>
                </c:pt>
                <c:pt idx="33">
                  <c:v>1.0528350336173811</c:v>
                </c:pt>
                <c:pt idx="34">
                  <c:v>1.0492364433900709</c:v>
                </c:pt>
                <c:pt idx="35">
                  <c:v>1.0482265973352329</c:v>
                </c:pt>
                <c:pt idx="36">
                  <c:v>1.0672251453082811</c:v>
                </c:pt>
                <c:pt idx="37">
                  <c:v>1.0661742044383129</c:v>
                </c:pt>
                <c:pt idx="38">
                  <c:v>1.0626179671955751</c:v>
                </c:pt>
                <c:pt idx="39">
                  <c:v>1.0613780916568369</c:v>
                </c:pt>
                <c:pt idx="40">
                  <c:v>1.0515570096143061</c:v>
                </c:pt>
                <c:pt idx="41">
                  <c:v>1.054781985534365</c:v>
                </c:pt>
                <c:pt idx="42">
                  <c:v>1.028501913495137</c:v>
                </c:pt>
                <c:pt idx="43">
                  <c:v>1.0528855291486301</c:v>
                </c:pt>
                <c:pt idx="44">
                  <c:v>1.05686832633309</c:v>
                </c:pt>
                <c:pt idx="45">
                  <c:v>1.0615614676557621</c:v>
                </c:pt>
                <c:pt idx="46">
                  <c:v>1.0792473958955411</c:v>
                </c:pt>
                <c:pt idx="47">
                  <c:v>1.0660996971543251</c:v>
                </c:pt>
                <c:pt idx="48">
                  <c:v>1.039090291375244</c:v>
                </c:pt>
                <c:pt idx="49">
                  <c:v>1.0546166974936451</c:v>
                </c:pt>
                <c:pt idx="50">
                  <c:v>1.0439038779068761</c:v>
                </c:pt>
                <c:pt idx="51">
                  <c:v>1.034084298015328</c:v>
                </c:pt>
                <c:pt idx="52">
                  <c:v>1.0277730455156719</c:v>
                </c:pt>
                <c:pt idx="53">
                  <c:v>1.014177265221613</c:v>
                </c:pt>
                <c:pt idx="54">
                  <c:v>1.0110252020748169</c:v>
                </c:pt>
                <c:pt idx="55">
                  <c:v>1.005471960230637</c:v>
                </c:pt>
                <c:pt idx="56">
                  <c:v>0.99498689604331991</c:v>
                </c:pt>
                <c:pt idx="57">
                  <c:v>1.0048763622745871</c:v>
                </c:pt>
                <c:pt idx="58">
                  <c:v>0.98790153916046941</c:v>
                </c:pt>
                <c:pt idx="59">
                  <c:v>1.001769124661777</c:v>
                </c:pt>
                <c:pt idx="60">
                  <c:v>1.018693539724314</c:v>
                </c:pt>
                <c:pt idx="61">
                  <c:v>1.015470506620153</c:v>
                </c:pt>
                <c:pt idx="62">
                  <c:v>1.0167916089833631</c:v>
                </c:pt>
                <c:pt idx="63">
                  <c:v>1.0096326563949609</c:v>
                </c:pt>
                <c:pt idx="64">
                  <c:v>1.0138614966089179</c:v>
                </c:pt>
                <c:pt idx="65">
                  <c:v>1.0120039741739719</c:v>
                </c:pt>
                <c:pt idx="66">
                  <c:v>1.0224528483951869</c:v>
                </c:pt>
                <c:pt idx="67">
                  <c:v>1.0195159310158179</c:v>
                </c:pt>
                <c:pt idx="68">
                  <c:v>1.037797887742842</c:v>
                </c:pt>
                <c:pt idx="69">
                  <c:v>1.035104448686841</c:v>
                </c:pt>
                <c:pt idx="70">
                  <c:v>1.036931601943974</c:v>
                </c:pt>
                <c:pt idx="71">
                  <c:v>1.031732801415614</c:v>
                </c:pt>
                <c:pt idx="72">
                  <c:v>1.0267604042968901</c:v>
                </c:pt>
                <c:pt idx="73">
                  <c:v>1.041453275373047</c:v>
                </c:pt>
                <c:pt idx="74">
                  <c:v>1.0351307656502</c:v>
                </c:pt>
                <c:pt idx="75">
                  <c:v>1.036299957035538</c:v>
                </c:pt>
                <c:pt idx="76">
                  <c:v>1.0445334511472011</c:v>
                </c:pt>
                <c:pt idx="77">
                  <c:v>1.0476162389027019</c:v>
                </c:pt>
                <c:pt idx="78">
                  <c:v>1.0376399315848741</c:v>
                </c:pt>
                <c:pt idx="79">
                  <c:v>1.044760691002774</c:v>
                </c:pt>
                <c:pt idx="80">
                  <c:v>1.0420664134007751</c:v>
                </c:pt>
                <c:pt idx="81">
                  <c:v>1.0332057660280629</c:v>
                </c:pt>
                <c:pt idx="82">
                  <c:v>1.0389829482901201</c:v>
                </c:pt>
                <c:pt idx="83">
                  <c:v>1.045114330665895</c:v>
                </c:pt>
                <c:pt idx="84">
                  <c:v>1.0492429038439921</c:v>
                </c:pt>
                <c:pt idx="85">
                  <c:v>1.0585536572254259</c:v>
                </c:pt>
                <c:pt idx="86">
                  <c:v>1.0653428614956899</c:v>
                </c:pt>
                <c:pt idx="87">
                  <c:v>1.061765154686457</c:v>
                </c:pt>
                <c:pt idx="88">
                  <c:v>1.0670308467365339</c:v>
                </c:pt>
                <c:pt idx="89">
                  <c:v>1.0662219070209471</c:v>
                </c:pt>
                <c:pt idx="90">
                  <c:v>1.0668843643094219</c:v>
                </c:pt>
                <c:pt idx="91">
                  <c:v>1.068135058258513</c:v>
                </c:pt>
                <c:pt idx="92">
                  <c:v>1.0593425760319031</c:v>
                </c:pt>
                <c:pt idx="93">
                  <c:v>1.056947115017707</c:v>
                </c:pt>
                <c:pt idx="94">
                  <c:v>1.057522208640852</c:v>
                </c:pt>
                <c:pt idx="95">
                  <c:v>1.06412269924624</c:v>
                </c:pt>
                <c:pt idx="96">
                  <c:v>1.0590538711485209</c:v>
                </c:pt>
                <c:pt idx="97">
                  <c:v>1.055440565900974</c:v>
                </c:pt>
                <c:pt idx="98">
                  <c:v>1.0399700902885809</c:v>
                </c:pt>
                <c:pt idx="99">
                  <c:v>1.038929650094512</c:v>
                </c:pt>
                <c:pt idx="100">
                  <c:v>1.047501921510406</c:v>
                </c:pt>
                <c:pt idx="101">
                  <c:v>1.042274614898149</c:v>
                </c:pt>
                <c:pt idx="102">
                  <c:v>1.045047290404991</c:v>
                </c:pt>
                <c:pt idx="103">
                  <c:v>1.0474619522420381</c:v>
                </c:pt>
                <c:pt idx="104">
                  <c:v>1.0685373791726991</c:v>
                </c:pt>
                <c:pt idx="105">
                  <c:v>1.071010989926876</c:v>
                </c:pt>
                <c:pt idx="106">
                  <c:v>1.071181710518414</c:v>
                </c:pt>
                <c:pt idx="107">
                  <c:v>1.0707142681523369</c:v>
                </c:pt>
                <c:pt idx="108">
                  <c:v>1.074696353807304</c:v>
                </c:pt>
                <c:pt idx="109">
                  <c:v>1.0805954372720641</c:v>
                </c:pt>
                <c:pt idx="110">
                  <c:v>1.086504361055578</c:v>
                </c:pt>
                <c:pt idx="111">
                  <c:v>1.084619127974616</c:v>
                </c:pt>
                <c:pt idx="112">
                  <c:v>1.0788103179104691</c:v>
                </c:pt>
                <c:pt idx="113">
                  <c:v>1.078560807788665</c:v>
                </c:pt>
                <c:pt idx="114">
                  <c:v>1.0707074573744539</c:v>
                </c:pt>
                <c:pt idx="115">
                  <c:v>1.080812430734331</c:v>
                </c:pt>
                <c:pt idx="116">
                  <c:v>1.081519916249253</c:v>
                </c:pt>
                <c:pt idx="117">
                  <c:v>1.0864727828862439</c:v>
                </c:pt>
                <c:pt idx="118">
                  <c:v>1.0983152130846601</c:v>
                </c:pt>
                <c:pt idx="119">
                  <c:v>1.0991496254167441</c:v>
                </c:pt>
                <c:pt idx="120">
                  <c:v>1.10308106592763</c:v>
                </c:pt>
                <c:pt idx="121">
                  <c:v>1.106174923269523</c:v>
                </c:pt>
                <c:pt idx="122">
                  <c:v>1.0996737147913671</c:v>
                </c:pt>
                <c:pt idx="123">
                  <c:v>1.112292649060789</c:v>
                </c:pt>
                <c:pt idx="124">
                  <c:v>1.129403289275287</c:v>
                </c:pt>
                <c:pt idx="125">
                  <c:v>1.1389244218913359</c:v>
                </c:pt>
                <c:pt idx="126">
                  <c:v>1.146386854545892</c:v>
                </c:pt>
                <c:pt idx="127">
                  <c:v>1.1352011863435749</c:v>
                </c:pt>
                <c:pt idx="128">
                  <c:v>1.1527577197995471</c:v>
                </c:pt>
                <c:pt idx="129">
                  <c:v>1.1582322429301239</c:v>
                </c:pt>
                <c:pt idx="130">
                  <c:v>1.165364897369737</c:v>
                </c:pt>
                <c:pt idx="131">
                  <c:v>1.1561328207199459</c:v>
                </c:pt>
                <c:pt idx="132">
                  <c:v>1.172748501275499</c:v>
                </c:pt>
                <c:pt idx="133">
                  <c:v>1.1680422572896989</c:v>
                </c:pt>
                <c:pt idx="134">
                  <c:v>1.1582899738875041</c:v>
                </c:pt>
                <c:pt idx="135">
                  <c:v>1.132906137147734</c:v>
                </c:pt>
                <c:pt idx="136">
                  <c:v>1.136971865548144</c:v>
                </c:pt>
                <c:pt idx="137">
                  <c:v>1.159086392788774</c:v>
                </c:pt>
                <c:pt idx="138">
                  <c:v>1.161475712593717</c:v>
                </c:pt>
                <c:pt idx="139">
                  <c:v>1.1647409768460331</c:v>
                </c:pt>
                <c:pt idx="140">
                  <c:v>1.1645086691074771</c:v>
                </c:pt>
                <c:pt idx="141">
                  <c:v>1.135900793101094</c:v>
                </c:pt>
                <c:pt idx="142">
                  <c:v>1.1376154267447831</c:v>
                </c:pt>
                <c:pt idx="143">
                  <c:v>1.1442459986369311</c:v>
                </c:pt>
                <c:pt idx="144">
                  <c:v>1.158986241717658</c:v>
                </c:pt>
                <c:pt idx="145">
                  <c:v>1.1570722703311711</c:v>
                </c:pt>
                <c:pt idx="146">
                  <c:v>1.164233465205327</c:v>
                </c:pt>
                <c:pt idx="147">
                  <c:v>1.175465171080722</c:v>
                </c:pt>
                <c:pt idx="148">
                  <c:v>1.1765802226968829</c:v>
                </c:pt>
                <c:pt idx="149">
                  <c:v>1.1782356078433931</c:v>
                </c:pt>
                <c:pt idx="150">
                  <c:v>1.1755729717132011</c:v>
                </c:pt>
                <c:pt idx="151">
                  <c:v>1.167414818398621</c:v>
                </c:pt>
                <c:pt idx="152">
                  <c:v>1.1713141257068751</c:v>
                </c:pt>
                <c:pt idx="153">
                  <c:v>1.16437502510588</c:v>
                </c:pt>
                <c:pt idx="154">
                  <c:v>1.1572950183645541</c:v>
                </c:pt>
                <c:pt idx="155">
                  <c:v>1.155250136787864</c:v>
                </c:pt>
                <c:pt idx="156">
                  <c:v>1.1631601679897861</c:v>
                </c:pt>
                <c:pt idx="157">
                  <c:v>1.1784487953305121</c:v>
                </c:pt>
                <c:pt idx="158">
                  <c:v>1.177517934824825</c:v>
                </c:pt>
                <c:pt idx="159">
                  <c:v>1.1690043867249069</c:v>
                </c:pt>
                <c:pt idx="160">
                  <c:v>1.1573888007269491</c:v>
                </c:pt>
                <c:pt idx="161">
                  <c:v>1.1639929417909729</c:v>
                </c:pt>
                <c:pt idx="162">
                  <c:v>1.171881778434084</c:v>
                </c:pt>
                <c:pt idx="163">
                  <c:v>1.1731873987981249</c:v>
                </c:pt>
                <c:pt idx="164">
                  <c:v>1.1642037492755291</c:v>
                </c:pt>
                <c:pt idx="165">
                  <c:v>1.1673699724099571</c:v>
                </c:pt>
                <c:pt idx="166">
                  <c:v>1.1857734735470951</c:v>
                </c:pt>
                <c:pt idx="167">
                  <c:v>1.183374427695971</c:v>
                </c:pt>
                <c:pt idx="168">
                  <c:v>1.1867776331385529</c:v>
                </c:pt>
                <c:pt idx="169">
                  <c:v>1.188464467673503</c:v>
                </c:pt>
                <c:pt idx="170">
                  <c:v>1.1836636675943639</c:v>
                </c:pt>
                <c:pt idx="171">
                  <c:v>1.174901012113156</c:v>
                </c:pt>
                <c:pt idx="172">
                  <c:v>1.1561811311893491</c:v>
                </c:pt>
                <c:pt idx="173">
                  <c:v>1.159908556653948</c:v>
                </c:pt>
                <c:pt idx="174">
                  <c:v>1.137621761055956</c:v>
                </c:pt>
                <c:pt idx="175">
                  <c:v>1.1382104150235619</c:v>
                </c:pt>
                <c:pt idx="176">
                  <c:v>1.1449514216312719</c:v>
                </c:pt>
                <c:pt idx="177">
                  <c:v>1.1477850579422879</c:v>
                </c:pt>
                <c:pt idx="178">
                  <c:v>1.1545236204056579</c:v>
                </c:pt>
                <c:pt idx="179">
                  <c:v>1.1499135951281749</c:v>
                </c:pt>
                <c:pt idx="180">
                  <c:v>1.14523270803193</c:v>
                </c:pt>
                <c:pt idx="181">
                  <c:v>1.161196829265283</c:v>
                </c:pt>
                <c:pt idx="182">
                  <c:v>1.153699884359018</c:v>
                </c:pt>
                <c:pt idx="183">
                  <c:v>1.144047559639342</c:v>
                </c:pt>
                <c:pt idx="184">
                  <c:v>1.1470634609160899</c:v>
                </c:pt>
                <c:pt idx="185">
                  <c:v>1.130385396971483</c:v>
                </c:pt>
                <c:pt idx="186">
                  <c:v>1.13120172428868</c:v>
                </c:pt>
                <c:pt idx="187">
                  <c:v>1.133153724055552</c:v>
                </c:pt>
                <c:pt idx="188">
                  <c:v>1.1351529916604799</c:v>
                </c:pt>
                <c:pt idx="189">
                  <c:v>1.135658022021045</c:v>
                </c:pt>
                <c:pt idx="190">
                  <c:v>1.152272575460155</c:v>
                </c:pt>
                <c:pt idx="191">
                  <c:v>1.169354993664149</c:v>
                </c:pt>
                <c:pt idx="192">
                  <c:v>1.1721340414032579</c:v>
                </c:pt>
                <c:pt idx="193">
                  <c:v>1.167744376807289</c:v>
                </c:pt>
                <c:pt idx="194">
                  <c:v>1.1658160128924271</c:v>
                </c:pt>
                <c:pt idx="195">
                  <c:v>1.1650350227625861</c:v>
                </c:pt>
                <c:pt idx="196">
                  <c:v>1.1583106934399521</c:v>
                </c:pt>
                <c:pt idx="197">
                  <c:v>1.1663515577175161</c:v>
                </c:pt>
                <c:pt idx="198">
                  <c:v>1.165889257463735</c:v>
                </c:pt>
                <c:pt idx="199">
                  <c:v>1.1640668032741219</c:v>
                </c:pt>
                <c:pt idx="200">
                  <c:v>1.152086968443955</c:v>
                </c:pt>
                <c:pt idx="201">
                  <c:v>1.14803952247576</c:v>
                </c:pt>
                <c:pt idx="202">
                  <c:v>1.149820907093194</c:v>
                </c:pt>
                <c:pt idx="203">
                  <c:v>1.156234079149645</c:v>
                </c:pt>
                <c:pt idx="204">
                  <c:v>1.1626139023478359</c:v>
                </c:pt>
                <c:pt idx="205">
                  <c:v>1.148751896861431</c:v>
                </c:pt>
                <c:pt idx="206">
                  <c:v>1.153769955893829</c:v>
                </c:pt>
                <c:pt idx="207">
                  <c:v>1.1642238882311631</c:v>
                </c:pt>
                <c:pt idx="208">
                  <c:v>1.171527133780998</c:v>
                </c:pt>
                <c:pt idx="209">
                  <c:v>1.1851265015975809</c:v>
                </c:pt>
                <c:pt idx="210">
                  <c:v>1.185986897180507</c:v>
                </c:pt>
                <c:pt idx="211">
                  <c:v>1.202937240432904</c:v>
                </c:pt>
                <c:pt idx="212">
                  <c:v>1.1993767732834899</c:v>
                </c:pt>
                <c:pt idx="213">
                  <c:v>1.190601630828183</c:v>
                </c:pt>
                <c:pt idx="214">
                  <c:v>1.191897220803094</c:v>
                </c:pt>
                <c:pt idx="215">
                  <c:v>1.1824808513334371</c:v>
                </c:pt>
                <c:pt idx="216">
                  <c:v>1.1907230537169711</c:v>
                </c:pt>
                <c:pt idx="217">
                  <c:v>1.1887360241155309</c:v>
                </c:pt>
                <c:pt idx="218">
                  <c:v>1.188077492923441</c:v>
                </c:pt>
                <c:pt idx="219">
                  <c:v>1.194390058178471</c:v>
                </c:pt>
                <c:pt idx="220">
                  <c:v>1.1978942509423629</c:v>
                </c:pt>
                <c:pt idx="221">
                  <c:v>1.2092613862282959</c:v>
                </c:pt>
                <c:pt idx="222">
                  <c:v>1.203310745545197</c:v>
                </c:pt>
                <c:pt idx="223">
                  <c:v>1.19105014192739</c:v>
                </c:pt>
                <c:pt idx="224">
                  <c:v>1.193147737528</c:v>
                </c:pt>
                <c:pt idx="225">
                  <c:v>1.2051367903663199</c:v>
                </c:pt>
                <c:pt idx="226">
                  <c:v>1.201580342718106</c:v>
                </c:pt>
                <c:pt idx="227">
                  <c:v>1.220342553777513</c:v>
                </c:pt>
                <c:pt idx="228">
                  <c:v>1.2206237048710999</c:v>
                </c:pt>
                <c:pt idx="229">
                  <c:v>1.2188568626761169</c:v>
                </c:pt>
                <c:pt idx="230">
                  <c:v>1.2218785297474211</c:v>
                </c:pt>
                <c:pt idx="231">
                  <c:v>1.215218298848475</c:v>
                </c:pt>
                <c:pt idx="232">
                  <c:v>1.2132899726696631</c:v>
                </c:pt>
                <c:pt idx="233">
                  <c:v>1.1989444227397441</c:v>
                </c:pt>
                <c:pt idx="234">
                  <c:v>1.1988603373871061</c:v>
                </c:pt>
                <c:pt idx="235">
                  <c:v>1.1904489862213861</c:v>
                </c:pt>
                <c:pt idx="236">
                  <c:v>1.1987266683379481</c:v>
                </c:pt>
                <c:pt idx="237">
                  <c:v>1.201593340104721</c:v>
                </c:pt>
                <c:pt idx="238">
                  <c:v>1.203260177625822</c:v>
                </c:pt>
                <c:pt idx="239">
                  <c:v>1.215304359257755</c:v>
                </c:pt>
                <c:pt idx="240">
                  <c:v>1.212156580928434</c:v>
                </c:pt>
                <c:pt idx="241">
                  <c:v>1.220577705069698</c:v>
                </c:pt>
                <c:pt idx="242">
                  <c:v>1.2050928634268101</c:v>
                </c:pt>
                <c:pt idx="243">
                  <c:v>1.213931360006494</c:v>
                </c:pt>
                <c:pt idx="244">
                  <c:v>1.2119600557116581</c:v>
                </c:pt>
                <c:pt idx="245">
                  <c:v>1.2205562330867601</c:v>
                </c:pt>
                <c:pt idx="246">
                  <c:v>1.2255789383147899</c:v>
                </c:pt>
                <c:pt idx="247">
                  <c:v>1.2212662522029181</c:v>
                </c:pt>
                <c:pt idx="248">
                  <c:v>1.2359498901228361</c:v>
                </c:pt>
                <c:pt idx="249">
                  <c:v>1.2532217049416861</c:v>
                </c:pt>
                <c:pt idx="250">
                  <c:v>1.2650502651048341</c:v>
                </c:pt>
                <c:pt idx="251">
                  <c:v>1.280728198889844</c:v>
                </c:pt>
                <c:pt idx="252">
                  <c:v>1.285145607653033</c:v>
                </c:pt>
                <c:pt idx="253">
                  <c:v>1.2986508325814621</c:v>
                </c:pt>
                <c:pt idx="254">
                  <c:v>1.2953445842118629</c:v>
                </c:pt>
                <c:pt idx="255">
                  <c:v>1.28942412961581</c:v>
                </c:pt>
                <c:pt idx="256">
                  <c:v>1.311737147057928</c:v>
                </c:pt>
                <c:pt idx="257">
                  <c:v>1.3105976579742371</c:v>
                </c:pt>
                <c:pt idx="258">
                  <c:v>1.292855685417089</c:v>
                </c:pt>
                <c:pt idx="259">
                  <c:v>1.2914612542377339</c:v>
                </c:pt>
                <c:pt idx="260">
                  <c:v>1.302764162728494</c:v>
                </c:pt>
                <c:pt idx="261">
                  <c:v>1.288374202751793</c:v>
                </c:pt>
                <c:pt idx="262">
                  <c:v>1.295960781076883</c:v>
                </c:pt>
                <c:pt idx="263">
                  <c:v>1.311854028397198</c:v>
                </c:pt>
                <c:pt idx="264">
                  <c:v>1.313132886393434</c:v>
                </c:pt>
                <c:pt idx="265">
                  <c:v>1.324501008950054</c:v>
                </c:pt>
                <c:pt idx="266">
                  <c:v>1.303097568958542</c:v>
                </c:pt>
                <c:pt idx="267">
                  <c:v>1.3062241163031221</c:v>
                </c:pt>
                <c:pt idx="268">
                  <c:v>1.2770342326334549</c:v>
                </c:pt>
                <c:pt idx="269">
                  <c:v>1.2723261857097621</c:v>
                </c:pt>
                <c:pt idx="270">
                  <c:v>1.2858651256540601</c:v>
                </c:pt>
                <c:pt idx="271">
                  <c:v>1.3020997012261279</c:v>
                </c:pt>
                <c:pt idx="272">
                  <c:v>1.2987649242636841</c:v>
                </c:pt>
                <c:pt idx="273">
                  <c:v>1.296368511421546</c:v>
                </c:pt>
                <c:pt idx="274">
                  <c:v>1.2975761569136359</c:v>
                </c:pt>
                <c:pt idx="275">
                  <c:v>1.315240995313155</c:v>
                </c:pt>
                <c:pt idx="276">
                  <c:v>1.3404958288598581</c:v>
                </c:pt>
                <c:pt idx="277">
                  <c:v>1.3613790156872001</c:v>
                </c:pt>
                <c:pt idx="278">
                  <c:v>1.35572981649061</c:v>
                </c:pt>
                <c:pt idx="279">
                  <c:v>1.35561299330042</c:v>
                </c:pt>
                <c:pt idx="280">
                  <c:v>1.328275278990716</c:v>
                </c:pt>
                <c:pt idx="281">
                  <c:v>1.32606591076153</c:v>
                </c:pt>
                <c:pt idx="282">
                  <c:v>1.30348039191356</c:v>
                </c:pt>
                <c:pt idx="283">
                  <c:v>1.310127313024362</c:v>
                </c:pt>
                <c:pt idx="284">
                  <c:v>1.290573027034341</c:v>
                </c:pt>
                <c:pt idx="285">
                  <c:v>1.303573543553757</c:v>
                </c:pt>
                <c:pt idx="286">
                  <c:v>1.291001687614785</c:v>
                </c:pt>
                <c:pt idx="287">
                  <c:v>1.3092566829095811</c:v>
                </c:pt>
                <c:pt idx="288">
                  <c:v>1.27812129021433</c:v>
                </c:pt>
                <c:pt idx="289">
                  <c:v>1.2752682811182281</c:v>
                </c:pt>
                <c:pt idx="290">
                  <c:v>1.2464083049071999</c:v>
                </c:pt>
                <c:pt idx="291">
                  <c:v>1.2282973349677211</c:v>
                </c:pt>
                <c:pt idx="292">
                  <c:v>1.2343828073315699</c:v>
                </c:pt>
                <c:pt idx="293">
                  <c:v>1.2537261139914491</c:v>
                </c:pt>
                <c:pt idx="294">
                  <c:v>1.257358234018658</c:v>
                </c:pt>
                <c:pt idx="295">
                  <c:v>1.2379748580443459</c:v>
                </c:pt>
                <c:pt idx="296">
                  <c:v>1.2468778090556729</c:v>
                </c:pt>
                <c:pt idx="297">
                  <c:v>1.2521416187472449</c:v>
                </c:pt>
                <c:pt idx="298">
                  <c:v>1.259547743534339</c:v>
                </c:pt>
                <c:pt idx="299">
                  <c:v>1.23484483834762</c:v>
                </c:pt>
                <c:pt idx="300">
                  <c:v>1.2425978905741639</c:v>
                </c:pt>
                <c:pt idx="301">
                  <c:v>1.232617989595262</c:v>
                </c:pt>
                <c:pt idx="302">
                  <c:v>1.217151485626025</c:v>
                </c:pt>
                <c:pt idx="303">
                  <c:v>1.2164328542916949</c:v>
                </c:pt>
                <c:pt idx="304">
                  <c:v>1.237305981499023</c:v>
                </c:pt>
                <c:pt idx="305">
                  <c:v>1.239849161100403</c:v>
                </c:pt>
                <c:pt idx="306">
                  <c:v>1.249843303972423</c:v>
                </c:pt>
                <c:pt idx="307">
                  <c:v>1.2403671267553209</c:v>
                </c:pt>
                <c:pt idx="308">
                  <c:v>1.252868809477139</c:v>
                </c:pt>
                <c:pt idx="309">
                  <c:v>1.2633629652237079</c:v>
                </c:pt>
                <c:pt idx="310">
                  <c:v>1.259799211694737</c:v>
                </c:pt>
                <c:pt idx="311">
                  <c:v>1.251735491921119</c:v>
                </c:pt>
                <c:pt idx="312">
                  <c:v>1.2530190251544691</c:v>
                </c:pt>
                <c:pt idx="313">
                  <c:v>1.2395716810690349</c:v>
                </c:pt>
                <c:pt idx="314">
                  <c:v>1.22460830359075</c:v>
                </c:pt>
                <c:pt idx="315">
                  <c:v>1.224264141523794</c:v>
                </c:pt>
                <c:pt idx="316">
                  <c:v>1.231241868348018</c:v>
                </c:pt>
                <c:pt idx="317">
                  <c:v>1.2251660945612399</c:v>
                </c:pt>
                <c:pt idx="318">
                  <c:v>1.227554767876722</c:v>
                </c:pt>
                <c:pt idx="319">
                  <c:v>1.248739479229227</c:v>
                </c:pt>
                <c:pt idx="320">
                  <c:v>1.248360314098315</c:v>
                </c:pt>
                <c:pt idx="321">
                  <c:v>1.2517875381445569</c:v>
                </c:pt>
                <c:pt idx="322">
                  <c:v>1.250024581676241</c:v>
                </c:pt>
                <c:pt idx="323">
                  <c:v>1.2581291171232201</c:v>
                </c:pt>
                <c:pt idx="324">
                  <c:v>1.248049543718444</c:v>
                </c:pt>
                <c:pt idx="325">
                  <c:v>1.250948429988666</c:v>
                </c:pt>
                <c:pt idx="326">
                  <c:v>1.2559286771150631</c:v>
                </c:pt>
                <c:pt idx="327">
                  <c:v>1.2638437914653731</c:v>
                </c:pt>
                <c:pt idx="328">
                  <c:v>1.256798600273739</c:v>
                </c:pt>
                <c:pt idx="329">
                  <c:v>1.244329156493081</c:v>
                </c:pt>
                <c:pt idx="330">
                  <c:v>1.2303880636737179</c:v>
                </c:pt>
                <c:pt idx="331">
                  <c:v>1.2290951109631709</c:v>
                </c:pt>
                <c:pt idx="332">
                  <c:v>1.23586290462613</c:v>
                </c:pt>
                <c:pt idx="333">
                  <c:v>1.2405571948335909</c:v>
                </c:pt>
                <c:pt idx="334">
                  <c:v>1.232077703189121</c:v>
                </c:pt>
                <c:pt idx="335">
                  <c:v>1.251826511661015</c:v>
                </c:pt>
                <c:pt idx="336">
                  <c:v>1.2656916347452469</c:v>
                </c:pt>
                <c:pt idx="337">
                  <c:v>1.265877694559594</c:v>
                </c:pt>
                <c:pt idx="338">
                  <c:v>1.2634368019330049</c:v>
                </c:pt>
                <c:pt idx="339">
                  <c:v>1.2657887979919811</c:v>
                </c:pt>
                <c:pt idx="340">
                  <c:v>1.2568918349453659</c:v>
                </c:pt>
                <c:pt idx="341">
                  <c:v>1.260771321352175</c:v>
                </c:pt>
                <c:pt idx="342">
                  <c:v>1.2882289649756</c:v>
                </c:pt>
                <c:pt idx="343">
                  <c:v>1.2886600462054161</c:v>
                </c:pt>
                <c:pt idx="344">
                  <c:v>1.290852340133001</c:v>
                </c:pt>
                <c:pt idx="345">
                  <c:v>1.28895435875792</c:v>
                </c:pt>
                <c:pt idx="346">
                  <c:v>1.2903515648573931</c:v>
                </c:pt>
                <c:pt idx="347">
                  <c:v>1.293357098775032</c:v>
                </c:pt>
                <c:pt idx="348">
                  <c:v>1.286765507413727</c:v>
                </c:pt>
                <c:pt idx="349">
                  <c:v>1.282042315594875</c:v>
                </c:pt>
                <c:pt idx="350">
                  <c:v>1.287022787278973</c:v>
                </c:pt>
                <c:pt idx="351">
                  <c:v>1.286785325222751</c:v>
                </c:pt>
                <c:pt idx="352">
                  <c:v>1.2775395309290241</c:v>
                </c:pt>
                <c:pt idx="353">
                  <c:v>1.2789206583449031</c:v>
                </c:pt>
                <c:pt idx="354">
                  <c:v>1.2850415456493669</c:v>
                </c:pt>
                <c:pt idx="355">
                  <c:v>1.2771654284017051</c:v>
                </c:pt>
                <c:pt idx="356">
                  <c:v>1.2660825347604521</c:v>
                </c:pt>
                <c:pt idx="357">
                  <c:v>1.2513362526404881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7F-4CFC-912D-131E48A26527}"/>
            </c:ext>
          </c:extLst>
        </c:ser>
        <c:ser>
          <c:idx val="4"/>
          <c:order val="4"/>
          <c:tx>
            <c:strRef>
              <c:f>'fut vs index'!$P$1</c:f>
              <c:strCache>
                <c:ptCount val="1"/>
                <c:pt idx="0">
                  <c:v>净值_90_110_fut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index'!$P$2:$P$359</c:f>
              <c:numCache>
                <c:formatCode>General</c:formatCode>
                <c:ptCount val="358"/>
                <c:pt idx="0">
                  <c:v>1</c:v>
                </c:pt>
                <c:pt idx="1">
                  <c:v>0.99997500680538443</c:v>
                </c:pt>
                <c:pt idx="2">
                  <c:v>1.001151491564978</c:v>
                </c:pt>
                <c:pt idx="3">
                  <c:v>1.0076199596502911</c:v>
                </c:pt>
                <c:pt idx="4">
                  <c:v>1.005814532492451</c:v>
                </c:pt>
                <c:pt idx="5">
                  <c:v>1.016977242321726</c:v>
                </c:pt>
                <c:pt idx="6">
                  <c:v>1.0194066759523619</c:v>
                </c:pt>
                <c:pt idx="7">
                  <c:v>1.027214154476197</c:v>
                </c:pt>
                <c:pt idx="8">
                  <c:v>1.026048759607608</c:v>
                </c:pt>
                <c:pt idx="9">
                  <c:v>1.022523440865398</c:v>
                </c:pt>
                <c:pt idx="10">
                  <c:v>1.0277551632720729</c:v>
                </c:pt>
                <c:pt idx="11">
                  <c:v>1.021694085103277</c:v>
                </c:pt>
                <c:pt idx="12">
                  <c:v>1.0293705545714309</c:v>
                </c:pt>
                <c:pt idx="13">
                  <c:v>1.029910685172396</c:v>
                </c:pt>
                <c:pt idx="14">
                  <c:v>1.0386670424677831</c:v>
                </c:pt>
                <c:pt idx="15">
                  <c:v>1.0375906320220609</c:v>
                </c:pt>
                <c:pt idx="16">
                  <c:v>1.0317030293225919</c:v>
                </c:pt>
                <c:pt idx="17">
                  <c:v>1.0314952122191841</c:v>
                </c:pt>
                <c:pt idx="18">
                  <c:v>1.0308306988609219</c:v>
                </c:pt>
                <c:pt idx="19">
                  <c:v>1.0363083926560721</c:v>
                </c:pt>
                <c:pt idx="20">
                  <c:v>1.021164065693039</c:v>
                </c:pt>
                <c:pt idx="21">
                  <c:v>1.0236558157848219</c:v>
                </c:pt>
                <c:pt idx="22">
                  <c:v>0.99503238344435196</c:v>
                </c:pt>
                <c:pt idx="23">
                  <c:v>0.93931853974541368</c:v>
                </c:pt>
                <c:pt idx="24">
                  <c:v>0.95931023245932046</c:v>
                </c:pt>
                <c:pt idx="25">
                  <c:v>0.96657417177283356</c:v>
                </c:pt>
                <c:pt idx="26">
                  <c:v>0.98337880691547186</c:v>
                </c:pt>
                <c:pt idx="27">
                  <c:v>0.98287262970407319</c:v>
                </c:pt>
                <c:pt idx="28">
                  <c:v>0.98358689944973987</c:v>
                </c:pt>
                <c:pt idx="29">
                  <c:v>0.99250052704570513</c:v>
                </c:pt>
                <c:pt idx="30">
                  <c:v>0.99883857829511935</c:v>
                </c:pt>
                <c:pt idx="31">
                  <c:v>0.99685655135022011</c:v>
                </c:pt>
                <c:pt idx="32">
                  <c:v>1.002726039139707</c:v>
                </c:pt>
                <c:pt idx="33">
                  <c:v>1.0198697814913511</c:v>
                </c:pt>
                <c:pt idx="34">
                  <c:v>1.012721041380944</c:v>
                </c:pt>
                <c:pt idx="35">
                  <c:v>1.014399264306415</c:v>
                </c:pt>
                <c:pt idx="36">
                  <c:v>1.0300592179227159</c:v>
                </c:pt>
                <c:pt idx="37">
                  <c:v>1.0322802570332661</c:v>
                </c:pt>
                <c:pt idx="38">
                  <c:v>1.0244013386762381</c:v>
                </c:pt>
                <c:pt idx="39">
                  <c:v>1.02456805491588</c:v>
                </c:pt>
                <c:pt idx="40">
                  <c:v>1.0176446478253309</c:v>
                </c:pt>
                <c:pt idx="41">
                  <c:v>1.01856408228688</c:v>
                </c:pt>
                <c:pt idx="42">
                  <c:v>0.9904198207577205</c:v>
                </c:pt>
                <c:pt idx="43">
                  <c:v>1.0155452168174171</c:v>
                </c:pt>
                <c:pt idx="44">
                  <c:v>1.018282438176549</c:v>
                </c:pt>
                <c:pt idx="45">
                  <c:v>1.024874805853019</c:v>
                </c:pt>
                <c:pt idx="46">
                  <c:v>1.0397227775027089</c:v>
                </c:pt>
                <c:pt idx="47">
                  <c:v>1.027329258212738</c:v>
                </c:pt>
                <c:pt idx="48">
                  <c:v>1.000783966084313</c:v>
                </c:pt>
                <c:pt idx="49">
                  <c:v>1.018349573092032</c:v>
                </c:pt>
                <c:pt idx="50">
                  <c:v>1.0049066673828919</c:v>
                </c:pt>
                <c:pt idx="51">
                  <c:v>0.99868657125253202</c:v>
                </c:pt>
                <c:pt idx="52">
                  <c:v>0.99048487777804028</c:v>
                </c:pt>
                <c:pt idx="53">
                  <c:v>0.96346281819604451</c:v>
                </c:pt>
                <c:pt idx="54">
                  <c:v>0.96162696451976104</c:v>
                </c:pt>
                <c:pt idx="55">
                  <c:v>0.95579262146363841</c:v>
                </c:pt>
                <c:pt idx="56">
                  <c:v>0.95118982157064713</c:v>
                </c:pt>
                <c:pt idx="57">
                  <c:v>0.95696564440483045</c:v>
                </c:pt>
                <c:pt idx="58">
                  <c:v>0.94107228847237823</c:v>
                </c:pt>
                <c:pt idx="59">
                  <c:v>0.95461621597880497</c:v>
                </c:pt>
                <c:pt idx="60">
                  <c:v>0.9696747905681582</c:v>
                </c:pt>
                <c:pt idx="61">
                  <c:v>0.96671940357535513</c:v>
                </c:pt>
                <c:pt idx="62">
                  <c:v>0.96913874004137635</c:v>
                </c:pt>
                <c:pt idx="63">
                  <c:v>0.96755074270642449</c:v>
                </c:pt>
                <c:pt idx="64">
                  <c:v>0.96649250067328796</c:v>
                </c:pt>
                <c:pt idx="65">
                  <c:v>0.96697959633480501</c:v>
                </c:pt>
                <c:pt idx="66">
                  <c:v>0.98135776618933146</c:v>
                </c:pt>
                <c:pt idx="67">
                  <c:v>0.97605594256234196</c:v>
                </c:pt>
                <c:pt idx="68">
                  <c:v>0.99198732619380836</c:v>
                </c:pt>
                <c:pt idx="69">
                  <c:v>0.99132064347540694</c:v>
                </c:pt>
                <c:pt idx="70">
                  <c:v>0.99505624500798961</c:v>
                </c:pt>
                <c:pt idx="71">
                  <c:v>0.99184338775729031</c:v>
                </c:pt>
                <c:pt idx="72">
                  <c:v>0.98770215350434987</c:v>
                </c:pt>
                <c:pt idx="73">
                  <c:v>1.0011602619175171</c:v>
                </c:pt>
                <c:pt idx="74">
                  <c:v>0.99644047938735303</c:v>
                </c:pt>
                <c:pt idx="75">
                  <c:v>0.99807134122287411</c:v>
                </c:pt>
                <c:pt idx="76">
                  <c:v>1.0095395412785431</c:v>
                </c:pt>
                <c:pt idx="77">
                  <c:v>1.011770501565243</c:v>
                </c:pt>
                <c:pt idx="78">
                  <c:v>1.002543110710632</c:v>
                </c:pt>
                <c:pt idx="79">
                  <c:v>1.011109891535972</c:v>
                </c:pt>
                <c:pt idx="80">
                  <c:v>1.008208991507727</c:v>
                </c:pt>
                <c:pt idx="81">
                  <c:v>1.0048176634708481</c:v>
                </c:pt>
                <c:pt idx="82">
                  <c:v>1.009194122222026</c:v>
                </c:pt>
                <c:pt idx="83">
                  <c:v>1.0138390110928981</c:v>
                </c:pt>
                <c:pt idx="84">
                  <c:v>1.0184798134282069</c:v>
                </c:pt>
                <c:pt idx="85">
                  <c:v>1.03145195400922</c:v>
                </c:pt>
                <c:pt idx="86">
                  <c:v>1.035217271547447</c:v>
                </c:pt>
                <c:pt idx="87">
                  <c:v>1.033272919155624</c:v>
                </c:pt>
                <c:pt idx="88">
                  <c:v>1.040744754019048</c:v>
                </c:pt>
                <c:pt idx="89">
                  <c:v>1.0403025634376399</c:v>
                </c:pt>
                <c:pt idx="90">
                  <c:v>1.041141892336503</c:v>
                </c:pt>
                <c:pt idx="91">
                  <c:v>1.0432630765984581</c:v>
                </c:pt>
                <c:pt idx="92">
                  <c:v>1.037118788820079</c:v>
                </c:pt>
                <c:pt idx="93">
                  <c:v>1.036061925967352</c:v>
                </c:pt>
                <c:pt idx="94">
                  <c:v>1.040334379424287</c:v>
                </c:pt>
                <c:pt idx="95">
                  <c:v>1.046809958330454</c:v>
                </c:pt>
                <c:pt idx="96">
                  <c:v>1.044159021561335</c:v>
                </c:pt>
                <c:pt idx="97">
                  <c:v>1.0383189163924229</c:v>
                </c:pt>
                <c:pt idx="98">
                  <c:v>1.0210904079540259</c:v>
                </c:pt>
                <c:pt idx="99">
                  <c:v>1.022670091103818</c:v>
                </c:pt>
                <c:pt idx="100">
                  <c:v>1.030217644491271</c:v>
                </c:pt>
                <c:pt idx="101">
                  <c:v>1.0266499934905291</c:v>
                </c:pt>
                <c:pt idx="102">
                  <c:v>1.0277335200726561</c:v>
                </c:pt>
                <c:pt idx="103">
                  <c:v>1.0283658201421519</c:v>
                </c:pt>
                <c:pt idx="104">
                  <c:v>1.0534271843136731</c:v>
                </c:pt>
                <c:pt idx="105">
                  <c:v>1.056712992079107</c:v>
                </c:pt>
                <c:pt idx="106">
                  <c:v>1.0559498917661201</c:v>
                </c:pt>
                <c:pt idx="107">
                  <c:v>1.0561742769513911</c:v>
                </c:pt>
                <c:pt idx="108">
                  <c:v>1.061918872584322</c:v>
                </c:pt>
                <c:pt idx="109">
                  <c:v>1.0654170477907889</c:v>
                </c:pt>
                <c:pt idx="110">
                  <c:v>1.0704578837952099</c:v>
                </c:pt>
                <c:pt idx="111">
                  <c:v>1.070264696378417</c:v>
                </c:pt>
                <c:pt idx="112">
                  <c:v>1.0611106830776811</c:v>
                </c:pt>
                <c:pt idx="113">
                  <c:v>1.065274201905789</c:v>
                </c:pt>
                <c:pt idx="114">
                  <c:v>1.0537186387944251</c:v>
                </c:pt>
                <c:pt idx="115">
                  <c:v>1.068262149996891</c:v>
                </c:pt>
                <c:pt idx="116">
                  <c:v>1.069697549359814</c:v>
                </c:pt>
                <c:pt idx="117">
                  <c:v>1.0771800512116201</c:v>
                </c:pt>
                <c:pt idx="118">
                  <c:v>1.088014970297454</c:v>
                </c:pt>
                <c:pt idx="119">
                  <c:v>1.0889184664692619</c:v>
                </c:pt>
                <c:pt idx="120">
                  <c:v>1.093247755424972</c:v>
                </c:pt>
                <c:pt idx="121">
                  <c:v>1.1005032913707919</c:v>
                </c:pt>
                <c:pt idx="122">
                  <c:v>1.0947903375958781</c:v>
                </c:pt>
                <c:pt idx="123">
                  <c:v>1.1039677829522061</c:v>
                </c:pt>
                <c:pt idx="124">
                  <c:v>1.122806817233142</c:v>
                </c:pt>
                <c:pt idx="125">
                  <c:v>1.13520158672005</c:v>
                </c:pt>
                <c:pt idx="126">
                  <c:v>1.1419393725878899</c:v>
                </c:pt>
                <c:pt idx="127">
                  <c:v>1.14798256342306</c:v>
                </c:pt>
                <c:pt idx="128">
                  <c:v>1.1534585982955501</c:v>
                </c:pt>
                <c:pt idx="129">
                  <c:v>1.152896062244174</c:v>
                </c:pt>
                <c:pt idx="130">
                  <c:v>1.164717737607184</c:v>
                </c:pt>
                <c:pt idx="131">
                  <c:v>1.1530630518187599</c:v>
                </c:pt>
                <c:pt idx="132">
                  <c:v>1.1707290952033329</c:v>
                </c:pt>
                <c:pt idx="133">
                  <c:v>1.1654680092125851</c:v>
                </c:pt>
                <c:pt idx="134">
                  <c:v>1.1562647064255489</c:v>
                </c:pt>
                <c:pt idx="135">
                  <c:v>1.119503629910221</c:v>
                </c:pt>
                <c:pt idx="136">
                  <c:v>1.126007784832413</c:v>
                </c:pt>
                <c:pt idx="137">
                  <c:v>1.145738572637709</c:v>
                </c:pt>
                <c:pt idx="138">
                  <c:v>1.1488971068990319</c:v>
                </c:pt>
                <c:pt idx="139">
                  <c:v>1.1529079338564221</c:v>
                </c:pt>
                <c:pt idx="140">
                  <c:v>1.1544794720749429</c:v>
                </c:pt>
                <c:pt idx="141">
                  <c:v>1.117995541745805</c:v>
                </c:pt>
                <c:pt idx="142">
                  <c:v>1.1241820958195901</c:v>
                </c:pt>
                <c:pt idx="143">
                  <c:v>1.129909579998587</c:v>
                </c:pt>
                <c:pt idx="144">
                  <c:v>1.153153038861904</c:v>
                </c:pt>
                <c:pt idx="145">
                  <c:v>1.147572056285594</c:v>
                </c:pt>
                <c:pt idx="146">
                  <c:v>1.1514673773322961</c:v>
                </c:pt>
                <c:pt idx="147">
                  <c:v>1.163875783039398</c:v>
                </c:pt>
                <c:pt idx="148">
                  <c:v>1.1680541433584479</c:v>
                </c:pt>
                <c:pt idx="149">
                  <c:v>1.1663029840562931</c:v>
                </c:pt>
                <c:pt idx="150">
                  <c:v>1.1642241743369139</c:v>
                </c:pt>
                <c:pt idx="151">
                  <c:v>1.158617641728813</c:v>
                </c:pt>
                <c:pt idx="152">
                  <c:v>1.1625891419144441</c:v>
                </c:pt>
                <c:pt idx="153">
                  <c:v>1.155544680125463</c:v>
                </c:pt>
                <c:pt idx="154">
                  <c:v>1.150913790549253</c:v>
                </c:pt>
                <c:pt idx="155">
                  <c:v>1.1475929759226839</c:v>
                </c:pt>
                <c:pt idx="156">
                  <c:v>1.1661927971628889</c:v>
                </c:pt>
                <c:pt idx="157">
                  <c:v>1.1792895751100561</c:v>
                </c:pt>
                <c:pt idx="158">
                  <c:v>1.1774698714333429</c:v>
                </c:pt>
                <c:pt idx="159">
                  <c:v>1.167973977304692</c:v>
                </c:pt>
                <c:pt idx="160">
                  <c:v>1.16047933714389</c:v>
                </c:pt>
                <c:pt idx="161">
                  <c:v>1.165657229000467</c:v>
                </c:pt>
                <c:pt idx="162">
                  <c:v>1.1696191293863929</c:v>
                </c:pt>
                <c:pt idx="163">
                  <c:v>1.1747826071963769</c:v>
                </c:pt>
                <c:pt idx="164">
                  <c:v>1.1643747278127059</c:v>
                </c:pt>
                <c:pt idx="165">
                  <c:v>1.171047820594602</c:v>
                </c:pt>
                <c:pt idx="166">
                  <c:v>1.1940567168470539</c:v>
                </c:pt>
                <c:pt idx="167">
                  <c:v>1.185274479721083</c:v>
                </c:pt>
                <c:pt idx="168">
                  <c:v>1.1920327654065499</c:v>
                </c:pt>
                <c:pt idx="169">
                  <c:v>1.1894566797250301</c:v>
                </c:pt>
                <c:pt idx="170">
                  <c:v>1.188626507561281</c:v>
                </c:pt>
                <c:pt idx="171">
                  <c:v>1.1808141201381259</c:v>
                </c:pt>
                <c:pt idx="172">
                  <c:v>1.1608636181988241</c:v>
                </c:pt>
                <c:pt idx="173">
                  <c:v>1.167849480574723</c:v>
                </c:pt>
                <c:pt idx="174">
                  <c:v>1.147123704038141</c:v>
                </c:pt>
                <c:pt idx="175">
                  <c:v>1.148751320524722</c:v>
                </c:pt>
                <c:pt idx="176">
                  <c:v>1.1558442625551779</c:v>
                </c:pt>
                <c:pt idx="177">
                  <c:v>1.1622767720260969</c:v>
                </c:pt>
                <c:pt idx="178">
                  <c:v>1.168952800469317</c:v>
                </c:pt>
                <c:pt idx="179">
                  <c:v>1.1646290092975771</c:v>
                </c:pt>
                <c:pt idx="180">
                  <c:v>1.1605144377557439</c:v>
                </c:pt>
                <c:pt idx="181">
                  <c:v>1.1730951802158229</c:v>
                </c:pt>
                <c:pt idx="182">
                  <c:v>1.1624388145440101</c:v>
                </c:pt>
                <c:pt idx="183">
                  <c:v>1.1523589531635601</c:v>
                </c:pt>
                <c:pt idx="184">
                  <c:v>1.153278944146559</c:v>
                </c:pt>
                <c:pt idx="185">
                  <c:v>1.1392448299285129</c:v>
                </c:pt>
                <c:pt idx="186">
                  <c:v>1.1423923377116121</c:v>
                </c:pt>
                <c:pt idx="187">
                  <c:v>1.145039866335742</c:v>
                </c:pt>
                <c:pt idx="188">
                  <c:v>1.146636577717453</c:v>
                </c:pt>
                <c:pt idx="189">
                  <c:v>1.140882686695827</c:v>
                </c:pt>
                <c:pt idx="190">
                  <c:v>1.163133923368717</c:v>
                </c:pt>
                <c:pt idx="191">
                  <c:v>1.188050902828971</c:v>
                </c:pt>
                <c:pt idx="192">
                  <c:v>1.190593199179903</c:v>
                </c:pt>
                <c:pt idx="193">
                  <c:v>1.189104359313601</c:v>
                </c:pt>
                <c:pt idx="194">
                  <c:v>1.1867875364992739</c:v>
                </c:pt>
                <c:pt idx="195">
                  <c:v>1.184502034620335</c:v>
                </c:pt>
                <c:pt idx="196">
                  <c:v>1.179794537141106</c:v>
                </c:pt>
                <c:pt idx="197">
                  <c:v>1.185762781823821</c:v>
                </c:pt>
                <c:pt idx="198">
                  <c:v>1.1870178396638069</c:v>
                </c:pt>
                <c:pt idx="199">
                  <c:v>1.184175631584129</c:v>
                </c:pt>
                <c:pt idx="200">
                  <c:v>1.176777169834297</c:v>
                </c:pt>
                <c:pt idx="201">
                  <c:v>1.1696583573165891</c:v>
                </c:pt>
                <c:pt idx="202">
                  <c:v>1.1718413020719429</c:v>
                </c:pt>
                <c:pt idx="203">
                  <c:v>1.180415353115859</c:v>
                </c:pt>
                <c:pt idx="204">
                  <c:v>1.1894007506186579</c:v>
                </c:pt>
                <c:pt idx="205">
                  <c:v>1.1728424531095121</c:v>
                </c:pt>
                <c:pt idx="206">
                  <c:v>1.178633297489583</c:v>
                </c:pt>
                <c:pt idx="207">
                  <c:v>1.1870803335369191</c:v>
                </c:pt>
                <c:pt idx="208">
                  <c:v>1.196146702789384</c:v>
                </c:pt>
                <c:pt idx="209">
                  <c:v>1.21021819596479</c:v>
                </c:pt>
                <c:pt idx="210">
                  <c:v>1.2120496681329449</c:v>
                </c:pt>
                <c:pt idx="211">
                  <c:v>1.227402817733847</c:v>
                </c:pt>
                <c:pt idx="212">
                  <c:v>1.2249149618861701</c:v>
                </c:pt>
                <c:pt idx="213">
                  <c:v>1.2182542404527219</c:v>
                </c:pt>
                <c:pt idx="214">
                  <c:v>1.217838378109346</c:v>
                </c:pt>
                <c:pt idx="215">
                  <c:v>1.208212769928205</c:v>
                </c:pt>
                <c:pt idx="216">
                  <c:v>1.2188113757054719</c:v>
                </c:pt>
                <c:pt idx="217">
                  <c:v>1.2165145412202889</c:v>
                </c:pt>
                <c:pt idx="218">
                  <c:v>1.215178969658933</c:v>
                </c:pt>
                <c:pt idx="219">
                  <c:v>1.2242008591111471</c:v>
                </c:pt>
                <c:pt idx="220">
                  <c:v>1.225530334103893</c:v>
                </c:pt>
                <c:pt idx="221">
                  <c:v>1.2358232172738819</c:v>
                </c:pt>
                <c:pt idx="222">
                  <c:v>1.232034028248074</c:v>
                </c:pt>
                <c:pt idx="223">
                  <c:v>1.2208484010491569</c:v>
                </c:pt>
                <c:pt idx="224">
                  <c:v>1.2220990567474761</c:v>
                </c:pt>
                <c:pt idx="225">
                  <c:v>1.2363453890540781</c:v>
                </c:pt>
                <c:pt idx="226">
                  <c:v>1.231798090053871</c:v>
                </c:pt>
                <c:pt idx="227">
                  <c:v>1.250759095610448</c:v>
                </c:pt>
                <c:pt idx="228">
                  <c:v>1.248849200144279</c:v>
                </c:pt>
                <c:pt idx="229">
                  <c:v>1.2490143338304991</c:v>
                </c:pt>
                <c:pt idx="230">
                  <c:v>1.2521578705252221</c:v>
                </c:pt>
                <c:pt idx="231">
                  <c:v>1.245917590963056</c:v>
                </c:pt>
                <c:pt idx="232">
                  <c:v>1.243716835996316</c:v>
                </c:pt>
                <c:pt idx="233">
                  <c:v>1.231871829360234</c:v>
                </c:pt>
                <c:pt idx="234">
                  <c:v>1.230788360014972</c:v>
                </c:pt>
                <c:pt idx="235">
                  <c:v>1.220053972444249</c:v>
                </c:pt>
                <c:pt idx="236">
                  <c:v>1.229012145810382</c:v>
                </c:pt>
                <c:pt idx="237">
                  <c:v>1.2322353230613541</c:v>
                </c:pt>
                <c:pt idx="238">
                  <c:v>1.2344106912627959</c:v>
                </c:pt>
                <c:pt idx="239">
                  <c:v>1.2488033286072719</c:v>
                </c:pt>
                <c:pt idx="240">
                  <c:v>1.2427827534500251</c:v>
                </c:pt>
                <c:pt idx="241">
                  <c:v>1.25121942359171</c:v>
                </c:pt>
                <c:pt idx="242">
                  <c:v>1.237562225181406</c:v>
                </c:pt>
                <c:pt idx="243">
                  <c:v>1.244995685002551</c:v>
                </c:pt>
                <c:pt idx="244">
                  <c:v>1.244953851525022</c:v>
                </c:pt>
                <c:pt idx="245">
                  <c:v>1.2529809424059031</c:v>
                </c:pt>
                <c:pt idx="246">
                  <c:v>1.257409168288538</c:v>
                </c:pt>
                <c:pt idx="247">
                  <c:v>1.255281094046742</c:v>
                </c:pt>
                <c:pt idx="248">
                  <c:v>1.2675072353661581</c:v>
                </c:pt>
                <c:pt idx="249">
                  <c:v>1.2863969310021039</c:v>
                </c:pt>
                <c:pt idx="250">
                  <c:v>1.292726397048952</c:v>
                </c:pt>
                <c:pt idx="251">
                  <c:v>1.306943147147769</c:v>
                </c:pt>
                <c:pt idx="252">
                  <c:v>1.3109045223515201</c:v>
                </c:pt>
                <c:pt idx="253">
                  <c:v>1.3293797636520279</c:v>
                </c:pt>
                <c:pt idx="254">
                  <c:v>1.3245577651121569</c:v>
                </c:pt>
                <c:pt idx="255">
                  <c:v>1.316333207354238</c:v>
                </c:pt>
                <c:pt idx="256">
                  <c:v>1.3397133438041029</c:v>
                </c:pt>
                <c:pt idx="257">
                  <c:v>1.338782888578234</c:v>
                </c:pt>
                <c:pt idx="258">
                  <c:v>1.322710526566454</c:v>
                </c:pt>
                <c:pt idx="259">
                  <c:v>1.31592247111405</c:v>
                </c:pt>
                <c:pt idx="260">
                  <c:v>1.3273762867587779</c:v>
                </c:pt>
                <c:pt idx="261">
                  <c:v>1.3146247804220721</c:v>
                </c:pt>
                <c:pt idx="262">
                  <c:v>1.319646865353282</c:v>
                </c:pt>
                <c:pt idx="263">
                  <c:v>1.3352634152541449</c:v>
                </c:pt>
                <c:pt idx="264">
                  <c:v>1.3348990620666139</c:v>
                </c:pt>
                <c:pt idx="265">
                  <c:v>1.343301355961223</c:v>
                </c:pt>
                <c:pt idx="266">
                  <c:v>1.3274278739502201</c:v>
                </c:pt>
                <c:pt idx="267">
                  <c:v>1.3267407081169511</c:v>
                </c:pt>
                <c:pt idx="268">
                  <c:v>1.30423745424858</c:v>
                </c:pt>
                <c:pt idx="269">
                  <c:v>1.2979402055097069</c:v>
                </c:pt>
                <c:pt idx="270">
                  <c:v>1.311396515524847</c:v>
                </c:pt>
                <c:pt idx="271">
                  <c:v>1.324110405685399</c:v>
                </c:pt>
                <c:pt idx="272">
                  <c:v>1.325290433225345</c:v>
                </c:pt>
                <c:pt idx="273">
                  <c:v>1.3250464897628751</c:v>
                </c:pt>
                <c:pt idx="274">
                  <c:v>1.3254532684156259</c:v>
                </c:pt>
                <c:pt idx="275">
                  <c:v>1.3380242637548929</c:v>
                </c:pt>
                <c:pt idx="276">
                  <c:v>1.3643591041257399</c:v>
                </c:pt>
                <c:pt idx="277">
                  <c:v>1.3852894271234111</c:v>
                </c:pt>
                <c:pt idx="278">
                  <c:v>1.3773732906570959</c:v>
                </c:pt>
                <c:pt idx="279">
                  <c:v>1.380161508013747</c:v>
                </c:pt>
                <c:pt idx="280">
                  <c:v>1.349805261857651</c:v>
                </c:pt>
                <c:pt idx="281">
                  <c:v>1.347822538815195</c:v>
                </c:pt>
                <c:pt idx="282">
                  <c:v>1.320490198460514</c:v>
                </c:pt>
                <c:pt idx="283">
                  <c:v>1.3021843492394021</c:v>
                </c:pt>
                <c:pt idx="284">
                  <c:v>1.274891696859437</c:v>
                </c:pt>
                <c:pt idx="285">
                  <c:v>1.2893374499275949</c:v>
                </c:pt>
                <c:pt idx="286">
                  <c:v>1.2894595737768011</c:v>
                </c:pt>
                <c:pt idx="287">
                  <c:v>1.308747403903846</c:v>
                </c:pt>
                <c:pt idx="288">
                  <c:v>1.281167397299187</c:v>
                </c:pt>
                <c:pt idx="289">
                  <c:v>1.2510642147553219</c:v>
                </c:pt>
                <c:pt idx="290">
                  <c:v>1.210297759428687</c:v>
                </c:pt>
                <c:pt idx="291">
                  <c:v>1.195514451298241</c:v>
                </c:pt>
                <c:pt idx="292">
                  <c:v>1.1986045617000489</c:v>
                </c:pt>
                <c:pt idx="293">
                  <c:v>1.220696018269914</c:v>
                </c:pt>
                <c:pt idx="294">
                  <c:v>1.2225420635683191</c:v>
                </c:pt>
                <c:pt idx="295">
                  <c:v>1.2076544276591401</c:v>
                </c:pt>
                <c:pt idx="296">
                  <c:v>1.212548343353997</c:v>
                </c:pt>
                <c:pt idx="297">
                  <c:v>1.2170953955519941</c:v>
                </c:pt>
                <c:pt idx="298">
                  <c:v>1.228312939919314</c:v>
                </c:pt>
                <c:pt idx="299">
                  <c:v>1.2049429795642179</c:v>
                </c:pt>
                <c:pt idx="300">
                  <c:v>1.2160197834185389</c:v>
                </c:pt>
                <c:pt idx="301">
                  <c:v>1.211695626910043</c:v>
                </c:pt>
                <c:pt idx="302">
                  <c:v>1.200027228046044</c:v>
                </c:pt>
                <c:pt idx="303">
                  <c:v>1.200190838322853</c:v>
                </c:pt>
                <c:pt idx="304">
                  <c:v>1.219191437174294</c:v>
                </c:pt>
                <c:pt idx="305">
                  <c:v>1.2189461275311899</c:v>
                </c:pt>
                <c:pt idx="306">
                  <c:v>1.2268243865089099</c:v>
                </c:pt>
                <c:pt idx="307">
                  <c:v>1.2207034464400881</c:v>
                </c:pt>
                <c:pt idx="308">
                  <c:v>1.2354758740794181</c:v>
                </c:pt>
                <c:pt idx="309">
                  <c:v>1.244329235849349</c:v>
                </c:pt>
                <c:pt idx="310">
                  <c:v>1.2373460876237661</c:v>
                </c:pt>
                <c:pt idx="311">
                  <c:v>1.231105056678873</c:v>
                </c:pt>
                <c:pt idx="312">
                  <c:v>1.234885658052687</c:v>
                </c:pt>
                <c:pt idx="313">
                  <c:v>1.223003928409669</c:v>
                </c:pt>
                <c:pt idx="314">
                  <c:v>1.2103629484039251</c:v>
                </c:pt>
                <c:pt idx="315">
                  <c:v>1.2104857751520941</c:v>
                </c:pt>
                <c:pt idx="316">
                  <c:v>1.215491330819271</c:v>
                </c:pt>
                <c:pt idx="317">
                  <c:v>1.211144132113009</c:v>
                </c:pt>
                <c:pt idx="318">
                  <c:v>1.212696678750032</c:v>
                </c:pt>
                <c:pt idx="319">
                  <c:v>1.2373040017692321</c:v>
                </c:pt>
                <c:pt idx="320">
                  <c:v>1.235947662263468</c:v>
                </c:pt>
                <c:pt idx="321">
                  <c:v>1.2367261542667849</c:v>
                </c:pt>
                <c:pt idx="322">
                  <c:v>1.2349636173562439</c:v>
                </c:pt>
                <c:pt idx="323">
                  <c:v>1.246195448316435</c:v>
                </c:pt>
                <c:pt idx="324">
                  <c:v>1.2329650124402549</c:v>
                </c:pt>
                <c:pt idx="325">
                  <c:v>1.2366100983882951</c:v>
                </c:pt>
                <c:pt idx="326">
                  <c:v>1.2447387894821049</c:v>
                </c:pt>
                <c:pt idx="327">
                  <c:v>1.2540900670576509</c:v>
                </c:pt>
                <c:pt idx="328">
                  <c:v>1.245604895386476</c:v>
                </c:pt>
                <c:pt idx="329">
                  <c:v>1.2350127176804959</c:v>
                </c:pt>
                <c:pt idx="330">
                  <c:v>1.2223355360866051</c:v>
                </c:pt>
                <c:pt idx="331">
                  <c:v>1.2236943567819381</c:v>
                </c:pt>
                <c:pt idx="332">
                  <c:v>1.22958824694161</c:v>
                </c:pt>
                <c:pt idx="333">
                  <c:v>1.2352995535130431</c:v>
                </c:pt>
                <c:pt idx="334">
                  <c:v>1.2257658873579591</c:v>
                </c:pt>
                <c:pt idx="335">
                  <c:v>1.2489686278564629</c:v>
                </c:pt>
                <c:pt idx="336">
                  <c:v>1.26047138541204</c:v>
                </c:pt>
                <c:pt idx="337">
                  <c:v>1.260348685632025</c:v>
                </c:pt>
                <c:pt idx="338">
                  <c:v>1.258634415576571</c:v>
                </c:pt>
                <c:pt idx="339">
                  <c:v>1.260512215215722</c:v>
                </c:pt>
                <c:pt idx="340">
                  <c:v>1.2542533451569851</c:v>
                </c:pt>
                <c:pt idx="341">
                  <c:v>1.2598493357211411</c:v>
                </c:pt>
                <c:pt idx="342">
                  <c:v>1.2890330561515539</c:v>
                </c:pt>
                <c:pt idx="343">
                  <c:v>1.2891547731920541</c:v>
                </c:pt>
                <c:pt idx="344">
                  <c:v>1.291164271665135</c:v>
                </c:pt>
                <c:pt idx="345">
                  <c:v>1.289080605998711</c:v>
                </c:pt>
                <c:pt idx="346">
                  <c:v>1.2894819663966051</c:v>
                </c:pt>
                <c:pt idx="347">
                  <c:v>1.290846523860042</c:v>
                </c:pt>
                <c:pt idx="348">
                  <c:v>1.2868426749517221</c:v>
                </c:pt>
                <c:pt idx="349">
                  <c:v>1.27997312525769</c:v>
                </c:pt>
                <c:pt idx="350">
                  <c:v>1.2864278701751839</c:v>
                </c:pt>
                <c:pt idx="351">
                  <c:v>1.2860202061116359</c:v>
                </c:pt>
                <c:pt idx="352">
                  <c:v>1.277951195580175</c:v>
                </c:pt>
                <c:pt idx="353">
                  <c:v>1.280566134962053</c:v>
                </c:pt>
                <c:pt idx="354">
                  <c:v>1.2883306385998261</c:v>
                </c:pt>
                <c:pt idx="355">
                  <c:v>1.2787241710604871</c:v>
                </c:pt>
                <c:pt idx="356">
                  <c:v>1.26763402310511</c:v>
                </c:pt>
                <c:pt idx="357">
                  <c:v>1.2532946287850271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7F-4CFC-912D-131E48A26527}"/>
            </c:ext>
          </c:extLst>
        </c:ser>
        <c:ser>
          <c:idx val="5"/>
          <c:order val="5"/>
          <c:tx>
            <c:strRef>
              <c:f>'fut vs index'!$S$1</c:f>
              <c:strCache>
                <c:ptCount val="1"/>
                <c:pt idx="0">
                  <c:v>净值_95_105_fut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index'!$S$2:$S$359</c:f>
              <c:numCache>
                <c:formatCode>General</c:formatCode>
                <c:ptCount val="358"/>
                <c:pt idx="0">
                  <c:v>1</c:v>
                </c:pt>
                <c:pt idx="1">
                  <c:v>0.99997509992256828</c:v>
                </c:pt>
                <c:pt idx="2">
                  <c:v>1.001189062332992</c:v>
                </c:pt>
                <c:pt idx="3">
                  <c:v>1.0062934948810149</c:v>
                </c:pt>
                <c:pt idx="4">
                  <c:v>1.0040048772871739</c:v>
                </c:pt>
                <c:pt idx="5">
                  <c:v>1.0115323566843439</c:v>
                </c:pt>
                <c:pt idx="6">
                  <c:v>1.013541247347397</c:v>
                </c:pt>
                <c:pt idx="7">
                  <c:v>1.017480794969321</c:v>
                </c:pt>
                <c:pt idx="8">
                  <c:v>1.017520811686776</c:v>
                </c:pt>
                <c:pt idx="9">
                  <c:v>1.0154121869354951</c:v>
                </c:pt>
                <c:pt idx="10">
                  <c:v>1.019133401975445</c:v>
                </c:pt>
                <c:pt idx="11">
                  <c:v>1.0154707703079029</c:v>
                </c:pt>
                <c:pt idx="12">
                  <c:v>1.019963634173068</c:v>
                </c:pt>
                <c:pt idx="13">
                  <c:v>1.0200433310392441</c:v>
                </c:pt>
                <c:pt idx="14">
                  <c:v>1.02564195500422</c:v>
                </c:pt>
                <c:pt idx="15">
                  <c:v>1.0255631334127859</c:v>
                </c:pt>
                <c:pt idx="16">
                  <c:v>1.021943142932914</c:v>
                </c:pt>
                <c:pt idx="17">
                  <c:v>1.022419082871435</c:v>
                </c:pt>
                <c:pt idx="18">
                  <c:v>1.0219014238404589</c:v>
                </c:pt>
                <c:pt idx="19">
                  <c:v>1.025205558232807</c:v>
                </c:pt>
                <c:pt idx="20">
                  <c:v>1.0152311181538689</c:v>
                </c:pt>
                <c:pt idx="21">
                  <c:v>1.0172354375915591</c:v>
                </c:pt>
                <c:pt idx="22">
                  <c:v>0.99628769156006247</c:v>
                </c:pt>
                <c:pt idx="23">
                  <c:v>0.97063170143279431</c:v>
                </c:pt>
                <c:pt idx="24">
                  <c:v>0.98740763985466162</c:v>
                </c:pt>
                <c:pt idx="25">
                  <c:v>0.99237933361387454</c:v>
                </c:pt>
                <c:pt idx="26">
                  <c:v>1.0011161600456639</c:v>
                </c:pt>
                <c:pt idx="27">
                  <c:v>1.000279148261928</c:v>
                </c:pt>
                <c:pt idx="28">
                  <c:v>1.0013140106458229</c:v>
                </c:pt>
                <c:pt idx="29">
                  <c:v>1.00574062007118</c:v>
                </c:pt>
                <c:pt idx="30">
                  <c:v>1.0082504230695239</c:v>
                </c:pt>
                <c:pt idx="31">
                  <c:v>1.0072345774014031</c:v>
                </c:pt>
                <c:pt idx="32">
                  <c:v>1.0110899715412169</c:v>
                </c:pt>
                <c:pt idx="33">
                  <c:v>1.022089575315428</c:v>
                </c:pt>
                <c:pt idx="34">
                  <c:v>1.016696284269768</c:v>
                </c:pt>
                <c:pt idx="35">
                  <c:v>1.018624343402222</c:v>
                </c:pt>
                <c:pt idx="36">
                  <c:v>1.0272694451410691</c:v>
                </c:pt>
                <c:pt idx="37">
                  <c:v>1.028116823872558</c:v>
                </c:pt>
                <c:pt idx="38">
                  <c:v>1.0236483821852631</c:v>
                </c:pt>
                <c:pt idx="39">
                  <c:v>1.023688293790266</c:v>
                </c:pt>
                <c:pt idx="40">
                  <c:v>1.019434826042209</c:v>
                </c:pt>
                <c:pt idx="41">
                  <c:v>1.020775012663367</c:v>
                </c:pt>
                <c:pt idx="42">
                  <c:v>1.0026223794679601</c:v>
                </c:pt>
                <c:pt idx="43">
                  <c:v>1.0199712742031239</c:v>
                </c:pt>
                <c:pt idx="44">
                  <c:v>1.0212537781635529</c:v>
                </c:pt>
                <c:pt idx="45">
                  <c:v>1.02574800537513</c:v>
                </c:pt>
                <c:pt idx="46">
                  <c:v>1.033295103742268</c:v>
                </c:pt>
                <c:pt idx="47">
                  <c:v>1.026353265392342</c:v>
                </c:pt>
                <c:pt idx="48">
                  <c:v>1.010292241594057</c:v>
                </c:pt>
                <c:pt idx="49">
                  <c:v>1.0214137594182759</c:v>
                </c:pt>
                <c:pt idx="50">
                  <c:v>1.013284261789259</c:v>
                </c:pt>
                <c:pt idx="51">
                  <c:v>1.0112905194871089</c:v>
                </c:pt>
                <c:pt idx="52">
                  <c:v>1.007122074657965</c:v>
                </c:pt>
                <c:pt idx="53">
                  <c:v>0.9919756792504183</c:v>
                </c:pt>
                <c:pt idx="54">
                  <c:v>0.9917185418090414</c:v>
                </c:pt>
                <c:pt idx="55">
                  <c:v>0.98982350543378128</c:v>
                </c:pt>
                <c:pt idx="56">
                  <c:v>0.98537160993699791</c:v>
                </c:pt>
                <c:pt idx="57">
                  <c:v>0.98753736640512813</c:v>
                </c:pt>
                <c:pt idx="58">
                  <c:v>0.97906876061872961</c:v>
                </c:pt>
                <c:pt idx="59">
                  <c:v>0.98690036064820574</c:v>
                </c:pt>
                <c:pt idx="60">
                  <c:v>0.99625399405555948</c:v>
                </c:pt>
                <c:pt idx="61">
                  <c:v>0.99503407637960573</c:v>
                </c:pt>
                <c:pt idx="62">
                  <c:v>0.99628793296524909</c:v>
                </c:pt>
                <c:pt idx="63">
                  <c:v>0.99602749898899257</c:v>
                </c:pt>
                <c:pt idx="64">
                  <c:v>0.99541724865922521</c:v>
                </c:pt>
                <c:pt idx="65">
                  <c:v>0.99707974517200826</c:v>
                </c:pt>
                <c:pt idx="66">
                  <c:v>1.004951198681981</c:v>
                </c:pt>
                <c:pt idx="67">
                  <c:v>1.0027173046479081</c:v>
                </c:pt>
                <c:pt idx="68">
                  <c:v>1.0118394408655129</c:v>
                </c:pt>
                <c:pt idx="69">
                  <c:v>1.0124770571769539</c:v>
                </c:pt>
                <c:pt idx="70">
                  <c:v>1.014421852966781</c:v>
                </c:pt>
                <c:pt idx="71">
                  <c:v>1.012388147750424</c:v>
                </c:pt>
                <c:pt idx="72">
                  <c:v>1.0098518932170899</c:v>
                </c:pt>
                <c:pt idx="73">
                  <c:v>1.0197536264603531</c:v>
                </c:pt>
                <c:pt idx="74">
                  <c:v>1.016389220531813</c:v>
                </c:pt>
                <c:pt idx="75">
                  <c:v>1.017943273358408</c:v>
                </c:pt>
                <c:pt idx="76">
                  <c:v>1.0280754737451949</c:v>
                </c:pt>
                <c:pt idx="77">
                  <c:v>1.0297248377460879</c:v>
                </c:pt>
                <c:pt idx="78">
                  <c:v>1.023426123237769</c:v>
                </c:pt>
                <c:pt idx="79">
                  <c:v>1.030417550049046</c:v>
                </c:pt>
                <c:pt idx="80">
                  <c:v>1.0280515147361631</c:v>
                </c:pt>
                <c:pt idx="81">
                  <c:v>1.025192424952968</c:v>
                </c:pt>
                <c:pt idx="82">
                  <c:v>1.029383558742021</c:v>
                </c:pt>
                <c:pt idx="83">
                  <c:v>1.0331521980462339</c:v>
                </c:pt>
                <c:pt idx="84">
                  <c:v>1.0363167998994831</c:v>
                </c:pt>
                <c:pt idx="85">
                  <c:v>1.044604254060262</c:v>
                </c:pt>
                <c:pt idx="86">
                  <c:v>1.04870067439397</c:v>
                </c:pt>
                <c:pt idx="87">
                  <c:v>1.0475470662362749</c:v>
                </c:pt>
                <c:pt idx="88">
                  <c:v>1.0517014761327359</c:v>
                </c:pt>
                <c:pt idx="89">
                  <c:v>1.051613667672576</c:v>
                </c:pt>
                <c:pt idx="90">
                  <c:v>1.0527973606762759</c:v>
                </c:pt>
                <c:pt idx="91">
                  <c:v>1.054508434637945</c:v>
                </c:pt>
                <c:pt idx="92">
                  <c:v>1.05100241803404</c:v>
                </c:pt>
                <c:pt idx="93">
                  <c:v>1.0508743284484789</c:v>
                </c:pt>
                <c:pt idx="94">
                  <c:v>1.0536811623685911</c:v>
                </c:pt>
                <c:pt idx="95">
                  <c:v>1.058698027093772</c:v>
                </c:pt>
                <c:pt idx="96">
                  <c:v>1.0568149467223329</c:v>
                </c:pt>
                <c:pt idx="97">
                  <c:v>1.05231480168659</c:v>
                </c:pt>
                <c:pt idx="98">
                  <c:v>1.0398526453267951</c:v>
                </c:pt>
                <c:pt idx="99">
                  <c:v>1.0404427640742311</c:v>
                </c:pt>
                <c:pt idx="100">
                  <c:v>1.046274224119244</c:v>
                </c:pt>
                <c:pt idx="101">
                  <c:v>1.043837851647593</c:v>
                </c:pt>
                <c:pt idx="102">
                  <c:v>1.044789950281964</c:v>
                </c:pt>
                <c:pt idx="103">
                  <c:v>1.0456047068401499</c:v>
                </c:pt>
                <c:pt idx="104">
                  <c:v>1.063346641838548</c:v>
                </c:pt>
                <c:pt idx="105">
                  <c:v>1.065856072114151</c:v>
                </c:pt>
                <c:pt idx="106">
                  <c:v>1.065071670068783</c:v>
                </c:pt>
                <c:pt idx="107">
                  <c:v>1.065594148645767</c:v>
                </c:pt>
                <c:pt idx="108">
                  <c:v>1.0690784304004091</c:v>
                </c:pt>
                <c:pt idx="109">
                  <c:v>1.0725927507725601</c:v>
                </c:pt>
                <c:pt idx="110">
                  <c:v>1.074323814675417</c:v>
                </c:pt>
                <c:pt idx="111">
                  <c:v>1.0745680671625539</c:v>
                </c:pt>
                <c:pt idx="112">
                  <c:v>1.068605190195272</c:v>
                </c:pt>
                <c:pt idx="113">
                  <c:v>1.071466859199818</c:v>
                </c:pt>
                <c:pt idx="114">
                  <c:v>1.0633685540243609</c:v>
                </c:pt>
                <c:pt idx="115">
                  <c:v>1.073968360051369</c:v>
                </c:pt>
                <c:pt idx="116">
                  <c:v>1.0753004499605849</c:v>
                </c:pt>
                <c:pt idx="117">
                  <c:v>1.080124625569004</c:v>
                </c:pt>
                <c:pt idx="118">
                  <c:v>1.0873380251059379</c:v>
                </c:pt>
                <c:pt idx="119">
                  <c:v>1.0884771864594109</c:v>
                </c:pt>
                <c:pt idx="120">
                  <c:v>1.0908301630737951</c:v>
                </c:pt>
                <c:pt idx="121">
                  <c:v>1.0952978276297429</c:v>
                </c:pt>
                <c:pt idx="122">
                  <c:v>1.092497632418491</c:v>
                </c:pt>
                <c:pt idx="123">
                  <c:v>1.0985510232569029</c:v>
                </c:pt>
                <c:pt idx="124">
                  <c:v>1.1062626656422829</c:v>
                </c:pt>
                <c:pt idx="125">
                  <c:v>1.110888573530318</c:v>
                </c:pt>
                <c:pt idx="126">
                  <c:v>1.1123216197383721</c:v>
                </c:pt>
                <c:pt idx="127">
                  <c:v>1.112362951996936</c:v>
                </c:pt>
                <c:pt idx="128">
                  <c:v>1.1138577834387291</c:v>
                </c:pt>
                <c:pt idx="129">
                  <c:v>1.1130092004416301</c:v>
                </c:pt>
                <c:pt idx="130">
                  <c:v>1.119662342295483</c:v>
                </c:pt>
                <c:pt idx="131">
                  <c:v>1.112834841131209</c:v>
                </c:pt>
                <c:pt idx="132">
                  <c:v>1.124007003713011</c:v>
                </c:pt>
                <c:pt idx="133">
                  <c:v>1.121300343087563</c:v>
                </c:pt>
                <c:pt idx="134">
                  <c:v>1.115349871017189</c:v>
                </c:pt>
                <c:pt idx="135">
                  <c:v>1.093592499496487</c:v>
                </c:pt>
                <c:pt idx="136">
                  <c:v>1.096598031620301</c:v>
                </c:pt>
                <c:pt idx="137">
                  <c:v>1.1087236995739329</c:v>
                </c:pt>
                <c:pt idx="138">
                  <c:v>1.1107161751199131</c:v>
                </c:pt>
                <c:pt idx="139">
                  <c:v>1.1133817237845549</c:v>
                </c:pt>
                <c:pt idx="140">
                  <c:v>1.1147665531187969</c:v>
                </c:pt>
                <c:pt idx="141">
                  <c:v>1.0932060514107931</c:v>
                </c:pt>
                <c:pt idx="142">
                  <c:v>1.096446146110456</c:v>
                </c:pt>
                <c:pt idx="143">
                  <c:v>1.1001281018886719</c:v>
                </c:pt>
                <c:pt idx="144">
                  <c:v>1.114504327055472</c:v>
                </c:pt>
                <c:pt idx="145">
                  <c:v>1.111171999079418</c:v>
                </c:pt>
                <c:pt idx="146">
                  <c:v>1.113703927159132</c:v>
                </c:pt>
                <c:pt idx="147">
                  <c:v>1.120957765260965</c:v>
                </c:pt>
                <c:pt idx="148">
                  <c:v>1.1239814444057981</c:v>
                </c:pt>
                <c:pt idx="149">
                  <c:v>1.122841956293632</c:v>
                </c:pt>
                <c:pt idx="150">
                  <c:v>1.1217015012036711</c:v>
                </c:pt>
                <c:pt idx="151">
                  <c:v>1.1193017653392721</c:v>
                </c:pt>
                <c:pt idx="152">
                  <c:v>1.1221092797890679</c:v>
                </c:pt>
                <c:pt idx="153">
                  <c:v>1.1181735576214149</c:v>
                </c:pt>
                <c:pt idx="154">
                  <c:v>1.115473929325856</c:v>
                </c:pt>
                <c:pt idx="155">
                  <c:v>1.1121232065615061</c:v>
                </c:pt>
                <c:pt idx="156">
                  <c:v>1.1246686491389379</c:v>
                </c:pt>
                <c:pt idx="157">
                  <c:v>1.1297026572130939</c:v>
                </c:pt>
                <c:pt idx="158">
                  <c:v>1.1283252616323689</c:v>
                </c:pt>
                <c:pt idx="159">
                  <c:v>1.124499412963168</c:v>
                </c:pt>
                <c:pt idx="160">
                  <c:v>1.120002443209444</c:v>
                </c:pt>
                <c:pt idx="161">
                  <c:v>1.1226680683923631</c:v>
                </c:pt>
                <c:pt idx="162">
                  <c:v>1.1251058654689321</c:v>
                </c:pt>
                <c:pt idx="163">
                  <c:v>1.128455768439055</c:v>
                </c:pt>
                <c:pt idx="164">
                  <c:v>1.122391582188387</c:v>
                </c:pt>
                <c:pt idx="165">
                  <c:v>1.126084406516723</c:v>
                </c:pt>
                <c:pt idx="166">
                  <c:v>1.1399815246119589</c:v>
                </c:pt>
                <c:pt idx="167">
                  <c:v>1.135572545556502</c:v>
                </c:pt>
                <c:pt idx="168">
                  <c:v>1.138815377819097</c:v>
                </c:pt>
                <c:pt idx="169">
                  <c:v>1.1381663048340189</c:v>
                </c:pt>
                <c:pt idx="170">
                  <c:v>1.1380141111528821</c:v>
                </c:pt>
                <c:pt idx="171">
                  <c:v>1.1335693374748499</c:v>
                </c:pt>
                <c:pt idx="172">
                  <c:v>1.121367104300915</c:v>
                </c:pt>
                <c:pt idx="173">
                  <c:v>1.126052482743646</c:v>
                </c:pt>
                <c:pt idx="174">
                  <c:v>1.1109430840423991</c:v>
                </c:pt>
                <c:pt idx="175">
                  <c:v>1.1122573263940869</c:v>
                </c:pt>
                <c:pt idx="176">
                  <c:v>1.11579164756167</c:v>
                </c:pt>
                <c:pt idx="177">
                  <c:v>1.119744792985637</c:v>
                </c:pt>
                <c:pt idx="178">
                  <c:v>1.1247031890729431</c:v>
                </c:pt>
                <c:pt idx="179">
                  <c:v>1.1223007852884079</c:v>
                </c:pt>
                <c:pt idx="180">
                  <c:v>1.1196479477846719</c:v>
                </c:pt>
                <c:pt idx="181">
                  <c:v>1.124275070525895</c:v>
                </c:pt>
                <c:pt idx="182">
                  <c:v>1.116988761421289</c:v>
                </c:pt>
                <c:pt idx="183">
                  <c:v>1.110989007424948</c:v>
                </c:pt>
                <c:pt idx="184">
                  <c:v>1.111345305027458</c:v>
                </c:pt>
                <c:pt idx="185">
                  <c:v>1.101910263751223</c:v>
                </c:pt>
                <c:pt idx="186">
                  <c:v>1.1037657148923421</c:v>
                </c:pt>
                <c:pt idx="187">
                  <c:v>1.1057884409290919</c:v>
                </c:pt>
                <c:pt idx="188">
                  <c:v>1.1065551794108039</c:v>
                </c:pt>
                <c:pt idx="189">
                  <c:v>1.10313328310199</c:v>
                </c:pt>
                <c:pt idx="190">
                  <c:v>1.121319786003498</c:v>
                </c:pt>
                <c:pt idx="191">
                  <c:v>1.1352926240912471</c:v>
                </c:pt>
                <c:pt idx="192">
                  <c:v>1.1366484872234</c:v>
                </c:pt>
                <c:pt idx="193">
                  <c:v>1.136228781242921</c:v>
                </c:pt>
                <c:pt idx="194">
                  <c:v>1.1343108489467371</c:v>
                </c:pt>
                <c:pt idx="195">
                  <c:v>1.132881082628405</c:v>
                </c:pt>
                <c:pt idx="196">
                  <c:v>1.130632699725288</c:v>
                </c:pt>
                <c:pt idx="197">
                  <c:v>1.1340351094990651</c:v>
                </c:pt>
                <c:pt idx="198">
                  <c:v>1.135051065905917</c:v>
                </c:pt>
                <c:pt idx="199">
                  <c:v>1.133025092224994</c:v>
                </c:pt>
                <c:pt idx="200">
                  <c:v>1.1282211959238471</c:v>
                </c:pt>
                <c:pt idx="201">
                  <c:v>1.123673165734604</c:v>
                </c:pt>
                <c:pt idx="202">
                  <c:v>1.125748994896369</c:v>
                </c:pt>
                <c:pt idx="203">
                  <c:v>1.131186334030942</c:v>
                </c:pt>
                <c:pt idx="204">
                  <c:v>1.1374545149276829</c:v>
                </c:pt>
                <c:pt idx="205">
                  <c:v>1.1263701299226001</c:v>
                </c:pt>
                <c:pt idx="206">
                  <c:v>1.1305118435906449</c:v>
                </c:pt>
                <c:pt idx="207">
                  <c:v>1.135928431395234</c:v>
                </c:pt>
                <c:pt idx="208">
                  <c:v>1.142816094297924</c:v>
                </c:pt>
                <c:pt idx="209">
                  <c:v>1.1516596294464161</c:v>
                </c:pt>
                <c:pt idx="210">
                  <c:v>1.154270688698634</c:v>
                </c:pt>
                <c:pt idx="211">
                  <c:v>1.1615598867131209</c:v>
                </c:pt>
                <c:pt idx="212">
                  <c:v>1.1611031351858621</c:v>
                </c:pt>
                <c:pt idx="213">
                  <c:v>1.158378122678912</c:v>
                </c:pt>
                <c:pt idx="214">
                  <c:v>1.1581029608897899</c:v>
                </c:pt>
                <c:pt idx="215">
                  <c:v>1.151677875117185</c:v>
                </c:pt>
                <c:pt idx="216">
                  <c:v>1.1595788798288991</c:v>
                </c:pt>
                <c:pt idx="217">
                  <c:v>1.1577306463566439</c:v>
                </c:pt>
                <c:pt idx="218">
                  <c:v>1.1560395751809529</c:v>
                </c:pt>
                <c:pt idx="219">
                  <c:v>1.1625400249386351</c:v>
                </c:pt>
                <c:pt idx="220">
                  <c:v>1.163316733543603</c:v>
                </c:pt>
                <c:pt idx="221">
                  <c:v>1.1701628186448521</c:v>
                </c:pt>
                <c:pt idx="222">
                  <c:v>1.1679699975012729</c:v>
                </c:pt>
                <c:pt idx="223">
                  <c:v>1.1600727182526049</c:v>
                </c:pt>
                <c:pt idx="224">
                  <c:v>1.1615190920040841</c:v>
                </c:pt>
                <c:pt idx="225">
                  <c:v>1.1720281724095769</c:v>
                </c:pt>
                <c:pt idx="226">
                  <c:v>1.1689259540372701</c:v>
                </c:pt>
                <c:pt idx="227">
                  <c:v>1.1817204067376841</c:v>
                </c:pt>
                <c:pt idx="228">
                  <c:v>1.179853407959002</c:v>
                </c:pt>
                <c:pt idx="229">
                  <c:v>1.180193122877448</c:v>
                </c:pt>
                <c:pt idx="230">
                  <c:v>1.182499745285146</c:v>
                </c:pt>
                <c:pt idx="231">
                  <c:v>1.1801188168299279</c:v>
                </c:pt>
                <c:pt idx="232">
                  <c:v>1.1794330035034399</c:v>
                </c:pt>
                <c:pt idx="233">
                  <c:v>1.171620512018626</c:v>
                </c:pt>
                <c:pt idx="234">
                  <c:v>1.170674519175956</c:v>
                </c:pt>
                <c:pt idx="235">
                  <c:v>1.1633130868134169</c:v>
                </c:pt>
                <c:pt idx="236">
                  <c:v>1.16990400615099</c:v>
                </c:pt>
                <c:pt idx="237">
                  <c:v>1.17261211423099</c:v>
                </c:pt>
                <c:pt idx="238">
                  <c:v>1.1739815511684799</c:v>
                </c:pt>
                <c:pt idx="239">
                  <c:v>1.183084486566089</c:v>
                </c:pt>
                <c:pt idx="240">
                  <c:v>1.179722704674903</c:v>
                </c:pt>
                <c:pt idx="241">
                  <c:v>1.184002052510543</c:v>
                </c:pt>
                <c:pt idx="242">
                  <c:v>1.176679354216565</c:v>
                </c:pt>
                <c:pt idx="243">
                  <c:v>1.1812890788042061</c:v>
                </c:pt>
                <c:pt idx="244">
                  <c:v>1.1816762018810081</c:v>
                </c:pt>
                <c:pt idx="245">
                  <c:v>1.186469877256118</c:v>
                </c:pt>
                <c:pt idx="246">
                  <c:v>1.189310515164111</c:v>
                </c:pt>
                <c:pt idx="247">
                  <c:v>1.188357535938604</c:v>
                </c:pt>
                <c:pt idx="248">
                  <c:v>1.195120498304264</c:v>
                </c:pt>
                <c:pt idx="249">
                  <c:v>1.20148311416576</c:v>
                </c:pt>
                <c:pt idx="250">
                  <c:v>1.2013327804454961</c:v>
                </c:pt>
                <c:pt idx="251">
                  <c:v>1.2049633292383659</c:v>
                </c:pt>
                <c:pt idx="252">
                  <c:v>1.205795700714688</c:v>
                </c:pt>
                <c:pt idx="253">
                  <c:v>1.2178456846932479</c:v>
                </c:pt>
                <c:pt idx="254">
                  <c:v>1.21436307604603</c:v>
                </c:pt>
                <c:pt idx="255">
                  <c:v>1.2096275222982169</c:v>
                </c:pt>
                <c:pt idx="256">
                  <c:v>1.224422555087364</c:v>
                </c:pt>
                <c:pt idx="257">
                  <c:v>1.2243503039949071</c:v>
                </c:pt>
                <c:pt idx="258">
                  <c:v>1.213716490685274</c:v>
                </c:pt>
                <c:pt idx="259">
                  <c:v>1.2097956152967739</c:v>
                </c:pt>
                <c:pt idx="260">
                  <c:v>1.217203039014257</c:v>
                </c:pt>
                <c:pt idx="261">
                  <c:v>1.20896837021082</c:v>
                </c:pt>
                <c:pt idx="262">
                  <c:v>1.212556629110936</c:v>
                </c:pt>
                <c:pt idx="263">
                  <c:v>1.2218220173023711</c:v>
                </c:pt>
                <c:pt idx="264">
                  <c:v>1.22291203098929</c:v>
                </c:pt>
                <c:pt idx="265">
                  <c:v>1.228326381751536</c:v>
                </c:pt>
                <c:pt idx="266">
                  <c:v>1.218324798658114</c:v>
                </c:pt>
                <c:pt idx="267">
                  <c:v>1.2180699110168001</c:v>
                </c:pt>
                <c:pt idx="268">
                  <c:v>1.202449783313382</c:v>
                </c:pt>
                <c:pt idx="269">
                  <c:v>1.198206726092204</c:v>
                </c:pt>
                <c:pt idx="270">
                  <c:v>1.208250417443326</c:v>
                </c:pt>
                <c:pt idx="271">
                  <c:v>1.2163497952601909</c:v>
                </c:pt>
                <c:pt idx="272">
                  <c:v>1.2185714848526381</c:v>
                </c:pt>
                <c:pt idx="273">
                  <c:v>1.218753497355856</c:v>
                </c:pt>
                <c:pt idx="274">
                  <c:v>1.220031890525126</c:v>
                </c:pt>
                <c:pt idx="275">
                  <c:v>1.2289362422798269</c:v>
                </c:pt>
                <c:pt idx="276">
                  <c:v>1.2413080821683891</c:v>
                </c:pt>
                <c:pt idx="277">
                  <c:v>1.2447215246136789</c:v>
                </c:pt>
                <c:pt idx="278">
                  <c:v>1.2394046801314491</c:v>
                </c:pt>
                <c:pt idx="279">
                  <c:v>1.2406434219141069</c:v>
                </c:pt>
                <c:pt idx="280">
                  <c:v>1.2219259527572559</c:v>
                </c:pt>
                <c:pt idx="281">
                  <c:v>1.2212357303565069</c:v>
                </c:pt>
                <c:pt idx="282">
                  <c:v>1.203587194224552</c:v>
                </c:pt>
                <c:pt idx="283">
                  <c:v>1.1855872440052631</c:v>
                </c:pt>
                <c:pt idx="284">
                  <c:v>1.169392866520794</c:v>
                </c:pt>
                <c:pt idx="285">
                  <c:v>1.177718524847108</c:v>
                </c:pt>
                <c:pt idx="286">
                  <c:v>1.1820007417123961</c:v>
                </c:pt>
                <c:pt idx="287">
                  <c:v>1.193962734767686</c:v>
                </c:pt>
                <c:pt idx="288">
                  <c:v>1.177493499525111</c:v>
                </c:pt>
                <c:pt idx="289">
                  <c:v>1.1503775863414261</c:v>
                </c:pt>
                <c:pt idx="290">
                  <c:v>1.123944714338253</c:v>
                </c:pt>
                <c:pt idx="291">
                  <c:v>1.116352111380142</c:v>
                </c:pt>
                <c:pt idx="292">
                  <c:v>1.1183137563432679</c:v>
                </c:pt>
                <c:pt idx="293">
                  <c:v>1.1330780547146839</c:v>
                </c:pt>
                <c:pt idx="294">
                  <c:v>1.134436245769088</c:v>
                </c:pt>
                <c:pt idx="295">
                  <c:v>1.1247557067909819</c:v>
                </c:pt>
                <c:pt idx="296">
                  <c:v>1.128057972005921</c:v>
                </c:pt>
                <c:pt idx="297">
                  <c:v>1.1320654068502349</c:v>
                </c:pt>
                <c:pt idx="298">
                  <c:v>1.1410001144667961</c:v>
                </c:pt>
                <c:pt idx="299">
                  <c:v>1.1249229963906271</c:v>
                </c:pt>
                <c:pt idx="300">
                  <c:v>1.1328409101529191</c:v>
                </c:pt>
                <c:pt idx="301">
                  <c:v>1.1299668671207239</c:v>
                </c:pt>
                <c:pt idx="302">
                  <c:v>1.1215245154700499</c:v>
                </c:pt>
                <c:pt idx="303">
                  <c:v>1.121562529801801</c:v>
                </c:pt>
                <c:pt idx="304">
                  <c:v>1.134896776459775</c:v>
                </c:pt>
                <c:pt idx="305">
                  <c:v>1.134896776459775</c:v>
                </c:pt>
                <c:pt idx="306">
                  <c:v>1.1407178352670391</c:v>
                </c:pt>
                <c:pt idx="307">
                  <c:v>1.1368674323868631</c:v>
                </c:pt>
                <c:pt idx="308">
                  <c:v>1.1475247630671479</c:v>
                </c:pt>
                <c:pt idx="309">
                  <c:v>1.1532148963612361</c:v>
                </c:pt>
                <c:pt idx="310">
                  <c:v>1.149200760544256</c:v>
                </c:pt>
                <c:pt idx="311">
                  <c:v>1.1456454162072669</c:v>
                </c:pt>
                <c:pt idx="312">
                  <c:v>1.148835763951997</c:v>
                </c:pt>
                <c:pt idx="313">
                  <c:v>1.140749341615261</c:v>
                </c:pt>
                <c:pt idx="314">
                  <c:v>1.132788756346546</c:v>
                </c:pt>
                <c:pt idx="315">
                  <c:v>1.1338167752047981</c:v>
                </c:pt>
                <c:pt idx="316">
                  <c:v>1.136299691246166</c:v>
                </c:pt>
                <c:pt idx="317">
                  <c:v>1.1335250772033609</c:v>
                </c:pt>
                <c:pt idx="318">
                  <c:v>1.133901419330674</c:v>
                </c:pt>
                <c:pt idx="319">
                  <c:v>1.1505198654575071</c:v>
                </c:pt>
                <c:pt idx="320">
                  <c:v>1.149546893232803</c:v>
                </c:pt>
                <c:pt idx="321">
                  <c:v>1.149993040312522</c:v>
                </c:pt>
                <c:pt idx="322">
                  <c:v>1.148879660513783</c:v>
                </c:pt>
                <c:pt idx="323">
                  <c:v>1.156162860834177</c:v>
                </c:pt>
                <c:pt idx="324">
                  <c:v>1.147975797164708</c:v>
                </c:pt>
                <c:pt idx="325">
                  <c:v>1.1505752406533201</c:v>
                </c:pt>
                <c:pt idx="326">
                  <c:v>1.1561288108223551</c:v>
                </c:pt>
                <c:pt idx="327">
                  <c:v>1.1619821244692721</c:v>
                </c:pt>
                <c:pt idx="328">
                  <c:v>1.157143579476823</c:v>
                </c:pt>
                <c:pt idx="329">
                  <c:v>1.150522928744576</c:v>
                </c:pt>
                <c:pt idx="330">
                  <c:v>1.141517336146354</c:v>
                </c:pt>
                <c:pt idx="331">
                  <c:v>1.1428865226476119</c:v>
                </c:pt>
                <c:pt idx="332">
                  <c:v>1.147889317085516</c:v>
                </c:pt>
                <c:pt idx="333">
                  <c:v>1.152510649549727</c:v>
                </c:pt>
                <c:pt idx="334">
                  <c:v>1.1462162762784081</c:v>
                </c:pt>
                <c:pt idx="335">
                  <c:v>1.159453835503828</c:v>
                </c:pt>
                <c:pt idx="336">
                  <c:v>1.165782615184654</c:v>
                </c:pt>
                <c:pt idx="337">
                  <c:v>1.165381752148001</c:v>
                </c:pt>
                <c:pt idx="338">
                  <c:v>1.164693229500954</c:v>
                </c:pt>
                <c:pt idx="339">
                  <c:v>1.165020138290755</c:v>
                </c:pt>
                <c:pt idx="340">
                  <c:v>1.1639243306184499</c:v>
                </c:pt>
                <c:pt idx="341">
                  <c:v>1.1674225173749171</c:v>
                </c:pt>
                <c:pt idx="342">
                  <c:v>1.181004688440368</c:v>
                </c:pt>
                <c:pt idx="343">
                  <c:v>1.181114139257609</c:v>
                </c:pt>
                <c:pt idx="344">
                  <c:v>1.18122155374014</c:v>
                </c:pt>
                <c:pt idx="345">
                  <c:v>1.181400558404988</c:v>
                </c:pt>
                <c:pt idx="346">
                  <c:v>1.181186254059158</c:v>
                </c:pt>
                <c:pt idx="347">
                  <c:v>1.1816879329646159</c:v>
                </c:pt>
                <c:pt idx="348">
                  <c:v>1.1817595141001229</c:v>
                </c:pt>
                <c:pt idx="349">
                  <c:v>1.179467720191393</c:v>
                </c:pt>
                <c:pt idx="350">
                  <c:v>1.1825731121077909</c:v>
                </c:pt>
                <c:pt idx="351">
                  <c:v>1.1827909260171661</c:v>
                </c:pt>
                <c:pt idx="352">
                  <c:v>1.1798958885994451</c:v>
                </c:pt>
                <c:pt idx="353">
                  <c:v>1.181913416296728</c:v>
                </c:pt>
                <c:pt idx="354">
                  <c:v>1.18689069468471</c:v>
                </c:pt>
                <c:pt idx="355">
                  <c:v>1.180703965045526</c:v>
                </c:pt>
                <c:pt idx="356">
                  <c:v>1.173313189951416</c:v>
                </c:pt>
                <c:pt idx="357">
                  <c:v>1.1646387267063409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7F-4CFC-912D-131E48A26527}"/>
            </c:ext>
          </c:extLst>
        </c:ser>
        <c:ser>
          <c:idx val="6"/>
          <c:order val="6"/>
          <c:tx>
            <c:strRef>
              <c:f>'fut vs index'!$T$1</c:f>
              <c:strCache>
                <c:ptCount val="1"/>
                <c:pt idx="0">
                  <c:v>净值_95_110_fut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'fut vs index'!$A$2:$A$359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'fut vs index'!$T$2:$T$359</c:f>
              <c:numCache>
                <c:formatCode>General</c:formatCode>
                <c:ptCount val="358"/>
                <c:pt idx="0">
                  <c:v>1</c:v>
                </c:pt>
                <c:pt idx="1">
                  <c:v>0.99997510409131996</c:v>
                </c:pt>
                <c:pt idx="2">
                  <c:v>1.0008958869136091</c:v>
                </c:pt>
                <c:pt idx="3">
                  <c:v>1.006586072321358</c:v>
                </c:pt>
                <c:pt idx="4">
                  <c:v>1.0046203749864959</c:v>
                </c:pt>
                <c:pt idx="5">
                  <c:v>1.01502904466233</c:v>
                </c:pt>
                <c:pt idx="6">
                  <c:v>1.017574212123578</c:v>
                </c:pt>
                <c:pt idx="7">
                  <c:v>1.0250602861602489</c:v>
                </c:pt>
                <c:pt idx="8">
                  <c:v>1.0235677240738319</c:v>
                </c:pt>
                <c:pt idx="9">
                  <c:v>1.020303923417343</c:v>
                </c:pt>
                <c:pt idx="10">
                  <c:v>1.0252672359338619</c:v>
                </c:pt>
                <c:pt idx="11">
                  <c:v>1.0195604385184609</c:v>
                </c:pt>
                <c:pt idx="12">
                  <c:v>1.026587203525049</c:v>
                </c:pt>
                <c:pt idx="13">
                  <c:v>1.027001080703388</c:v>
                </c:pt>
                <c:pt idx="14">
                  <c:v>1.035268835774535</c:v>
                </c:pt>
                <c:pt idx="15">
                  <c:v>1.034114107514015</c:v>
                </c:pt>
                <c:pt idx="16">
                  <c:v>1.028414484772975</c:v>
                </c:pt>
                <c:pt idx="17">
                  <c:v>1.028124666696028</c:v>
                </c:pt>
                <c:pt idx="18">
                  <c:v>1.0271308690240299</c:v>
                </c:pt>
                <c:pt idx="19">
                  <c:v>1.032546027720957</c:v>
                </c:pt>
                <c:pt idx="20">
                  <c:v>1.0179562758087941</c:v>
                </c:pt>
                <c:pt idx="21">
                  <c:v>1.0202729078497621</c:v>
                </c:pt>
                <c:pt idx="22">
                  <c:v>0.99449551366271494</c:v>
                </c:pt>
                <c:pt idx="23">
                  <c:v>0.96556194861483702</c:v>
                </c:pt>
                <c:pt idx="24">
                  <c:v>0.98611218472343198</c:v>
                </c:pt>
                <c:pt idx="25">
                  <c:v>0.99263779679461861</c:v>
                </c:pt>
                <c:pt idx="26">
                  <c:v>1.0092063774881139</c:v>
                </c:pt>
                <c:pt idx="27">
                  <c:v>1.008384902799828</c:v>
                </c:pt>
                <c:pt idx="28">
                  <c:v>1.0089016943810569</c:v>
                </c:pt>
                <c:pt idx="29">
                  <c:v>1.017652079331123</c:v>
                </c:pt>
                <c:pt idx="30">
                  <c:v>1.024020894216298</c:v>
                </c:pt>
                <c:pt idx="31">
                  <c:v>1.022688068727621</c:v>
                </c:pt>
                <c:pt idx="32">
                  <c:v>1.0273007232225151</c:v>
                </c:pt>
                <c:pt idx="33">
                  <c:v>1.0431648501988779</c:v>
                </c:pt>
                <c:pt idx="34">
                  <c:v>1.036210110400323</c:v>
                </c:pt>
                <c:pt idx="35">
                  <c:v>1.0379662579963731</c:v>
                </c:pt>
                <c:pt idx="36">
                  <c:v>1.0532678525897159</c:v>
                </c:pt>
                <c:pt idx="37">
                  <c:v>1.055620902463615</c:v>
                </c:pt>
                <c:pt idx="38">
                  <c:v>1.047789951640518</c:v>
                </c:pt>
                <c:pt idx="39">
                  <c:v>1.047960155712484</c:v>
                </c:pt>
                <c:pt idx="40">
                  <c:v>1.0413177122024611</c:v>
                </c:pt>
                <c:pt idx="41">
                  <c:v>1.0420430436003021</c:v>
                </c:pt>
                <c:pt idx="42">
                  <c:v>1.017115661527042</c:v>
                </c:pt>
                <c:pt idx="43">
                  <c:v>1.039113680985553</c:v>
                </c:pt>
                <c:pt idx="44">
                  <c:v>1.041435160053817</c:v>
                </c:pt>
                <c:pt idx="45">
                  <c:v>1.0477794088927339</c:v>
                </c:pt>
                <c:pt idx="46">
                  <c:v>1.0622095699058101</c:v>
                </c:pt>
                <c:pt idx="47">
                  <c:v>1.049936632029147</c:v>
                </c:pt>
                <c:pt idx="48">
                  <c:v>1.0255639278113919</c:v>
                </c:pt>
                <c:pt idx="49">
                  <c:v>1.0413080707666911</c:v>
                </c:pt>
                <c:pt idx="50">
                  <c:v>1.0282293657442869</c:v>
                </c:pt>
                <c:pt idx="51">
                  <c:v>1.024764490067942</c:v>
                </c:pt>
                <c:pt idx="52">
                  <c:v>1.01929596925924</c:v>
                </c:pt>
                <c:pt idx="53">
                  <c:v>0.99966459955128706</c:v>
                </c:pt>
                <c:pt idx="54">
                  <c:v>0.99861607178768763</c:v>
                </c:pt>
                <c:pt idx="55">
                  <c:v>0.9939527429457683</c:v>
                </c:pt>
                <c:pt idx="56">
                  <c:v>0.98926247219062269</c:v>
                </c:pt>
                <c:pt idx="57">
                  <c:v>0.9929440156515118</c:v>
                </c:pt>
                <c:pt idx="58">
                  <c:v>0.97942989400000424</c:v>
                </c:pt>
                <c:pt idx="59">
                  <c:v>0.99066367483668871</c:v>
                </c:pt>
                <c:pt idx="60">
                  <c:v>1.003954156705573</c:v>
                </c:pt>
                <c:pt idx="61">
                  <c:v>1.0012235444646289</c:v>
                </c:pt>
                <c:pt idx="62">
                  <c:v>1.003492768694344</c:v>
                </c:pt>
                <c:pt idx="63">
                  <c:v>1.00130823881515</c:v>
                </c:pt>
                <c:pt idx="64">
                  <c:v>0.99989795841123807</c:v>
                </c:pt>
                <c:pt idx="65">
                  <c:v>0.99989795841123807</c:v>
                </c:pt>
                <c:pt idx="66">
                  <c:v>1.01363340267086</c:v>
                </c:pt>
                <c:pt idx="67">
                  <c:v>1.008528034498881</c:v>
                </c:pt>
                <c:pt idx="68">
                  <c:v>1.0240060276988761</c:v>
                </c:pt>
                <c:pt idx="69">
                  <c:v>1.0231390041366879</c:v>
                </c:pt>
                <c:pt idx="70">
                  <c:v>1.025296525521662</c:v>
                </c:pt>
                <c:pt idx="71">
                  <c:v>1.022280666913405</c:v>
                </c:pt>
                <c:pt idx="72">
                  <c:v>1.0173243520059629</c:v>
                </c:pt>
                <c:pt idx="73">
                  <c:v>1.029223034637571</c:v>
                </c:pt>
                <c:pt idx="74">
                  <c:v>1.0248812449976139</c:v>
                </c:pt>
                <c:pt idx="75">
                  <c:v>1.026463016821404</c:v>
                </c:pt>
                <c:pt idx="76">
                  <c:v>1.037498337736471</c:v>
                </c:pt>
                <c:pt idx="77">
                  <c:v>1.039556986670239</c:v>
                </c:pt>
                <c:pt idx="78">
                  <c:v>1.0306446415012589</c:v>
                </c:pt>
                <c:pt idx="79">
                  <c:v>1.03887913065677</c:v>
                </c:pt>
                <c:pt idx="80">
                  <c:v>1.0357218295033179</c:v>
                </c:pt>
                <c:pt idx="81">
                  <c:v>1.0320617220990429</c:v>
                </c:pt>
                <c:pt idx="82">
                  <c:v>1.0359994186542869</c:v>
                </c:pt>
                <c:pt idx="83">
                  <c:v>1.0404412360188819</c:v>
                </c:pt>
                <c:pt idx="84">
                  <c:v>1.0450164041615491</c:v>
                </c:pt>
                <c:pt idx="85">
                  <c:v>1.0581338176976931</c:v>
                </c:pt>
                <c:pt idx="86">
                  <c:v>1.0615382851870829</c:v>
                </c:pt>
                <c:pt idx="87">
                  <c:v>1.059112384002582</c:v>
                </c:pt>
                <c:pt idx="88">
                  <c:v>1.064236284281693</c:v>
                </c:pt>
                <c:pt idx="89">
                  <c:v>1.0638317020059369</c:v>
                </c:pt>
                <c:pt idx="90">
                  <c:v>1.06464006880127</c:v>
                </c:pt>
                <c:pt idx="91">
                  <c:v>1.0663921661317031</c:v>
                </c:pt>
                <c:pt idx="92">
                  <c:v>1.061224310169427</c:v>
                </c:pt>
                <c:pt idx="93">
                  <c:v>1.060554568567619</c:v>
                </c:pt>
                <c:pt idx="94">
                  <c:v>1.063440079720521</c:v>
                </c:pt>
                <c:pt idx="95">
                  <c:v>1.06879842359813</c:v>
                </c:pt>
                <c:pt idx="96">
                  <c:v>1.065961363139827</c:v>
                </c:pt>
                <c:pt idx="97">
                  <c:v>1.061065933582092</c:v>
                </c:pt>
                <c:pt idx="98">
                  <c:v>1.047505662203188</c:v>
                </c:pt>
                <c:pt idx="99">
                  <c:v>1.047551701089434</c:v>
                </c:pt>
                <c:pt idx="100">
                  <c:v>1.053729232078763</c:v>
                </c:pt>
                <c:pt idx="101">
                  <c:v>1.0511495593170781</c:v>
                </c:pt>
                <c:pt idx="102">
                  <c:v>1.052208759278034</c:v>
                </c:pt>
                <c:pt idx="103">
                  <c:v>1.0529919459589321</c:v>
                </c:pt>
                <c:pt idx="104">
                  <c:v>1.0756078895322809</c:v>
                </c:pt>
                <c:pt idx="105">
                  <c:v>1.0787759338412051</c:v>
                </c:pt>
                <c:pt idx="106">
                  <c:v>1.077997529131894</c:v>
                </c:pt>
                <c:pt idx="107">
                  <c:v>1.0781348603717049</c:v>
                </c:pt>
                <c:pt idx="108">
                  <c:v>1.083582650242195</c:v>
                </c:pt>
                <c:pt idx="109">
                  <c:v>1.087059488930058</c:v>
                </c:pt>
                <c:pt idx="110">
                  <c:v>1.092064918902018</c:v>
                </c:pt>
                <c:pt idx="111">
                  <c:v>1.0917773571547611</c:v>
                </c:pt>
                <c:pt idx="112">
                  <c:v>1.085356226726033</c:v>
                </c:pt>
                <c:pt idx="113">
                  <c:v>1.0883105173317409</c:v>
                </c:pt>
                <c:pt idx="114">
                  <c:v>1.0791708892523439</c:v>
                </c:pt>
                <c:pt idx="115">
                  <c:v>1.0909110779314319</c:v>
                </c:pt>
                <c:pt idx="116">
                  <c:v>1.0924631804957661</c:v>
                </c:pt>
                <c:pt idx="117">
                  <c:v>1.098846974338169</c:v>
                </c:pt>
                <c:pt idx="118">
                  <c:v>1.109235972169899</c:v>
                </c:pt>
                <c:pt idx="119">
                  <c:v>1.1102473964804951</c:v>
                </c:pt>
                <c:pt idx="120">
                  <c:v>1.114561484268993</c:v>
                </c:pt>
                <c:pt idx="121">
                  <c:v>1.121624345302096</c:v>
                </c:pt>
                <c:pt idx="122">
                  <c:v>1.115123605119007</c:v>
                </c:pt>
                <c:pt idx="123">
                  <c:v>1.1240513895788851</c:v>
                </c:pt>
                <c:pt idx="124">
                  <c:v>1.143041205193317</c:v>
                </c:pt>
                <c:pt idx="125">
                  <c:v>1.1554317378259269</c:v>
                </c:pt>
                <c:pt idx="126">
                  <c:v>1.162288818447949</c:v>
                </c:pt>
                <c:pt idx="127">
                  <c:v>1.168482024972425</c:v>
                </c:pt>
                <c:pt idx="128">
                  <c:v>1.173970599907155</c:v>
                </c:pt>
                <c:pt idx="129">
                  <c:v>1.1733183359005961</c:v>
                </c:pt>
                <c:pt idx="130">
                  <c:v>1.181769620414602</c:v>
                </c:pt>
                <c:pt idx="131">
                  <c:v>1.172690428085978</c:v>
                </c:pt>
                <c:pt idx="132">
                  <c:v>1.1865158385993251</c:v>
                </c:pt>
                <c:pt idx="133">
                  <c:v>1.182476656113874</c:v>
                </c:pt>
                <c:pt idx="134">
                  <c:v>1.1746698667962909</c:v>
                </c:pt>
                <c:pt idx="135">
                  <c:v>1.148986455274275</c:v>
                </c:pt>
                <c:pt idx="136">
                  <c:v>1.152373703300571</c:v>
                </c:pt>
                <c:pt idx="137">
                  <c:v>1.169002247559783</c:v>
                </c:pt>
                <c:pt idx="138">
                  <c:v>1.171578023610486</c:v>
                </c:pt>
                <c:pt idx="139">
                  <c:v>1.1746029093691881</c:v>
                </c:pt>
                <c:pt idx="140">
                  <c:v>1.176409766777696</c:v>
                </c:pt>
                <c:pt idx="141">
                  <c:v>1.146770950967936</c:v>
                </c:pt>
                <c:pt idx="142">
                  <c:v>1.1502723030397879</c:v>
                </c:pt>
                <c:pt idx="143">
                  <c:v>1.1546470671504081</c:v>
                </c:pt>
                <c:pt idx="144">
                  <c:v>1.175118450377546</c:v>
                </c:pt>
                <c:pt idx="145">
                  <c:v>1.170294644583181</c:v>
                </c:pt>
                <c:pt idx="146">
                  <c:v>1.17383121248768</c:v>
                </c:pt>
                <c:pt idx="147">
                  <c:v>1.185088694084627</c:v>
                </c:pt>
                <c:pt idx="148">
                  <c:v>1.188501543414394</c:v>
                </c:pt>
                <c:pt idx="149">
                  <c:v>1.186722334527005</c:v>
                </c:pt>
                <c:pt idx="150">
                  <c:v>1.1846516435873979</c:v>
                </c:pt>
                <c:pt idx="151">
                  <c:v>1.1791632426710239</c:v>
                </c:pt>
                <c:pt idx="152">
                  <c:v>1.182525751539369</c:v>
                </c:pt>
                <c:pt idx="153">
                  <c:v>1.175326550698707</c:v>
                </c:pt>
                <c:pt idx="154">
                  <c:v>1.1705793820674431</c:v>
                </c:pt>
                <c:pt idx="155">
                  <c:v>1.166935334757675</c:v>
                </c:pt>
                <c:pt idx="156">
                  <c:v>1.1829991673556</c:v>
                </c:pt>
                <c:pt idx="157">
                  <c:v>1.193644003457305</c:v>
                </c:pt>
                <c:pt idx="158">
                  <c:v>1.191517926148925</c:v>
                </c:pt>
                <c:pt idx="159">
                  <c:v>1.1833132751022699</c:v>
                </c:pt>
                <c:pt idx="160">
                  <c:v>1.1758000707713869</c:v>
                </c:pt>
                <c:pt idx="161">
                  <c:v>1.1799747631336339</c:v>
                </c:pt>
                <c:pt idx="162">
                  <c:v>1.1832115340844589</c:v>
                </c:pt>
                <c:pt idx="163">
                  <c:v>1.1878285035079359</c:v>
                </c:pt>
                <c:pt idx="164">
                  <c:v>1.178848427665893</c:v>
                </c:pt>
                <c:pt idx="165">
                  <c:v>1.184103246104246</c:v>
                </c:pt>
                <c:pt idx="166">
                  <c:v>1.205232624843396</c:v>
                </c:pt>
                <c:pt idx="167">
                  <c:v>1.1968420154169539</c:v>
                </c:pt>
                <c:pt idx="168">
                  <c:v>1.2029018495450929</c:v>
                </c:pt>
                <c:pt idx="169">
                  <c:v>1.200347142025743</c:v>
                </c:pt>
                <c:pt idx="170">
                  <c:v>1.199552200800623</c:v>
                </c:pt>
                <c:pt idx="171">
                  <c:v>1.191761410430064</c:v>
                </c:pt>
                <c:pt idx="172">
                  <c:v>1.1732894772287219</c:v>
                </c:pt>
                <c:pt idx="173">
                  <c:v>1.1788550992352751</c:v>
                </c:pt>
                <c:pt idx="174">
                  <c:v>1.159739581040319</c:v>
                </c:pt>
                <c:pt idx="175">
                  <c:v>1.160408869643635</c:v>
                </c:pt>
                <c:pt idx="176">
                  <c:v>1.1649461927291089</c:v>
                </c:pt>
                <c:pt idx="177">
                  <c:v>1.1693229602068489</c:v>
                </c:pt>
                <c:pt idx="178">
                  <c:v>1.1745346280738991</c:v>
                </c:pt>
                <c:pt idx="179">
                  <c:v>1.1706687366150219</c:v>
                </c:pt>
                <c:pt idx="180">
                  <c:v>1.166802215225669</c:v>
                </c:pt>
                <c:pt idx="181">
                  <c:v>1.1764884483220319</c:v>
                </c:pt>
                <c:pt idx="182">
                  <c:v>1.166407040098036</c:v>
                </c:pt>
                <c:pt idx="183">
                  <c:v>1.1575678248782439</c:v>
                </c:pt>
                <c:pt idx="184">
                  <c:v>1.1575678248782439</c:v>
                </c:pt>
                <c:pt idx="185">
                  <c:v>1.145784250955336</c:v>
                </c:pt>
                <c:pt idx="186">
                  <c:v>1.1482207174152459</c:v>
                </c:pt>
                <c:pt idx="187">
                  <c:v>1.1503660505840709</c:v>
                </c:pt>
                <c:pt idx="188">
                  <c:v>1.15204844369666</c:v>
                </c:pt>
                <c:pt idx="189">
                  <c:v>1.1469615594831291</c:v>
                </c:pt>
                <c:pt idx="190">
                  <c:v>1.1645246696416141</c:v>
                </c:pt>
                <c:pt idx="191">
                  <c:v>1.1836931639321719</c:v>
                </c:pt>
                <c:pt idx="192">
                  <c:v>1.185512184930519</c:v>
                </c:pt>
                <c:pt idx="193">
                  <c:v>1.184281439794409</c:v>
                </c:pt>
                <c:pt idx="194">
                  <c:v>1.181983209361178</c:v>
                </c:pt>
                <c:pt idx="195">
                  <c:v>1.179592631964375</c:v>
                </c:pt>
                <c:pt idx="196">
                  <c:v>1.1735180293739891</c:v>
                </c:pt>
                <c:pt idx="197">
                  <c:v>1.17931398838128</c:v>
                </c:pt>
                <c:pt idx="198">
                  <c:v>1.1806004242692889</c:v>
                </c:pt>
                <c:pt idx="199">
                  <c:v>1.178154269160298</c:v>
                </c:pt>
                <c:pt idx="200">
                  <c:v>1.171230069259287</c:v>
                </c:pt>
                <c:pt idx="201">
                  <c:v>1.1646671355131339</c:v>
                </c:pt>
                <c:pt idx="202">
                  <c:v>1.1668324496659821</c:v>
                </c:pt>
                <c:pt idx="203">
                  <c:v>1.1738780628821359</c:v>
                </c:pt>
                <c:pt idx="204">
                  <c:v>1.1819162503631611</c:v>
                </c:pt>
                <c:pt idx="205">
                  <c:v>1.1673212446495571</c:v>
                </c:pt>
                <c:pt idx="206">
                  <c:v>1.172316079310459</c:v>
                </c:pt>
                <c:pt idx="207">
                  <c:v>1.179611017825285</c:v>
                </c:pt>
                <c:pt idx="208">
                  <c:v>1.1876048887153059</c:v>
                </c:pt>
                <c:pt idx="209">
                  <c:v>1.2009395845539961</c:v>
                </c:pt>
                <c:pt idx="210">
                  <c:v>1.202591112438405</c:v>
                </c:pt>
                <c:pt idx="211">
                  <c:v>1.217861438501938</c:v>
                </c:pt>
                <c:pt idx="212">
                  <c:v>1.2152318388146259</c:v>
                </c:pt>
                <c:pt idx="213">
                  <c:v>1.2085035345865791</c:v>
                </c:pt>
                <c:pt idx="214">
                  <c:v>1.207969990746635</c:v>
                </c:pt>
                <c:pt idx="215">
                  <c:v>1.199292953651498</c:v>
                </c:pt>
                <c:pt idx="216">
                  <c:v>1.208202171177128</c:v>
                </c:pt>
                <c:pt idx="217">
                  <c:v>1.205642828185449</c:v>
                </c:pt>
                <c:pt idx="218">
                  <c:v>1.20444640278604</c:v>
                </c:pt>
                <c:pt idx="219">
                  <c:v>1.212621228420294</c:v>
                </c:pt>
                <c:pt idx="220">
                  <c:v>1.213399243749387</c:v>
                </c:pt>
                <c:pt idx="221">
                  <c:v>1.2229557572627729</c:v>
                </c:pt>
                <c:pt idx="222">
                  <c:v>1.2190867057866379</c:v>
                </c:pt>
                <c:pt idx="223">
                  <c:v>1.2082764445480849</c:v>
                </c:pt>
                <c:pt idx="224">
                  <c:v>1.209183033063076</c:v>
                </c:pt>
                <c:pt idx="225">
                  <c:v>1.22272845897694</c:v>
                </c:pt>
                <c:pt idx="226">
                  <c:v>1.2182335183831801</c:v>
                </c:pt>
                <c:pt idx="227">
                  <c:v>1.2367702503216189</c:v>
                </c:pt>
                <c:pt idx="228">
                  <c:v>1.234841300890908</c:v>
                </c:pt>
                <c:pt idx="229">
                  <c:v>1.234841300890908</c:v>
                </c:pt>
                <c:pt idx="230">
                  <c:v>1.237866879781411</c:v>
                </c:pt>
                <c:pt idx="231">
                  <c:v>1.231698431845258</c:v>
                </c:pt>
                <c:pt idx="232">
                  <c:v>1.229523010720613</c:v>
                </c:pt>
                <c:pt idx="233">
                  <c:v>1.217979065487661</c:v>
                </c:pt>
                <c:pt idx="234">
                  <c:v>1.216254999754478</c:v>
                </c:pt>
                <c:pt idx="235">
                  <c:v>1.2074502707805681</c:v>
                </c:pt>
                <c:pt idx="236">
                  <c:v>1.214841064772999</c:v>
                </c:pt>
                <c:pt idx="237">
                  <c:v>1.2177725264117241</c:v>
                </c:pt>
                <c:pt idx="238">
                  <c:v>1.2198356837520941</c:v>
                </c:pt>
                <c:pt idx="239">
                  <c:v>1.2331240205415861</c:v>
                </c:pt>
                <c:pt idx="240">
                  <c:v>1.2271031976798039</c:v>
                </c:pt>
                <c:pt idx="241">
                  <c:v>1.2349716029901501</c:v>
                </c:pt>
                <c:pt idx="242">
                  <c:v>1.222159868942321</c:v>
                </c:pt>
                <c:pt idx="243">
                  <c:v>1.229079994740149</c:v>
                </c:pt>
                <c:pt idx="244">
                  <c:v>1.2289149441755349</c:v>
                </c:pt>
                <c:pt idx="245">
                  <c:v>1.23650260720278</c:v>
                </c:pt>
                <c:pt idx="246">
                  <c:v>1.2407467946160771</c:v>
                </c:pt>
                <c:pt idx="247">
                  <c:v>1.238771228967424</c:v>
                </c:pt>
                <c:pt idx="248">
                  <c:v>1.2506659226092109</c:v>
                </c:pt>
                <c:pt idx="249">
                  <c:v>1.269174498580967</c:v>
                </c:pt>
                <c:pt idx="250">
                  <c:v>1.275174390393526</c:v>
                </c:pt>
                <c:pt idx="251">
                  <c:v>1.289237184810045</c:v>
                </c:pt>
                <c:pt idx="252">
                  <c:v>1.293144536264405</c:v>
                </c:pt>
                <c:pt idx="253">
                  <c:v>1.310502249756939</c:v>
                </c:pt>
                <c:pt idx="254">
                  <c:v>1.3062414488442631</c:v>
                </c:pt>
                <c:pt idx="255">
                  <c:v>1.2980400530825771</c:v>
                </c:pt>
                <c:pt idx="256">
                  <c:v>1.31923061260053</c:v>
                </c:pt>
                <c:pt idx="257">
                  <c:v>1.3182367216661539</c:v>
                </c:pt>
                <c:pt idx="258">
                  <c:v>1.3036264505500701</c:v>
                </c:pt>
                <c:pt idx="259">
                  <c:v>1.29687636751299</c:v>
                </c:pt>
                <c:pt idx="260">
                  <c:v>1.307018557781165</c:v>
                </c:pt>
                <c:pt idx="261">
                  <c:v>1.2958798036877259</c:v>
                </c:pt>
                <c:pt idx="262">
                  <c:v>1.300218066561958</c:v>
                </c:pt>
                <c:pt idx="263">
                  <c:v>1.3143687687663921</c:v>
                </c:pt>
                <c:pt idx="264">
                  <c:v>1.3135333080381739</c:v>
                </c:pt>
                <c:pt idx="265">
                  <c:v>1.321433097578655</c:v>
                </c:pt>
                <c:pt idx="266">
                  <c:v>1.3063896688951879</c:v>
                </c:pt>
                <c:pt idx="267">
                  <c:v>1.3057143808837279</c:v>
                </c:pt>
                <c:pt idx="268">
                  <c:v>1.2856721599969489</c:v>
                </c:pt>
                <c:pt idx="269">
                  <c:v>1.2797254066345931</c:v>
                </c:pt>
                <c:pt idx="270">
                  <c:v>1.2915801152673989</c:v>
                </c:pt>
                <c:pt idx="271">
                  <c:v>1.3023063322743991</c:v>
                </c:pt>
                <c:pt idx="272">
                  <c:v>1.3033054644573041</c:v>
                </c:pt>
                <c:pt idx="273">
                  <c:v>1.303065869084916</c:v>
                </c:pt>
                <c:pt idx="274">
                  <c:v>1.302586435598051</c:v>
                </c:pt>
                <c:pt idx="275">
                  <c:v>1.3147335662812569</c:v>
                </c:pt>
                <c:pt idx="276">
                  <c:v>1.3403195925731819</c:v>
                </c:pt>
                <c:pt idx="277">
                  <c:v>1.3607586731346719</c:v>
                </c:pt>
                <c:pt idx="278">
                  <c:v>1.3528372863156211</c:v>
                </c:pt>
                <c:pt idx="279">
                  <c:v>1.353683818220891</c:v>
                </c:pt>
                <c:pt idx="280">
                  <c:v>1.331603049278365</c:v>
                </c:pt>
                <c:pt idx="281">
                  <c:v>1.330251748827159</c:v>
                </c:pt>
                <c:pt idx="282">
                  <c:v>1.3094293097678289</c:v>
                </c:pt>
                <c:pt idx="283">
                  <c:v>1.2900472390117841</c:v>
                </c:pt>
                <c:pt idx="284">
                  <c:v>1.2689701143145149</c:v>
                </c:pt>
                <c:pt idx="285">
                  <c:v>1.2793665175359059</c:v>
                </c:pt>
                <c:pt idx="286">
                  <c:v>1.2809766511278311</c:v>
                </c:pt>
                <c:pt idx="287">
                  <c:v>1.2970715597889131</c:v>
                </c:pt>
                <c:pt idx="288">
                  <c:v>1.274988419647382</c:v>
                </c:pt>
                <c:pt idx="289">
                  <c:v>1.245366724985981</c:v>
                </c:pt>
                <c:pt idx="290">
                  <c:v>1.2128772548911011</c:v>
                </c:pt>
                <c:pt idx="291">
                  <c:v>1.2020457592018281</c:v>
                </c:pt>
                <c:pt idx="292">
                  <c:v>1.203809721473434</c:v>
                </c:pt>
                <c:pt idx="293">
                  <c:v>1.222149098189985</c:v>
                </c:pt>
                <c:pt idx="294">
                  <c:v>1.2233097539743201</c:v>
                </c:pt>
                <c:pt idx="295">
                  <c:v>1.2101785779738561</c:v>
                </c:pt>
                <c:pt idx="296">
                  <c:v>1.214139095309879</c:v>
                </c:pt>
                <c:pt idx="297">
                  <c:v>1.218673753492675</c:v>
                </c:pt>
                <c:pt idx="298">
                  <c:v>1.2291390166504039</c:v>
                </c:pt>
                <c:pt idx="299">
                  <c:v>1.208554976332969</c:v>
                </c:pt>
                <c:pt idx="300">
                  <c:v>1.217407858508577</c:v>
                </c:pt>
                <c:pt idx="301">
                  <c:v>1.213543309501242</c:v>
                </c:pt>
                <c:pt idx="302">
                  <c:v>1.203941862348201</c:v>
                </c:pt>
                <c:pt idx="303">
                  <c:v>1.2036150558619481</c:v>
                </c:pt>
                <c:pt idx="304">
                  <c:v>1.2198104878860621</c:v>
                </c:pt>
                <c:pt idx="305">
                  <c:v>1.219361323497439</c:v>
                </c:pt>
                <c:pt idx="306">
                  <c:v>1.2266588611594811</c:v>
                </c:pt>
                <c:pt idx="307">
                  <c:v>1.220586415016748</c:v>
                </c:pt>
                <c:pt idx="308">
                  <c:v>1.234565795862169</c:v>
                </c:pt>
                <c:pt idx="309">
                  <c:v>1.2431634802446241</c:v>
                </c:pt>
                <c:pt idx="310">
                  <c:v>1.236229698215811</c:v>
                </c:pt>
                <c:pt idx="311">
                  <c:v>1.229793327308881</c:v>
                </c:pt>
                <c:pt idx="312">
                  <c:v>1.233221825824828</c:v>
                </c:pt>
                <c:pt idx="313">
                  <c:v>1.223410956550631</c:v>
                </c:pt>
                <c:pt idx="314">
                  <c:v>1.2137679838481981</c:v>
                </c:pt>
                <c:pt idx="315">
                  <c:v>1.2147890659560761</c:v>
                </c:pt>
                <c:pt idx="316">
                  <c:v>1.217981563269747</c:v>
                </c:pt>
                <c:pt idx="317">
                  <c:v>1.21438133021106</c:v>
                </c:pt>
                <c:pt idx="318">
                  <c:v>1.2149483479349881</c:v>
                </c:pt>
                <c:pt idx="319">
                  <c:v>1.236699421527123</c:v>
                </c:pt>
                <c:pt idx="320">
                  <c:v>1.2352643950211339</c:v>
                </c:pt>
                <c:pt idx="321">
                  <c:v>1.2360409891810511</c:v>
                </c:pt>
                <c:pt idx="322">
                  <c:v>1.23420097180501</c:v>
                </c:pt>
                <c:pt idx="323">
                  <c:v>1.244710245667592</c:v>
                </c:pt>
                <c:pt idx="324">
                  <c:v>1.2317980912063959</c:v>
                </c:pt>
                <c:pt idx="325">
                  <c:v>1.23518915483914</c:v>
                </c:pt>
                <c:pt idx="326">
                  <c:v>1.242847514819138</c:v>
                </c:pt>
                <c:pt idx="327">
                  <c:v>1.2517668343386401</c:v>
                </c:pt>
                <c:pt idx="328">
                  <c:v>1.2434244218663191</c:v>
                </c:pt>
                <c:pt idx="329">
                  <c:v>1.232613291141972</c:v>
                </c:pt>
                <c:pt idx="330">
                  <c:v>1.2202944517672021</c:v>
                </c:pt>
                <c:pt idx="331">
                  <c:v>1.2213213468217881</c:v>
                </c:pt>
                <c:pt idx="332">
                  <c:v>1.227036375719329</c:v>
                </c:pt>
                <c:pt idx="333">
                  <c:v>1.2325693570889391</c:v>
                </c:pt>
                <c:pt idx="334">
                  <c:v>1.224739839671882</c:v>
                </c:pt>
                <c:pt idx="335">
                  <c:v>1.244653795419939</c:v>
                </c:pt>
                <c:pt idx="336">
                  <c:v>1.2550662737653979</c:v>
                </c:pt>
                <c:pt idx="337">
                  <c:v>1.254822353915624</c:v>
                </c:pt>
                <c:pt idx="338">
                  <c:v>1.252956134868128</c:v>
                </c:pt>
                <c:pt idx="339">
                  <c:v>1.2543762848342941</c:v>
                </c:pt>
                <c:pt idx="340">
                  <c:v>1.248561278140242</c:v>
                </c:pt>
                <c:pt idx="341">
                  <c:v>1.253550899625943</c:v>
                </c:pt>
                <c:pt idx="342">
                  <c:v>1.2818208724325031</c:v>
                </c:pt>
                <c:pt idx="343">
                  <c:v>1.2817805448596871</c:v>
                </c:pt>
                <c:pt idx="344">
                  <c:v>1.283658083036771</c:v>
                </c:pt>
                <c:pt idx="345">
                  <c:v>1.281586980696747</c:v>
                </c:pt>
                <c:pt idx="346">
                  <c:v>1.2819061329203909</c:v>
                </c:pt>
                <c:pt idx="347">
                  <c:v>1.2832225703577811</c:v>
                </c:pt>
                <c:pt idx="348">
                  <c:v>1.279203065525234</c:v>
                </c:pt>
                <c:pt idx="349">
                  <c:v>1.272374941588204</c:v>
                </c:pt>
                <c:pt idx="350">
                  <c:v>1.278668936241931</c:v>
                </c:pt>
                <c:pt idx="351">
                  <c:v>1.2783042514835321</c:v>
                </c:pt>
                <c:pt idx="352">
                  <c:v>1.2703244149104631</c:v>
                </c:pt>
                <c:pt idx="353">
                  <c:v>1.272882742772057</c:v>
                </c:pt>
                <c:pt idx="354">
                  <c:v>1.278976209322749</c:v>
                </c:pt>
                <c:pt idx="355">
                  <c:v>1.2707760610079999</c:v>
                </c:pt>
                <c:pt idx="356">
                  <c:v>1.2606627287899179</c:v>
                </c:pt>
                <c:pt idx="357">
                  <c:v>1.249441410408918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7F-4CFC-912D-131E48A26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640351"/>
        <c:axId val="1249640023"/>
      </c:lineChart>
      <c:dateAx>
        <c:axId val="12496403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9640023"/>
        <c:crosses val="autoZero"/>
        <c:auto val="1"/>
        <c:lblOffset val="100"/>
        <c:baseTimeUnit val="days"/>
      </c:dateAx>
      <c:valAx>
        <c:axId val="1249640023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964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2019/12/23 - 2021/06/16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'option_fut vs option_index'!$B$1</c:f>
              <c:strCache>
                <c:ptCount val="1"/>
                <c:pt idx="0">
                  <c:v>index_chg(全收益)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option_index'!$B$2:$B$362</c:f>
              <c:numCache>
                <c:formatCode>General</c:formatCode>
                <c:ptCount val="361"/>
                <c:pt idx="0">
                  <c:v>1</c:v>
                </c:pt>
                <c:pt idx="1">
                  <c:v>1.0065191088710881</c:v>
                </c:pt>
                <c:pt idx="2">
                  <c:v>1.0059920160970699</c:v>
                </c:pt>
                <c:pt idx="3">
                  <c:v>1.014845037410866</c:v>
                </c:pt>
                <c:pt idx="4">
                  <c:v>1.013846792753853</c:v>
                </c:pt>
                <c:pt idx="5">
                  <c:v>1.0288718010185669</c:v>
                </c:pt>
                <c:pt idx="6">
                  <c:v>1.032639969166139</c:v>
                </c:pt>
                <c:pt idx="7">
                  <c:v>1.046670071054413</c:v>
                </c:pt>
                <c:pt idx="8">
                  <c:v>1.0448359920532331</c:v>
                </c:pt>
                <c:pt idx="9">
                  <c:v>1.040886134528678</c:v>
                </c:pt>
                <c:pt idx="10">
                  <c:v>1.0486832517713041</c:v>
                </c:pt>
                <c:pt idx="11">
                  <c:v>1.0366063600684441</c:v>
                </c:pt>
                <c:pt idx="12">
                  <c:v>1.049727422477619</c:v>
                </c:pt>
                <c:pt idx="13">
                  <c:v>1.0494287550086061</c:v>
                </c:pt>
                <c:pt idx="14">
                  <c:v>1.059714214738434</c:v>
                </c:pt>
                <c:pt idx="15">
                  <c:v>1.056159479262996</c:v>
                </c:pt>
                <c:pt idx="16">
                  <c:v>1.0503234932147181</c:v>
                </c:pt>
                <c:pt idx="17">
                  <c:v>1.0458640639508681</c:v>
                </c:pt>
                <c:pt idx="18">
                  <c:v>1.0473285222060049</c:v>
                </c:pt>
                <c:pt idx="19">
                  <c:v>1.055137096269533</c:v>
                </c:pt>
                <c:pt idx="20">
                  <c:v>1.037108326849036</c:v>
                </c:pt>
                <c:pt idx="21">
                  <c:v>1.0415505313752551</c:v>
                </c:pt>
                <c:pt idx="22">
                  <c:v>1.0092775952938859</c:v>
                </c:pt>
                <c:pt idx="23">
                  <c:v>0.92973741124519382</c:v>
                </c:pt>
                <c:pt idx="24">
                  <c:v>0.95425907712068136</c:v>
                </c:pt>
                <c:pt idx="25">
                  <c:v>0.9650704246830174</c:v>
                </c:pt>
                <c:pt idx="26">
                  <c:v>0.98303011737473522</c:v>
                </c:pt>
                <c:pt idx="27">
                  <c:v>0.98305388040153552</c:v>
                </c:pt>
                <c:pt idx="28">
                  <c:v>0.98712130861230563</c:v>
                </c:pt>
                <c:pt idx="29">
                  <c:v>0.99631167404222565</c:v>
                </c:pt>
                <c:pt idx="30">
                  <c:v>1.004370026554541</c:v>
                </c:pt>
                <c:pt idx="31">
                  <c:v>0.99819075069515262</c:v>
                </c:pt>
                <c:pt idx="32">
                  <c:v>1.005202305333601</c:v>
                </c:pt>
                <c:pt idx="33">
                  <c:v>1.027810741377992</c:v>
                </c:pt>
                <c:pt idx="34">
                  <c:v>1.022791113078348</c:v>
                </c:pt>
                <c:pt idx="35">
                  <c:v>1.0212282446822969</c:v>
                </c:pt>
                <c:pt idx="36">
                  <c:v>1.0447581646836619</c:v>
                </c:pt>
                <c:pt idx="37">
                  <c:v>1.045976716105351</c:v>
                </c:pt>
                <c:pt idx="38">
                  <c:v>1.04177931223677</c:v>
                </c:pt>
                <c:pt idx="39">
                  <c:v>1.0395145555353991</c:v>
                </c:pt>
                <c:pt idx="40">
                  <c:v>1.026699370491148</c:v>
                </c:pt>
                <c:pt idx="41">
                  <c:v>1.029689146424176</c:v>
                </c:pt>
                <c:pt idx="42">
                  <c:v>0.99318204588164427</c:v>
                </c:pt>
                <c:pt idx="43">
                  <c:v>1.0258551805689791</c:v>
                </c:pt>
                <c:pt idx="44">
                  <c:v>1.0313239755073711</c:v>
                </c:pt>
                <c:pt idx="45">
                  <c:v>1.0372958236490279</c:v>
                </c:pt>
                <c:pt idx="46">
                  <c:v>1.060404093134947</c:v>
                </c:pt>
                <c:pt idx="47">
                  <c:v>1.043208175334555</c:v>
                </c:pt>
                <c:pt idx="48">
                  <c:v>1.0075713586114521</c:v>
                </c:pt>
                <c:pt idx="49">
                  <c:v>1.02914858200903</c:v>
                </c:pt>
                <c:pt idx="50">
                  <c:v>1.0154603477058231</c:v>
                </c:pt>
                <c:pt idx="51">
                  <c:v>0.9959201668176334</c:v>
                </c:pt>
                <c:pt idx="52">
                  <c:v>0.98190529459990261</c:v>
                </c:pt>
                <c:pt idx="53">
                  <c:v>0.93968979353702564</c:v>
                </c:pt>
                <c:pt idx="54">
                  <c:v>0.93511273432754316</c:v>
                </c:pt>
                <c:pt idx="55">
                  <c:v>0.91660406238325909</c:v>
                </c:pt>
                <c:pt idx="56">
                  <c:v>0.90471529958085428</c:v>
                </c:pt>
                <c:pt idx="57">
                  <c:v>0.92088109115710426</c:v>
                </c:pt>
                <c:pt idx="58">
                  <c:v>0.88989669187061915</c:v>
                </c:pt>
                <c:pt idx="59">
                  <c:v>0.91379548199872696</c:v>
                </c:pt>
                <c:pt idx="60">
                  <c:v>0.93834833808146123</c:v>
                </c:pt>
                <c:pt idx="61">
                  <c:v>0.93217986718937162</c:v>
                </c:pt>
                <c:pt idx="62">
                  <c:v>0.93520810248497654</c:v>
                </c:pt>
                <c:pt idx="63">
                  <c:v>0.92614613246170907</c:v>
                </c:pt>
                <c:pt idx="64">
                  <c:v>0.92918219000055002</c:v>
                </c:pt>
                <c:pt idx="65">
                  <c:v>0.92638939237446649</c:v>
                </c:pt>
                <c:pt idx="66">
                  <c:v>0.94139024254958992</c:v>
                </c:pt>
                <c:pt idx="67">
                  <c:v>0.9360178824381632</c:v>
                </c:pt>
                <c:pt idx="68">
                  <c:v>0.95739480900136353</c:v>
                </c:pt>
                <c:pt idx="69">
                  <c:v>0.95293887604320282</c:v>
                </c:pt>
                <c:pt idx="70">
                  <c:v>0.95608128448503105</c:v>
                </c:pt>
                <c:pt idx="71">
                  <c:v>0.95012411292601195</c:v>
                </c:pt>
                <c:pt idx="72">
                  <c:v>0.94611065029231489</c:v>
                </c:pt>
                <c:pt idx="73">
                  <c:v>0.96437173638629436</c:v>
                </c:pt>
                <c:pt idx="74">
                  <c:v>0.95722866534515527</c:v>
                </c:pt>
                <c:pt idx="75">
                  <c:v>0.95849367615091285</c:v>
                </c:pt>
                <c:pt idx="76">
                  <c:v>0.96784738029123407</c:v>
                </c:pt>
                <c:pt idx="77">
                  <c:v>0.97136837740443127</c:v>
                </c:pt>
                <c:pt idx="78">
                  <c:v>0.95992214418590849</c:v>
                </c:pt>
                <c:pt idx="79">
                  <c:v>0.96782122713455587</c:v>
                </c:pt>
                <c:pt idx="80">
                  <c:v>0.96539350703243376</c:v>
                </c:pt>
                <c:pt idx="81">
                  <c:v>0.95717762323272615</c:v>
                </c:pt>
                <c:pt idx="82">
                  <c:v>0.96370627287018484</c:v>
                </c:pt>
                <c:pt idx="83">
                  <c:v>0.97035594999326824</c:v>
                </c:pt>
                <c:pt idx="84">
                  <c:v>0.97490172022980648</c:v>
                </c:pt>
                <c:pt idx="85">
                  <c:v>0.9864861266590268</c:v>
                </c:pt>
                <c:pt idx="86">
                  <c:v>0.9924557822022001</c:v>
                </c:pt>
                <c:pt idx="87">
                  <c:v>0.98966249074762946</c:v>
                </c:pt>
                <c:pt idx="88">
                  <c:v>1.000502263077685</c:v>
                </c:pt>
                <c:pt idx="89">
                  <c:v>0.9996572435236567</c:v>
                </c:pt>
                <c:pt idx="90">
                  <c:v>0.99969439917902791</c:v>
                </c:pt>
                <c:pt idx="91">
                  <c:v>1.001726444144126</c:v>
                </c:pt>
                <c:pt idx="92">
                  <c:v>0.99086282977471307</c:v>
                </c:pt>
                <c:pt idx="93">
                  <c:v>0.98788421436549456</c:v>
                </c:pt>
                <c:pt idx="94">
                  <c:v>0.99043315948463584</c:v>
                </c:pt>
                <c:pt idx="95">
                  <c:v>0.99889171060291637</c:v>
                </c:pt>
                <c:pt idx="96">
                  <c:v>0.99377438327538026</c:v>
                </c:pt>
                <c:pt idx="97">
                  <c:v>0.98837770704924754</c:v>
                </c:pt>
                <c:pt idx="98">
                  <c:v>0.96584686133675335</c:v>
                </c:pt>
                <c:pt idx="99">
                  <c:v>0.96724970954983713</c:v>
                </c:pt>
                <c:pt idx="100">
                  <c:v>0.97835000603655953</c:v>
                </c:pt>
                <c:pt idx="101">
                  <c:v>0.97153554822389265</c:v>
                </c:pt>
                <c:pt idx="102">
                  <c:v>0.97457259341970781</c:v>
                </c:pt>
                <c:pt idx="103">
                  <c:v>0.97790018754420749</c:v>
                </c:pt>
                <c:pt idx="104">
                  <c:v>1.004302806620873</c:v>
                </c:pt>
                <c:pt idx="105">
                  <c:v>1.0080451969214179</c:v>
                </c:pt>
                <c:pt idx="106">
                  <c:v>1.0082767629756</c:v>
                </c:pt>
                <c:pt idx="107">
                  <c:v>1.008021631426012</c:v>
                </c:pt>
                <c:pt idx="108">
                  <c:v>1.0130302769801021</c:v>
                </c:pt>
                <c:pt idx="109">
                  <c:v>1.018291920744715</c:v>
                </c:pt>
                <c:pt idx="110">
                  <c:v>1.024650890913998</c:v>
                </c:pt>
                <c:pt idx="111">
                  <c:v>1.0235301372859</c:v>
                </c:pt>
                <c:pt idx="112">
                  <c:v>1.013442643519991</c:v>
                </c:pt>
                <c:pt idx="113">
                  <c:v>1.0153701351177951</c:v>
                </c:pt>
                <c:pt idx="114">
                  <c:v>1.0034976291491871</c:v>
                </c:pt>
                <c:pt idx="115">
                  <c:v>1.018663556310986</c:v>
                </c:pt>
                <c:pt idx="116">
                  <c:v>1.0195763093803081</c:v>
                </c:pt>
                <c:pt idx="117">
                  <c:v>1.0268274498475689</c:v>
                </c:pt>
                <c:pt idx="118">
                  <c:v>1.041094174593733</c:v>
                </c:pt>
                <c:pt idx="119">
                  <c:v>1.0423230569073729</c:v>
                </c:pt>
                <c:pt idx="120">
                  <c:v>1.047418833559731</c:v>
                </c:pt>
                <c:pt idx="121">
                  <c:v>1.0533722322691079</c:v>
                </c:pt>
                <c:pt idx="122">
                  <c:v>1.045968182749093</c:v>
                </c:pt>
                <c:pt idx="123">
                  <c:v>1.0607975164140691</c:v>
                </c:pt>
                <c:pt idx="124">
                  <c:v>1.082187934371537</c:v>
                </c:pt>
                <c:pt idx="125">
                  <c:v>1.104831768041886</c:v>
                </c:pt>
                <c:pt idx="126">
                  <c:v>1.1263076380807659</c:v>
                </c:pt>
                <c:pt idx="127">
                  <c:v>1.190300086534553</c:v>
                </c:pt>
                <c:pt idx="128">
                  <c:v>1.197573014714667</c:v>
                </c:pt>
                <c:pt idx="129">
                  <c:v>1.217265492308286</c:v>
                </c:pt>
                <c:pt idx="130">
                  <c:v>1.23455946469308</c:v>
                </c:pt>
                <c:pt idx="131">
                  <c:v>1.2141641308903071</c:v>
                </c:pt>
                <c:pt idx="132">
                  <c:v>1.240476438613247</c:v>
                </c:pt>
                <c:pt idx="133">
                  <c:v>1.2292562405698511</c:v>
                </c:pt>
                <c:pt idx="134">
                  <c:v>1.2147656930001829</c:v>
                </c:pt>
                <c:pt idx="135">
                  <c:v>1.156791038490494</c:v>
                </c:pt>
                <c:pt idx="136">
                  <c:v>1.1648890355537549</c:v>
                </c:pt>
                <c:pt idx="137">
                  <c:v>1.19971417602228</c:v>
                </c:pt>
                <c:pt idx="138">
                  <c:v>1.2024876748310871</c:v>
                </c:pt>
                <c:pt idx="139">
                  <c:v>1.208683128511713</c:v>
                </c:pt>
                <c:pt idx="140">
                  <c:v>1.2089554847989319</c:v>
                </c:pt>
                <c:pt idx="141">
                  <c:v>1.155896478062638</c:v>
                </c:pt>
                <c:pt idx="142">
                  <c:v>1.161831091536365</c:v>
                </c:pt>
                <c:pt idx="143">
                  <c:v>1.172044235022538</c:v>
                </c:pt>
                <c:pt idx="144">
                  <c:v>1.200494760835308</c:v>
                </c:pt>
                <c:pt idx="145">
                  <c:v>1.1946762958217529</c:v>
                </c:pt>
                <c:pt idx="146">
                  <c:v>1.2046915523565651</c:v>
                </c:pt>
                <c:pt idx="147">
                  <c:v>1.224260118506195</c:v>
                </c:pt>
                <c:pt idx="148">
                  <c:v>1.225423064840234</c:v>
                </c:pt>
                <c:pt idx="149">
                  <c:v>1.2258507005569439</c:v>
                </c:pt>
                <c:pt idx="150">
                  <c:v>1.222185841328878</c:v>
                </c:pt>
                <c:pt idx="151">
                  <c:v>1.208367670874138</c:v>
                </c:pt>
                <c:pt idx="152">
                  <c:v>1.21271654181629</c:v>
                </c:pt>
                <c:pt idx="153">
                  <c:v>1.2016577664287651</c:v>
                </c:pt>
                <c:pt idx="154">
                  <c:v>1.1931753140117081</c:v>
                </c:pt>
                <c:pt idx="155">
                  <c:v>1.1901120366466571</c:v>
                </c:pt>
                <c:pt idx="156">
                  <c:v>1.2085021700008911</c:v>
                </c:pt>
                <c:pt idx="157">
                  <c:v>1.2369216438783921</c:v>
                </c:pt>
                <c:pt idx="158">
                  <c:v>1.236339578117188</c:v>
                </c:pt>
                <c:pt idx="159">
                  <c:v>1.2178431531193841</c:v>
                </c:pt>
                <c:pt idx="160">
                  <c:v>1.202170498670377</c:v>
                </c:pt>
                <c:pt idx="161">
                  <c:v>1.2126962158357599</c:v>
                </c:pt>
                <c:pt idx="162">
                  <c:v>1.2222911453154719</c:v>
                </c:pt>
                <c:pt idx="163">
                  <c:v>1.223870705114388</c:v>
                </c:pt>
                <c:pt idx="164">
                  <c:v>1.209524236944123</c:v>
                </c:pt>
                <c:pt idx="165">
                  <c:v>1.2160047284275179</c:v>
                </c:pt>
                <c:pt idx="166">
                  <c:v>1.2450263767622169</c:v>
                </c:pt>
                <c:pt idx="167">
                  <c:v>1.23781727097578</c:v>
                </c:pt>
                <c:pt idx="168">
                  <c:v>1.2444756394802361</c:v>
                </c:pt>
                <c:pt idx="169">
                  <c:v>1.244929171562811</c:v>
                </c:pt>
                <c:pt idx="170">
                  <c:v>1.238043404916604</c:v>
                </c:pt>
                <c:pt idx="171">
                  <c:v>1.2259957281070419</c:v>
                </c:pt>
                <c:pt idx="172">
                  <c:v>1.200075915265669</c:v>
                </c:pt>
                <c:pt idx="173">
                  <c:v>1.206506747356398</c:v>
                </c:pt>
                <c:pt idx="174">
                  <c:v>1.1782868196939751</c:v>
                </c:pt>
                <c:pt idx="175">
                  <c:v>1.1776157067799731</c:v>
                </c:pt>
                <c:pt idx="176">
                  <c:v>1.1892595899121821</c:v>
                </c:pt>
                <c:pt idx="177">
                  <c:v>1.195368228544772</c:v>
                </c:pt>
                <c:pt idx="178">
                  <c:v>1.20498861982128</c:v>
                </c:pt>
                <c:pt idx="179">
                  <c:v>1.197623740776864</c:v>
                </c:pt>
                <c:pt idx="180">
                  <c:v>1.1912865583204331</c:v>
                </c:pt>
                <c:pt idx="181">
                  <c:v>1.218126116842507</c:v>
                </c:pt>
                <c:pt idx="182">
                  <c:v>1.2063866285151901</c:v>
                </c:pt>
                <c:pt idx="183">
                  <c:v>1.192134323560849</c:v>
                </c:pt>
                <c:pt idx="184">
                  <c:v>1.1963945819192721</c:v>
                </c:pt>
                <c:pt idx="185">
                  <c:v>1.173440031364825</c:v>
                </c:pt>
                <c:pt idx="186">
                  <c:v>1.175256312787329</c:v>
                </c:pt>
                <c:pt idx="187">
                  <c:v>1.178326246960387</c:v>
                </c:pt>
                <c:pt idx="188">
                  <c:v>1.180869838978728</c:v>
                </c:pt>
                <c:pt idx="189">
                  <c:v>1.1797395050779791</c:v>
                </c:pt>
                <c:pt idx="190">
                  <c:v>1.203848113053696</c:v>
                </c:pt>
                <c:pt idx="191">
                  <c:v>1.24037048277305</c:v>
                </c:pt>
                <c:pt idx="192">
                  <c:v>1.244496321017277</c:v>
                </c:pt>
                <c:pt idx="193">
                  <c:v>1.2362414642733659</c:v>
                </c:pt>
                <c:pt idx="194">
                  <c:v>1.234089972073801</c:v>
                </c:pt>
                <c:pt idx="195">
                  <c:v>1.232326115483491</c:v>
                </c:pt>
                <c:pt idx="196">
                  <c:v>1.2230192460368881</c:v>
                </c:pt>
                <c:pt idx="197">
                  <c:v>1.2327867982025591</c:v>
                </c:pt>
                <c:pt idx="198">
                  <c:v>1.2326225113414631</c:v>
                </c:pt>
                <c:pt idx="199">
                  <c:v>1.228804940592038</c:v>
                </c:pt>
                <c:pt idx="200">
                  <c:v>1.2136087121142689</c:v>
                </c:pt>
                <c:pt idx="201">
                  <c:v>1.206633463746194</c:v>
                </c:pt>
                <c:pt idx="202">
                  <c:v>1.2087810250710009</c:v>
                </c:pt>
                <c:pt idx="203">
                  <c:v>1.2185537723123561</c:v>
                </c:pt>
                <c:pt idx="204">
                  <c:v>1.2277233771926781</c:v>
                </c:pt>
                <c:pt idx="205">
                  <c:v>1.2077661680236811</c:v>
                </c:pt>
                <c:pt idx="206">
                  <c:v>1.2143248226800181</c:v>
                </c:pt>
                <c:pt idx="207">
                  <c:v>1.2289171581774521</c:v>
                </c:pt>
                <c:pt idx="208">
                  <c:v>1.2382019238609709</c:v>
                </c:pt>
                <c:pt idx="209">
                  <c:v>1.2566801562173091</c:v>
                </c:pt>
                <c:pt idx="210">
                  <c:v>1.2568360479941241</c:v>
                </c:pt>
                <c:pt idx="211">
                  <c:v>1.281438444950687</c:v>
                </c:pt>
                <c:pt idx="212">
                  <c:v>1.27437083090238</c:v>
                </c:pt>
                <c:pt idx="213">
                  <c:v>1.261771488413282</c:v>
                </c:pt>
                <c:pt idx="214">
                  <c:v>1.2630290720385939</c:v>
                </c:pt>
                <c:pt idx="215">
                  <c:v>1.2497485030280771</c:v>
                </c:pt>
                <c:pt idx="216">
                  <c:v>1.2619248122819651</c:v>
                </c:pt>
                <c:pt idx="217">
                  <c:v>1.2595097341891131</c:v>
                </c:pt>
                <c:pt idx="218">
                  <c:v>1.258708349320208</c:v>
                </c:pt>
                <c:pt idx="219">
                  <c:v>1.268053441091713</c:v>
                </c:pt>
                <c:pt idx="220">
                  <c:v>1.2719901430253719</c:v>
                </c:pt>
                <c:pt idx="221">
                  <c:v>1.287876664715583</c:v>
                </c:pt>
                <c:pt idx="222">
                  <c:v>1.27996628297115</c:v>
                </c:pt>
                <c:pt idx="223">
                  <c:v>1.2636500712377221</c:v>
                </c:pt>
                <c:pt idx="224">
                  <c:v>1.265937998371709</c:v>
                </c:pt>
                <c:pt idx="225">
                  <c:v>1.2818770831660899</c:v>
                </c:pt>
                <c:pt idx="226">
                  <c:v>1.2765977010822189</c:v>
                </c:pt>
                <c:pt idx="227">
                  <c:v>1.304096263843791</c:v>
                </c:pt>
                <c:pt idx="228">
                  <c:v>1.304108214493179</c:v>
                </c:pt>
                <c:pt idx="229">
                  <c:v>1.301512849496248</c:v>
                </c:pt>
                <c:pt idx="230">
                  <c:v>1.303792065495722</c:v>
                </c:pt>
                <c:pt idx="231">
                  <c:v>1.292550040233194</c:v>
                </c:pt>
                <c:pt idx="232">
                  <c:v>1.28937602676819</c:v>
                </c:pt>
                <c:pt idx="233">
                  <c:v>1.2720861432832691</c:v>
                </c:pt>
                <c:pt idx="234">
                  <c:v>1.271526714619915</c:v>
                </c:pt>
                <c:pt idx="235">
                  <c:v>1.2585154401599969</c:v>
                </c:pt>
                <c:pt idx="236">
                  <c:v>1.2701507504296701</c:v>
                </c:pt>
                <c:pt idx="237">
                  <c:v>1.272792752588926</c:v>
                </c:pt>
                <c:pt idx="238">
                  <c:v>1.2750492524779919</c:v>
                </c:pt>
                <c:pt idx="239">
                  <c:v>1.291431143400207</c:v>
                </c:pt>
                <c:pt idx="240">
                  <c:v>1.286924148576478</c:v>
                </c:pt>
                <c:pt idx="241">
                  <c:v>1.29898831925751</c:v>
                </c:pt>
                <c:pt idx="242">
                  <c:v>1.277865418068086</c:v>
                </c:pt>
                <c:pt idx="243">
                  <c:v>1.288765931302057</c:v>
                </c:pt>
                <c:pt idx="244">
                  <c:v>1.2869363955229589</c:v>
                </c:pt>
                <c:pt idx="245">
                  <c:v>1.2977462023404149</c:v>
                </c:pt>
                <c:pt idx="246">
                  <c:v>1.3035118869652671</c:v>
                </c:pt>
                <c:pt idx="247">
                  <c:v>1.2979838918678379</c:v>
                </c:pt>
                <c:pt idx="248">
                  <c:v>1.316200276607163</c:v>
                </c:pt>
                <c:pt idx="249">
                  <c:v>1.3413155243241739</c:v>
                </c:pt>
                <c:pt idx="250">
                  <c:v>1.355839750996664</c:v>
                </c:pt>
                <c:pt idx="251">
                  <c:v>1.3817809367349609</c:v>
                </c:pt>
                <c:pt idx="252">
                  <c:v>1.3944347781358979</c:v>
                </c:pt>
                <c:pt idx="253">
                  <c:v>1.4191410766061521</c:v>
                </c:pt>
                <c:pt idx="254">
                  <c:v>1.4144499035098641</c:v>
                </c:pt>
                <c:pt idx="255">
                  <c:v>1.4004809375882969</c:v>
                </c:pt>
                <c:pt idx="256">
                  <c:v>1.440425835020515</c:v>
                </c:pt>
                <c:pt idx="257">
                  <c:v>1.435694721076189</c:v>
                </c:pt>
                <c:pt idx="258">
                  <c:v>1.408021836858663</c:v>
                </c:pt>
                <c:pt idx="259">
                  <c:v>1.4048366628698501</c:v>
                </c:pt>
                <c:pt idx="260">
                  <c:v>1.420392931821012</c:v>
                </c:pt>
                <c:pt idx="261">
                  <c:v>1.3995453498897299</c:v>
                </c:pt>
                <c:pt idx="262">
                  <c:v>1.4095603298805901</c:v>
                </c:pt>
                <c:pt idx="263">
                  <c:v>1.432348223197202</c:v>
                </c:pt>
                <c:pt idx="264">
                  <c:v>1.4335853820762861</c:v>
                </c:pt>
                <c:pt idx="265">
                  <c:v>1.448036917195471</c:v>
                </c:pt>
                <c:pt idx="266">
                  <c:v>1.418963732919855</c:v>
                </c:pt>
                <c:pt idx="267">
                  <c:v>1.422833708748334</c:v>
                </c:pt>
                <c:pt idx="268">
                  <c:v>1.384004172337135</c:v>
                </c:pt>
                <c:pt idx="269">
                  <c:v>1.3775236808537401</c:v>
                </c:pt>
                <c:pt idx="270">
                  <c:v>1.3944298003447479</c:v>
                </c:pt>
                <c:pt idx="271">
                  <c:v>1.415906954337695</c:v>
                </c:pt>
                <c:pt idx="272">
                  <c:v>1.411816889029075</c:v>
                </c:pt>
                <c:pt idx="273">
                  <c:v>1.4089204269269739</c:v>
                </c:pt>
                <c:pt idx="274">
                  <c:v>1.411356996435585</c:v>
                </c:pt>
                <c:pt idx="275">
                  <c:v>1.432243334026537</c:v>
                </c:pt>
                <c:pt idx="276">
                  <c:v>1.463564287303567</c:v>
                </c:pt>
                <c:pt idx="277">
                  <c:v>1.4948287466016701</c:v>
                </c:pt>
                <c:pt idx="278">
                  <c:v>1.4847037416238791</c:v>
                </c:pt>
                <c:pt idx="279">
                  <c:v>1.4873961735482391</c:v>
                </c:pt>
                <c:pt idx="280">
                  <c:v>1.4406781221180169</c:v>
                </c:pt>
                <c:pt idx="281">
                  <c:v>1.4361315024964809</c:v>
                </c:pt>
                <c:pt idx="282">
                  <c:v>1.399556905476329</c:v>
                </c:pt>
                <c:pt idx="283">
                  <c:v>1.4077907448798279</c:v>
                </c:pt>
                <c:pt idx="284">
                  <c:v>1.37361044564979</c:v>
                </c:pt>
                <c:pt idx="285">
                  <c:v>1.394722008537149</c:v>
                </c:pt>
                <c:pt idx="286">
                  <c:v>1.376922810103747</c:v>
                </c:pt>
                <c:pt idx="287">
                  <c:v>1.403326120540294</c:v>
                </c:pt>
                <c:pt idx="288">
                  <c:v>1.3591826340511259</c:v>
                </c:pt>
                <c:pt idx="289">
                  <c:v>1.354572824136377</c:v>
                </c:pt>
                <c:pt idx="290">
                  <c:v>1.3075299915867431</c:v>
                </c:pt>
                <c:pt idx="291">
                  <c:v>1.2794911212008391</c:v>
                </c:pt>
                <c:pt idx="292">
                  <c:v>1.287885336343817</c:v>
                </c:pt>
                <c:pt idx="293">
                  <c:v>1.3199571657120901</c:v>
                </c:pt>
                <c:pt idx="294">
                  <c:v>1.324632160987139</c:v>
                </c:pt>
                <c:pt idx="295">
                  <c:v>1.296104360892703</c:v>
                </c:pt>
                <c:pt idx="296">
                  <c:v>1.307382791191301</c:v>
                </c:pt>
                <c:pt idx="297">
                  <c:v>1.312915586301624</c:v>
                </c:pt>
                <c:pt idx="298">
                  <c:v>1.3234454516262999</c:v>
                </c:pt>
                <c:pt idx="299">
                  <c:v>1.288780706650392</c:v>
                </c:pt>
                <c:pt idx="300">
                  <c:v>1.3016660153398141</c:v>
                </c:pt>
                <c:pt idx="301">
                  <c:v>1.289335434066549</c:v>
                </c:pt>
                <c:pt idx="302">
                  <c:v>1.268599852436147</c:v>
                </c:pt>
                <c:pt idx="303">
                  <c:v>1.2679979545229001</c:v>
                </c:pt>
                <c:pt idx="304">
                  <c:v>1.2967338736949501</c:v>
                </c:pt>
                <c:pt idx="305">
                  <c:v>1.2990214057661471</c:v>
                </c:pt>
                <c:pt idx="306">
                  <c:v>1.3113380413229361</c:v>
                </c:pt>
                <c:pt idx="307">
                  <c:v>1.2994206957276959</c:v>
                </c:pt>
                <c:pt idx="308">
                  <c:v>1.3155351488944249</c:v>
                </c:pt>
                <c:pt idx="309">
                  <c:v>1.3286061568481451</c:v>
                </c:pt>
                <c:pt idx="310">
                  <c:v>1.323145282918686</c:v>
                </c:pt>
                <c:pt idx="311">
                  <c:v>1.313724556376092</c:v>
                </c:pt>
                <c:pt idx="312">
                  <c:v>1.3159036832177959</c:v>
                </c:pt>
                <c:pt idx="313">
                  <c:v>1.29611672635802</c:v>
                </c:pt>
                <c:pt idx="314">
                  <c:v>1.273570315171612</c:v>
                </c:pt>
                <c:pt idx="315">
                  <c:v>1.271484778704788</c:v>
                </c:pt>
                <c:pt idx="316">
                  <c:v>1.282034258896972</c:v>
                </c:pt>
                <c:pt idx="317">
                  <c:v>1.2738864444159299</c:v>
                </c:pt>
                <c:pt idx="318">
                  <c:v>1.278315611870088</c:v>
                </c:pt>
                <c:pt idx="319">
                  <c:v>1.309419142340807</c:v>
                </c:pt>
                <c:pt idx="320">
                  <c:v>1.3085203744942411</c:v>
                </c:pt>
                <c:pt idx="321">
                  <c:v>1.312479259203541</c:v>
                </c:pt>
                <c:pt idx="322">
                  <c:v>1.3110607467508459</c:v>
                </c:pt>
                <c:pt idx="323">
                  <c:v>1.3229650552740251</c:v>
                </c:pt>
                <c:pt idx="324">
                  <c:v>1.308105677083893</c:v>
                </c:pt>
                <c:pt idx="325">
                  <c:v>1.3115277307214099</c:v>
                </c:pt>
                <c:pt idx="326">
                  <c:v>1.318927849366667</c:v>
                </c:pt>
                <c:pt idx="327">
                  <c:v>1.33050295206719</c:v>
                </c:pt>
                <c:pt idx="328">
                  <c:v>1.3200528104134761</c:v>
                </c:pt>
                <c:pt idx="329">
                  <c:v>1.3039847376182581</c:v>
                </c:pt>
                <c:pt idx="330">
                  <c:v>1.2872317247113989</c:v>
                </c:pt>
                <c:pt idx="331">
                  <c:v>1.286330882785186</c:v>
                </c:pt>
                <c:pt idx="332">
                  <c:v>1.294232316357433</c:v>
                </c:pt>
                <c:pt idx="333">
                  <c:v>1.29985125490905</c:v>
                </c:pt>
                <c:pt idx="334">
                  <c:v>1.286573431584922</c:v>
                </c:pt>
                <c:pt idx="335">
                  <c:v>1.3170026293799031</c:v>
                </c:pt>
                <c:pt idx="336">
                  <c:v>1.3363510467899731</c:v>
                </c:pt>
                <c:pt idx="337">
                  <c:v>1.3370260905787319</c:v>
                </c:pt>
                <c:pt idx="338">
                  <c:v>1.333271887900775</c:v>
                </c:pt>
                <c:pt idx="339">
                  <c:v>1.336975443529093</c:v>
                </c:pt>
                <c:pt idx="340">
                  <c:v>1.323779240177317</c:v>
                </c:pt>
                <c:pt idx="341">
                  <c:v>1.329310869852411</c:v>
                </c:pt>
                <c:pt idx="342">
                  <c:v>1.3713268247002111</c:v>
                </c:pt>
                <c:pt idx="343">
                  <c:v>1.3718924756025019</c:v>
                </c:pt>
                <c:pt idx="344">
                  <c:v>1.3764772582895231</c:v>
                </c:pt>
                <c:pt idx="345">
                  <c:v>1.3723016421337939</c:v>
                </c:pt>
                <c:pt idx="346">
                  <c:v>1.3751687510706201</c:v>
                </c:pt>
                <c:pt idx="347">
                  <c:v>1.3778804027996989</c:v>
                </c:pt>
                <c:pt idx="348">
                  <c:v>1.3650906400459659</c:v>
                </c:pt>
                <c:pt idx="349">
                  <c:v>1.3563801178804149</c:v>
                </c:pt>
                <c:pt idx="350">
                  <c:v>1.364034479183984</c:v>
                </c:pt>
                <c:pt idx="351">
                  <c:v>1.363014328295282</c:v>
                </c:pt>
                <c:pt idx="352">
                  <c:v>1.3513399068094289</c:v>
                </c:pt>
                <c:pt idx="353">
                  <c:v>1.3526983499649501</c:v>
                </c:pt>
                <c:pt idx="354">
                  <c:v>1.3618339794453569</c:v>
                </c:pt>
                <c:pt idx="355">
                  <c:v>1.350243607568012</c:v>
                </c:pt>
                <c:pt idx="356">
                  <c:v>1.335243231468237</c:v>
                </c:pt>
                <c:pt idx="357">
                  <c:v>1.3132330192531481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7A-4EDD-9CB8-4713485EA06D}"/>
            </c:ext>
          </c:extLst>
        </c:ser>
        <c:ser>
          <c:idx val="1"/>
          <c:order val="1"/>
          <c:tx>
            <c:strRef>
              <c:f>'option_fut vs option_index'!$C$1</c:f>
              <c:strCache>
                <c:ptCount val="1"/>
                <c:pt idx="0">
                  <c:v>净值_90_110_etf_option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option_index'!$C$2:$C$362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1.0416587321146431</c:v>
                </c:pt>
                <c:pt idx="16">
                  <c:v>1.034672956337183</c:v>
                </c:pt>
                <c:pt idx="17">
                  <c:v>1.033504872335258</c:v>
                </c:pt>
                <c:pt idx="18">
                  <c:v>1.0324417315259959</c:v>
                </c:pt>
                <c:pt idx="19">
                  <c:v>1.038408613205458</c:v>
                </c:pt>
                <c:pt idx="20">
                  <c:v>1.0221657971333951</c:v>
                </c:pt>
                <c:pt idx="21">
                  <c:v>1.025140022005959</c:v>
                </c:pt>
                <c:pt idx="22">
                  <c:v>0.99715355602687272</c:v>
                </c:pt>
                <c:pt idx="23">
                  <c:v>0.9462764655114182</c:v>
                </c:pt>
                <c:pt idx="24">
                  <c:v>0.95635757076322792</c:v>
                </c:pt>
                <c:pt idx="25">
                  <c:v>0.96356621150466848</c:v>
                </c:pt>
                <c:pt idx="26">
                  <c:v>0.978347613599862</c:v>
                </c:pt>
                <c:pt idx="27">
                  <c:v>0.97718119219970001</c:v>
                </c:pt>
                <c:pt idx="28">
                  <c:v>0.97890228401963864</c:v>
                </c:pt>
                <c:pt idx="29">
                  <c:v>0.98759872046206343</c:v>
                </c:pt>
                <c:pt idx="30">
                  <c:v>0.99278356599472617</c:v>
                </c:pt>
                <c:pt idx="31">
                  <c:v>0.99129925876678215</c:v>
                </c:pt>
                <c:pt idx="32">
                  <c:v>0.99588787074310137</c:v>
                </c:pt>
                <c:pt idx="33">
                  <c:v>1.0048208659135349</c:v>
                </c:pt>
                <c:pt idx="34">
                  <c:v>0.9975616747738264</c:v>
                </c:pt>
                <c:pt idx="35">
                  <c:v>0.99942154119757343</c:v>
                </c:pt>
                <c:pt idx="36">
                  <c:v>1.0148273466549269</c:v>
                </c:pt>
                <c:pt idx="37">
                  <c:v>1.0168503510309941</c:v>
                </c:pt>
                <c:pt idx="38">
                  <c:v>1.0106200812443891</c:v>
                </c:pt>
                <c:pt idx="39">
                  <c:v>1.0102709719453049</c:v>
                </c:pt>
                <c:pt idx="40">
                  <c:v>1.003604526695731</c:v>
                </c:pt>
                <c:pt idx="41">
                  <c:v>1.0042639793621431</c:v>
                </c:pt>
                <c:pt idx="42">
                  <c:v>0.97626150575268256</c:v>
                </c:pt>
                <c:pt idx="43">
                  <c:v>0.99993473352584683</c:v>
                </c:pt>
                <c:pt idx="44">
                  <c:v>1.002863330449979</c:v>
                </c:pt>
                <c:pt idx="45">
                  <c:v>1.008633678520009</c:v>
                </c:pt>
                <c:pt idx="46">
                  <c:v>1.0225008841601171</c:v>
                </c:pt>
                <c:pt idx="47">
                  <c:v>1.0111492979301551</c:v>
                </c:pt>
                <c:pt idx="48">
                  <c:v>0.98614132876307836</c:v>
                </c:pt>
                <c:pt idx="49">
                  <c:v>1.002218350328911</c:v>
                </c:pt>
                <c:pt idx="50">
                  <c:v>0.9903725431972954</c:v>
                </c:pt>
                <c:pt idx="51">
                  <c:v>0.98047550137431927</c:v>
                </c:pt>
                <c:pt idx="52">
                  <c:v>0.96955138897692283</c:v>
                </c:pt>
                <c:pt idx="53">
                  <c:v>0.93454145225195584</c:v>
                </c:pt>
                <c:pt idx="54">
                  <c:v>0.93314230336575599</c:v>
                </c:pt>
                <c:pt idx="55">
                  <c:v>0.92464013990368832</c:v>
                </c:pt>
                <c:pt idx="56">
                  <c:v>0.91874042978621506</c:v>
                </c:pt>
                <c:pt idx="57">
                  <c:v>0.92484164232463828</c:v>
                </c:pt>
                <c:pt idx="58">
                  <c:v>0.90853894265095647</c:v>
                </c:pt>
                <c:pt idx="59">
                  <c:v>0.91998874371565231</c:v>
                </c:pt>
                <c:pt idx="60">
                  <c:v>0.9341408356405867</c:v>
                </c:pt>
                <c:pt idx="61">
                  <c:v>0.93099252481579398</c:v>
                </c:pt>
                <c:pt idx="62">
                  <c:v>0.93353626193939643</c:v>
                </c:pt>
                <c:pt idx="63">
                  <c:v>0.93156087625727524</c:v>
                </c:pt>
                <c:pt idx="64">
                  <c:v>0.9300752469653274</c:v>
                </c:pt>
                <c:pt idx="65">
                  <c:v>0.93131047453482296</c:v>
                </c:pt>
                <c:pt idx="66">
                  <c:v>0.94388071399738971</c:v>
                </c:pt>
                <c:pt idx="67">
                  <c:v>0.93908573733296996</c:v>
                </c:pt>
                <c:pt idx="68">
                  <c:v>0.95372383941652317</c:v>
                </c:pt>
                <c:pt idx="69">
                  <c:v>0.95322056746222672</c:v>
                </c:pt>
                <c:pt idx="70">
                  <c:v>0.95691012136177334</c:v>
                </c:pt>
                <c:pt idx="71">
                  <c:v>0.95508701711019084</c:v>
                </c:pt>
                <c:pt idx="72">
                  <c:v>0.95270839762919679</c:v>
                </c:pt>
                <c:pt idx="73">
                  <c:v>0.96434053819722598</c:v>
                </c:pt>
                <c:pt idx="74">
                  <c:v>0.96045390951809917</c:v>
                </c:pt>
                <c:pt idx="75">
                  <c:v>0.96212951023987325</c:v>
                </c:pt>
                <c:pt idx="76">
                  <c:v>0.97236141205387494</c:v>
                </c:pt>
                <c:pt idx="77">
                  <c:v>0.97425094426969672</c:v>
                </c:pt>
                <c:pt idx="78">
                  <c:v>0.96629414270011604</c:v>
                </c:pt>
                <c:pt idx="79">
                  <c:v>0.97395779757215495</c:v>
                </c:pt>
                <c:pt idx="80">
                  <c:v>0.9714011632412114</c:v>
                </c:pt>
                <c:pt idx="81">
                  <c:v>0.96882403863061728</c:v>
                </c:pt>
                <c:pt idx="82">
                  <c:v>0.97267212729345431</c:v>
                </c:pt>
                <c:pt idx="83">
                  <c:v>0.97710204029655701</c:v>
                </c:pt>
                <c:pt idx="84">
                  <c:v>0.98112090844575672</c:v>
                </c:pt>
                <c:pt idx="85">
                  <c:v>0.9924769267131256</c:v>
                </c:pt>
                <c:pt idx="86">
                  <c:v>0.99605247730993851</c:v>
                </c:pt>
                <c:pt idx="87">
                  <c:v>0.99554207683715468</c:v>
                </c:pt>
                <c:pt idx="88">
                  <c:v>1.0033715972177579</c:v>
                </c:pt>
                <c:pt idx="89">
                  <c:v>1.002906240937822</c:v>
                </c:pt>
                <c:pt idx="90">
                  <c:v>1.0035194969785419</c:v>
                </c:pt>
                <c:pt idx="91">
                  <c:v>1.005825524013497</c:v>
                </c:pt>
                <c:pt idx="92">
                  <c:v>1.000355587056966</c:v>
                </c:pt>
                <c:pt idx="93">
                  <c:v>0.99935985404507588</c:v>
                </c:pt>
                <c:pt idx="94">
                  <c:v>1.0038104129009131</c:v>
                </c:pt>
                <c:pt idx="95">
                  <c:v>1.010034191081961</c:v>
                </c:pt>
                <c:pt idx="96">
                  <c:v>1.0074553597248539</c:v>
                </c:pt>
                <c:pt idx="97">
                  <c:v>1.001843992383038</c:v>
                </c:pt>
                <c:pt idx="98">
                  <c:v>0.9848588949047633</c:v>
                </c:pt>
                <c:pt idx="99">
                  <c:v>0.98642570697158871</c:v>
                </c:pt>
                <c:pt idx="100">
                  <c:v>0.99381709381103822</c:v>
                </c:pt>
                <c:pt idx="101">
                  <c:v>0.990178051981775</c:v>
                </c:pt>
                <c:pt idx="102">
                  <c:v>0.99109289610530471</c:v>
                </c:pt>
                <c:pt idx="103">
                  <c:v>0.99194252642465397</c:v>
                </c:pt>
                <c:pt idx="104">
                  <c:v>1.016078865129822</c:v>
                </c:pt>
                <c:pt idx="105">
                  <c:v>1.0196179416799851</c:v>
                </c:pt>
                <c:pt idx="106">
                  <c:v>1.018708566047164</c:v>
                </c:pt>
                <c:pt idx="107">
                  <c:v>1.0188817808215691</c:v>
                </c:pt>
                <c:pt idx="108">
                  <c:v>1.024488953786165</c:v>
                </c:pt>
                <c:pt idx="109">
                  <c:v>1.0276246060379739</c:v>
                </c:pt>
                <c:pt idx="110">
                  <c:v>1.0324013250869299</c:v>
                </c:pt>
                <c:pt idx="111">
                  <c:v>1.032422707753428</c:v>
                </c:pt>
                <c:pt idx="112">
                  <c:v>1.022705759949484</c:v>
                </c:pt>
                <c:pt idx="113">
                  <c:v>1.027221923481979</c:v>
                </c:pt>
                <c:pt idx="114">
                  <c:v>1.0150670067190131</c:v>
                </c:pt>
                <c:pt idx="115">
                  <c:v>1.028192925295818</c:v>
                </c:pt>
                <c:pt idx="116">
                  <c:v>1.029789692496625</c:v>
                </c:pt>
                <c:pt idx="117">
                  <c:v>1.036643032015155</c:v>
                </c:pt>
                <c:pt idx="118">
                  <c:v>1.047045191368595</c:v>
                </c:pt>
                <c:pt idx="119">
                  <c:v>1.047653494817433</c:v>
                </c:pt>
                <c:pt idx="120">
                  <c:v>1.0525344806374739</c:v>
                </c:pt>
                <c:pt idx="121">
                  <c:v>1.059360381955325</c:v>
                </c:pt>
                <c:pt idx="122">
                  <c:v>1.05347301670579</c:v>
                </c:pt>
                <c:pt idx="123">
                  <c:v>1.062301292996827</c:v>
                </c:pt>
                <c:pt idx="124">
                  <c:v>1.080209753503208</c:v>
                </c:pt>
                <c:pt idx="125">
                  <c:v>1.0930830091748309</c:v>
                </c:pt>
                <c:pt idx="126">
                  <c:v>1.0988765628228221</c:v>
                </c:pt>
                <c:pt idx="127">
                  <c:v>1.1049533857412741</c:v>
                </c:pt>
                <c:pt idx="128">
                  <c:v>1.1094194388844609</c:v>
                </c:pt>
                <c:pt idx="129">
                  <c:v>1.110002468417119</c:v>
                </c:pt>
                <c:pt idx="130">
                  <c:v>1.111708160844024</c:v>
                </c:pt>
                <c:pt idx="131">
                  <c:v>1.1106951561123639</c:v>
                </c:pt>
                <c:pt idx="132">
                  <c:v>1.111138607388664</c:v>
                </c:pt>
                <c:pt idx="133">
                  <c:v>1.1067236294720399</c:v>
                </c:pt>
                <c:pt idx="134">
                  <c:v>1.0988191606135489</c:v>
                </c:pt>
                <c:pt idx="135">
                  <c:v>1.0666743490798081</c:v>
                </c:pt>
                <c:pt idx="136">
                  <c:v>1.0726725379022419</c:v>
                </c:pt>
                <c:pt idx="137">
                  <c:v>1.089686575742655</c:v>
                </c:pt>
                <c:pt idx="138">
                  <c:v>1.09283176611327</c:v>
                </c:pt>
                <c:pt idx="139">
                  <c:v>1.095726410968378</c:v>
                </c:pt>
                <c:pt idx="140">
                  <c:v>1.097174399507481</c:v>
                </c:pt>
                <c:pt idx="141">
                  <c:v>1.0645570917329641</c:v>
                </c:pt>
                <c:pt idx="142">
                  <c:v>1.0695229670065829</c:v>
                </c:pt>
                <c:pt idx="143">
                  <c:v>1.074200529916842</c:v>
                </c:pt>
                <c:pt idx="144">
                  <c:v>1.096102138996931</c:v>
                </c:pt>
                <c:pt idx="145">
                  <c:v>1.0912314469415381</c:v>
                </c:pt>
                <c:pt idx="146">
                  <c:v>1.09446121946454</c:v>
                </c:pt>
                <c:pt idx="147">
                  <c:v>1.105609194314606</c:v>
                </c:pt>
                <c:pt idx="148">
                  <c:v>1.1089663722872951</c:v>
                </c:pt>
                <c:pt idx="149">
                  <c:v>1.1075932576111249</c:v>
                </c:pt>
                <c:pt idx="150">
                  <c:v>1.1063516693618911</c:v>
                </c:pt>
                <c:pt idx="151">
                  <c:v>1.101507629789567</c:v>
                </c:pt>
                <c:pt idx="152">
                  <c:v>1.1046720956104219</c:v>
                </c:pt>
                <c:pt idx="153">
                  <c:v>1.098100385604013</c:v>
                </c:pt>
                <c:pt idx="154">
                  <c:v>1.0939298368928121</c:v>
                </c:pt>
                <c:pt idx="155">
                  <c:v>1.090737233186674</c:v>
                </c:pt>
                <c:pt idx="156">
                  <c:v>1.110487211162815</c:v>
                </c:pt>
                <c:pt idx="157">
                  <c:v>1.124253460568694</c:v>
                </c:pt>
                <c:pt idx="158">
                  <c:v>1.122664959684019</c:v>
                </c:pt>
                <c:pt idx="159">
                  <c:v>1.113196643174289</c:v>
                </c:pt>
                <c:pt idx="160">
                  <c:v>1.106303018313143</c:v>
                </c:pt>
                <c:pt idx="161">
                  <c:v>1.1109063258989329</c:v>
                </c:pt>
                <c:pt idx="162">
                  <c:v>1.113769571452494</c:v>
                </c:pt>
                <c:pt idx="163">
                  <c:v>1.118401899664788</c:v>
                </c:pt>
                <c:pt idx="164">
                  <c:v>1.1086986117802271</c:v>
                </c:pt>
                <c:pt idx="165">
                  <c:v>1.11433074628697</c:v>
                </c:pt>
                <c:pt idx="166">
                  <c:v>1.1361668005885219</c:v>
                </c:pt>
                <c:pt idx="167">
                  <c:v>1.1280997806396289</c:v>
                </c:pt>
                <c:pt idx="168">
                  <c:v>1.133666542317634</c:v>
                </c:pt>
                <c:pt idx="169">
                  <c:v>1.1312738910052531</c:v>
                </c:pt>
                <c:pt idx="170">
                  <c:v>1.1302369905891601</c:v>
                </c:pt>
                <c:pt idx="171">
                  <c:v>1.1226304162929881</c:v>
                </c:pt>
                <c:pt idx="172">
                  <c:v>1.104262404101324</c:v>
                </c:pt>
                <c:pt idx="173">
                  <c:v>1.1098203451725279</c:v>
                </c:pt>
                <c:pt idx="174">
                  <c:v>1.0910150941644119</c:v>
                </c:pt>
                <c:pt idx="175">
                  <c:v>1.0912341297574459</c:v>
                </c:pt>
                <c:pt idx="176">
                  <c:v>1.098671262746185</c:v>
                </c:pt>
                <c:pt idx="177">
                  <c:v>1.1052464072547381</c:v>
                </c:pt>
                <c:pt idx="178">
                  <c:v>1.111436495392909</c:v>
                </c:pt>
                <c:pt idx="179">
                  <c:v>1.106598061304251</c:v>
                </c:pt>
                <c:pt idx="180">
                  <c:v>1.102615468492494</c:v>
                </c:pt>
                <c:pt idx="181">
                  <c:v>1.114280248307659</c:v>
                </c:pt>
                <c:pt idx="182">
                  <c:v>1.103780573956062</c:v>
                </c:pt>
                <c:pt idx="183">
                  <c:v>1.094572386171945</c:v>
                </c:pt>
                <c:pt idx="184">
                  <c:v>1.09482521222028</c:v>
                </c:pt>
                <c:pt idx="185">
                  <c:v>1.0821600459394869</c:v>
                </c:pt>
                <c:pt idx="186">
                  <c:v>1.084525862862987</c:v>
                </c:pt>
                <c:pt idx="187">
                  <c:v>1.086495397663013</c:v>
                </c:pt>
                <c:pt idx="188">
                  <c:v>1.0874697135149261</c:v>
                </c:pt>
                <c:pt idx="189">
                  <c:v>1.0838910829240811</c:v>
                </c:pt>
                <c:pt idx="190">
                  <c:v>1.10385842167361</c:v>
                </c:pt>
                <c:pt idx="191">
                  <c:v>1.128246690455619</c:v>
                </c:pt>
                <c:pt idx="192">
                  <c:v>1.1309800565840911</c:v>
                </c:pt>
                <c:pt idx="193">
                  <c:v>1.129984020965479</c:v>
                </c:pt>
                <c:pt idx="194">
                  <c:v>1.1286179330910799</c:v>
                </c:pt>
                <c:pt idx="195">
                  <c:v>1.127431579815811</c:v>
                </c:pt>
                <c:pt idx="196">
                  <c:v>1.122286809345816</c:v>
                </c:pt>
                <c:pt idx="197">
                  <c:v>1.1279199379866689</c:v>
                </c:pt>
                <c:pt idx="198">
                  <c:v>1.1296245284343109</c:v>
                </c:pt>
                <c:pt idx="199">
                  <c:v>1.126521235740368</c:v>
                </c:pt>
                <c:pt idx="200">
                  <c:v>1.1192141759279131</c:v>
                </c:pt>
                <c:pt idx="201">
                  <c:v>1.112093619025418</c:v>
                </c:pt>
                <c:pt idx="202">
                  <c:v>1.1143836437077479</c:v>
                </c:pt>
                <c:pt idx="203">
                  <c:v>1.122071260104059</c:v>
                </c:pt>
                <c:pt idx="204">
                  <c:v>1.1305820697804461</c:v>
                </c:pt>
                <c:pt idx="205">
                  <c:v>1.115581723469276</c:v>
                </c:pt>
                <c:pt idx="206">
                  <c:v>1.1201620294872769</c:v>
                </c:pt>
                <c:pt idx="207">
                  <c:v>1.1282205912704331</c:v>
                </c:pt>
                <c:pt idx="208">
                  <c:v>1.1365261930087041</c:v>
                </c:pt>
                <c:pt idx="209">
                  <c:v>1.149943335568941</c:v>
                </c:pt>
                <c:pt idx="210">
                  <c:v>1.151629961194202</c:v>
                </c:pt>
                <c:pt idx="211">
                  <c:v>1.167389154296353</c:v>
                </c:pt>
                <c:pt idx="212">
                  <c:v>1.164308530728847</c:v>
                </c:pt>
                <c:pt idx="213">
                  <c:v>1.157672459403368</c:v>
                </c:pt>
                <c:pt idx="214">
                  <c:v>1.157059773042808</c:v>
                </c:pt>
                <c:pt idx="215">
                  <c:v>1.147571604478602</c:v>
                </c:pt>
                <c:pt idx="216">
                  <c:v>1.158082983338675</c:v>
                </c:pt>
                <c:pt idx="217">
                  <c:v>1.155569310797109</c:v>
                </c:pt>
                <c:pt idx="218">
                  <c:v>1.1543421509607481</c:v>
                </c:pt>
                <c:pt idx="219">
                  <c:v>1.162501092864094</c:v>
                </c:pt>
                <c:pt idx="220">
                  <c:v>1.1634254573294081</c:v>
                </c:pt>
                <c:pt idx="221">
                  <c:v>1.173639572338361</c:v>
                </c:pt>
                <c:pt idx="222">
                  <c:v>1.169928883465847</c:v>
                </c:pt>
                <c:pt idx="223">
                  <c:v>1.1586694348366919</c:v>
                </c:pt>
                <c:pt idx="224">
                  <c:v>1.159578753327198</c:v>
                </c:pt>
                <c:pt idx="225">
                  <c:v>1.173515379322793</c:v>
                </c:pt>
                <c:pt idx="226">
                  <c:v>1.168849853427107</c:v>
                </c:pt>
                <c:pt idx="227">
                  <c:v>1.188309071744118</c:v>
                </c:pt>
                <c:pt idx="228">
                  <c:v>1.186198528066805</c:v>
                </c:pt>
                <c:pt idx="229">
                  <c:v>1.1862968051850991</c:v>
                </c:pt>
                <c:pt idx="230">
                  <c:v>1.1886558210862801</c:v>
                </c:pt>
                <c:pt idx="231">
                  <c:v>1.1818519484474601</c:v>
                </c:pt>
                <c:pt idx="232">
                  <c:v>1.17943027560934</c:v>
                </c:pt>
                <c:pt idx="233">
                  <c:v>1.168061656581953</c:v>
                </c:pt>
                <c:pt idx="234">
                  <c:v>1.1661240085992419</c:v>
                </c:pt>
                <c:pt idx="235">
                  <c:v>1.1552351933500431</c:v>
                </c:pt>
                <c:pt idx="236">
                  <c:v>1.1638574937201189</c:v>
                </c:pt>
                <c:pt idx="237">
                  <c:v>1.1664075992603919</c:v>
                </c:pt>
                <c:pt idx="238">
                  <c:v>1.168581228890551</c:v>
                </c:pt>
                <c:pt idx="239">
                  <c:v>1.1805347405674069</c:v>
                </c:pt>
                <c:pt idx="240">
                  <c:v>1.175360069344487</c:v>
                </c:pt>
                <c:pt idx="241">
                  <c:v>1.1832045151072099</c:v>
                </c:pt>
                <c:pt idx="242">
                  <c:v>1.17131439173161</c:v>
                </c:pt>
                <c:pt idx="243">
                  <c:v>1.177308492818832</c:v>
                </c:pt>
                <c:pt idx="244">
                  <c:v>1.1777826303945851</c:v>
                </c:pt>
                <c:pt idx="245">
                  <c:v>1.1846104793380949</c:v>
                </c:pt>
                <c:pt idx="246">
                  <c:v>1.1884573294953491</c:v>
                </c:pt>
                <c:pt idx="247">
                  <c:v>1.1862511656172019</c:v>
                </c:pt>
                <c:pt idx="248">
                  <c:v>1.197499147431232</c:v>
                </c:pt>
                <c:pt idx="249">
                  <c:v>1.2149138793395451</c:v>
                </c:pt>
                <c:pt idx="250">
                  <c:v>1.219895826080817</c:v>
                </c:pt>
                <c:pt idx="251">
                  <c:v>1.233870311865122</c:v>
                </c:pt>
                <c:pt idx="252">
                  <c:v>1.2379009945126489</c:v>
                </c:pt>
                <c:pt idx="253">
                  <c:v>1.2453663198756579</c:v>
                </c:pt>
                <c:pt idx="254">
                  <c:v>1.244281336209156</c:v>
                </c:pt>
                <c:pt idx="255">
                  <c:v>1.243120309216055</c:v>
                </c:pt>
                <c:pt idx="256">
                  <c:v>1.2522683551573279</c:v>
                </c:pt>
                <c:pt idx="257">
                  <c:v>1.2532047093561349</c:v>
                </c:pt>
                <c:pt idx="258">
                  <c:v>1.2479773841652071</c:v>
                </c:pt>
                <c:pt idx="259">
                  <c:v>1.246554466663675</c:v>
                </c:pt>
                <c:pt idx="260">
                  <c:v>1.2522354800646289</c:v>
                </c:pt>
                <c:pt idx="261">
                  <c:v>1.241270732952843</c:v>
                </c:pt>
                <c:pt idx="262">
                  <c:v>1.2460283032775199</c:v>
                </c:pt>
                <c:pt idx="263">
                  <c:v>1.2596728234996379</c:v>
                </c:pt>
                <c:pt idx="264">
                  <c:v>1.2596155105888951</c:v>
                </c:pt>
                <c:pt idx="265">
                  <c:v>1.2668725057714141</c:v>
                </c:pt>
                <c:pt idx="266">
                  <c:v>1.25262263570591</c:v>
                </c:pt>
                <c:pt idx="267">
                  <c:v>1.25189857439639</c:v>
                </c:pt>
                <c:pt idx="268">
                  <c:v>1.231753823056805</c:v>
                </c:pt>
                <c:pt idx="269">
                  <c:v>1.2253310791676779</c:v>
                </c:pt>
                <c:pt idx="270">
                  <c:v>1.237410625303492</c:v>
                </c:pt>
                <c:pt idx="271">
                  <c:v>1.2493672493055989</c:v>
                </c:pt>
                <c:pt idx="272">
                  <c:v>1.2504035713816291</c:v>
                </c:pt>
                <c:pt idx="273">
                  <c:v>1.250173426083244</c:v>
                </c:pt>
                <c:pt idx="274">
                  <c:v>1.2503269201425991</c:v>
                </c:pt>
                <c:pt idx="275">
                  <c:v>1.26201233323026</c:v>
                </c:pt>
                <c:pt idx="276">
                  <c:v>1.2864663116629269</c:v>
                </c:pt>
                <c:pt idx="277">
                  <c:v>1.307423609579309</c:v>
                </c:pt>
                <c:pt idx="278">
                  <c:v>1.3020369573640069</c:v>
                </c:pt>
                <c:pt idx="279">
                  <c:v>1.3048780587979301</c:v>
                </c:pt>
                <c:pt idx="280">
                  <c:v>1.278685374505768</c:v>
                </c:pt>
                <c:pt idx="281">
                  <c:v>1.2767324289258319</c:v>
                </c:pt>
                <c:pt idx="282">
                  <c:v>1.251402055628267</c:v>
                </c:pt>
                <c:pt idx="283">
                  <c:v>1.2329196231042809</c:v>
                </c:pt>
                <c:pt idx="284">
                  <c:v>1.2073955604873581</c:v>
                </c:pt>
                <c:pt idx="285">
                  <c:v>1.2200799079607441</c:v>
                </c:pt>
                <c:pt idx="286">
                  <c:v>1.2214072190440799</c:v>
                </c:pt>
                <c:pt idx="287">
                  <c:v>1.2380930188704491</c:v>
                </c:pt>
                <c:pt idx="288">
                  <c:v>1.2138835275427271</c:v>
                </c:pt>
                <c:pt idx="289">
                  <c:v>1.1849637986052131</c:v>
                </c:pt>
                <c:pt idx="290">
                  <c:v>1.146868256032842</c:v>
                </c:pt>
                <c:pt idx="291">
                  <c:v>1.133460498788748</c:v>
                </c:pt>
                <c:pt idx="292">
                  <c:v>1.13550305062159</c:v>
                </c:pt>
                <c:pt idx="293">
                  <c:v>1.1595489300597721</c:v>
                </c:pt>
                <c:pt idx="294">
                  <c:v>1.161361518270333</c:v>
                </c:pt>
                <c:pt idx="295">
                  <c:v>1.144273848857998</c:v>
                </c:pt>
                <c:pt idx="296">
                  <c:v>1.148174757041595</c:v>
                </c:pt>
                <c:pt idx="297">
                  <c:v>1.151899645289117</c:v>
                </c:pt>
                <c:pt idx="298">
                  <c:v>1.162362804532638</c:v>
                </c:pt>
                <c:pt idx="299">
                  <c:v>1.1428073244541519</c:v>
                </c:pt>
                <c:pt idx="300">
                  <c:v>1.1524014268126279</c:v>
                </c:pt>
                <c:pt idx="301">
                  <c:v>1.148429066392622</c:v>
                </c:pt>
                <c:pt idx="302">
                  <c:v>1.138615358087737</c:v>
                </c:pt>
                <c:pt idx="303">
                  <c:v>1.13762218601662</c:v>
                </c:pt>
                <c:pt idx="304">
                  <c:v>1.154601789422885</c:v>
                </c:pt>
                <c:pt idx="305">
                  <c:v>1.1540793975272781</c:v>
                </c:pt>
                <c:pt idx="306">
                  <c:v>1.161516160652281</c:v>
                </c:pt>
                <c:pt idx="307">
                  <c:v>1.1554148581253121</c:v>
                </c:pt>
                <c:pt idx="308">
                  <c:v>1.169259321129855</c:v>
                </c:pt>
                <c:pt idx="309">
                  <c:v>1.177730911482664</c:v>
                </c:pt>
                <c:pt idx="310">
                  <c:v>1.170585720138432</c:v>
                </c:pt>
                <c:pt idx="311">
                  <c:v>1.1647514592470929</c:v>
                </c:pt>
                <c:pt idx="312">
                  <c:v>1.168646710453068</c:v>
                </c:pt>
                <c:pt idx="313">
                  <c:v>1.156280172507349</c:v>
                </c:pt>
                <c:pt idx="314">
                  <c:v>1.1432216743576691</c:v>
                </c:pt>
                <c:pt idx="315">
                  <c:v>1.142931173673353</c:v>
                </c:pt>
                <c:pt idx="316">
                  <c:v>1.1478561368955451</c:v>
                </c:pt>
                <c:pt idx="317">
                  <c:v>1.1434366132107801</c:v>
                </c:pt>
                <c:pt idx="318">
                  <c:v>1.145272974974525</c:v>
                </c:pt>
                <c:pt idx="319">
                  <c:v>1.1709863718976199</c:v>
                </c:pt>
                <c:pt idx="320">
                  <c:v>1.169491592163544</c:v>
                </c:pt>
                <c:pt idx="321">
                  <c:v>1.170208170331182</c:v>
                </c:pt>
                <c:pt idx="322">
                  <c:v>1.16869723200964</c:v>
                </c:pt>
                <c:pt idx="323">
                  <c:v>1.1794096742787279</c:v>
                </c:pt>
                <c:pt idx="324">
                  <c:v>1.166305677213666</c:v>
                </c:pt>
                <c:pt idx="325">
                  <c:v>1.1690938718221311</c:v>
                </c:pt>
                <c:pt idx="326">
                  <c:v>1.1772186065645831</c:v>
                </c:pt>
                <c:pt idx="327">
                  <c:v>1.186437776055701</c:v>
                </c:pt>
                <c:pt idx="328">
                  <c:v>1.177832977283779</c:v>
                </c:pt>
                <c:pt idx="329">
                  <c:v>1.1666391361490911</c:v>
                </c:pt>
                <c:pt idx="330">
                  <c:v>1.1547290374954891</c:v>
                </c:pt>
                <c:pt idx="331">
                  <c:v>1.156031904011519</c:v>
                </c:pt>
                <c:pt idx="332">
                  <c:v>1.1616375375803329</c:v>
                </c:pt>
                <c:pt idx="333">
                  <c:v>1.167045622319866</c:v>
                </c:pt>
                <c:pt idx="334">
                  <c:v>1.1569572721050561</c:v>
                </c:pt>
                <c:pt idx="335">
                  <c:v>1.181447335342019</c:v>
                </c:pt>
                <c:pt idx="336">
                  <c:v>1.1938531927531719</c:v>
                </c:pt>
                <c:pt idx="337">
                  <c:v>1.194046468455972</c:v>
                </c:pt>
                <c:pt idx="338">
                  <c:v>1.191768408148578</c:v>
                </c:pt>
                <c:pt idx="339">
                  <c:v>1.193699817489452</c:v>
                </c:pt>
                <c:pt idx="340">
                  <c:v>1.186516428857076</c:v>
                </c:pt>
                <c:pt idx="341">
                  <c:v>1.1919699362345211</c:v>
                </c:pt>
                <c:pt idx="342">
                  <c:v>1.2238003781135409</c:v>
                </c:pt>
                <c:pt idx="343">
                  <c:v>1.2236450268226411</c:v>
                </c:pt>
                <c:pt idx="344">
                  <c:v>1.226410092099963</c:v>
                </c:pt>
                <c:pt idx="345">
                  <c:v>1.2231629722920949</c:v>
                </c:pt>
                <c:pt idx="346">
                  <c:v>1.2242063843504081</c:v>
                </c:pt>
                <c:pt idx="347">
                  <c:v>1.2255402128824811</c:v>
                </c:pt>
                <c:pt idx="348">
                  <c:v>1.2191234886425131</c:v>
                </c:pt>
                <c:pt idx="349">
                  <c:v>1.2106853299724789</c:v>
                </c:pt>
                <c:pt idx="350">
                  <c:v>1.217226224030455</c:v>
                </c:pt>
                <c:pt idx="351">
                  <c:v>1.216158250760293</c:v>
                </c:pt>
                <c:pt idx="352">
                  <c:v>1.2079687714334899</c:v>
                </c:pt>
                <c:pt idx="353">
                  <c:v>1.210202511177668</c:v>
                </c:pt>
                <c:pt idx="354">
                  <c:v>1.217820861282126</c:v>
                </c:pt>
                <c:pt idx="355">
                  <c:v>1.207955060440506</c:v>
                </c:pt>
                <c:pt idx="356">
                  <c:v>1.196504639612229</c:v>
                </c:pt>
                <c:pt idx="357">
                  <c:v>1.1840249775448659</c:v>
                </c:pt>
                <c:pt idx="358">
                  <c:v>1.1860996330639251</c:v>
                </c:pt>
                <c:pt idx="359">
                  <c:v>1.18683495505605</c:v>
                </c:pt>
                <c:pt idx="360">
                  <c:v>1.1871885984323709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7A-4EDD-9CB8-4713485EA06D}"/>
            </c:ext>
          </c:extLst>
        </c:ser>
        <c:ser>
          <c:idx val="2"/>
          <c:order val="2"/>
          <c:tx>
            <c:strRef>
              <c:f>'option_fut vs option_index'!$D$1</c:f>
              <c:strCache>
                <c:ptCount val="1"/>
                <c:pt idx="0">
                  <c:v>净值_95_105_etf_option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option_index'!$D$2:$D$362</c:f>
              <c:numCache>
                <c:formatCode>General</c:formatCode>
                <c:ptCount val="361"/>
                <c:pt idx="0">
                  <c:v>1</c:v>
                </c:pt>
                <c:pt idx="1">
                  <c:v>0.9999239692899653</c:v>
                </c:pt>
                <c:pt idx="2">
                  <c:v>1.0009111336426391</c:v>
                </c:pt>
                <c:pt idx="3">
                  <c:v>1.0065164371941431</c:v>
                </c:pt>
                <c:pt idx="4">
                  <c:v>1.0051796765450061</c:v>
                </c:pt>
                <c:pt idx="5">
                  <c:v>1.0155987941873379</c:v>
                </c:pt>
                <c:pt idx="6">
                  <c:v>1.0182158728480279</c:v>
                </c:pt>
                <c:pt idx="7">
                  <c:v>1.0259588381518889</c:v>
                </c:pt>
                <c:pt idx="8">
                  <c:v>1.0248701738635659</c:v>
                </c:pt>
                <c:pt idx="9">
                  <c:v>1.022414621723237</c:v>
                </c:pt>
                <c:pt idx="10">
                  <c:v>1.0262159517537</c:v>
                </c:pt>
                <c:pt idx="11">
                  <c:v>1.0220321164460859</c:v>
                </c:pt>
                <c:pt idx="12">
                  <c:v>1.0282646710816949</c:v>
                </c:pt>
                <c:pt idx="13">
                  <c:v>1.029150160972728</c:v>
                </c:pt>
                <c:pt idx="14">
                  <c:v>1.0356513962505141</c:v>
                </c:pt>
                <c:pt idx="15">
                  <c:v>1.0343345186458821</c:v>
                </c:pt>
                <c:pt idx="16">
                  <c:v>1.029424412201249</c:v>
                </c:pt>
                <c:pt idx="17">
                  <c:v>1.0284312194602401</c:v>
                </c:pt>
                <c:pt idx="18">
                  <c:v>1.027478825219982</c:v>
                </c:pt>
                <c:pt idx="19">
                  <c:v>1.0324180078231291</c:v>
                </c:pt>
                <c:pt idx="20">
                  <c:v>1.018643023786924</c:v>
                </c:pt>
                <c:pt idx="21">
                  <c:v>1.021092279602323</c:v>
                </c:pt>
                <c:pt idx="22">
                  <c:v>1.0010416033270499</c:v>
                </c:pt>
                <c:pt idx="23">
                  <c:v>0.98257872888919895</c:v>
                </c:pt>
                <c:pt idx="24">
                  <c:v>0.98661695909267599</c:v>
                </c:pt>
                <c:pt idx="25">
                  <c:v>0.98949469184091199</c:v>
                </c:pt>
                <c:pt idx="26">
                  <c:v>0.99586669869913957</c:v>
                </c:pt>
                <c:pt idx="27">
                  <c:v>0.99371906637795893</c:v>
                </c:pt>
                <c:pt idx="28">
                  <c:v>0.99505662535020467</c:v>
                </c:pt>
                <c:pt idx="29">
                  <c:v>0.99821969009540135</c:v>
                </c:pt>
                <c:pt idx="30">
                  <c:v>0.99978230227781595</c:v>
                </c:pt>
                <c:pt idx="31">
                  <c:v>0.99982312948242502</c:v>
                </c:pt>
                <c:pt idx="32">
                  <c:v>1.000432668708833</c:v>
                </c:pt>
                <c:pt idx="33">
                  <c:v>1.0013496928816801</c:v>
                </c:pt>
                <c:pt idx="34">
                  <c:v>0.99583944160947691</c:v>
                </c:pt>
                <c:pt idx="35">
                  <c:v>0.99767247810850901</c:v>
                </c:pt>
                <c:pt idx="36">
                  <c:v>1.0074688035564701</c:v>
                </c:pt>
                <c:pt idx="37">
                  <c:v>1.008508955535439</c:v>
                </c:pt>
                <c:pt idx="38">
                  <c:v>1.004276635105616</c:v>
                </c:pt>
                <c:pt idx="39">
                  <c:v>1.0044553320157781</c:v>
                </c:pt>
                <c:pt idx="40">
                  <c:v>1.0005046954525409</c:v>
                </c:pt>
                <c:pt idx="41">
                  <c:v>1.0017324814512261</c:v>
                </c:pt>
                <c:pt idx="42">
                  <c:v>0.98342691490881295</c:v>
                </c:pt>
                <c:pt idx="43">
                  <c:v>0.9992395956199227</c:v>
                </c:pt>
                <c:pt idx="44">
                  <c:v>1.000827340168889</c:v>
                </c:pt>
                <c:pt idx="45">
                  <c:v>1.0045301943658349</c:v>
                </c:pt>
                <c:pt idx="46">
                  <c:v>1.0111715804001811</c:v>
                </c:pt>
                <c:pt idx="47">
                  <c:v>1.0052527259965791</c:v>
                </c:pt>
                <c:pt idx="48">
                  <c:v>0.99026637171833087</c:v>
                </c:pt>
                <c:pt idx="49">
                  <c:v>0.99935830881570642</c:v>
                </c:pt>
                <c:pt idx="50">
                  <c:v>0.99385596601698534</c:v>
                </c:pt>
                <c:pt idx="51">
                  <c:v>0.98688779618265599</c:v>
                </c:pt>
                <c:pt idx="52">
                  <c:v>0.97785893237632693</c:v>
                </c:pt>
                <c:pt idx="53">
                  <c:v>0.95601629551854306</c:v>
                </c:pt>
                <c:pt idx="54">
                  <c:v>0.95471399842615978</c:v>
                </c:pt>
                <c:pt idx="55">
                  <c:v>0.95093768479999885</c:v>
                </c:pt>
                <c:pt idx="56">
                  <c:v>0.94555959498930597</c:v>
                </c:pt>
                <c:pt idx="57">
                  <c:v>0.94819128568529432</c:v>
                </c:pt>
                <c:pt idx="58">
                  <c:v>0.93927048643960309</c:v>
                </c:pt>
                <c:pt idx="59">
                  <c:v>0.94595355986442531</c:v>
                </c:pt>
                <c:pt idx="60">
                  <c:v>0.95523146430132566</c:v>
                </c:pt>
                <c:pt idx="61">
                  <c:v>0.95374509221811266</c:v>
                </c:pt>
                <c:pt idx="62">
                  <c:v>0.95472416231235135</c:v>
                </c:pt>
                <c:pt idx="63">
                  <c:v>0.95468250026420709</c:v>
                </c:pt>
                <c:pt idx="64">
                  <c:v>0.9539286772550557</c:v>
                </c:pt>
                <c:pt idx="65">
                  <c:v>0.95584387550130523</c:v>
                </c:pt>
                <c:pt idx="66">
                  <c:v>0.96360525191135771</c:v>
                </c:pt>
                <c:pt idx="67">
                  <c:v>0.96089759704338551</c:v>
                </c:pt>
                <c:pt idx="68">
                  <c:v>0.96977663289554328</c:v>
                </c:pt>
                <c:pt idx="69">
                  <c:v>0.97017319170317851</c:v>
                </c:pt>
                <c:pt idx="70">
                  <c:v>0.97247037755619703</c:v>
                </c:pt>
                <c:pt idx="71">
                  <c:v>0.97276096760078445</c:v>
                </c:pt>
                <c:pt idx="72">
                  <c:v>0.97375480794278746</c:v>
                </c:pt>
                <c:pt idx="73">
                  <c:v>0.98123803003654153</c:v>
                </c:pt>
                <c:pt idx="74">
                  <c:v>0.97883256941197605</c:v>
                </c:pt>
                <c:pt idx="75">
                  <c:v>0.97993061890404942</c:v>
                </c:pt>
                <c:pt idx="76">
                  <c:v>0.98805235174719352</c:v>
                </c:pt>
                <c:pt idx="77">
                  <c:v>0.98970796109631176</c:v>
                </c:pt>
                <c:pt idx="78">
                  <c:v>0.98548949803709895</c:v>
                </c:pt>
                <c:pt idx="79">
                  <c:v>0.99047221536098473</c:v>
                </c:pt>
                <c:pt idx="80">
                  <c:v>0.98896590409431961</c:v>
                </c:pt>
                <c:pt idx="81">
                  <c:v>0.98731219862792607</c:v>
                </c:pt>
                <c:pt idx="82">
                  <c:v>0.98960074285000754</c:v>
                </c:pt>
                <c:pt idx="83">
                  <c:v>0.99254622200621301</c:v>
                </c:pt>
                <c:pt idx="84">
                  <c:v>0.99485833851181094</c:v>
                </c:pt>
                <c:pt idx="85">
                  <c:v>1.0008027899794221</c:v>
                </c:pt>
                <c:pt idx="86">
                  <c:v>1.0028810967164969</c:v>
                </c:pt>
                <c:pt idx="87">
                  <c:v>1.0038700646822161</c:v>
                </c:pt>
                <c:pt idx="88">
                  <c:v>1.0077269054490241</c:v>
                </c:pt>
                <c:pt idx="89">
                  <c:v>1.0080575516324211</c:v>
                </c:pt>
                <c:pt idx="90">
                  <c:v>1.008551112798507</c:v>
                </c:pt>
                <c:pt idx="91">
                  <c:v>1.0098890194887089</c:v>
                </c:pt>
                <c:pt idx="92">
                  <c:v>1.0084067513896131</c:v>
                </c:pt>
                <c:pt idx="93">
                  <c:v>1.0098723079545819</c:v>
                </c:pt>
                <c:pt idx="94">
                  <c:v>1.0133343416995191</c:v>
                </c:pt>
                <c:pt idx="95">
                  <c:v>1.017949294433113</c:v>
                </c:pt>
                <c:pt idx="96">
                  <c:v>1.0160896692800361</c:v>
                </c:pt>
                <c:pt idx="97">
                  <c:v>1.0120369201038719</c:v>
                </c:pt>
                <c:pt idx="98">
                  <c:v>1.000577503568135</c:v>
                </c:pt>
                <c:pt idx="99">
                  <c:v>1.001651204486711</c:v>
                </c:pt>
                <c:pt idx="100">
                  <c:v>1.0075313365385581</c:v>
                </c:pt>
                <c:pt idx="101">
                  <c:v>1.005175913490242</c:v>
                </c:pt>
                <c:pt idx="102">
                  <c:v>1.005831619228059</c:v>
                </c:pt>
                <c:pt idx="103">
                  <c:v>1.0066400784258041</c:v>
                </c:pt>
                <c:pt idx="104">
                  <c:v>1.0238360664454469</c:v>
                </c:pt>
                <c:pt idx="105">
                  <c:v>1.0269145536815021</c:v>
                </c:pt>
                <c:pt idx="106">
                  <c:v>1.0259060980674559</c:v>
                </c:pt>
                <c:pt idx="107">
                  <c:v>1.0262631614461131</c:v>
                </c:pt>
                <c:pt idx="108">
                  <c:v>1.029684458441976</c:v>
                </c:pt>
                <c:pt idx="109">
                  <c:v>1.032233968596258</c:v>
                </c:pt>
                <c:pt idx="110">
                  <c:v>1.034151213776793</c:v>
                </c:pt>
                <c:pt idx="111">
                  <c:v>1.034630043774458</c:v>
                </c:pt>
                <c:pt idx="112">
                  <c:v>1.030024160009323</c:v>
                </c:pt>
                <c:pt idx="113">
                  <c:v>1.032872574654188</c:v>
                </c:pt>
                <c:pt idx="114">
                  <c:v>1.0261375910135471</c:v>
                </c:pt>
                <c:pt idx="115">
                  <c:v>1.034924186626353</c:v>
                </c:pt>
                <c:pt idx="116">
                  <c:v>1.0364778935571839</c:v>
                </c:pt>
                <c:pt idx="117">
                  <c:v>1.0410354467779781</c:v>
                </c:pt>
                <c:pt idx="118">
                  <c:v>1.0475677364125331</c:v>
                </c:pt>
                <c:pt idx="119">
                  <c:v>1.048673963262168</c:v>
                </c:pt>
                <c:pt idx="120">
                  <c:v>1.05119153697698</c:v>
                </c:pt>
                <c:pt idx="121">
                  <c:v>1.056498500477733</c:v>
                </c:pt>
                <c:pt idx="122">
                  <c:v>1.0531418975022111</c:v>
                </c:pt>
                <c:pt idx="123">
                  <c:v>1.05863351800411</c:v>
                </c:pt>
                <c:pt idx="124">
                  <c:v>1.068342441515443</c:v>
                </c:pt>
                <c:pt idx="125">
                  <c:v>1.072199112612449</c:v>
                </c:pt>
                <c:pt idx="126">
                  <c:v>1.072504117609377</c:v>
                </c:pt>
                <c:pt idx="127">
                  <c:v>1.0684190632609221</c:v>
                </c:pt>
                <c:pt idx="128">
                  <c:v>1.075829158667835</c:v>
                </c:pt>
                <c:pt idx="129">
                  <c:v>1.0728466265543151</c:v>
                </c:pt>
                <c:pt idx="130">
                  <c:v>1.0749228767709731</c:v>
                </c:pt>
                <c:pt idx="131">
                  <c:v>1.073853347945007</c:v>
                </c:pt>
                <c:pt idx="132">
                  <c:v>1.0753763940529599</c:v>
                </c:pt>
                <c:pt idx="133">
                  <c:v>1.0723174560472779</c:v>
                </c:pt>
                <c:pt idx="134">
                  <c:v>1.0680033483020011</c:v>
                </c:pt>
                <c:pt idx="135">
                  <c:v>1.0495512349153731</c:v>
                </c:pt>
                <c:pt idx="136">
                  <c:v>1.052714887600263</c:v>
                </c:pt>
                <c:pt idx="137">
                  <c:v>1.063617410235393</c:v>
                </c:pt>
                <c:pt idx="138">
                  <c:v>1.066423696319045</c:v>
                </c:pt>
                <c:pt idx="139">
                  <c:v>1.0680075527864159</c:v>
                </c:pt>
                <c:pt idx="140">
                  <c:v>1.06874629862732</c:v>
                </c:pt>
                <c:pt idx="141">
                  <c:v>1.048785383239923</c:v>
                </c:pt>
                <c:pt idx="142">
                  <c:v>1.051721988618078</c:v>
                </c:pt>
                <c:pt idx="143">
                  <c:v>1.055426707619463</c:v>
                </c:pt>
                <c:pt idx="144">
                  <c:v>1.069397112155656</c:v>
                </c:pt>
                <c:pt idx="145">
                  <c:v>1.06624546257722</c:v>
                </c:pt>
                <c:pt idx="146">
                  <c:v>1.068748582840926</c:v>
                </c:pt>
                <c:pt idx="147">
                  <c:v>1.0755600637955249</c:v>
                </c:pt>
                <c:pt idx="148">
                  <c:v>1.078200146418318</c:v>
                </c:pt>
                <c:pt idx="149">
                  <c:v>1.076923181787742</c:v>
                </c:pt>
                <c:pt idx="150">
                  <c:v>1.076316331866439</c:v>
                </c:pt>
                <c:pt idx="151">
                  <c:v>1.074411404660734</c:v>
                </c:pt>
                <c:pt idx="152">
                  <c:v>1.076759288632722</c:v>
                </c:pt>
                <c:pt idx="153">
                  <c:v>1.0729019405382489</c:v>
                </c:pt>
                <c:pt idx="154">
                  <c:v>1.070604070574422</c:v>
                </c:pt>
                <c:pt idx="155">
                  <c:v>1.068186809225443</c:v>
                </c:pt>
                <c:pt idx="156">
                  <c:v>1.0820090113923779</c:v>
                </c:pt>
                <c:pt idx="157">
                  <c:v>1.089012623163357</c:v>
                </c:pt>
                <c:pt idx="158">
                  <c:v>1.0891426338083501</c:v>
                </c:pt>
                <c:pt idx="159">
                  <c:v>1.0843018133645439</c:v>
                </c:pt>
                <c:pt idx="160">
                  <c:v>1.081412800766226</c:v>
                </c:pt>
                <c:pt idx="161">
                  <c:v>1.083678731261176</c:v>
                </c:pt>
                <c:pt idx="162">
                  <c:v>1.0851685655150101</c:v>
                </c:pt>
                <c:pt idx="163">
                  <c:v>1.0891816528674869</c:v>
                </c:pt>
                <c:pt idx="164">
                  <c:v>1.0829215392948599</c:v>
                </c:pt>
                <c:pt idx="165">
                  <c:v>1.086242444911323</c:v>
                </c:pt>
                <c:pt idx="166">
                  <c:v>1.1006100068472171</c:v>
                </c:pt>
                <c:pt idx="167">
                  <c:v>1.0957523717277451</c:v>
                </c:pt>
                <c:pt idx="168">
                  <c:v>1.0990941277135939</c:v>
                </c:pt>
                <c:pt idx="169">
                  <c:v>1.098152267654338</c:v>
                </c:pt>
                <c:pt idx="170">
                  <c:v>1.0979122996786279</c:v>
                </c:pt>
                <c:pt idx="171">
                  <c:v>1.092693291123721</c:v>
                </c:pt>
                <c:pt idx="172">
                  <c:v>1.0805041285586661</c:v>
                </c:pt>
                <c:pt idx="173">
                  <c:v>1.0839034839198329</c:v>
                </c:pt>
                <c:pt idx="174">
                  <c:v>1.0704083690433059</c:v>
                </c:pt>
                <c:pt idx="175">
                  <c:v>1.070700176888101</c:v>
                </c:pt>
                <c:pt idx="176">
                  <c:v>1.0768039598622039</c:v>
                </c:pt>
                <c:pt idx="177">
                  <c:v>1.0827720139409129</c:v>
                </c:pt>
                <c:pt idx="178">
                  <c:v>1.0871021930422671</c:v>
                </c:pt>
                <c:pt idx="179">
                  <c:v>1.085083663730388</c:v>
                </c:pt>
                <c:pt idx="180">
                  <c:v>1.0825012807452541</c:v>
                </c:pt>
                <c:pt idx="181">
                  <c:v>1.081899706523558</c:v>
                </c:pt>
                <c:pt idx="182">
                  <c:v>1.0770515260090301</c:v>
                </c:pt>
                <c:pt idx="183">
                  <c:v>1.072881375959154</c:v>
                </c:pt>
                <c:pt idx="184">
                  <c:v>1.0721077976910189</c:v>
                </c:pt>
                <c:pt idx="185">
                  <c:v>1.0648340840027439</c:v>
                </c:pt>
                <c:pt idx="186">
                  <c:v>1.06626339680654</c:v>
                </c:pt>
                <c:pt idx="187">
                  <c:v>1.067489782879143</c:v>
                </c:pt>
                <c:pt idx="188">
                  <c:v>1.068384484402773</c:v>
                </c:pt>
                <c:pt idx="189">
                  <c:v>1.0659918928398271</c:v>
                </c:pt>
                <c:pt idx="190">
                  <c:v>1.081005057316424</c:v>
                </c:pt>
                <c:pt idx="191">
                  <c:v>1.099704243413107</c:v>
                </c:pt>
                <c:pt idx="192">
                  <c:v>1.101922203740195</c:v>
                </c:pt>
                <c:pt idx="193">
                  <c:v>1.102069116808547</c:v>
                </c:pt>
                <c:pt idx="194">
                  <c:v>1.1012029264410621</c:v>
                </c:pt>
                <c:pt idx="195">
                  <c:v>1.100510537880091</c:v>
                </c:pt>
                <c:pt idx="196">
                  <c:v>1.0975310591177041</c:v>
                </c:pt>
                <c:pt idx="197">
                  <c:v>1.100594312633383</c:v>
                </c:pt>
                <c:pt idx="198">
                  <c:v>1.102095154532593</c:v>
                </c:pt>
                <c:pt idx="199">
                  <c:v>1.1002534596194979</c:v>
                </c:pt>
                <c:pt idx="200">
                  <c:v>1.095611035675893</c:v>
                </c:pt>
                <c:pt idx="201">
                  <c:v>1.0910035879971851</c:v>
                </c:pt>
                <c:pt idx="202">
                  <c:v>1.092728880515156</c:v>
                </c:pt>
                <c:pt idx="203">
                  <c:v>1.0982369802790679</c:v>
                </c:pt>
                <c:pt idx="204">
                  <c:v>1.1042660482190789</c:v>
                </c:pt>
                <c:pt idx="205">
                  <c:v>1.09417082448439</c:v>
                </c:pt>
                <c:pt idx="206">
                  <c:v>1.0971798858824939</c:v>
                </c:pt>
                <c:pt idx="207">
                  <c:v>1.1025969938653719</c:v>
                </c:pt>
                <c:pt idx="208">
                  <c:v>1.109548091888805</c:v>
                </c:pt>
                <c:pt idx="209">
                  <c:v>1.1182532264792671</c:v>
                </c:pt>
                <c:pt idx="210">
                  <c:v>1.120331569180296</c:v>
                </c:pt>
                <c:pt idx="211">
                  <c:v>1.128798128263192</c:v>
                </c:pt>
                <c:pt idx="212">
                  <c:v>1.127894285229607</c:v>
                </c:pt>
                <c:pt idx="213">
                  <c:v>1.124805495857693</c:v>
                </c:pt>
                <c:pt idx="214">
                  <c:v>1.1254139664687399</c:v>
                </c:pt>
                <c:pt idx="215">
                  <c:v>1.120814908489125</c:v>
                </c:pt>
                <c:pt idx="216">
                  <c:v>1.128856632159855</c:v>
                </c:pt>
                <c:pt idx="217">
                  <c:v>1.126587326976958</c:v>
                </c:pt>
                <c:pt idx="218">
                  <c:v>1.125318842779357</c:v>
                </c:pt>
                <c:pt idx="219">
                  <c:v>1.131204570585733</c:v>
                </c:pt>
                <c:pt idx="220">
                  <c:v>1.131929391058081</c:v>
                </c:pt>
                <c:pt idx="221">
                  <c:v>1.1392341708889999</c:v>
                </c:pt>
                <c:pt idx="222">
                  <c:v>1.136603922972661</c:v>
                </c:pt>
                <c:pt idx="223">
                  <c:v>1.128161525743812</c:v>
                </c:pt>
                <c:pt idx="224">
                  <c:v>1.128487473159475</c:v>
                </c:pt>
                <c:pt idx="225">
                  <c:v>1.140162927420262</c:v>
                </c:pt>
                <c:pt idx="226">
                  <c:v>1.1362422491642541</c:v>
                </c:pt>
                <c:pt idx="227">
                  <c:v>1.149914307541642</c:v>
                </c:pt>
                <c:pt idx="228">
                  <c:v>1.1487357371365361</c:v>
                </c:pt>
                <c:pt idx="229">
                  <c:v>1.1490516726932349</c:v>
                </c:pt>
                <c:pt idx="230">
                  <c:v>1.1509870166551299</c:v>
                </c:pt>
                <c:pt idx="231">
                  <c:v>1.1474556792440651</c:v>
                </c:pt>
                <c:pt idx="232">
                  <c:v>1.145956468167578</c:v>
                </c:pt>
                <c:pt idx="233">
                  <c:v>1.1369840206134381</c:v>
                </c:pt>
                <c:pt idx="234">
                  <c:v>1.135855240338282</c:v>
                </c:pt>
                <c:pt idx="235">
                  <c:v>1.126087181697341</c:v>
                </c:pt>
                <c:pt idx="236">
                  <c:v>1.133961622936237</c:v>
                </c:pt>
                <c:pt idx="237">
                  <c:v>1.136327446660633</c:v>
                </c:pt>
                <c:pt idx="238">
                  <c:v>1.138264643505742</c:v>
                </c:pt>
                <c:pt idx="239">
                  <c:v>1.146572222389338</c:v>
                </c:pt>
                <c:pt idx="240">
                  <c:v>1.143336836958438</c:v>
                </c:pt>
                <c:pt idx="241">
                  <c:v>1.14851649138286</c:v>
                </c:pt>
                <c:pt idx="242">
                  <c:v>1.1412196616186561</c:v>
                </c:pt>
                <c:pt idx="243">
                  <c:v>1.1451728589942789</c:v>
                </c:pt>
                <c:pt idx="244">
                  <c:v>1.1458182111579429</c:v>
                </c:pt>
                <c:pt idx="245">
                  <c:v>1.1506080000085619</c:v>
                </c:pt>
                <c:pt idx="246">
                  <c:v>1.1537479423707191</c:v>
                </c:pt>
                <c:pt idx="247">
                  <c:v>1.1521021953703079</c:v>
                </c:pt>
                <c:pt idx="248">
                  <c:v>1.15941146102401</c:v>
                </c:pt>
                <c:pt idx="249">
                  <c:v>1.169792021394739</c:v>
                </c:pt>
                <c:pt idx="250">
                  <c:v>1.172049744758157</c:v>
                </c:pt>
                <c:pt idx="251">
                  <c:v>1.177848102317564</c:v>
                </c:pt>
                <c:pt idx="252">
                  <c:v>1.178546404055751</c:v>
                </c:pt>
                <c:pt idx="253">
                  <c:v>1.180649888100469</c:v>
                </c:pt>
                <c:pt idx="254">
                  <c:v>1.17994968771136</c:v>
                </c:pt>
                <c:pt idx="255">
                  <c:v>1.179571384512468</c:v>
                </c:pt>
                <c:pt idx="256">
                  <c:v>1.181973229669256</c:v>
                </c:pt>
                <c:pt idx="257">
                  <c:v>1.182913947736943</c:v>
                </c:pt>
                <c:pt idx="258">
                  <c:v>1.18184206578691</c:v>
                </c:pt>
                <c:pt idx="259">
                  <c:v>1.17981467222028</c:v>
                </c:pt>
                <c:pt idx="260">
                  <c:v>1.1816357086414511</c:v>
                </c:pt>
                <c:pt idx="261">
                  <c:v>1.1758485179962099</c:v>
                </c:pt>
                <c:pt idx="262">
                  <c:v>1.1782493869790021</c:v>
                </c:pt>
                <c:pt idx="263">
                  <c:v>1.1858006864097561</c:v>
                </c:pt>
                <c:pt idx="264">
                  <c:v>1.186739259785438</c:v>
                </c:pt>
                <c:pt idx="265">
                  <c:v>1.1909628969205119</c:v>
                </c:pt>
                <c:pt idx="266">
                  <c:v>1.1823596406772621</c:v>
                </c:pt>
                <c:pt idx="267">
                  <c:v>1.1814549544339581</c:v>
                </c:pt>
                <c:pt idx="268">
                  <c:v>1.169643471880861</c:v>
                </c:pt>
                <c:pt idx="269">
                  <c:v>1.1639715871948659</c:v>
                </c:pt>
                <c:pt idx="270">
                  <c:v>1.1721750420442141</c:v>
                </c:pt>
                <c:pt idx="271">
                  <c:v>1.179460829344402</c:v>
                </c:pt>
                <c:pt idx="272">
                  <c:v>1.181746108493094</c:v>
                </c:pt>
                <c:pt idx="273">
                  <c:v>1.1815721246755211</c:v>
                </c:pt>
                <c:pt idx="274">
                  <c:v>1.181851408114285</c:v>
                </c:pt>
                <c:pt idx="275">
                  <c:v>1.187606213162874</c:v>
                </c:pt>
                <c:pt idx="276">
                  <c:v>1.1958416109493379</c:v>
                </c:pt>
                <c:pt idx="277">
                  <c:v>1.1963417864279391</c:v>
                </c:pt>
                <c:pt idx="278">
                  <c:v>1.1976625850884011</c:v>
                </c:pt>
                <c:pt idx="279">
                  <c:v>1.199345251633477</c:v>
                </c:pt>
                <c:pt idx="280">
                  <c:v>1.183643788395226</c:v>
                </c:pt>
                <c:pt idx="281">
                  <c:v>1.1833514877904501</c:v>
                </c:pt>
                <c:pt idx="282">
                  <c:v>1.1680427004228879</c:v>
                </c:pt>
                <c:pt idx="283">
                  <c:v>1.1492016789776529</c:v>
                </c:pt>
                <c:pt idx="284">
                  <c:v>1.134549075156251</c:v>
                </c:pt>
                <c:pt idx="285">
                  <c:v>1.14268626254585</c:v>
                </c:pt>
                <c:pt idx="286">
                  <c:v>1.148210101952885</c:v>
                </c:pt>
                <c:pt idx="287">
                  <c:v>1.158130873581138</c:v>
                </c:pt>
                <c:pt idx="288">
                  <c:v>1.143590156909631</c:v>
                </c:pt>
                <c:pt idx="289">
                  <c:v>1.1171824186038559</c:v>
                </c:pt>
                <c:pt idx="290">
                  <c:v>1.0920765684550431</c:v>
                </c:pt>
                <c:pt idx="291">
                  <c:v>1.0832835317590439</c:v>
                </c:pt>
                <c:pt idx="292">
                  <c:v>1.0848817011583951</c:v>
                </c:pt>
                <c:pt idx="293">
                  <c:v>1.1040615066693411</c:v>
                </c:pt>
                <c:pt idx="294">
                  <c:v>1.1065212984679149</c:v>
                </c:pt>
                <c:pt idx="295">
                  <c:v>1.0936700422886929</c:v>
                </c:pt>
                <c:pt idx="296">
                  <c:v>1.0960547019246449</c:v>
                </c:pt>
                <c:pt idx="297">
                  <c:v>1.0990141286329691</c:v>
                </c:pt>
                <c:pt idx="298">
                  <c:v>1.107016360677157</c:v>
                </c:pt>
                <c:pt idx="299">
                  <c:v>1.0962710403759739</c:v>
                </c:pt>
                <c:pt idx="300">
                  <c:v>1.1034474476046421</c:v>
                </c:pt>
                <c:pt idx="301">
                  <c:v>1.1010529847462101</c:v>
                </c:pt>
                <c:pt idx="302">
                  <c:v>1.093515515038465</c:v>
                </c:pt>
                <c:pt idx="303">
                  <c:v>1.092794664233331</c:v>
                </c:pt>
                <c:pt idx="304">
                  <c:v>1.1050243248319029</c:v>
                </c:pt>
                <c:pt idx="305">
                  <c:v>1.1049322739598939</c:v>
                </c:pt>
                <c:pt idx="306">
                  <c:v>1.1100750690666921</c:v>
                </c:pt>
                <c:pt idx="307">
                  <c:v>1.106077744978065</c:v>
                </c:pt>
                <c:pt idx="308">
                  <c:v>1.116356049525163</c:v>
                </c:pt>
                <c:pt idx="309">
                  <c:v>1.122290618166691</c:v>
                </c:pt>
                <c:pt idx="310">
                  <c:v>1.117320170460953</c:v>
                </c:pt>
                <c:pt idx="311">
                  <c:v>1.113628765557293</c:v>
                </c:pt>
                <c:pt idx="312">
                  <c:v>1.1171183931624149</c:v>
                </c:pt>
                <c:pt idx="313">
                  <c:v>1.107711988267333</c:v>
                </c:pt>
                <c:pt idx="314">
                  <c:v>1.0969928544714911</c:v>
                </c:pt>
                <c:pt idx="315">
                  <c:v>1.0966591472282341</c:v>
                </c:pt>
                <c:pt idx="316">
                  <c:v>1.100932338394891</c:v>
                </c:pt>
                <c:pt idx="317">
                  <c:v>1.0972911767760509</c:v>
                </c:pt>
                <c:pt idx="318">
                  <c:v>1.0984379292997399</c:v>
                </c:pt>
                <c:pt idx="319">
                  <c:v>1.121296738647992</c:v>
                </c:pt>
                <c:pt idx="320">
                  <c:v>1.1203622339971959</c:v>
                </c:pt>
                <c:pt idx="321">
                  <c:v>1.1207632463749051</c:v>
                </c:pt>
                <c:pt idx="322">
                  <c:v>1.120126084983605</c:v>
                </c:pt>
                <c:pt idx="323">
                  <c:v>1.127211428115404</c:v>
                </c:pt>
                <c:pt idx="324">
                  <c:v>1.118939188978457</c:v>
                </c:pt>
                <c:pt idx="325">
                  <c:v>1.1204326037401739</c:v>
                </c:pt>
                <c:pt idx="326">
                  <c:v>1.126623420275175</c:v>
                </c:pt>
                <c:pt idx="327">
                  <c:v>1.1319870753200949</c:v>
                </c:pt>
                <c:pt idx="328">
                  <c:v>1.126820029470595</c:v>
                </c:pt>
                <c:pt idx="329">
                  <c:v>1.1194506893676981</c:v>
                </c:pt>
                <c:pt idx="330">
                  <c:v>1.1101038956295659</c:v>
                </c:pt>
                <c:pt idx="331">
                  <c:v>1.1112596418058009</c:v>
                </c:pt>
                <c:pt idx="332">
                  <c:v>1.1160443723155651</c:v>
                </c:pt>
                <c:pt idx="333">
                  <c:v>1.120938575731357</c:v>
                </c:pt>
                <c:pt idx="334">
                  <c:v>1.1127296488791201</c:v>
                </c:pt>
                <c:pt idx="335">
                  <c:v>1.132980929211864</c:v>
                </c:pt>
                <c:pt idx="336">
                  <c:v>1.14210073043742</c:v>
                </c:pt>
                <c:pt idx="337">
                  <c:v>1.1422113947520469</c:v>
                </c:pt>
                <c:pt idx="338">
                  <c:v>1.1408495984956379</c:v>
                </c:pt>
                <c:pt idx="339">
                  <c:v>1.1415492283608011</c:v>
                </c:pt>
                <c:pt idx="340">
                  <c:v>1.137267025897551</c:v>
                </c:pt>
                <c:pt idx="341">
                  <c:v>1.1409601118597921</c:v>
                </c:pt>
                <c:pt idx="342">
                  <c:v>1.164374916806584</c:v>
                </c:pt>
                <c:pt idx="343">
                  <c:v>1.1641190325660991</c:v>
                </c:pt>
                <c:pt idx="344">
                  <c:v>1.165132784018112</c:v>
                </c:pt>
                <c:pt idx="345">
                  <c:v>1.1632205773408459</c:v>
                </c:pt>
                <c:pt idx="346">
                  <c:v>1.163617739914472</c:v>
                </c:pt>
                <c:pt idx="347">
                  <c:v>1.1645932751781649</c:v>
                </c:pt>
                <c:pt idx="348">
                  <c:v>1.160950720433495</c:v>
                </c:pt>
                <c:pt idx="349">
                  <c:v>1.155062012761956</c:v>
                </c:pt>
                <c:pt idx="350">
                  <c:v>1.1602107049238399</c:v>
                </c:pt>
                <c:pt idx="351">
                  <c:v>1.1595505820428951</c:v>
                </c:pt>
                <c:pt idx="352">
                  <c:v>1.15300737658025</c:v>
                </c:pt>
                <c:pt idx="353">
                  <c:v>1.1552614890993149</c:v>
                </c:pt>
                <c:pt idx="354">
                  <c:v>1.1624154268192759</c:v>
                </c:pt>
                <c:pt idx="355">
                  <c:v>1.1539430272462261</c:v>
                </c:pt>
                <c:pt idx="356">
                  <c:v>1.143987515068714</c:v>
                </c:pt>
                <c:pt idx="357">
                  <c:v>1.1352442243435821</c:v>
                </c:pt>
                <c:pt idx="358">
                  <c:v>1.1364798623378449</c:v>
                </c:pt>
                <c:pt idx="359">
                  <c:v>1.136874790767157</c:v>
                </c:pt>
                <c:pt idx="360">
                  <c:v>1.1371863391476049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7A-4EDD-9CB8-4713485EA06D}"/>
            </c:ext>
          </c:extLst>
        </c:ser>
        <c:ser>
          <c:idx val="3"/>
          <c:order val="3"/>
          <c:tx>
            <c:strRef>
              <c:f>'option_fut vs option_index'!$E$1</c:f>
              <c:strCache>
                <c:ptCount val="1"/>
                <c:pt idx="0">
                  <c:v>净值_95_110_etf_option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option_index'!$E$2:$E$362</c:f>
              <c:numCache>
                <c:formatCode>General</c:formatCode>
                <c:ptCount val="361"/>
                <c:pt idx="0">
                  <c:v>1</c:v>
                </c:pt>
                <c:pt idx="1">
                  <c:v>0.99992398525693338</c:v>
                </c:pt>
                <c:pt idx="2">
                  <c:v>1.0007429496235301</c:v>
                </c:pt>
                <c:pt idx="3">
                  <c:v>1.0069990547409551</c:v>
                </c:pt>
                <c:pt idx="4">
                  <c:v>1.005488994076436</c:v>
                </c:pt>
                <c:pt idx="5">
                  <c:v>1.018153983084725</c:v>
                </c:pt>
                <c:pt idx="6">
                  <c:v>1.0215875487923001</c:v>
                </c:pt>
                <c:pt idx="7">
                  <c:v>1.031766058490412</c:v>
                </c:pt>
                <c:pt idx="8">
                  <c:v>1.030201502181378</c:v>
                </c:pt>
                <c:pt idx="9">
                  <c:v>1.0263252313436551</c:v>
                </c:pt>
                <c:pt idx="10">
                  <c:v>1.0323119557389191</c:v>
                </c:pt>
                <c:pt idx="11">
                  <c:v>1.025347298272957</c:v>
                </c:pt>
                <c:pt idx="12">
                  <c:v>1.033793971533995</c:v>
                </c:pt>
                <c:pt idx="13">
                  <c:v>1.033731386235661</c:v>
                </c:pt>
                <c:pt idx="14">
                  <c:v>1.042882791414993</c:v>
                </c:pt>
                <c:pt idx="15">
                  <c:v>1.0405398850123571</c:v>
                </c:pt>
                <c:pt idx="16">
                  <c:v>1.0341437048209119</c:v>
                </c:pt>
                <c:pt idx="17">
                  <c:v>1.0324992675732041</c:v>
                </c:pt>
                <c:pt idx="18">
                  <c:v>1.031188264803544</c:v>
                </c:pt>
                <c:pt idx="19">
                  <c:v>1.0369561363688811</c:v>
                </c:pt>
                <c:pt idx="20">
                  <c:v>1.022198269178709</c:v>
                </c:pt>
                <c:pt idx="21">
                  <c:v>1.0242323508474129</c:v>
                </c:pt>
                <c:pt idx="22">
                  <c:v>1.0023917541447369</c:v>
                </c:pt>
                <c:pt idx="23">
                  <c:v>0.98087229547048604</c:v>
                </c:pt>
                <c:pt idx="24">
                  <c:v>0.9914132997403049</c:v>
                </c:pt>
                <c:pt idx="25">
                  <c:v>0.99735417433913065</c:v>
                </c:pt>
                <c:pt idx="26">
                  <c:v>1.011308253071161</c:v>
                </c:pt>
                <c:pt idx="27">
                  <c:v>1.009933012264971</c:v>
                </c:pt>
                <c:pt idx="28">
                  <c:v>1.0110882052306269</c:v>
                </c:pt>
                <c:pt idx="29">
                  <c:v>1.019655073389119</c:v>
                </c:pt>
                <c:pt idx="30">
                  <c:v>1.0247715396966059</c:v>
                </c:pt>
                <c:pt idx="31">
                  <c:v>1.0232611997317529</c:v>
                </c:pt>
                <c:pt idx="32">
                  <c:v>1.0278899319140791</c:v>
                </c:pt>
                <c:pt idx="33">
                  <c:v>1.036791685767894</c:v>
                </c:pt>
                <c:pt idx="34">
                  <c:v>1.0303563821846851</c:v>
                </c:pt>
                <c:pt idx="35">
                  <c:v>1.0323784592293861</c:v>
                </c:pt>
                <c:pt idx="36">
                  <c:v>1.046776680627902</c:v>
                </c:pt>
                <c:pt idx="37">
                  <c:v>1.0491792962580151</c:v>
                </c:pt>
                <c:pt idx="38">
                  <c:v>1.0434610077252651</c:v>
                </c:pt>
                <c:pt idx="39">
                  <c:v>1.0433340955890771</c:v>
                </c:pt>
                <c:pt idx="40">
                  <c:v>1.037442522050281</c:v>
                </c:pt>
                <c:pt idx="41">
                  <c:v>1.0371878099162151</c:v>
                </c:pt>
                <c:pt idx="42">
                  <c:v>1.013854127716866</c:v>
                </c:pt>
                <c:pt idx="43">
                  <c:v>1.0353010271091769</c:v>
                </c:pt>
                <c:pt idx="44">
                  <c:v>1.0378559592821111</c:v>
                </c:pt>
                <c:pt idx="45">
                  <c:v>1.043606969539935</c:v>
                </c:pt>
                <c:pt idx="46">
                  <c:v>1.057536222952155</c:v>
                </c:pt>
                <c:pt idx="47">
                  <c:v>1.0461770932807719</c:v>
                </c:pt>
                <c:pt idx="48">
                  <c:v>1.0233415018294909</c:v>
                </c:pt>
                <c:pt idx="49">
                  <c:v>1.037478516636555</c:v>
                </c:pt>
                <c:pt idx="50">
                  <c:v>1.026628034316855</c:v>
                </c:pt>
                <c:pt idx="51">
                  <c:v>1.017382464843541</c:v>
                </c:pt>
                <c:pt idx="52">
                  <c:v>1.008693414016502</c:v>
                </c:pt>
                <c:pt idx="53">
                  <c:v>0.98089520790318019</c:v>
                </c:pt>
                <c:pt idx="54">
                  <c:v>0.97952112844684258</c:v>
                </c:pt>
                <c:pt idx="55">
                  <c:v>0.97138267267608192</c:v>
                </c:pt>
                <c:pt idx="56">
                  <c:v>0.96632443715972594</c:v>
                </c:pt>
                <c:pt idx="57">
                  <c:v>0.96852515375796144</c:v>
                </c:pt>
                <c:pt idx="58">
                  <c:v>0.95597219317544879</c:v>
                </c:pt>
                <c:pt idx="59">
                  <c:v>0.96599061607440173</c:v>
                </c:pt>
                <c:pt idx="60">
                  <c:v>0.97999509140416829</c:v>
                </c:pt>
                <c:pt idx="61">
                  <c:v>0.97687822437109573</c:v>
                </c:pt>
                <c:pt idx="62">
                  <c:v>0.97920770205335439</c:v>
                </c:pt>
                <c:pt idx="63">
                  <c:v>0.97711805408948083</c:v>
                </c:pt>
                <c:pt idx="64">
                  <c:v>0.97529666230193146</c:v>
                </c:pt>
                <c:pt idx="65">
                  <c:v>0.97623280587379679</c:v>
                </c:pt>
                <c:pt idx="66">
                  <c:v>0.98867383205102333</c:v>
                </c:pt>
                <c:pt idx="67">
                  <c:v>0.98383392537504699</c:v>
                </c:pt>
                <c:pt idx="68">
                  <c:v>0.99848590216811128</c:v>
                </c:pt>
                <c:pt idx="69">
                  <c:v>0.99789334352006531</c:v>
                </c:pt>
                <c:pt idx="70">
                  <c:v>1.001710909599443</c:v>
                </c:pt>
                <c:pt idx="71">
                  <c:v>0.99969321124852151</c:v>
                </c:pt>
                <c:pt idx="72">
                  <c:v>0.99713774250028953</c:v>
                </c:pt>
                <c:pt idx="73">
                  <c:v>1.0069425700567549</c:v>
                </c:pt>
                <c:pt idx="74">
                  <c:v>1.0035695973860961</c:v>
                </c:pt>
                <c:pt idx="75">
                  <c:v>1.004868566124856</c:v>
                </c:pt>
                <c:pt idx="76">
                  <c:v>1.014762612896156</c:v>
                </c:pt>
                <c:pt idx="77">
                  <c:v>1.0163226828238261</c:v>
                </c:pt>
                <c:pt idx="78">
                  <c:v>1.009377300568383</c:v>
                </c:pt>
                <c:pt idx="79">
                  <c:v>1.016083996202624</c:v>
                </c:pt>
                <c:pt idx="80">
                  <c:v>1.0136533556952809</c:v>
                </c:pt>
                <c:pt idx="81">
                  <c:v>1.010933865654303</c:v>
                </c:pt>
                <c:pt idx="82">
                  <c:v>1.0136114578681741</c:v>
                </c:pt>
                <c:pt idx="83">
                  <c:v>1.0173835760543659</c:v>
                </c:pt>
                <c:pt idx="84">
                  <c:v>1.0211756999860859</c:v>
                </c:pt>
                <c:pt idx="85">
                  <c:v>1.032049041910295</c:v>
                </c:pt>
                <c:pt idx="86">
                  <c:v>1.034871354491208</c:v>
                </c:pt>
                <c:pt idx="87">
                  <c:v>1.0341870658433601</c:v>
                </c:pt>
                <c:pt idx="88">
                  <c:v>1.041760134153652</c:v>
                </c:pt>
                <c:pt idx="89">
                  <c:v>1.0414088483068169</c:v>
                </c:pt>
                <c:pt idx="90">
                  <c:v>1.0418917340013489</c:v>
                </c:pt>
                <c:pt idx="91">
                  <c:v>1.0442852821227431</c:v>
                </c:pt>
                <c:pt idx="92">
                  <c:v>1.038607740902568</c:v>
                </c:pt>
                <c:pt idx="93">
                  <c:v>1.0375742183203811</c:v>
                </c:pt>
                <c:pt idx="94">
                  <c:v>1.042080931974495</c:v>
                </c:pt>
                <c:pt idx="95">
                  <c:v>1.047420658989352</c:v>
                </c:pt>
                <c:pt idx="96">
                  <c:v>1.044819873397935</c:v>
                </c:pt>
                <c:pt idx="97">
                  <c:v>1.0400230520162701</c:v>
                </c:pt>
                <c:pt idx="98">
                  <c:v>1.026871053623559</c:v>
                </c:pt>
                <c:pt idx="99">
                  <c:v>1.0270744239585829</c:v>
                </c:pt>
                <c:pt idx="100">
                  <c:v>1.034002395001465</c:v>
                </c:pt>
                <c:pt idx="101">
                  <c:v>1.031106122286084</c:v>
                </c:pt>
                <c:pt idx="102">
                  <c:v>1.0320108485532049</c:v>
                </c:pt>
                <c:pt idx="103">
                  <c:v>1.032983580228594</c:v>
                </c:pt>
                <c:pt idx="104">
                  <c:v>1.055784452825226</c:v>
                </c:pt>
                <c:pt idx="105">
                  <c:v>1.059459392452295</c:v>
                </c:pt>
                <c:pt idx="106">
                  <c:v>1.0585600707744149</c:v>
                </c:pt>
                <c:pt idx="107">
                  <c:v>1.0585375876847161</c:v>
                </c:pt>
                <c:pt idx="108">
                  <c:v>1.0641801840384619</c:v>
                </c:pt>
                <c:pt idx="109">
                  <c:v>1.067346397859487</c:v>
                </c:pt>
                <c:pt idx="110">
                  <c:v>1.072239481342518</c:v>
                </c:pt>
                <c:pt idx="111">
                  <c:v>1.0722838886204269</c:v>
                </c:pt>
                <c:pt idx="112">
                  <c:v>1.0622160921328041</c:v>
                </c:pt>
                <c:pt idx="113">
                  <c:v>1.06683832523334</c:v>
                </c:pt>
                <c:pt idx="114">
                  <c:v>1.054306414855124</c:v>
                </c:pt>
                <c:pt idx="115">
                  <c:v>1.064522199968944</c:v>
                </c:pt>
                <c:pt idx="116">
                  <c:v>1.066212864066594</c:v>
                </c:pt>
                <c:pt idx="117">
                  <c:v>1.0720118462605039</c:v>
                </c:pt>
                <c:pt idx="118">
                  <c:v>1.0818480575401239</c:v>
                </c:pt>
                <c:pt idx="119">
                  <c:v>1.082631954567105</c:v>
                </c:pt>
                <c:pt idx="120">
                  <c:v>1.087127178442447</c:v>
                </c:pt>
                <c:pt idx="121">
                  <c:v>1.094030197324078</c:v>
                </c:pt>
                <c:pt idx="122">
                  <c:v>1.08733589496867</c:v>
                </c:pt>
                <c:pt idx="123">
                  <c:v>1.0958796085334399</c:v>
                </c:pt>
                <c:pt idx="124">
                  <c:v>1.114096523688884</c:v>
                </c:pt>
                <c:pt idx="125">
                  <c:v>1.127302438470154</c:v>
                </c:pt>
                <c:pt idx="126">
                  <c:v>1.13327532665996</c:v>
                </c:pt>
                <c:pt idx="127">
                  <c:v>1.139393618788568</c:v>
                </c:pt>
                <c:pt idx="128">
                  <c:v>1.1441007356956989</c:v>
                </c:pt>
                <c:pt idx="129">
                  <c:v>1.1446436578995109</c:v>
                </c:pt>
                <c:pt idx="130">
                  <c:v>1.1462263382354561</c:v>
                </c:pt>
                <c:pt idx="131">
                  <c:v>1.145181950529262</c:v>
                </c:pt>
                <c:pt idx="132">
                  <c:v>1.145581752464371</c:v>
                </c:pt>
                <c:pt idx="133">
                  <c:v>1.142376211289073</c:v>
                </c:pt>
                <c:pt idx="134">
                  <c:v>1.1360103315588601</c:v>
                </c:pt>
                <c:pt idx="135">
                  <c:v>1.111437365818452</c:v>
                </c:pt>
                <c:pt idx="136">
                  <c:v>1.1146463414815051</c:v>
                </c:pt>
                <c:pt idx="137">
                  <c:v>1.129742003733692</c:v>
                </c:pt>
                <c:pt idx="138">
                  <c:v>1.1327362993457859</c:v>
                </c:pt>
                <c:pt idx="139">
                  <c:v>1.135217410927416</c:v>
                </c:pt>
                <c:pt idx="140">
                  <c:v>1.1365577693274129</c:v>
                </c:pt>
                <c:pt idx="141">
                  <c:v>1.1079220937455549</c:v>
                </c:pt>
                <c:pt idx="142">
                  <c:v>1.1115163493069811</c:v>
                </c:pt>
                <c:pt idx="143">
                  <c:v>1.115635857030387</c:v>
                </c:pt>
                <c:pt idx="144">
                  <c:v>1.135912582822489</c:v>
                </c:pt>
                <c:pt idx="145">
                  <c:v>1.1311021948988269</c:v>
                </c:pt>
                <c:pt idx="146">
                  <c:v>1.134717361492136</c:v>
                </c:pt>
                <c:pt idx="147">
                  <c:v>1.1448419612672669</c:v>
                </c:pt>
                <c:pt idx="148">
                  <c:v>1.14802115959706</c:v>
                </c:pt>
                <c:pt idx="149">
                  <c:v>1.1467012617127681</c:v>
                </c:pt>
                <c:pt idx="150">
                  <c:v>1.145282079955698</c:v>
                </c:pt>
                <c:pt idx="151">
                  <c:v>1.140623524977487</c:v>
                </c:pt>
                <c:pt idx="152">
                  <c:v>1.1433648312433611</c:v>
                </c:pt>
                <c:pt idx="153">
                  <c:v>1.1365701959310941</c:v>
                </c:pt>
                <c:pt idx="154">
                  <c:v>1.1323768104142411</c:v>
                </c:pt>
                <c:pt idx="155">
                  <c:v>1.128891719466415</c:v>
                </c:pt>
                <c:pt idx="156">
                  <c:v>1.1484962272704931</c:v>
                </c:pt>
                <c:pt idx="157">
                  <c:v>1.16246321295906</c:v>
                </c:pt>
                <c:pt idx="158">
                  <c:v>1.1609728584650729</c:v>
                </c:pt>
                <c:pt idx="159">
                  <c:v>1.1528595214032431</c:v>
                </c:pt>
                <c:pt idx="160">
                  <c:v>1.147471828357719</c:v>
                </c:pt>
                <c:pt idx="161">
                  <c:v>1.1509771296559119</c:v>
                </c:pt>
                <c:pt idx="162">
                  <c:v>1.153077735141105</c:v>
                </c:pt>
                <c:pt idx="163">
                  <c:v>1.157279393969487</c:v>
                </c:pt>
                <c:pt idx="164">
                  <c:v>1.1487988211491891</c:v>
                </c:pt>
                <c:pt idx="165">
                  <c:v>1.153476564002776</c:v>
                </c:pt>
                <c:pt idx="166">
                  <c:v>1.1732898255541599</c:v>
                </c:pt>
                <c:pt idx="167">
                  <c:v>1.1654851083403941</c:v>
                </c:pt>
                <c:pt idx="168">
                  <c:v>1.1702592592893859</c:v>
                </c:pt>
                <c:pt idx="169">
                  <c:v>1.168207010030861</c:v>
                </c:pt>
                <c:pt idx="170">
                  <c:v>1.1671776341397739</c:v>
                </c:pt>
                <c:pt idx="171">
                  <c:v>1.1599286043182371</c:v>
                </c:pt>
                <c:pt idx="172">
                  <c:v>1.142954223569584</c:v>
                </c:pt>
                <c:pt idx="173">
                  <c:v>1.146997957858521</c:v>
                </c:pt>
                <c:pt idx="174">
                  <c:v>1.130815735306566</c:v>
                </c:pt>
                <c:pt idx="175">
                  <c:v>1.1305893001903451</c:v>
                </c:pt>
                <c:pt idx="176">
                  <c:v>1.136934221308324</c:v>
                </c:pt>
                <c:pt idx="177">
                  <c:v>1.143028768818074</c:v>
                </c:pt>
                <c:pt idx="178">
                  <c:v>1.1478613661934629</c:v>
                </c:pt>
                <c:pt idx="179">
                  <c:v>1.1435777320697269</c:v>
                </c:pt>
                <c:pt idx="180">
                  <c:v>1.1399057325961031</c:v>
                </c:pt>
                <c:pt idx="181">
                  <c:v>1.1473194690176101</c:v>
                </c:pt>
                <c:pt idx="182">
                  <c:v>1.138165683057824</c:v>
                </c:pt>
                <c:pt idx="183">
                  <c:v>1.131004420294963</c:v>
                </c:pt>
                <c:pt idx="184">
                  <c:v>1.1298867778060411</c:v>
                </c:pt>
                <c:pt idx="185">
                  <c:v>1.1197773432899349</c:v>
                </c:pt>
                <c:pt idx="186">
                  <c:v>1.1216380155365011</c:v>
                </c:pt>
                <c:pt idx="187">
                  <c:v>1.123091433535079</c:v>
                </c:pt>
                <c:pt idx="188">
                  <c:v>1.1242781211972399</c:v>
                </c:pt>
                <c:pt idx="189">
                  <c:v>1.121903993466312</c:v>
                </c:pt>
                <c:pt idx="190">
                  <c:v>1.1371483575953649</c:v>
                </c:pt>
                <c:pt idx="191">
                  <c:v>1.1613487275260661</c:v>
                </c:pt>
                <c:pt idx="192">
                  <c:v>1.164141806635999</c:v>
                </c:pt>
                <c:pt idx="193">
                  <c:v>1.16313645244204</c:v>
                </c:pt>
                <c:pt idx="194">
                  <c:v>1.1617503499129429</c:v>
                </c:pt>
                <c:pt idx="195">
                  <c:v>1.160469711670435</c:v>
                </c:pt>
                <c:pt idx="196">
                  <c:v>1.155155543405763</c:v>
                </c:pt>
                <c:pt idx="197">
                  <c:v>1.1594222603821589</c:v>
                </c:pt>
                <c:pt idx="198">
                  <c:v>1.1608892968741931</c:v>
                </c:pt>
                <c:pt idx="199">
                  <c:v>1.1582676109646599</c:v>
                </c:pt>
                <c:pt idx="200">
                  <c:v>1.151931251061926</c:v>
                </c:pt>
                <c:pt idx="201">
                  <c:v>1.14510016041463</c:v>
                </c:pt>
                <c:pt idx="202">
                  <c:v>1.1470525336918289</c:v>
                </c:pt>
                <c:pt idx="203">
                  <c:v>1.153706980511535</c:v>
                </c:pt>
                <c:pt idx="204">
                  <c:v>1.161574791908242</c:v>
                </c:pt>
                <c:pt idx="205">
                  <c:v>1.1478471202332139</c:v>
                </c:pt>
                <c:pt idx="206">
                  <c:v>1.151542810583418</c:v>
                </c:pt>
                <c:pt idx="207">
                  <c:v>1.158925793148728</c:v>
                </c:pt>
                <c:pt idx="208">
                  <c:v>1.1665225399539869</c:v>
                </c:pt>
                <c:pt idx="209">
                  <c:v>1.1796065808093741</c:v>
                </c:pt>
                <c:pt idx="210">
                  <c:v>1.181213810059663</c:v>
                </c:pt>
                <c:pt idx="211">
                  <c:v>1.1971484371466561</c:v>
                </c:pt>
                <c:pt idx="212">
                  <c:v>1.1939496292132299</c:v>
                </c:pt>
                <c:pt idx="213">
                  <c:v>1.1872261691117121</c:v>
                </c:pt>
                <c:pt idx="214">
                  <c:v>1.186537188789436</c:v>
                </c:pt>
                <c:pt idx="215">
                  <c:v>1.176829273193273</c:v>
                </c:pt>
                <c:pt idx="216">
                  <c:v>1.18746422463417</c:v>
                </c:pt>
                <c:pt idx="217">
                  <c:v>1.1847753496060971</c:v>
                </c:pt>
                <c:pt idx="218">
                  <c:v>1.1835623108580069</c:v>
                </c:pt>
                <c:pt idx="219">
                  <c:v>1.1909657043397359</c:v>
                </c:pt>
                <c:pt idx="220">
                  <c:v>1.1914249553031599</c:v>
                </c:pt>
                <c:pt idx="221">
                  <c:v>1.2007280420758619</c:v>
                </c:pt>
                <c:pt idx="222">
                  <c:v>1.197038568637063</c:v>
                </c:pt>
                <c:pt idx="223">
                  <c:v>1.1860008611745529</c:v>
                </c:pt>
                <c:pt idx="224">
                  <c:v>1.18626335349107</c:v>
                </c:pt>
                <c:pt idx="225">
                  <c:v>1.1997708710419961</c:v>
                </c:pt>
                <c:pt idx="226">
                  <c:v>1.1950456830364391</c:v>
                </c:pt>
                <c:pt idx="227">
                  <c:v>1.214538796192596</c:v>
                </c:pt>
                <c:pt idx="228">
                  <c:v>1.2123225470227621</c:v>
                </c:pt>
                <c:pt idx="229">
                  <c:v>1.212382777993134</c:v>
                </c:pt>
                <c:pt idx="230">
                  <c:v>1.214471107967779</c:v>
                </c:pt>
                <c:pt idx="231">
                  <c:v>1.2075815664313769</c:v>
                </c:pt>
                <c:pt idx="232">
                  <c:v>1.204947070008209</c:v>
                </c:pt>
                <c:pt idx="233">
                  <c:v>1.1935362351095169</c:v>
                </c:pt>
                <c:pt idx="234">
                  <c:v>1.1915570319743629</c:v>
                </c:pt>
                <c:pt idx="235">
                  <c:v>1.1806773674926729</c:v>
                </c:pt>
                <c:pt idx="236">
                  <c:v>1.1888770390315291</c:v>
                </c:pt>
                <c:pt idx="237">
                  <c:v>1.191437489952011</c:v>
                </c:pt>
                <c:pt idx="238">
                  <c:v>1.193513238049523</c:v>
                </c:pt>
                <c:pt idx="239">
                  <c:v>1.205200499730134</c:v>
                </c:pt>
                <c:pt idx="240">
                  <c:v>1.1998626412433779</c:v>
                </c:pt>
                <c:pt idx="241">
                  <c:v>1.207541350761993</c:v>
                </c:pt>
                <c:pt idx="242">
                  <c:v>1.1961791345184289</c:v>
                </c:pt>
                <c:pt idx="243">
                  <c:v>1.2017493991317969</c:v>
                </c:pt>
                <c:pt idx="244">
                  <c:v>1.2020516233317919</c:v>
                </c:pt>
                <c:pt idx="245">
                  <c:v>1.2087132607864399</c:v>
                </c:pt>
                <c:pt idx="246">
                  <c:v>1.2125560740751831</c:v>
                </c:pt>
                <c:pt idx="247">
                  <c:v>1.210527052627878</c:v>
                </c:pt>
                <c:pt idx="248">
                  <c:v>1.221576656093194</c:v>
                </c:pt>
                <c:pt idx="249">
                  <c:v>1.2392371078078379</c:v>
                </c:pt>
                <c:pt idx="250">
                  <c:v>1.244318063309277</c:v>
                </c:pt>
                <c:pt idx="251">
                  <c:v>1.2585702990146039</c:v>
                </c:pt>
                <c:pt idx="252">
                  <c:v>1.26266189494849</c:v>
                </c:pt>
                <c:pt idx="253">
                  <c:v>1.2703324493678749</c:v>
                </c:pt>
                <c:pt idx="254">
                  <c:v>1.2691321187024991</c:v>
                </c:pt>
                <c:pt idx="255">
                  <c:v>1.267929505523929</c:v>
                </c:pt>
                <c:pt idx="256">
                  <c:v>1.277129338321668</c:v>
                </c:pt>
                <c:pt idx="257">
                  <c:v>1.278140484527144</c:v>
                </c:pt>
                <c:pt idx="258">
                  <c:v>1.272845992062408</c:v>
                </c:pt>
                <c:pt idx="259">
                  <c:v>1.2714132689452351</c:v>
                </c:pt>
                <c:pt idx="260">
                  <c:v>1.27716983988114</c:v>
                </c:pt>
                <c:pt idx="261">
                  <c:v>1.2683714938755</c:v>
                </c:pt>
                <c:pt idx="262">
                  <c:v>1.271760387536143</c:v>
                </c:pt>
                <c:pt idx="263">
                  <c:v>1.2827374283736099</c:v>
                </c:pt>
                <c:pt idx="264">
                  <c:v>1.282272756824403</c:v>
                </c:pt>
                <c:pt idx="265">
                  <c:v>1.288430647171023</c:v>
                </c:pt>
                <c:pt idx="266">
                  <c:v>1.276074063363696</c:v>
                </c:pt>
                <c:pt idx="267">
                  <c:v>1.274702995957165</c:v>
                </c:pt>
                <c:pt idx="268">
                  <c:v>1.2598496110499551</c:v>
                </c:pt>
                <c:pt idx="269">
                  <c:v>1.253352746778297</c:v>
                </c:pt>
                <c:pt idx="270">
                  <c:v>1.265053777334191</c:v>
                </c:pt>
                <c:pt idx="271">
                  <c:v>1.276237344959763</c:v>
                </c:pt>
                <c:pt idx="272">
                  <c:v>1.277216742261243</c:v>
                </c:pt>
                <c:pt idx="273">
                  <c:v>1.276883961736835</c:v>
                </c:pt>
                <c:pt idx="274">
                  <c:v>1.276981879072197</c:v>
                </c:pt>
                <c:pt idx="275">
                  <c:v>1.28849762526832</c:v>
                </c:pt>
                <c:pt idx="276">
                  <c:v>1.313339862988792</c:v>
                </c:pt>
                <c:pt idx="277">
                  <c:v>1.3347889974550089</c:v>
                </c:pt>
                <c:pt idx="278">
                  <c:v>1.3289845345790989</c:v>
                </c:pt>
                <c:pt idx="279">
                  <c:v>1.330563436722151</c:v>
                </c:pt>
                <c:pt idx="280">
                  <c:v>1.309506678761182</c:v>
                </c:pt>
                <c:pt idx="281">
                  <c:v>1.3082362466646871</c:v>
                </c:pt>
                <c:pt idx="282">
                  <c:v>1.285900718453272</c:v>
                </c:pt>
                <c:pt idx="283">
                  <c:v>1.2654522109712329</c:v>
                </c:pt>
                <c:pt idx="284">
                  <c:v>1.2473732767772181</c:v>
                </c:pt>
                <c:pt idx="285">
                  <c:v>1.2583212399799399</c:v>
                </c:pt>
                <c:pt idx="286">
                  <c:v>1.260263784457426</c:v>
                </c:pt>
                <c:pt idx="287">
                  <c:v>1.2760909318801019</c:v>
                </c:pt>
                <c:pt idx="288">
                  <c:v>1.253828953850967</c:v>
                </c:pt>
                <c:pt idx="289">
                  <c:v>1.224387551558324</c:v>
                </c:pt>
                <c:pt idx="290">
                  <c:v>1.192894163996564</c:v>
                </c:pt>
                <c:pt idx="291">
                  <c:v>1.1798671878720559</c:v>
                </c:pt>
                <c:pt idx="292">
                  <c:v>1.1814737759645779</c:v>
                </c:pt>
                <c:pt idx="293">
                  <c:v>1.205206011666935</c:v>
                </c:pt>
                <c:pt idx="294">
                  <c:v>1.2068712796891219</c:v>
                </c:pt>
                <c:pt idx="295">
                  <c:v>1.1892353710869841</c:v>
                </c:pt>
                <c:pt idx="296">
                  <c:v>1.1918362647824261</c:v>
                </c:pt>
                <c:pt idx="297">
                  <c:v>1.1955847428790509</c:v>
                </c:pt>
                <c:pt idx="298">
                  <c:v>1.2053309089456381</c:v>
                </c:pt>
                <c:pt idx="299">
                  <c:v>1.1889664587612421</c:v>
                </c:pt>
                <c:pt idx="300">
                  <c:v>1.1981002220930139</c:v>
                </c:pt>
                <c:pt idx="301">
                  <c:v>1.193999647711202</c:v>
                </c:pt>
                <c:pt idx="302">
                  <c:v>1.1845197584869069</c:v>
                </c:pt>
                <c:pt idx="303">
                  <c:v>1.183337206574975</c:v>
                </c:pt>
                <c:pt idx="304">
                  <c:v>1.1987122552177609</c:v>
                </c:pt>
                <c:pt idx="305">
                  <c:v>1.198011066212239</c:v>
                </c:pt>
                <c:pt idx="306">
                  <c:v>1.204871530441548</c:v>
                </c:pt>
                <c:pt idx="307">
                  <c:v>1.1987537567847271</c:v>
                </c:pt>
                <c:pt idx="308">
                  <c:v>1.212009587437201</c:v>
                </c:pt>
                <c:pt idx="309">
                  <c:v>1.220601811871892</c:v>
                </c:pt>
                <c:pt idx="310">
                  <c:v>1.2130236992621679</c:v>
                </c:pt>
                <c:pt idx="311">
                  <c:v>1.207082186169935</c:v>
                </c:pt>
                <c:pt idx="312">
                  <c:v>1.210915923616644</c:v>
                </c:pt>
                <c:pt idx="313">
                  <c:v>1.1982905545929461</c:v>
                </c:pt>
                <c:pt idx="314">
                  <c:v>1.185448988316816</c:v>
                </c:pt>
                <c:pt idx="315">
                  <c:v>1.1848473825167669</c:v>
                </c:pt>
                <c:pt idx="316">
                  <c:v>1.1895253743080481</c:v>
                </c:pt>
                <c:pt idx="317">
                  <c:v>1.1851297648718391</c:v>
                </c:pt>
                <c:pt idx="318">
                  <c:v>1.18648924342846</c:v>
                </c:pt>
                <c:pt idx="319">
                  <c:v>1.2126504723571709</c:v>
                </c:pt>
                <c:pt idx="320">
                  <c:v>1.2111276100171029</c:v>
                </c:pt>
                <c:pt idx="321">
                  <c:v>1.211627374979017</c:v>
                </c:pt>
                <c:pt idx="322">
                  <c:v>1.210247737786047</c:v>
                </c:pt>
                <c:pt idx="323">
                  <c:v>1.2204653142490891</c:v>
                </c:pt>
                <c:pt idx="324">
                  <c:v>1.207778477393135</c:v>
                </c:pt>
                <c:pt idx="325">
                  <c:v>1.2098969872837499</c:v>
                </c:pt>
                <c:pt idx="326">
                  <c:v>1.217602796986307</c:v>
                </c:pt>
                <c:pt idx="327">
                  <c:v>1.226479081996819</c:v>
                </c:pt>
                <c:pt idx="328">
                  <c:v>1.2178167482185649</c:v>
                </c:pt>
                <c:pt idx="329">
                  <c:v>1.2061427115381611</c:v>
                </c:pt>
                <c:pt idx="330">
                  <c:v>1.1945094384933219</c:v>
                </c:pt>
                <c:pt idx="331">
                  <c:v>1.1953332378289361</c:v>
                </c:pt>
                <c:pt idx="332">
                  <c:v>1.2009242338918229</c:v>
                </c:pt>
                <c:pt idx="333">
                  <c:v>1.206391621879364</c:v>
                </c:pt>
                <c:pt idx="334">
                  <c:v>1.1962287662256099</c:v>
                </c:pt>
                <c:pt idx="335">
                  <c:v>1.2209908465607291</c:v>
                </c:pt>
                <c:pt idx="336">
                  <c:v>1.233608769996235</c:v>
                </c:pt>
                <c:pt idx="337">
                  <c:v>1.2336883686485649</c:v>
                </c:pt>
                <c:pt idx="338">
                  <c:v>1.231561517137435</c:v>
                </c:pt>
                <c:pt idx="339">
                  <c:v>1.232555808837583</c:v>
                </c:pt>
                <c:pt idx="340">
                  <c:v>1.226182376447899</c:v>
                </c:pt>
                <c:pt idx="341">
                  <c:v>1.2303703058022171</c:v>
                </c:pt>
                <c:pt idx="342">
                  <c:v>1.2606890493483349</c:v>
                </c:pt>
                <c:pt idx="343">
                  <c:v>1.2605691874137741</c:v>
                </c:pt>
                <c:pt idx="344">
                  <c:v>1.2631750312282839</c:v>
                </c:pt>
                <c:pt idx="345">
                  <c:v>1.2596755017988941</c:v>
                </c:pt>
                <c:pt idx="346">
                  <c:v>1.260589884519659</c:v>
                </c:pt>
                <c:pt idx="347">
                  <c:v>1.2617830758014359</c:v>
                </c:pt>
                <c:pt idx="348">
                  <c:v>1.2552614315446751</c:v>
                </c:pt>
                <c:pt idx="349">
                  <c:v>1.2467200927415849</c:v>
                </c:pt>
                <c:pt idx="350">
                  <c:v>1.253029673738737</c:v>
                </c:pt>
                <c:pt idx="351">
                  <c:v>1.251811151030046</c:v>
                </c:pt>
                <c:pt idx="352">
                  <c:v>1.243565971203489</c:v>
                </c:pt>
                <c:pt idx="353">
                  <c:v>1.24558416129251</c:v>
                </c:pt>
                <c:pt idx="354">
                  <c:v>1.2531615561423499</c:v>
                </c:pt>
                <c:pt idx="355">
                  <c:v>1.243072142170881</c:v>
                </c:pt>
                <c:pt idx="356">
                  <c:v>1.2312926311501511</c:v>
                </c:pt>
                <c:pt idx="357">
                  <c:v>1.220326565504205</c:v>
                </c:pt>
                <c:pt idx="358">
                  <c:v>1.2215639844174071</c:v>
                </c:pt>
                <c:pt idx="359">
                  <c:v>1.221837294382057</c:v>
                </c:pt>
                <c:pt idx="360">
                  <c:v>1.2218976753651569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7A-4EDD-9CB8-4713485EA06D}"/>
            </c:ext>
          </c:extLst>
        </c:ser>
        <c:ser>
          <c:idx val="4"/>
          <c:order val="4"/>
          <c:tx>
            <c:strRef>
              <c:f>'option_fut vs option_index'!$F$1</c:f>
              <c:strCache>
                <c:ptCount val="1"/>
                <c:pt idx="0">
                  <c:v>净值_90_110_index_option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option_index'!$F$2:$F$362</c:f>
              <c:numCache>
                <c:formatCode>General</c:formatCode>
                <c:ptCount val="361"/>
                <c:pt idx="0">
                  <c:v>1</c:v>
                </c:pt>
                <c:pt idx="1">
                  <c:v>0.99997500680538443</c:v>
                </c:pt>
                <c:pt idx="2">
                  <c:v>1.001151491564978</c:v>
                </c:pt>
                <c:pt idx="3">
                  <c:v>1.0076199596502911</c:v>
                </c:pt>
                <c:pt idx="4">
                  <c:v>1.005814532492451</c:v>
                </c:pt>
                <c:pt idx="5">
                  <c:v>1.016977242321726</c:v>
                </c:pt>
                <c:pt idx="6">
                  <c:v>1.0194066759523619</c:v>
                </c:pt>
                <c:pt idx="7">
                  <c:v>1.027214154476197</c:v>
                </c:pt>
                <c:pt idx="8">
                  <c:v>1.026048759607608</c:v>
                </c:pt>
                <c:pt idx="9">
                  <c:v>1.022523440865398</c:v>
                </c:pt>
                <c:pt idx="10">
                  <c:v>1.0277551632720729</c:v>
                </c:pt>
                <c:pt idx="11">
                  <c:v>1.021694085103277</c:v>
                </c:pt>
                <c:pt idx="12">
                  <c:v>1.0293705545714309</c:v>
                </c:pt>
                <c:pt idx="13">
                  <c:v>1.029910685172396</c:v>
                </c:pt>
                <c:pt idx="14">
                  <c:v>1.0386670424677831</c:v>
                </c:pt>
                <c:pt idx="15">
                  <c:v>1.0375906320220609</c:v>
                </c:pt>
                <c:pt idx="16">
                  <c:v>1.0317030293225919</c:v>
                </c:pt>
                <c:pt idx="17">
                  <c:v>1.0314952122191841</c:v>
                </c:pt>
                <c:pt idx="18">
                  <c:v>1.0308306988609219</c:v>
                </c:pt>
                <c:pt idx="19">
                  <c:v>1.0363083926560721</c:v>
                </c:pt>
                <c:pt idx="20">
                  <c:v>1.021164065693039</c:v>
                </c:pt>
                <c:pt idx="21">
                  <c:v>1.0236558157848219</c:v>
                </c:pt>
                <c:pt idx="22">
                  <c:v>0.99503238344435196</c:v>
                </c:pt>
                <c:pt idx="23">
                  <c:v>0.93931853974541368</c:v>
                </c:pt>
                <c:pt idx="24">
                  <c:v>0.95931023245932046</c:v>
                </c:pt>
                <c:pt idx="25">
                  <c:v>0.96657417177283356</c:v>
                </c:pt>
                <c:pt idx="26">
                  <c:v>0.98337880691547186</c:v>
                </c:pt>
                <c:pt idx="27">
                  <c:v>0.98287262970407319</c:v>
                </c:pt>
                <c:pt idx="28">
                  <c:v>0.98358689944973987</c:v>
                </c:pt>
                <c:pt idx="29">
                  <c:v>0.99250052704570513</c:v>
                </c:pt>
                <c:pt idx="30">
                  <c:v>0.99883857829511935</c:v>
                </c:pt>
                <c:pt idx="31">
                  <c:v>0.99685655135022011</c:v>
                </c:pt>
                <c:pt idx="32">
                  <c:v>1.002726039139707</c:v>
                </c:pt>
                <c:pt idx="33">
                  <c:v>1.0198697814913511</c:v>
                </c:pt>
                <c:pt idx="34">
                  <c:v>1.012721041380944</c:v>
                </c:pt>
                <c:pt idx="35">
                  <c:v>1.014399264306415</c:v>
                </c:pt>
                <c:pt idx="36">
                  <c:v>1.0300592179227159</c:v>
                </c:pt>
                <c:pt idx="37">
                  <c:v>1.0322802570332661</c:v>
                </c:pt>
                <c:pt idx="38">
                  <c:v>1.0244013386762381</c:v>
                </c:pt>
                <c:pt idx="39">
                  <c:v>1.02456805491588</c:v>
                </c:pt>
                <c:pt idx="40">
                  <c:v>1.0176446478253309</c:v>
                </c:pt>
                <c:pt idx="41">
                  <c:v>1.01856408228688</c:v>
                </c:pt>
                <c:pt idx="42">
                  <c:v>0.9904198207577205</c:v>
                </c:pt>
                <c:pt idx="43">
                  <c:v>1.0155452168174171</c:v>
                </c:pt>
                <c:pt idx="44">
                  <c:v>1.018282438176549</c:v>
                </c:pt>
                <c:pt idx="45">
                  <c:v>1.024874805853019</c:v>
                </c:pt>
                <c:pt idx="46">
                  <c:v>1.0397227775027089</c:v>
                </c:pt>
                <c:pt idx="47">
                  <c:v>1.027329258212738</c:v>
                </c:pt>
                <c:pt idx="48">
                  <c:v>1.000783966084313</c:v>
                </c:pt>
                <c:pt idx="49">
                  <c:v>1.018349573092032</c:v>
                </c:pt>
                <c:pt idx="50">
                  <c:v>1.0049066673828919</c:v>
                </c:pt>
                <c:pt idx="51">
                  <c:v>0.99868657125253202</c:v>
                </c:pt>
                <c:pt idx="52">
                  <c:v>0.99048487777804028</c:v>
                </c:pt>
                <c:pt idx="53">
                  <c:v>0.96346281819604451</c:v>
                </c:pt>
                <c:pt idx="54">
                  <c:v>0.96162696451976104</c:v>
                </c:pt>
                <c:pt idx="55">
                  <c:v>0.95579262146363841</c:v>
                </c:pt>
                <c:pt idx="56">
                  <c:v>0.95118982157064713</c:v>
                </c:pt>
                <c:pt idx="57">
                  <c:v>0.95696564440483045</c:v>
                </c:pt>
                <c:pt idx="58">
                  <c:v>0.94107228847237823</c:v>
                </c:pt>
                <c:pt idx="59">
                  <c:v>0.95461621597880497</c:v>
                </c:pt>
                <c:pt idx="60">
                  <c:v>0.9696747905681582</c:v>
                </c:pt>
                <c:pt idx="61">
                  <c:v>0.96671940357535513</c:v>
                </c:pt>
                <c:pt idx="62">
                  <c:v>0.96913874004137635</c:v>
                </c:pt>
                <c:pt idx="63">
                  <c:v>0.96755074270642449</c:v>
                </c:pt>
                <c:pt idx="64">
                  <c:v>0.96649250067328796</c:v>
                </c:pt>
                <c:pt idx="65">
                  <c:v>0.96697959633480501</c:v>
                </c:pt>
                <c:pt idx="66">
                  <c:v>0.98135776618933146</c:v>
                </c:pt>
                <c:pt idx="67">
                  <c:v>0.97605594256234196</c:v>
                </c:pt>
                <c:pt idx="68">
                  <c:v>0.99198732619380836</c:v>
                </c:pt>
                <c:pt idx="69">
                  <c:v>0.99132064347540694</c:v>
                </c:pt>
                <c:pt idx="70">
                  <c:v>0.99505624500798961</c:v>
                </c:pt>
                <c:pt idx="71">
                  <c:v>0.99184338775729031</c:v>
                </c:pt>
                <c:pt idx="72">
                  <c:v>0.98770215350434987</c:v>
                </c:pt>
                <c:pt idx="73">
                  <c:v>1.0011602619175171</c:v>
                </c:pt>
                <c:pt idx="74">
                  <c:v>0.99644047938735303</c:v>
                </c:pt>
                <c:pt idx="75">
                  <c:v>0.99807134122287411</c:v>
                </c:pt>
                <c:pt idx="76">
                  <c:v>1.0095395412785431</c:v>
                </c:pt>
                <c:pt idx="77">
                  <c:v>1.011770501565243</c:v>
                </c:pt>
                <c:pt idx="78">
                  <c:v>1.002543110710632</c:v>
                </c:pt>
                <c:pt idx="79">
                  <c:v>1.011109891535972</c:v>
                </c:pt>
                <c:pt idx="80">
                  <c:v>1.008208991507727</c:v>
                </c:pt>
                <c:pt idx="81">
                  <c:v>1.0048176634708481</c:v>
                </c:pt>
                <c:pt idx="82">
                  <c:v>1.009194122222026</c:v>
                </c:pt>
                <c:pt idx="83">
                  <c:v>1.0138390110928981</c:v>
                </c:pt>
                <c:pt idx="84">
                  <c:v>1.0184798134282069</c:v>
                </c:pt>
                <c:pt idx="85">
                  <c:v>1.03145195400922</c:v>
                </c:pt>
                <c:pt idx="86">
                  <c:v>1.035217271547447</c:v>
                </c:pt>
                <c:pt idx="87">
                  <c:v>1.033272919155624</c:v>
                </c:pt>
                <c:pt idx="88">
                  <c:v>1.040744754019048</c:v>
                </c:pt>
                <c:pt idx="89">
                  <c:v>1.0403025634376399</c:v>
                </c:pt>
                <c:pt idx="90">
                  <c:v>1.041141892336503</c:v>
                </c:pt>
                <c:pt idx="91">
                  <c:v>1.0432630765984581</c:v>
                </c:pt>
                <c:pt idx="92">
                  <c:v>1.037118788820079</c:v>
                </c:pt>
                <c:pt idx="93">
                  <c:v>1.036061925967352</c:v>
                </c:pt>
                <c:pt idx="94">
                  <c:v>1.040334379424287</c:v>
                </c:pt>
                <c:pt idx="95">
                  <c:v>1.046809958330454</c:v>
                </c:pt>
                <c:pt idx="96">
                  <c:v>1.044159021561335</c:v>
                </c:pt>
                <c:pt idx="97">
                  <c:v>1.0383189163924229</c:v>
                </c:pt>
                <c:pt idx="98">
                  <c:v>1.0210904079540259</c:v>
                </c:pt>
                <c:pt idx="99">
                  <c:v>1.022670091103818</c:v>
                </c:pt>
                <c:pt idx="100">
                  <c:v>1.030217644491271</c:v>
                </c:pt>
                <c:pt idx="101">
                  <c:v>1.0266499934905291</c:v>
                </c:pt>
                <c:pt idx="102">
                  <c:v>1.0277335200726561</c:v>
                </c:pt>
                <c:pt idx="103">
                  <c:v>1.0283658201421519</c:v>
                </c:pt>
                <c:pt idx="104">
                  <c:v>1.0534271843136731</c:v>
                </c:pt>
                <c:pt idx="105">
                  <c:v>1.056712992079107</c:v>
                </c:pt>
                <c:pt idx="106">
                  <c:v>1.0559498917661201</c:v>
                </c:pt>
                <c:pt idx="107">
                  <c:v>1.0561742769513911</c:v>
                </c:pt>
                <c:pt idx="108">
                  <c:v>1.061918872584322</c:v>
                </c:pt>
                <c:pt idx="109">
                  <c:v>1.0654170477907889</c:v>
                </c:pt>
                <c:pt idx="110">
                  <c:v>1.0704578837952099</c:v>
                </c:pt>
                <c:pt idx="111">
                  <c:v>1.070264696378417</c:v>
                </c:pt>
                <c:pt idx="112">
                  <c:v>1.0611106830776811</c:v>
                </c:pt>
                <c:pt idx="113">
                  <c:v>1.065274201905789</c:v>
                </c:pt>
                <c:pt idx="114">
                  <c:v>1.0537186387944251</c:v>
                </c:pt>
                <c:pt idx="115">
                  <c:v>1.068262149996891</c:v>
                </c:pt>
                <c:pt idx="116">
                  <c:v>1.069697549359814</c:v>
                </c:pt>
                <c:pt idx="117">
                  <c:v>1.0771800512116201</c:v>
                </c:pt>
                <c:pt idx="118">
                  <c:v>1.088014970297454</c:v>
                </c:pt>
                <c:pt idx="119">
                  <c:v>1.0889184664692619</c:v>
                </c:pt>
                <c:pt idx="120">
                  <c:v>1.093247755424972</c:v>
                </c:pt>
                <c:pt idx="121">
                  <c:v>1.1005032913707919</c:v>
                </c:pt>
                <c:pt idx="122">
                  <c:v>1.0947903375958781</c:v>
                </c:pt>
                <c:pt idx="123">
                  <c:v>1.1039677829522061</c:v>
                </c:pt>
                <c:pt idx="124">
                  <c:v>1.122806817233142</c:v>
                </c:pt>
                <c:pt idx="125">
                  <c:v>1.13520158672005</c:v>
                </c:pt>
                <c:pt idx="126">
                  <c:v>1.1419393725878899</c:v>
                </c:pt>
                <c:pt idx="127">
                  <c:v>1.14798256342306</c:v>
                </c:pt>
                <c:pt idx="128">
                  <c:v>1.1534585982955501</c:v>
                </c:pt>
                <c:pt idx="129">
                  <c:v>1.152896062244174</c:v>
                </c:pt>
                <c:pt idx="130">
                  <c:v>1.164717737607184</c:v>
                </c:pt>
                <c:pt idx="131">
                  <c:v>1.1530630518187599</c:v>
                </c:pt>
                <c:pt idx="132">
                  <c:v>1.1707290952033329</c:v>
                </c:pt>
                <c:pt idx="133">
                  <c:v>1.1654680092125851</c:v>
                </c:pt>
                <c:pt idx="134">
                  <c:v>1.1562647064255489</c:v>
                </c:pt>
                <c:pt idx="135">
                  <c:v>1.119503629910221</c:v>
                </c:pt>
                <c:pt idx="136">
                  <c:v>1.126007784832413</c:v>
                </c:pt>
                <c:pt idx="137">
                  <c:v>1.145738572637709</c:v>
                </c:pt>
                <c:pt idx="138">
                  <c:v>1.1488971068990319</c:v>
                </c:pt>
                <c:pt idx="139">
                  <c:v>1.1529079338564221</c:v>
                </c:pt>
                <c:pt idx="140">
                  <c:v>1.1544794720749429</c:v>
                </c:pt>
                <c:pt idx="141">
                  <c:v>1.117995541745805</c:v>
                </c:pt>
                <c:pt idx="142">
                  <c:v>1.1241820958195901</c:v>
                </c:pt>
                <c:pt idx="143">
                  <c:v>1.129909579998587</c:v>
                </c:pt>
                <c:pt idx="144">
                  <c:v>1.153153038861904</c:v>
                </c:pt>
                <c:pt idx="145">
                  <c:v>1.147572056285594</c:v>
                </c:pt>
                <c:pt idx="146">
                  <c:v>1.1514673773322961</c:v>
                </c:pt>
                <c:pt idx="147">
                  <c:v>1.163875783039398</c:v>
                </c:pt>
                <c:pt idx="148">
                  <c:v>1.1680541433584479</c:v>
                </c:pt>
                <c:pt idx="149">
                  <c:v>1.1663029840562931</c:v>
                </c:pt>
                <c:pt idx="150">
                  <c:v>1.1642241743369139</c:v>
                </c:pt>
                <c:pt idx="151">
                  <c:v>1.158617641728813</c:v>
                </c:pt>
                <c:pt idx="152">
                  <c:v>1.1625891419144441</c:v>
                </c:pt>
                <c:pt idx="153">
                  <c:v>1.155544680125463</c:v>
                </c:pt>
                <c:pt idx="154">
                  <c:v>1.150913790549253</c:v>
                </c:pt>
                <c:pt idx="155">
                  <c:v>1.1475929759226839</c:v>
                </c:pt>
                <c:pt idx="156">
                  <c:v>1.1661927971628889</c:v>
                </c:pt>
                <c:pt idx="157">
                  <c:v>1.1792895751100561</c:v>
                </c:pt>
                <c:pt idx="158">
                  <c:v>1.1774698714333429</c:v>
                </c:pt>
                <c:pt idx="159">
                  <c:v>1.167973977304692</c:v>
                </c:pt>
                <c:pt idx="160">
                  <c:v>1.16047933714389</c:v>
                </c:pt>
                <c:pt idx="161">
                  <c:v>1.165657229000467</c:v>
                </c:pt>
                <c:pt idx="162">
                  <c:v>1.1696191293863929</c:v>
                </c:pt>
                <c:pt idx="163">
                  <c:v>1.1747826071963769</c:v>
                </c:pt>
                <c:pt idx="164">
                  <c:v>1.1643747278127059</c:v>
                </c:pt>
                <c:pt idx="165">
                  <c:v>1.171047820594602</c:v>
                </c:pt>
                <c:pt idx="166">
                  <c:v>1.1940567168470539</c:v>
                </c:pt>
                <c:pt idx="167">
                  <c:v>1.185274479721083</c:v>
                </c:pt>
                <c:pt idx="168">
                  <c:v>1.1920327654065499</c:v>
                </c:pt>
                <c:pt idx="169">
                  <c:v>1.1894566797250301</c:v>
                </c:pt>
                <c:pt idx="170">
                  <c:v>1.188626507561281</c:v>
                </c:pt>
                <c:pt idx="171">
                  <c:v>1.1808141201381259</c:v>
                </c:pt>
                <c:pt idx="172">
                  <c:v>1.1608636181988241</c:v>
                </c:pt>
                <c:pt idx="173">
                  <c:v>1.167849480574723</c:v>
                </c:pt>
                <c:pt idx="174">
                  <c:v>1.147123704038141</c:v>
                </c:pt>
                <c:pt idx="175">
                  <c:v>1.148751320524722</c:v>
                </c:pt>
                <c:pt idx="176">
                  <c:v>1.1558442625551779</c:v>
                </c:pt>
                <c:pt idx="177">
                  <c:v>1.1622767720260969</c:v>
                </c:pt>
                <c:pt idx="178">
                  <c:v>1.168952800469317</c:v>
                </c:pt>
                <c:pt idx="179">
                  <c:v>1.1646290092975771</c:v>
                </c:pt>
                <c:pt idx="180">
                  <c:v>1.1605144377557439</c:v>
                </c:pt>
                <c:pt idx="181">
                  <c:v>1.1730951802158229</c:v>
                </c:pt>
                <c:pt idx="182">
                  <c:v>1.1624388145440101</c:v>
                </c:pt>
                <c:pt idx="183">
                  <c:v>1.1523589531635601</c:v>
                </c:pt>
                <c:pt idx="184">
                  <c:v>1.153278944146559</c:v>
                </c:pt>
                <c:pt idx="185">
                  <c:v>1.1392448299285129</c:v>
                </c:pt>
                <c:pt idx="186">
                  <c:v>1.1423923377116121</c:v>
                </c:pt>
                <c:pt idx="187">
                  <c:v>1.145039866335742</c:v>
                </c:pt>
                <c:pt idx="188">
                  <c:v>1.146636577717453</c:v>
                </c:pt>
                <c:pt idx="189">
                  <c:v>1.140882686695827</c:v>
                </c:pt>
                <c:pt idx="190">
                  <c:v>1.163133923368717</c:v>
                </c:pt>
                <c:pt idx="191">
                  <c:v>1.188050902828971</c:v>
                </c:pt>
                <c:pt idx="192">
                  <c:v>1.190593199179903</c:v>
                </c:pt>
                <c:pt idx="193">
                  <c:v>1.189104359313601</c:v>
                </c:pt>
                <c:pt idx="194">
                  <c:v>1.1867875364992739</c:v>
                </c:pt>
                <c:pt idx="195">
                  <c:v>1.184502034620335</c:v>
                </c:pt>
                <c:pt idx="196">
                  <c:v>1.179794537141106</c:v>
                </c:pt>
                <c:pt idx="197">
                  <c:v>1.185762781823821</c:v>
                </c:pt>
                <c:pt idx="198">
                  <c:v>1.1870178396638069</c:v>
                </c:pt>
                <c:pt idx="199">
                  <c:v>1.184175631584129</c:v>
                </c:pt>
                <c:pt idx="200">
                  <c:v>1.176777169834297</c:v>
                </c:pt>
                <c:pt idx="201">
                  <c:v>1.1696583573165891</c:v>
                </c:pt>
                <c:pt idx="202">
                  <c:v>1.1718413020719429</c:v>
                </c:pt>
                <c:pt idx="203">
                  <c:v>1.180415353115859</c:v>
                </c:pt>
                <c:pt idx="204">
                  <c:v>1.1894007506186579</c:v>
                </c:pt>
                <c:pt idx="205">
                  <c:v>1.1728424531095121</c:v>
                </c:pt>
                <c:pt idx="206">
                  <c:v>1.178633297489583</c:v>
                </c:pt>
                <c:pt idx="207">
                  <c:v>1.1870803335369191</c:v>
                </c:pt>
                <c:pt idx="208">
                  <c:v>1.196146702789384</c:v>
                </c:pt>
                <c:pt idx="209">
                  <c:v>1.21021819596479</c:v>
                </c:pt>
                <c:pt idx="210">
                  <c:v>1.2120496681329449</c:v>
                </c:pt>
                <c:pt idx="211">
                  <c:v>1.227402817733847</c:v>
                </c:pt>
                <c:pt idx="212">
                  <c:v>1.2249149618861701</c:v>
                </c:pt>
                <c:pt idx="213">
                  <c:v>1.2182542404527219</c:v>
                </c:pt>
                <c:pt idx="214">
                  <c:v>1.217838378109346</c:v>
                </c:pt>
                <c:pt idx="215">
                  <c:v>1.208212769928205</c:v>
                </c:pt>
                <c:pt idx="216">
                  <c:v>1.2188113757054719</c:v>
                </c:pt>
                <c:pt idx="217">
                  <c:v>1.2165145412202889</c:v>
                </c:pt>
                <c:pt idx="218">
                  <c:v>1.215178969658933</c:v>
                </c:pt>
                <c:pt idx="219">
                  <c:v>1.2242008591111471</c:v>
                </c:pt>
                <c:pt idx="220">
                  <c:v>1.225530334103893</c:v>
                </c:pt>
                <c:pt idx="221">
                  <c:v>1.2358232172738819</c:v>
                </c:pt>
                <c:pt idx="222">
                  <c:v>1.232034028248074</c:v>
                </c:pt>
                <c:pt idx="223">
                  <c:v>1.2208484010491569</c:v>
                </c:pt>
                <c:pt idx="224">
                  <c:v>1.2220990567474761</c:v>
                </c:pt>
                <c:pt idx="225">
                  <c:v>1.2363453890540781</c:v>
                </c:pt>
                <c:pt idx="226">
                  <c:v>1.231798090053871</c:v>
                </c:pt>
                <c:pt idx="227">
                  <c:v>1.250759095610448</c:v>
                </c:pt>
                <c:pt idx="228">
                  <c:v>1.248849200144279</c:v>
                </c:pt>
                <c:pt idx="229">
                  <c:v>1.2490143338304991</c:v>
                </c:pt>
                <c:pt idx="230">
                  <c:v>1.2521578705252221</c:v>
                </c:pt>
                <c:pt idx="231">
                  <c:v>1.245917590963056</c:v>
                </c:pt>
                <c:pt idx="232">
                  <c:v>1.243716835996316</c:v>
                </c:pt>
                <c:pt idx="233">
                  <c:v>1.231871829360234</c:v>
                </c:pt>
                <c:pt idx="234">
                  <c:v>1.230788360014972</c:v>
                </c:pt>
                <c:pt idx="235">
                  <c:v>1.220053972444249</c:v>
                </c:pt>
                <c:pt idx="236">
                  <c:v>1.229012145810382</c:v>
                </c:pt>
                <c:pt idx="237">
                  <c:v>1.2322353230613541</c:v>
                </c:pt>
                <c:pt idx="238">
                  <c:v>1.2344106912627959</c:v>
                </c:pt>
                <c:pt idx="239">
                  <c:v>1.2488033286072719</c:v>
                </c:pt>
                <c:pt idx="240">
                  <c:v>1.2427827534500251</c:v>
                </c:pt>
                <c:pt idx="241">
                  <c:v>1.25121942359171</c:v>
                </c:pt>
                <c:pt idx="242">
                  <c:v>1.237562225181406</c:v>
                </c:pt>
                <c:pt idx="243">
                  <c:v>1.244995685002551</c:v>
                </c:pt>
                <c:pt idx="244">
                  <c:v>1.244953851525022</c:v>
                </c:pt>
                <c:pt idx="245">
                  <c:v>1.2529809424059031</c:v>
                </c:pt>
                <c:pt idx="246">
                  <c:v>1.257409168288538</c:v>
                </c:pt>
                <c:pt idx="247">
                  <c:v>1.255281094046742</c:v>
                </c:pt>
                <c:pt idx="248">
                  <c:v>1.2675072353661581</c:v>
                </c:pt>
                <c:pt idx="249">
                  <c:v>1.2863969310021039</c:v>
                </c:pt>
                <c:pt idx="250">
                  <c:v>1.292726397048952</c:v>
                </c:pt>
                <c:pt idx="251">
                  <c:v>1.306943147147769</c:v>
                </c:pt>
                <c:pt idx="252">
                  <c:v>1.3109045223515201</c:v>
                </c:pt>
                <c:pt idx="253">
                  <c:v>1.3293797636520279</c:v>
                </c:pt>
                <c:pt idx="254">
                  <c:v>1.3245577651121569</c:v>
                </c:pt>
                <c:pt idx="255">
                  <c:v>1.316333207354238</c:v>
                </c:pt>
                <c:pt idx="256">
                  <c:v>1.3397133438041029</c:v>
                </c:pt>
                <c:pt idx="257">
                  <c:v>1.338782888578234</c:v>
                </c:pt>
                <c:pt idx="258">
                  <c:v>1.322710526566454</c:v>
                </c:pt>
                <c:pt idx="259">
                  <c:v>1.31592247111405</c:v>
                </c:pt>
                <c:pt idx="260">
                  <c:v>1.3273762867587779</c:v>
                </c:pt>
                <c:pt idx="261">
                  <c:v>1.3146247804220721</c:v>
                </c:pt>
                <c:pt idx="262">
                  <c:v>1.319646865353282</c:v>
                </c:pt>
                <c:pt idx="263">
                  <c:v>1.3352634152541449</c:v>
                </c:pt>
                <c:pt idx="264">
                  <c:v>1.3348990620666139</c:v>
                </c:pt>
                <c:pt idx="265">
                  <c:v>1.343301355961223</c:v>
                </c:pt>
                <c:pt idx="266">
                  <c:v>1.3274278739502201</c:v>
                </c:pt>
                <c:pt idx="267">
                  <c:v>1.3267407081169511</c:v>
                </c:pt>
                <c:pt idx="268">
                  <c:v>1.30423745424858</c:v>
                </c:pt>
                <c:pt idx="269">
                  <c:v>1.2979402055097069</c:v>
                </c:pt>
                <c:pt idx="270">
                  <c:v>1.311396515524847</c:v>
                </c:pt>
                <c:pt idx="271">
                  <c:v>1.324110405685399</c:v>
                </c:pt>
                <c:pt idx="272">
                  <c:v>1.325290433225345</c:v>
                </c:pt>
                <c:pt idx="273">
                  <c:v>1.3250464897628751</c:v>
                </c:pt>
                <c:pt idx="274">
                  <c:v>1.3254532684156259</c:v>
                </c:pt>
                <c:pt idx="275">
                  <c:v>1.3380242637548929</c:v>
                </c:pt>
                <c:pt idx="276">
                  <c:v>1.3643591041257399</c:v>
                </c:pt>
                <c:pt idx="277">
                  <c:v>1.3852894271234111</c:v>
                </c:pt>
                <c:pt idx="278">
                  <c:v>1.3773732906570959</c:v>
                </c:pt>
                <c:pt idx="279">
                  <c:v>1.380161508013747</c:v>
                </c:pt>
                <c:pt idx="280">
                  <c:v>1.349805261857651</c:v>
                </c:pt>
                <c:pt idx="281">
                  <c:v>1.347822538815195</c:v>
                </c:pt>
                <c:pt idx="282">
                  <c:v>1.320490198460514</c:v>
                </c:pt>
                <c:pt idx="283">
                  <c:v>1.3021843492394021</c:v>
                </c:pt>
                <c:pt idx="284">
                  <c:v>1.274891696859437</c:v>
                </c:pt>
                <c:pt idx="285">
                  <c:v>1.2893374499275949</c:v>
                </c:pt>
                <c:pt idx="286">
                  <c:v>1.2894595737768011</c:v>
                </c:pt>
                <c:pt idx="287">
                  <c:v>1.308747403903846</c:v>
                </c:pt>
                <c:pt idx="288">
                  <c:v>1.281167397299187</c:v>
                </c:pt>
                <c:pt idx="289">
                  <c:v>1.2510642147553219</c:v>
                </c:pt>
                <c:pt idx="290">
                  <c:v>1.210297759428687</c:v>
                </c:pt>
                <c:pt idx="291">
                  <c:v>1.195514451298241</c:v>
                </c:pt>
                <c:pt idx="292">
                  <c:v>1.1986045617000489</c:v>
                </c:pt>
                <c:pt idx="293">
                  <c:v>1.220696018269914</c:v>
                </c:pt>
                <c:pt idx="294">
                  <c:v>1.2225420635683191</c:v>
                </c:pt>
                <c:pt idx="295">
                  <c:v>1.2076544276591401</c:v>
                </c:pt>
                <c:pt idx="296">
                  <c:v>1.212548343353997</c:v>
                </c:pt>
                <c:pt idx="297">
                  <c:v>1.2170953955519941</c:v>
                </c:pt>
                <c:pt idx="298">
                  <c:v>1.228312939919314</c:v>
                </c:pt>
                <c:pt idx="299">
                  <c:v>1.2049429795642179</c:v>
                </c:pt>
                <c:pt idx="300">
                  <c:v>1.2160197834185389</c:v>
                </c:pt>
                <c:pt idx="301">
                  <c:v>1.211695626910043</c:v>
                </c:pt>
                <c:pt idx="302">
                  <c:v>1.200027228046044</c:v>
                </c:pt>
                <c:pt idx="303">
                  <c:v>1.200190838322853</c:v>
                </c:pt>
                <c:pt idx="304">
                  <c:v>1.219191437174294</c:v>
                </c:pt>
                <c:pt idx="305">
                  <c:v>1.2189461275311899</c:v>
                </c:pt>
                <c:pt idx="306">
                  <c:v>1.2268243865089099</c:v>
                </c:pt>
                <c:pt idx="307">
                  <c:v>1.2207034464400881</c:v>
                </c:pt>
                <c:pt idx="308">
                  <c:v>1.2354758740794181</c:v>
                </c:pt>
                <c:pt idx="309">
                  <c:v>1.244329235849349</c:v>
                </c:pt>
                <c:pt idx="310">
                  <c:v>1.2373460876237661</c:v>
                </c:pt>
                <c:pt idx="311">
                  <c:v>1.231105056678873</c:v>
                </c:pt>
                <c:pt idx="312">
                  <c:v>1.234885658052687</c:v>
                </c:pt>
                <c:pt idx="313">
                  <c:v>1.223003928409669</c:v>
                </c:pt>
                <c:pt idx="314">
                  <c:v>1.2103629484039251</c:v>
                </c:pt>
                <c:pt idx="315">
                  <c:v>1.2104857751520941</c:v>
                </c:pt>
                <c:pt idx="316">
                  <c:v>1.215491330819271</c:v>
                </c:pt>
                <c:pt idx="317">
                  <c:v>1.211144132113009</c:v>
                </c:pt>
                <c:pt idx="318">
                  <c:v>1.212696678750032</c:v>
                </c:pt>
                <c:pt idx="319">
                  <c:v>1.2373040017692321</c:v>
                </c:pt>
                <c:pt idx="320">
                  <c:v>1.235947662263468</c:v>
                </c:pt>
                <c:pt idx="321">
                  <c:v>1.2367261542667849</c:v>
                </c:pt>
                <c:pt idx="322">
                  <c:v>1.2349636173562439</c:v>
                </c:pt>
                <c:pt idx="323">
                  <c:v>1.246195448316435</c:v>
                </c:pt>
                <c:pt idx="324">
                  <c:v>1.2329650124402549</c:v>
                </c:pt>
                <c:pt idx="325">
                  <c:v>1.2366100983882951</c:v>
                </c:pt>
                <c:pt idx="326">
                  <c:v>1.2447387894821049</c:v>
                </c:pt>
                <c:pt idx="327">
                  <c:v>1.2540900670576509</c:v>
                </c:pt>
                <c:pt idx="328">
                  <c:v>1.245604895386476</c:v>
                </c:pt>
                <c:pt idx="329">
                  <c:v>1.2350127176804959</c:v>
                </c:pt>
                <c:pt idx="330">
                  <c:v>1.2223355360866051</c:v>
                </c:pt>
                <c:pt idx="331">
                  <c:v>1.2236943567819381</c:v>
                </c:pt>
                <c:pt idx="332">
                  <c:v>1.22958824694161</c:v>
                </c:pt>
                <c:pt idx="333">
                  <c:v>1.2352995535130431</c:v>
                </c:pt>
                <c:pt idx="334">
                  <c:v>1.2257658873579591</c:v>
                </c:pt>
                <c:pt idx="335">
                  <c:v>1.2489686278564629</c:v>
                </c:pt>
                <c:pt idx="336">
                  <c:v>1.26047138541204</c:v>
                </c:pt>
                <c:pt idx="337">
                  <c:v>1.260348685632025</c:v>
                </c:pt>
                <c:pt idx="338">
                  <c:v>1.258634415576571</c:v>
                </c:pt>
                <c:pt idx="339">
                  <c:v>1.260512215215722</c:v>
                </c:pt>
                <c:pt idx="340">
                  <c:v>1.2542533451569851</c:v>
                </c:pt>
                <c:pt idx="341">
                  <c:v>1.2598493357211411</c:v>
                </c:pt>
                <c:pt idx="342">
                  <c:v>1.2890330561515539</c:v>
                </c:pt>
                <c:pt idx="343">
                  <c:v>1.2891547731920541</c:v>
                </c:pt>
                <c:pt idx="344">
                  <c:v>1.291164271665135</c:v>
                </c:pt>
                <c:pt idx="345">
                  <c:v>1.289080605998711</c:v>
                </c:pt>
                <c:pt idx="346">
                  <c:v>1.2894819663966051</c:v>
                </c:pt>
                <c:pt idx="347">
                  <c:v>1.290846523860042</c:v>
                </c:pt>
                <c:pt idx="348">
                  <c:v>1.2868426749517221</c:v>
                </c:pt>
                <c:pt idx="349">
                  <c:v>1.27997312525769</c:v>
                </c:pt>
                <c:pt idx="350">
                  <c:v>1.2864278701751839</c:v>
                </c:pt>
                <c:pt idx="351">
                  <c:v>1.2860202061116359</c:v>
                </c:pt>
                <c:pt idx="352">
                  <c:v>1.277951195580175</c:v>
                </c:pt>
                <c:pt idx="353">
                  <c:v>1.280566134962053</c:v>
                </c:pt>
                <c:pt idx="354">
                  <c:v>1.2883306385998261</c:v>
                </c:pt>
                <c:pt idx="355">
                  <c:v>1.2787241710604871</c:v>
                </c:pt>
                <c:pt idx="356">
                  <c:v>1.26763402310511</c:v>
                </c:pt>
                <c:pt idx="357">
                  <c:v>1.2532946287850271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7A-4EDD-9CB8-4713485EA06D}"/>
            </c:ext>
          </c:extLst>
        </c:ser>
        <c:ser>
          <c:idx val="5"/>
          <c:order val="5"/>
          <c:tx>
            <c:strRef>
              <c:f>'option_fut vs option_index'!$G$1</c:f>
              <c:strCache>
                <c:ptCount val="1"/>
                <c:pt idx="0">
                  <c:v>净值_95_105_index_option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option_index'!$G$2:$G$362</c:f>
              <c:numCache>
                <c:formatCode>General</c:formatCode>
                <c:ptCount val="361"/>
                <c:pt idx="0">
                  <c:v>1</c:v>
                </c:pt>
                <c:pt idx="1">
                  <c:v>0.99997509992256828</c:v>
                </c:pt>
                <c:pt idx="2">
                  <c:v>1.001189062332992</c:v>
                </c:pt>
                <c:pt idx="3">
                  <c:v>1.0062934948810149</c:v>
                </c:pt>
                <c:pt idx="4">
                  <c:v>1.0040048772871739</c:v>
                </c:pt>
                <c:pt idx="5">
                  <c:v>1.0115323566843439</c:v>
                </c:pt>
                <c:pt idx="6">
                  <c:v>1.013541247347397</c:v>
                </c:pt>
                <c:pt idx="7">
                  <c:v>1.017480794969321</c:v>
                </c:pt>
                <c:pt idx="8">
                  <c:v>1.017520811686776</c:v>
                </c:pt>
                <c:pt idx="9">
                  <c:v>1.0154121869354951</c:v>
                </c:pt>
                <c:pt idx="10">
                  <c:v>1.019133401975445</c:v>
                </c:pt>
                <c:pt idx="11">
                  <c:v>1.0154707703079029</c:v>
                </c:pt>
                <c:pt idx="12">
                  <c:v>1.019963634173068</c:v>
                </c:pt>
                <c:pt idx="13">
                  <c:v>1.0200433310392441</c:v>
                </c:pt>
                <c:pt idx="14">
                  <c:v>1.02564195500422</c:v>
                </c:pt>
                <c:pt idx="15">
                  <c:v>1.0255631334127859</c:v>
                </c:pt>
                <c:pt idx="16">
                  <c:v>1.021943142932914</c:v>
                </c:pt>
                <c:pt idx="17">
                  <c:v>1.022419082871435</c:v>
                </c:pt>
                <c:pt idx="18">
                  <c:v>1.0219014238404589</c:v>
                </c:pt>
                <c:pt idx="19">
                  <c:v>1.025205558232807</c:v>
                </c:pt>
                <c:pt idx="20">
                  <c:v>1.0152311181538689</c:v>
                </c:pt>
                <c:pt idx="21">
                  <c:v>1.0172354375915591</c:v>
                </c:pt>
                <c:pt idx="22">
                  <c:v>0.99628769156006247</c:v>
                </c:pt>
                <c:pt idx="23">
                  <c:v>0.97063170143279431</c:v>
                </c:pt>
                <c:pt idx="24">
                  <c:v>0.98740763985466162</c:v>
                </c:pt>
                <c:pt idx="25">
                  <c:v>0.99237933361387454</c:v>
                </c:pt>
                <c:pt idx="26">
                  <c:v>1.0011161600456639</c:v>
                </c:pt>
                <c:pt idx="27">
                  <c:v>1.000279148261928</c:v>
                </c:pt>
                <c:pt idx="28">
                  <c:v>1.0013140106458229</c:v>
                </c:pt>
                <c:pt idx="29">
                  <c:v>1.00574062007118</c:v>
                </c:pt>
                <c:pt idx="30">
                  <c:v>1.0082504230695239</c:v>
                </c:pt>
                <c:pt idx="31">
                  <c:v>1.0072345774014031</c:v>
                </c:pt>
                <c:pt idx="32">
                  <c:v>1.0110899715412169</c:v>
                </c:pt>
                <c:pt idx="33">
                  <c:v>1.022089575315428</c:v>
                </c:pt>
                <c:pt idx="34">
                  <c:v>1.016696284269768</c:v>
                </c:pt>
                <c:pt idx="35">
                  <c:v>1.018624343402222</c:v>
                </c:pt>
                <c:pt idx="36">
                  <c:v>1.0272694451410691</c:v>
                </c:pt>
                <c:pt idx="37">
                  <c:v>1.028116823872558</c:v>
                </c:pt>
                <c:pt idx="38">
                  <c:v>1.0236483821852631</c:v>
                </c:pt>
                <c:pt idx="39">
                  <c:v>1.023688293790266</c:v>
                </c:pt>
                <c:pt idx="40">
                  <c:v>1.019434826042209</c:v>
                </c:pt>
                <c:pt idx="41">
                  <c:v>1.020775012663367</c:v>
                </c:pt>
                <c:pt idx="42">
                  <c:v>1.0026223794679601</c:v>
                </c:pt>
                <c:pt idx="43">
                  <c:v>1.0199712742031239</c:v>
                </c:pt>
                <c:pt idx="44">
                  <c:v>1.0212537781635529</c:v>
                </c:pt>
                <c:pt idx="45">
                  <c:v>1.02574800537513</c:v>
                </c:pt>
                <c:pt idx="46">
                  <c:v>1.033295103742268</c:v>
                </c:pt>
                <c:pt idx="47">
                  <c:v>1.026353265392342</c:v>
                </c:pt>
                <c:pt idx="48">
                  <c:v>1.010292241594057</c:v>
                </c:pt>
                <c:pt idx="49">
                  <c:v>1.0214137594182759</c:v>
                </c:pt>
                <c:pt idx="50">
                  <c:v>1.013284261789259</c:v>
                </c:pt>
                <c:pt idx="51">
                  <c:v>1.0112905194871089</c:v>
                </c:pt>
                <c:pt idx="52">
                  <c:v>1.007122074657965</c:v>
                </c:pt>
                <c:pt idx="53">
                  <c:v>0.9919756792504183</c:v>
                </c:pt>
                <c:pt idx="54">
                  <c:v>0.9917185418090414</c:v>
                </c:pt>
                <c:pt idx="55">
                  <c:v>0.98982350543378128</c:v>
                </c:pt>
                <c:pt idx="56">
                  <c:v>0.98537160993699791</c:v>
                </c:pt>
                <c:pt idx="57">
                  <c:v>0.98753736640512813</c:v>
                </c:pt>
                <c:pt idx="58">
                  <c:v>0.97906876061872961</c:v>
                </c:pt>
                <c:pt idx="59">
                  <c:v>0.98690036064820574</c:v>
                </c:pt>
                <c:pt idx="60">
                  <c:v>0.99625399405555948</c:v>
                </c:pt>
                <c:pt idx="61">
                  <c:v>0.99503407637960573</c:v>
                </c:pt>
                <c:pt idx="62">
                  <c:v>0.99628793296524909</c:v>
                </c:pt>
                <c:pt idx="63">
                  <c:v>0.99602749898899257</c:v>
                </c:pt>
                <c:pt idx="64">
                  <c:v>0.99541724865922521</c:v>
                </c:pt>
                <c:pt idx="65">
                  <c:v>0.99707974517200826</c:v>
                </c:pt>
                <c:pt idx="66">
                  <c:v>1.004951198681981</c:v>
                </c:pt>
                <c:pt idx="67">
                  <c:v>1.0027173046479081</c:v>
                </c:pt>
                <c:pt idx="68">
                  <c:v>1.0118394408655129</c:v>
                </c:pt>
                <c:pt idx="69">
                  <c:v>1.0124770571769539</c:v>
                </c:pt>
                <c:pt idx="70">
                  <c:v>1.014421852966781</c:v>
                </c:pt>
                <c:pt idx="71">
                  <c:v>1.012388147750424</c:v>
                </c:pt>
                <c:pt idx="72">
                  <c:v>1.0098518932170899</c:v>
                </c:pt>
                <c:pt idx="73">
                  <c:v>1.0197536264603531</c:v>
                </c:pt>
                <c:pt idx="74">
                  <c:v>1.016389220531813</c:v>
                </c:pt>
                <c:pt idx="75">
                  <c:v>1.017943273358408</c:v>
                </c:pt>
                <c:pt idx="76">
                  <c:v>1.0280754737451949</c:v>
                </c:pt>
                <c:pt idx="77">
                  <c:v>1.0297248377460879</c:v>
                </c:pt>
                <c:pt idx="78">
                  <c:v>1.023426123237769</c:v>
                </c:pt>
                <c:pt idx="79">
                  <c:v>1.030417550049046</c:v>
                </c:pt>
                <c:pt idx="80">
                  <c:v>1.0280515147361631</c:v>
                </c:pt>
                <c:pt idx="81">
                  <c:v>1.025192424952968</c:v>
                </c:pt>
                <c:pt idx="82">
                  <c:v>1.029383558742021</c:v>
                </c:pt>
                <c:pt idx="83">
                  <c:v>1.0331521980462339</c:v>
                </c:pt>
                <c:pt idx="84">
                  <c:v>1.0363167998994831</c:v>
                </c:pt>
                <c:pt idx="85">
                  <c:v>1.044604254060262</c:v>
                </c:pt>
                <c:pt idx="86">
                  <c:v>1.04870067439397</c:v>
                </c:pt>
                <c:pt idx="87">
                  <c:v>1.0475470662362749</c:v>
                </c:pt>
                <c:pt idx="88">
                  <c:v>1.0517014761327359</c:v>
                </c:pt>
                <c:pt idx="89">
                  <c:v>1.051613667672576</c:v>
                </c:pt>
                <c:pt idx="90">
                  <c:v>1.0527973606762759</c:v>
                </c:pt>
                <c:pt idx="91">
                  <c:v>1.054508434637945</c:v>
                </c:pt>
                <c:pt idx="92">
                  <c:v>1.05100241803404</c:v>
                </c:pt>
                <c:pt idx="93">
                  <c:v>1.0508743284484789</c:v>
                </c:pt>
                <c:pt idx="94">
                  <c:v>1.0536811623685911</c:v>
                </c:pt>
                <c:pt idx="95">
                  <c:v>1.058698027093772</c:v>
                </c:pt>
                <c:pt idx="96">
                  <c:v>1.0568149467223329</c:v>
                </c:pt>
                <c:pt idx="97">
                  <c:v>1.05231480168659</c:v>
                </c:pt>
                <c:pt idx="98">
                  <c:v>1.0398526453267951</c:v>
                </c:pt>
                <c:pt idx="99">
                  <c:v>1.0404427640742311</c:v>
                </c:pt>
                <c:pt idx="100">
                  <c:v>1.046274224119244</c:v>
                </c:pt>
                <c:pt idx="101">
                  <c:v>1.043837851647593</c:v>
                </c:pt>
                <c:pt idx="102">
                  <c:v>1.044789950281964</c:v>
                </c:pt>
                <c:pt idx="103">
                  <c:v>1.0456047068401499</c:v>
                </c:pt>
                <c:pt idx="104">
                  <c:v>1.063346641838548</c:v>
                </c:pt>
                <c:pt idx="105">
                  <c:v>1.065856072114151</c:v>
                </c:pt>
                <c:pt idx="106">
                  <c:v>1.065071670068783</c:v>
                </c:pt>
                <c:pt idx="107">
                  <c:v>1.065594148645767</c:v>
                </c:pt>
                <c:pt idx="108">
                  <c:v>1.0690784304004091</c:v>
                </c:pt>
                <c:pt idx="109">
                  <c:v>1.0725927507725601</c:v>
                </c:pt>
                <c:pt idx="110">
                  <c:v>1.074323814675417</c:v>
                </c:pt>
                <c:pt idx="111">
                  <c:v>1.0745680671625539</c:v>
                </c:pt>
                <c:pt idx="112">
                  <c:v>1.068605190195272</c:v>
                </c:pt>
                <c:pt idx="113">
                  <c:v>1.071466859199818</c:v>
                </c:pt>
                <c:pt idx="114">
                  <c:v>1.0633685540243609</c:v>
                </c:pt>
                <c:pt idx="115">
                  <c:v>1.073968360051369</c:v>
                </c:pt>
                <c:pt idx="116">
                  <c:v>1.0753004499605849</c:v>
                </c:pt>
                <c:pt idx="117">
                  <c:v>1.080124625569004</c:v>
                </c:pt>
                <c:pt idx="118">
                  <c:v>1.0873380251059379</c:v>
                </c:pt>
                <c:pt idx="119">
                  <c:v>1.0884771864594109</c:v>
                </c:pt>
                <c:pt idx="120">
                  <c:v>1.0908301630737951</c:v>
                </c:pt>
                <c:pt idx="121">
                  <c:v>1.0952978276297429</c:v>
                </c:pt>
                <c:pt idx="122">
                  <c:v>1.092497632418491</c:v>
                </c:pt>
                <c:pt idx="123">
                  <c:v>1.0985510232569029</c:v>
                </c:pt>
                <c:pt idx="124">
                  <c:v>1.1062626656422829</c:v>
                </c:pt>
                <c:pt idx="125">
                  <c:v>1.110888573530318</c:v>
                </c:pt>
                <c:pt idx="126">
                  <c:v>1.1123216197383721</c:v>
                </c:pt>
                <c:pt idx="127">
                  <c:v>1.112362951996936</c:v>
                </c:pt>
                <c:pt idx="128">
                  <c:v>1.1138577834387291</c:v>
                </c:pt>
                <c:pt idx="129">
                  <c:v>1.1130092004416301</c:v>
                </c:pt>
                <c:pt idx="130">
                  <c:v>1.119662342295483</c:v>
                </c:pt>
                <c:pt idx="131">
                  <c:v>1.112834841131209</c:v>
                </c:pt>
                <c:pt idx="132">
                  <c:v>1.124007003713011</c:v>
                </c:pt>
                <c:pt idx="133">
                  <c:v>1.121300343087563</c:v>
                </c:pt>
                <c:pt idx="134">
                  <c:v>1.115349871017189</c:v>
                </c:pt>
                <c:pt idx="135">
                  <c:v>1.093592499496487</c:v>
                </c:pt>
                <c:pt idx="136">
                  <c:v>1.096598031620301</c:v>
                </c:pt>
                <c:pt idx="137">
                  <c:v>1.1087236995739329</c:v>
                </c:pt>
                <c:pt idx="138">
                  <c:v>1.1107161751199131</c:v>
                </c:pt>
                <c:pt idx="139">
                  <c:v>1.1133817237845549</c:v>
                </c:pt>
                <c:pt idx="140">
                  <c:v>1.1147665531187969</c:v>
                </c:pt>
                <c:pt idx="141">
                  <c:v>1.0932060514107931</c:v>
                </c:pt>
                <c:pt idx="142">
                  <c:v>1.096446146110456</c:v>
                </c:pt>
                <c:pt idx="143">
                  <c:v>1.1001281018886719</c:v>
                </c:pt>
                <c:pt idx="144">
                  <c:v>1.114504327055472</c:v>
                </c:pt>
                <c:pt idx="145">
                  <c:v>1.111171999079418</c:v>
                </c:pt>
                <c:pt idx="146">
                  <c:v>1.113703927159132</c:v>
                </c:pt>
                <c:pt idx="147">
                  <c:v>1.120957765260965</c:v>
                </c:pt>
                <c:pt idx="148">
                  <c:v>1.1239814444057981</c:v>
                </c:pt>
                <c:pt idx="149">
                  <c:v>1.122841956293632</c:v>
                </c:pt>
                <c:pt idx="150">
                  <c:v>1.1217015012036711</c:v>
                </c:pt>
                <c:pt idx="151">
                  <c:v>1.1193017653392721</c:v>
                </c:pt>
                <c:pt idx="152">
                  <c:v>1.1221092797890679</c:v>
                </c:pt>
                <c:pt idx="153">
                  <c:v>1.1181735576214149</c:v>
                </c:pt>
                <c:pt idx="154">
                  <c:v>1.115473929325856</c:v>
                </c:pt>
                <c:pt idx="155">
                  <c:v>1.1121232065615061</c:v>
                </c:pt>
                <c:pt idx="156">
                  <c:v>1.1246686491389379</c:v>
                </c:pt>
                <c:pt idx="157">
                  <c:v>1.1297026572130939</c:v>
                </c:pt>
                <c:pt idx="158">
                  <c:v>1.1283252616323689</c:v>
                </c:pt>
                <c:pt idx="159">
                  <c:v>1.124499412963168</c:v>
                </c:pt>
                <c:pt idx="160">
                  <c:v>1.120002443209444</c:v>
                </c:pt>
                <c:pt idx="161">
                  <c:v>1.1226680683923631</c:v>
                </c:pt>
                <c:pt idx="162">
                  <c:v>1.1251058654689321</c:v>
                </c:pt>
                <c:pt idx="163">
                  <c:v>1.128455768439055</c:v>
                </c:pt>
                <c:pt idx="164">
                  <c:v>1.122391582188387</c:v>
                </c:pt>
                <c:pt idx="165">
                  <c:v>1.126084406516723</c:v>
                </c:pt>
                <c:pt idx="166">
                  <c:v>1.1399815246119589</c:v>
                </c:pt>
                <c:pt idx="167">
                  <c:v>1.135572545556502</c:v>
                </c:pt>
                <c:pt idx="168">
                  <c:v>1.138815377819097</c:v>
                </c:pt>
                <c:pt idx="169">
                  <c:v>1.1381663048340189</c:v>
                </c:pt>
                <c:pt idx="170">
                  <c:v>1.1380141111528821</c:v>
                </c:pt>
                <c:pt idx="171">
                  <c:v>1.1335693374748499</c:v>
                </c:pt>
                <c:pt idx="172">
                  <c:v>1.121367104300915</c:v>
                </c:pt>
                <c:pt idx="173">
                  <c:v>1.126052482743646</c:v>
                </c:pt>
                <c:pt idx="174">
                  <c:v>1.1109430840423991</c:v>
                </c:pt>
                <c:pt idx="175">
                  <c:v>1.1122573263940869</c:v>
                </c:pt>
                <c:pt idx="176">
                  <c:v>1.11579164756167</c:v>
                </c:pt>
                <c:pt idx="177">
                  <c:v>1.119744792985637</c:v>
                </c:pt>
                <c:pt idx="178">
                  <c:v>1.1247031890729431</c:v>
                </c:pt>
                <c:pt idx="179">
                  <c:v>1.1223007852884079</c:v>
                </c:pt>
                <c:pt idx="180">
                  <c:v>1.1196479477846719</c:v>
                </c:pt>
                <c:pt idx="181">
                  <c:v>1.124275070525895</c:v>
                </c:pt>
                <c:pt idx="182">
                  <c:v>1.116988761421289</c:v>
                </c:pt>
                <c:pt idx="183">
                  <c:v>1.110989007424948</c:v>
                </c:pt>
                <c:pt idx="184">
                  <c:v>1.111345305027458</c:v>
                </c:pt>
                <c:pt idx="185">
                  <c:v>1.101910263751223</c:v>
                </c:pt>
                <c:pt idx="186">
                  <c:v>1.1037657148923421</c:v>
                </c:pt>
                <c:pt idx="187">
                  <c:v>1.1057884409290919</c:v>
                </c:pt>
                <c:pt idx="188">
                  <c:v>1.1065551794108039</c:v>
                </c:pt>
                <c:pt idx="189">
                  <c:v>1.10313328310199</c:v>
                </c:pt>
                <c:pt idx="190">
                  <c:v>1.121319786003498</c:v>
                </c:pt>
                <c:pt idx="191">
                  <c:v>1.1352926240912471</c:v>
                </c:pt>
                <c:pt idx="192">
                  <c:v>1.1366484872234</c:v>
                </c:pt>
                <c:pt idx="193">
                  <c:v>1.136228781242921</c:v>
                </c:pt>
                <c:pt idx="194">
                  <c:v>1.1343108489467371</c:v>
                </c:pt>
                <c:pt idx="195">
                  <c:v>1.132881082628405</c:v>
                </c:pt>
                <c:pt idx="196">
                  <c:v>1.130632699725288</c:v>
                </c:pt>
                <c:pt idx="197">
                  <c:v>1.1340351094990651</c:v>
                </c:pt>
                <c:pt idx="198">
                  <c:v>1.135051065905917</c:v>
                </c:pt>
                <c:pt idx="199">
                  <c:v>1.133025092224994</c:v>
                </c:pt>
                <c:pt idx="200">
                  <c:v>1.1282211959238471</c:v>
                </c:pt>
                <c:pt idx="201">
                  <c:v>1.123673165734604</c:v>
                </c:pt>
                <c:pt idx="202">
                  <c:v>1.125748994896369</c:v>
                </c:pt>
                <c:pt idx="203">
                  <c:v>1.131186334030942</c:v>
                </c:pt>
                <c:pt idx="204">
                  <c:v>1.1374545149276829</c:v>
                </c:pt>
                <c:pt idx="205">
                  <c:v>1.1263701299226001</c:v>
                </c:pt>
                <c:pt idx="206">
                  <c:v>1.1305118435906449</c:v>
                </c:pt>
                <c:pt idx="207">
                  <c:v>1.135928431395234</c:v>
                </c:pt>
                <c:pt idx="208">
                  <c:v>1.142816094297924</c:v>
                </c:pt>
                <c:pt idx="209">
                  <c:v>1.1516596294464161</c:v>
                </c:pt>
                <c:pt idx="210">
                  <c:v>1.154270688698634</c:v>
                </c:pt>
                <c:pt idx="211">
                  <c:v>1.1615598867131209</c:v>
                </c:pt>
                <c:pt idx="212">
                  <c:v>1.1611031351858621</c:v>
                </c:pt>
                <c:pt idx="213">
                  <c:v>1.158378122678912</c:v>
                </c:pt>
                <c:pt idx="214">
                  <c:v>1.1581029608897899</c:v>
                </c:pt>
                <c:pt idx="215">
                  <c:v>1.151677875117185</c:v>
                </c:pt>
                <c:pt idx="216">
                  <c:v>1.1595788798288991</c:v>
                </c:pt>
                <c:pt idx="217">
                  <c:v>1.1577306463566439</c:v>
                </c:pt>
                <c:pt idx="218">
                  <c:v>1.1560395751809529</c:v>
                </c:pt>
                <c:pt idx="219">
                  <c:v>1.1625400249386351</c:v>
                </c:pt>
                <c:pt idx="220">
                  <c:v>1.163316733543603</c:v>
                </c:pt>
                <c:pt idx="221">
                  <c:v>1.1701628186448521</c:v>
                </c:pt>
                <c:pt idx="222">
                  <c:v>1.1679699975012729</c:v>
                </c:pt>
                <c:pt idx="223">
                  <c:v>1.1600727182526049</c:v>
                </c:pt>
                <c:pt idx="224">
                  <c:v>1.1615190920040841</c:v>
                </c:pt>
                <c:pt idx="225">
                  <c:v>1.1720281724095769</c:v>
                </c:pt>
                <c:pt idx="226">
                  <c:v>1.1689259540372701</c:v>
                </c:pt>
                <c:pt idx="227">
                  <c:v>1.1817204067376841</c:v>
                </c:pt>
                <c:pt idx="228">
                  <c:v>1.179853407959002</c:v>
                </c:pt>
                <c:pt idx="229">
                  <c:v>1.180193122877448</c:v>
                </c:pt>
                <c:pt idx="230">
                  <c:v>1.182499745285146</c:v>
                </c:pt>
                <c:pt idx="231">
                  <c:v>1.1801188168299279</c:v>
                </c:pt>
                <c:pt idx="232">
                  <c:v>1.1794330035034399</c:v>
                </c:pt>
                <c:pt idx="233">
                  <c:v>1.171620512018626</c:v>
                </c:pt>
                <c:pt idx="234">
                  <c:v>1.170674519175956</c:v>
                </c:pt>
                <c:pt idx="235">
                  <c:v>1.1633130868134169</c:v>
                </c:pt>
                <c:pt idx="236">
                  <c:v>1.16990400615099</c:v>
                </c:pt>
                <c:pt idx="237">
                  <c:v>1.17261211423099</c:v>
                </c:pt>
                <c:pt idx="238">
                  <c:v>1.1739815511684799</c:v>
                </c:pt>
                <c:pt idx="239">
                  <c:v>1.183084486566089</c:v>
                </c:pt>
                <c:pt idx="240">
                  <c:v>1.179722704674903</c:v>
                </c:pt>
                <c:pt idx="241">
                  <c:v>1.184002052510543</c:v>
                </c:pt>
                <c:pt idx="242">
                  <c:v>1.176679354216565</c:v>
                </c:pt>
                <c:pt idx="243">
                  <c:v>1.1812890788042061</c:v>
                </c:pt>
                <c:pt idx="244">
                  <c:v>1.1816762018810081</c:v>
                </c:pt>
                <c:pt idx="245">
                  <c:v>1.186469877256118</c:v>
                </c:pt>
                <c:pt idx="246">
                  <c:v>1.189310515164111</c:v>
                </c:pt>
                <c:pt idx="247">
                  <c:v>1.188357535938604</c:v>
                </c:pt>
                <c:pt idx="248">
                  <c:v>1.195120498304264</c:v>
                </c:pt>
                <c:pt idx="249">
                  <c:v>1.20148311416576</c:v>
                </c:pt>
                <c:pt idx="250">
                  <c:v>1.2013327804454961</c:v>
                </c:pt>
                <c:pt idx="251">
                  <c:v>1.2049633292383659</c:v>
                </c:pt>
                <c:pt idx="252">
                  <c:v>1.205795700714688</c:v>
                </c:pt>
                <c:pt idx="253">
                  <c:v>1.2178456846932479</c:v>
                </c:pt>
                <c:pt idx="254">
                  <c:v>1.21436307604603</c:v>
                </c:pt>
                <c:pt idx="255">
                  <c:v>1.2096275222982169</c:v>
                </c:pt>
                <c:pt idx="256">
                  <c:v>1.224422555087364</c:v>
                </c:pt>
                <c:pt idx="257">
                  <c:v>1.2243503039949071</c:v>
                </c:pt>
                <c:pt idx="258">
                  <c:v>1.213716490685274</c:v>
                </c:pt>
                <c:pt idx="259">
                  <c:v>1.2097956152967739</c:v>
                </c:pt>
                <c:pt idx="260">
                  <c:v>1.217203039014257</c:v>
                </c:pt>
                <c:pt idx="261">
                  <c:v>1.20896837021082</c:v>
                </c:pt>
                <c:pt idx="262">
                  <c:v>1.212556629110936</c:v>
                </c:pt>
                <c:pt idx="263">
                  <c:v>1.2218220173023711</c:v>
                </c:pt>
                <c:pt idx="264">
                  <c:v>1.22291203098929</c:v>
                </c:pt>
                <c:pt idx="265">
                  <c:v>1.228326381751536</c:v>
                </c:pt>
                <c:pt idx="266">
                  <c:v>1.218324798658114</c:v>
                </c:pt>
                <c:pt idx="267">
                  <c:v>1.2180699110168001</c:v>
                </c:pt>
                <c:pt idx="268">
                  <c:v>1.202449783313382</c:v>
                </c:pt>
                <c:pt idx="269">
                  <c:v>1.198206726092204</c:v>
                </c:pt>
                <c:pt idx="270">
                  <c:v>1.208250417443326</c:v>
                </c:pt>
                <c:pt idx="271">
                  <c:v>1.2163497952601909</c:v>
                </c:pt>
                <c:pt idx="272">
                  <c:v>1.2185714848526381</c:v>
                </c:pt>
                <c:pt idx="273">
                  <c:v>1.218753497355856</c:v>
                </c:pt>
                <c:pt idx="274">
                  <c:v>1.220031890525126</c:v>
                </c:pt>
                <c:pt idx="275">
                  <c:v>1.2289362422798269</c:v>
                </c:pt>
                <c:pt idx="276">
                  <c:v>1.2413080821683891</c:v>
                </c:pt>
                <c:pt idx="277">
                  <c:v>1.2447215246136789</c:v>
                </c:pt>
                <c:pt idx="278">
                  <c:v>1.2394046801314491</c:v>
                </c:pt>
                <c:pt idx="279">
                  <c:v>1.2406434219141069</c:v>
                </c:pt>
                <c:pt idx="280">
                  <c:v>1.2219259527572559</c:v>
                </c:pt>
                <c:pt idx="281">
                  <c:v>1.2212357303565069</c:v>
                </c:pt>
                <c:pt idx="282">
                  <c:v>1.203587194224552</c:v>
                </c:pt>
                <c:pt idx="283">
                  <c:v>1.1855872440052631</c:v>
                </c:pt>
                <c:pt idx="284">
                  <c:v>1.169392866520794</c:v>
                </c:pt>
                <c:pt idx="285">
                  <c:v>1.177718524847108</c:v>
                </c:pt>
                <c:pt idx="286">
                  <c:v>1.1820007417123961</c:v>
                </c:pt>
                <c:pt idx="287">
                  <c:v>1.193962734767686</c:v>
                </c:pt>
                <c:pt idx="288">
                  <c:v>1.177493499525111</c:v>
                </c:pt>
                <c:pt idx="289">
                  <c:v>1.1503775863414261</c:v>
                </c:pt>
                <c:pt idx="290">
                  <c:v>1.123944714338253</c:v>
                </c:pt>
                <c:pt idx="291">
                  <c:v>1.116352111380142</c:v>
                </c:pt>
                <c:pt idx="292">
                  <c:v>1.1183137563432679</c:v>
                </c:pt>
                <c:pt idx="293">
                  <c:v>1.1330780547146839</c:v>
                </c:pt>
                <c:pt idx="294">
                  <c:v>1.134436245769088</c:v>
                </c:pt>
                <c:pt idx="295">
                  <c:v>1.1247557067909819</c:v>
                </c:pt>
                <c:pt idx="296">
                  <c:v>1.128057972005921</c:v>
                </c:pt>
                <c:pt idx="297">
                  <c:v>1.1320654068502349</c:v>
                </c:pt>
                <c:pt idx="298">
                  <c:v>1.1410001144667961</c:v>
                </c:pt>
                <c:pt idx="299">
                  <c:v>1.1249229963906271</c:v>
                </c:pt>
                <c:pt idx="300">
                  <c:v>1.1328409101529191</c:v>
                </c:pt>
                <c:pt idx="301">
                  <c:v>1.1299668671207239</c:v>
                </c:pt>
                <c:pt idx="302">
                  <c:v>1.1215245154700499</c:v>
                </c:pt>
                <c:pt idx="303">
                  <c:v>1.121562529801801</c:v>
                </c:pt>
                <c:pt idx="304">
                  <c:v>1.134896776459775</c:v>
                </c:pt>
                <c:pt idx="305">
                  <c:v>1.134896776459775</c:v>
                </c:pt>
                <c:pt idx="306">
                  <c:v>1.1407178352670391</c:v>
                </c:pt>
                <c:pt idx="307">
                  <c:v>1.1368674323868631</c:v>
                </c:pt>
                <c:pt idx="308">
                  <c:v>1.1475247630671479</c:v>
                </c:pt>
                <c:pt idx="309">
                  <c:v>1.1532148963612361</c:v>
                </c:pt>
                <c:pt idx="310">
                  <c:v>1.149200760544256</c:v>
                </c:pt>
                <c:pt idx="311">
                  <c:v>1.1456454162072669</c:v>
                </c:pt>
                <c:pt idx="312">
                  <c:v>1.148835763951997</c:v>
                </c:pt>
                <c:pt idx="313">
                  <c:v>1.140749341615261</c:v>
                </c:pt>
                <c:pt idx="314">
                  <c:v>1.132788756346546</c:v>
                </c:pt>
                <c:pt idx="315">
                  <c:v>1.1338167752047981</c:v>
                </c:pt>
                <c:pt idx="316">
                  <c:v>1.136299691246166</c:v>
                </c:pt>
                <c:pt idx="317">
                  <c:v>1.1335250772033609</c:v>
                </c:pt>
                <c:pt idx="318">
                  <c:v>1.133901419330674</c:v>
                </c:pt>
                <c:pt idx="319">
                  <c:v>1.1505198654575071</c:v>
                </c:pt>
                <c:pt idx="320">
                  <c:v>1.149546893232803</c:v>
                </c:pt>
                <c:pt idx="321">
                  <c:v>1.149993040312522</c:v>
                </c:pt>
                <c:pt idx="322">
                  <c:v>1.148879660513783</c:v>
                </c:pt>
                <c:pt idx="323">
                  <c:v>1.156162860834177</c:v>
                </c:pt>
                <c:pt idx="324">
                  <c:v>1.147975797164708</c:v>
                </c:pt>
                <c:pt idx="325">
                  <c:v>1.1505752406533201</c:v>
                </c:pt>
                <c:pt idx="326">
                  <c:v>1.1561288108223551</c:v>
                </c:pt>
                <c:pt idx="327">
                  <c:v>1.1619821244692721</c:v>
                </c:pt>
                <c:pt idx="328">
                  <c:v>1.157143579476823</c:v>
                </c:pt>
                <c:pt idx="329">
                  <c:v>1.150522928744576</c:v>
                </c:pt>
                <c:pt idx="330">
                  <c:v>1.141517336146354</c:v>
                </c:pt>
                <c:pt idx="331">
                  <c:v>1.1428865226476119</c:v>
                </c:pt>
                <c:pt idx="332">
                  <c:v>1.147889317085516</c:v>
                </c:pt>
                <c:pt idx="333">
                  <c:v>1.152510649549727</c:v>
                </c:pt>
                <c:pt idx="334">
                  <c:v>1.1462162762784081</c:v>
                </c:pt>
                <c:pt idx="335">
                  <c:v>1.159453835503828</c:v>
                </c:pt>
                <c:pt idx="336">
                  <c:v>1.165782615184654</c:v>
                </c:pt>
                <c:pt idx="337">
                  <c:v>1.165381752148001</c:v>
                </c:pt>
                <c:pt idx="338">
                  <c:v>1.164693229500954</c:v>
                </c:pt>
                <c:pt idx="339">
                  <c:v>1.165020138290755</c:v>
                </c:pt>
                <c:pt idx="340">
                  <c:v>1.1639243306184499</c:v>
                </c:pt>
                <c:pt idx="341">
                  <c:v>1.1674225173749171</c:v>
                </c:pt>
                <c:pt idx="342">
                  <c:v>1.181004688440368</c:v>
                </c:pt>
                <c:pt idx="343">
                  <c:v>1.181114139257609</c:v>
                </c:pt>
                <c:pt idx="344">
                  <c:v>1.18122155374014</c:v>
                </c:pt>
                <c:pt idx="345">
                  <c:v>1.181400558404988</c:v>
                </c:pt>
                <c:pt idx="346">
                  <c:v>1.181186254059158</c:v>
                </c:pt>
                <c:pt idx="347">
                  <c:v>1.1816879329646159</c:v>
                </c:pt>
                <c:pt idx="348">
                  <c:v>1.1817595141001229</c:v>
                </c:pt>
                <c:pt idx="349">
                  <c:v>1.179467720191393</c:v>
                </c:pt>
                <c:pt idx="350">
                  <c:v>1.1825731121077909</c:v>
                </c:pt>
                <c:pt idx="351">
                  <c:v>1.1827909260171661</c:v>
                </c:pt>
                <c:pt idx="352">
                  <c:v>1.1798958885994451</c:v>
                </c:pt>
                <c:pt idx="353">
                  <c:v>1.181913416296728</c:v>
                </c:pt>
                <c:pt idx="354">
                  <c:v>1.18689069468471</c:v>
                </c:pt>
                <c:pt idx="355">
                  <c:v>1.180703965045526</c:v>
                </c:pt>
                <c:pt idx="356">
                  <c:v>1.173313189951416</c:v>
                </c:pt>
                <c:pt idx="357">
                  <c:v>1.1646387267063409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7A-4EDD-9CB8-4713485EA06D}"/>
            </c:ext>
          </c:extLst>
        </c:ser>
        <c:ser>
          <c:idx val="6"/>
          <c:order val="6"/>
          <c:tx>
            <c:strRef>
              <c:f>'option_fut vs option_index'!$H$1</c:f>
              <c:strCache>
                <c:ptCount val="1"/>
                <c:pt idx="0">
                  <c:v>净值_95_110_index_option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'option_fut vs option_index'!$A$2:$A$362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'option_fut vs option_index'!$H$2:$H$362</c:f>
              <c:numCache>
                <c:formatCode>General</c:formatCode>
                <c:ptCount val="361"/>
                <c:pt idx="0">
                  <c:v>1</c:v>
                </c:pt>
                <c:pt idx="1">
                  <c:v>0.99997510409131996</c:v>
                </c:pt>
                <c:pt idx="2">
                  <c:v>1.0008958869136091</c:v>
                </c:pt>
                <c:pt idx="3">
                  <c:v>1.006586072321358</c:v>
                </c:pt>
                <c:pt idx="4">
                  <c:v>1.0046203749864959</c:v>
                </c:pt>
                <c:pt idx="5">
                  <c:v>1.01502904466233</c:v>
                </c:pt>
                <c:pt idx="6">
                  <c:v>1.017574212123578</c:v>
                </c:pt>
                <c:pt idx="7">
                  <c:v>1.0250602861602489</c:v>
                </c:pt>
                <c:pt idx="8">
                  <c:v>1.0235677240738319</c:v>
                </c:pt>
                <c:pt idx="9">
                  <c:v>1.020303923417343</c:v>
                </c:pt>
                <c:pt idx="10">
                  <c:v>1.0252672359338619</c:v>
                </c:pt>
                <c:pt idx="11">
                  <c:v>1.0195604385184609</c:v>
                </c:pt>
                <c:pt idx="12">
                  <c:v>1.026587203525049</c:v>
                </c:pt>
                <c:pt idx="13">
                  <c:v>1.027001080703388</c:v>
                </c:pt>
                <c:pt idx="14">
                  <c:v>1.035268835774535</c:v>
                </c:pt>
                <c:pt idx="15">
                  <c:v>1.034114107514015</c:v>
                </c:pt>
                <c:pt idx="16">
                  <c:v>1.028414484772975</c:v>
                </c:pt>
                <c:pt idx="17">
                  <c:v>1.028124666696028</c:v>
                </c:pt>
                <c:pt idx="18">
                  <c:v>1.0271308690240299</c:v>
                </c:pt>
                <c:pt idx="19">
                  <c:v>1.032546027720957</c:v>
                </c:pt>
                <c:pt idx="20">
                  <c:v>1.0179562758087941</c:v>
                </c:pt>
                <c:pt idx="21">
                  <c:v>1.0202729078497621</c:v>
                </c:pt>
                <c:pt idx="22">
                  <c:v>0.99449551366271494</c:v>
                </c:pt>
                <c:pt idx="23">
                  <c:v>0.96556194861483702</c:v>
                </c:pt>
                <c:pt idx="24">
                  <c:v>0.98611218472343198</c:v>
                </c:pt>
                <c:pt idx="25">
                  <c:v>0.99263779679461861</c:v>
                </c:pt>
                <c:pt idx="26">
                  <c:v>1.0092063774881139</c:v>
                </c:pt>
                <c:pt idx="27">
                  <c:v>1.008384902799828</c:v>
                </c:pt>
                <c:pt idx="28">
                  <c:v>1.0089016943810569</c:v>
                </c:pt>
                <c:pt idx="29">
                  <c:v>1.017652079331123</c:v>
                </c:pt>
                <c:pt idx="30">
                  <c:v>1.024020894216298</c:v>
                </c:pt>
                <c:pt idx="31">
                  <c:v>1.022688068727621</c:v>
                </c:pt>
                <c:pt idx="32">
                  <c:v>1.0273007232225151</c:v>
                </c:pt>
                <c:pt idx="33">
                  <c:v>1.0431648501988779</c:v>
                </c:pt>
                <c:pt idx="34">
                  <c:v>1.036210110400323</c:v>
                </c:pt>
                <c:pt idx="35">
                  <c:v>1.0379662579963731</c:v>
                </c:pt>
                <c:pt idx="36">
                  <c:v>1.0532678525897159</c:v>
                </c:pt>
                <c:pt idx="37">
                  <c:v>1.055620902463615</c:v>
                </c:pt>
                <c:pt idx="38">
                  <c:v>1.047789951640518</c:v>
                </c:pt>
                <c:pt idx="39">
                  <c:v>1.047960155712484</c:v>
                </c:pt>
                <c:pt idx="40">
                  <c:v>1.0413177122024611</c:v>
                </c:pt>
                <c:pt idx="41">
                  <c:v>1.0420430436003021</c:v>
                </c:pt>
                <c:pt idx="42">
                  <c:v>1.017115661527042</c:v>
                </c:pt>
                <c:pt idx="43">
                  <c:v>1.039113680985553</c:v>
                </c:pt>
                <c:pt idx="44">
                  <c:v>1.041435160053817</c:v>
                </c:pt>
                <c:pt idx="45">
                  <c:v>1.0477794088927339</c:v>
                </c:pt>
                <c:pt idx="46">
                  <c:v>1.0622095699058101</c:v>
                </c:pt>
                <c:pt idx="47">
                  <c:v>1.049936632029147</c:v>
                </c:pt>
                <c:pt idx="48">
                  <c:v>1.0255639278113919</c:v>
                </c:pt>
                <c:pt idx="49">
                  <c:v>1.0413080707666911</c:v>
                </c:pt>
                <c:pt idx="50">
                  <c:v>1.0282293657442869</c:v>
                </c:pt>
                <c:pt idx="51">
                  <c:v>1.024764490067942</c:v>
                </c:pt>
                <c:pt idx="52">
                  <c:v>1.01929596925924</c:v>
                </c:pt>
                <c:pt idx="53">
                  <c:v>0.99966459955128706</c:v>
                </c:pt>
                <c:pt idx="54">
                  <c:v>0.99861607178768763</c:v>
                </c:pt>
                <c:pt idx="55">
                  <c:v>0.9939527429457683</c:v>
                </c:pt>
                <c:pt idx="56">
                  <c:v>0.98926247219062269</c:v>
                </c:pt>
                <c:pt idx="57">
                  <c:v>0.9929440156515118</c:v>
                </c:pt>
                <c:pt idx="58">
                  <c:v>0.97942989400000424</c:v>
                </c:pt>
                <c:pt idx="59">
                  <c:v>0.99066367483668871</c:v>
                </c:pt>
                <c:pt idx="60">
                  <c:v>1.003954156705573</c:v>
                </c:pt>
                <c:pt idx="61">
                  <c:v>1.0012235444646289</c:v>
                </c:pt>
                <c:pt idx="62">
                  <c:v>1.003492768694344</c:v>
                </c:pt>
                <c:pt idx="63">
                  <c:v>1.00130823881515</c:v>
                </c:pt>
                <c:pt idx="64">
                  <c:v>0.99989795841123807</c:v>
                </c:pt>
                <c:pt idx="65">
                  <c:v>0.99989795841123807</c:v>
                </c:pt>
                <c:pt idx="66">
                  <c:v>1.01363340267086</c:v>
                </c:pt>
                <c:pt idx="67">
                  <c:v>1.008528034498881</c:v>
                </c:pt>
                <c:pt idx="68">
                  <c:v>1.0240060276988761</c:v>
                </c:pt>
                <c:pt idx="69">
                  <c:v>1.0231390041366879</c:v>
                </c:pt>
                <c:pt idx="70">
                  <c:v>1.025296525521662</c:v>
                </c:pt>
                <c:pt idx="71">
                  <c:v>1.022280666913405</c:v>
                </c:pt>
                <c:pt idx="72">
                  <c:v>1.0173243520059629</c:v>
                </c:pt>
                <c:pt idx="73">
                  <c:v>1.029223034637571</c:v>
                </c:pt>
                <c:pt idx="74">
                  <c:v>1.0248812449976139</c:v>
                </c:pt>
                <c:pt idx="75">
                  <c:v>1.026463016821404</c:v>
                </c:pt>
                <c:pt idx="76">
                  <c:v>1.037498337736471</c:v>
                </c:pt>
                <c:pt idx="77">
                  <c:v>1.039556986670239</c:v>
                </c:pt>
                <c:pt idx="78">
                  <c:v>1.0306446415012589</c:v>
                </c:pt>
                <c:pt idx="79">
                  <c:v>1.03887913065677</c:v>
                </c:pt>
                <c:pt idx="80">
                  <c:v>1.0357218295033179</c:v>
                </c:pt>
                <c:pt idx="81">
                  <c:v>1.0320617220990429</c:v>
                </c:pt>
                <c:pt idx="82">
                  <c:v>1.0359994186542869</c:v>
                </c:pt>
                <c:pt idx="83">
                  <c:v>1.0404412360188819</c:v>
                </c:pt>
                <c:pt idx="84">
                  <c:v>1.0450164041615491</c:v>
                </c:pt>
                <c:pt idx="85">
                  <c:v>1.0581338176976931</c:v>
                </c:pt>
                <c:pt idx="86">
                  <c:v>1.0615382851870829</c:v>
                </c:pt>
                <c:pt idx="87">
                  <c:v>1.059112384002582</c:v>
                </c:pt>
                <c:pt idx="88">
                  <c:v>1.064236284281693</c:v>
                </c:pt>
                <c:pt idx="89">
                  <c:v>1.0638317020059369</c:v>
                </c:pt>
                <c:pt idx="90">
                  <c:v>1.06464006880127</c:v>
                </c:pt>
                <c:pt idx="91">
                  <c:v>1.0663921661317031</c:v>
                </c:pt>
                <c:pt idx="92">
                  <c:v>1.061224310169427</c:v>
                </c:pt>
                <c:pt idx="93">
                  <c:v>1.060554568567619</c:v>
                </c:pt>
                <c:pt idx="94">
                  <c:v>1.063440079720521</c:v>
                </c:pt>
                <c:pt idx="95">
                  <c:v>1.06879842359813</c:v>
                </c:pt>
                <c:pt idx="96">
                  <c:v>1.065961363139827</c:v>
                </c:pt>
                <c:pt idx="97">
                  <c:v>1.061065933582092</c:v>
                </c:pt>
                <c:pt idx="98">
                  <c:v>1.047505662203188</c:v>
                </c:pt>
                <c:pt idx="99">
                  <c:v>1.047551701089434</c:v>
                </c:pt>
                <c:pt idx="100">
                  <c:v>1.053729232078763</c:v>
                </c:pt>
                <c:pt idx="101">
                  <c:v>1.0511495593170781</c:v>
                </c:pt>
                <c:pt idx="102">
                  <c:v>1.052208759278034</c:v>
                </c:pt>
                <c:pt idx="103">
                  <c:v>1.0529919459589321</c:v>
                </c:pt>
                <c:pt idx="104">
                  <c:v>1.0756078895322809</c:v>
                </c:pt>
                <c:pt idx="105">
                  <c:v>1.0787759338412051</c:v>
                </c:pt>
                <c:pt idx="106">
                  <c:v>1.077997529131894</c:v>
                </c:pt>
                <c:pt idx="107">
                  <c:v>1.0781348603717049</c:v>
                </c:pt>
                <c:pt idx="108">
                  <c:v>1.083582650242195</c:v>
                </c:pt>
                <c:pt idx="109">
                  <c:v>1.087059488930058</c:v>
                </c:pt>
                <c:pt idx="110">
                  <c:v>1.092064918902018</c:v>
                </c:pt>
                <c:pt idx="111">
                  <c:v>1.0917773571547611</c:v>
                </c:pt>
                <c:pt idx="112">
                  <c:v>1.085356226726033</c:v>
                </c:pt>
                <c:pt idx="113">
                  <c:v>1.0883105173317409</c:v>
                </c:pt>
                <c:pt idx="114">
                  <c:v>1.0791708892523439</c:v>
                </c:pt>
                <c:pt idx="115">
                  <c:v>1.0909110779314319</c:v>
                </c:pt>
                <c:pt idx="116">
                  <c:v>1.0924631804957661</c:v>
                </c:pt>
                <c:pt idx="117">
                  <c:v>1.098846974338169</c:v>
                </c:pt>
                <c:pt idx="118">
                  <c:v>1.109235972169899</c:v>
                </c:pt>
                <c:pt idx="119">
                  <c:v>1.1102473964804951</c:v>
                </c:pt>
                <c:pt idx="120">
                  <c:v>1.114561484268993</c:v>
                </c:pt>
                <c:pt idx="121">
                  <c:v>1.121624345302096</c:v>
                </c:pt>
                <c:pt idx="122">
                  <c:v>1.115123605119007</c:v>
                </c:pt>
                <c:pt idx="123">
                  <c:v>1.1240513895788851</c:v>
                </c:pt>
                <c:pt idx="124">
                  <c:v>1.143041205193317</c:v>
                </c:pt>
                <c:pt idx="125">
                  <c:v>1.1554317378259269</c:v>
                </c:pt>
                <c:pt idx="126">
                  <c:v>1.162288818447949</c:v>
                </c:pt>
                <c:pt idx="127">
                  <c:v>1.168482024972425</c:v>
                </c:pt>
                <c:pt idx="128">
                  <c:v>1.173970599907155</c:v>
                </c:pt>
                <c:pt idx="129">
                  <c:v>1.1733183359005961</c:v>
                </c:pt>
                <c:pt idx="130">
                  <c:v>1.181769620414602</c:v>
                </c:pt>
                <c:pt idx="131">
                  <c:v>1.172690428085978</c:v>
                </c:pt>
                <c:pt idx="132">
                  <c:v>1.1865158385993251</c:v>
                </c:pt>
                <c:pt idx="133">
                  <c:v>1.182476656113874</c:v>
                </c:pt>
                <c:pt idx="134">
                  <c:v>1.1746698667962909</c:v>
                </c:pt>
                <c:pt idx="135">
                  <c:v>1.148986455274275</c:v>
                </c:pt>
                <c:pt idx="136">
                  <c:v>1.152373703300571</c:v>
                </c:pt>
                <c:pt idx="137">
                  <c:v>1.169002247559783</c:v>
                </c:pt>
                <c:pt idx="138">
                  <c:v>1.171578023610486</c:v>
                </c:pt>
                <c:pt idx="139">
                  <c:v>1.1746029093691881</c:v>
                </c:pt>
                <c:pt idx="140">
                  <c:v>1.176409766777696</c:v>
                </c:pt>
                <c:pt idx="141">
                  <c:v>1.146770950967936</c:v>
                </c:pt>
                <c:pt idx="142">
                  <c:v>1.1502723030397879</c:v>
                </c:pt>
                <c:pt idx="143">
                  <c:v>1.1546470671504081</c:v>
                </c:pt>
                <c:pt idx="144">
                  <c:v>1.175118450377546</c:v>
                </c:pt>
                <c:pt idx="145">
                  <c:v>1.170294644583181</c:v>
                </c:pt>
                <c:pt idx="146">
                  <c:v>1.17383121248768</c:v>
                </c:pt>
                <c:pt idx="147">
                  <c:v>1.185088694084627</c:v>
                </c:pt>
                <c:pt idx="148">
                  <c:v>1.188501543414394</c:v>
                </c:pt>
                <c:pt idx="149">
                  <c:v>1.186722334527005</c:v>
                </c:pt>
                <c:pt idx="150">
                  <c:v>1.1846516435873979</c:v>
                </c:pt>
                <c:pt idx="151">
                  <c:v>1.1791632426710239</c:v>
                </c:pt>
                <c:pt idx="152">
                  <c:v>1.182525751539369</c:v>
                </c:pt>
                <c:pt idx="153">
                  <c:v>1.175326550698707</c:v>
                </c:pt>
                <c:pt idx="154">
                  <c:v>1.1705793820674431</c:v>
                </c:pt>
                <c:pt idx="155">
                  <c:v>1.166935334757675</c:v>
                </c:pt>
                <c:pt idx="156">
                  <c:v>1.1829991673556</c:v>
                </c:pt>
                <c:pt idx="157">
                  <c:v>1.193644003457305</c:v>
                </c:pt>
                <c:pt idx="158">
                  <c:v>1.191517926148925</c:v>
                </c:pt>
                <c:pt idx="159">
                  <c:v>1.1833132751022699</c:v>
                </c:pt>
                <c:pt idx="160">
                  <c:v>1.1758000707713869</c:v>
                </c:pt>
                <c:pt idx="161">
                  <c:v>1.1799747631336339</c:v>
                </c:pt>
                <c:pt idx="162">
                  <c:v>1.1832115340844589</c:v>
                </c:pt>
                <c:pt idx="163">
                  <c:v>1.1878285035079359</c:v>
                </c:pt>
                <c:pt idx="164">
                  <c:v>1.178848427665893</c:v>
                </c:pt>
                <c:pt idx="165">
                  <c:v>1.184103246104246</c:v>
                </c:pt>
                <c:pt idx="166">
                  <c:v>1.205232624843396</c:v>
                </c:pt>
                <c:pt idx="167">
                  <c:v>1.1968420154169539</c:v>
                </c:pt>
                <c:pt idx="168">
                  <c:v>1.2029018495450929</c:v>
                </c:pt>
                <c:pt idx="169">
                  <c:v>1.200347142025743</c:v>
                </c:pt>
                <c:pt idx="170">
                  <c:v>1.199552200800623</c:v>
                </c:pt>
                <c:pt idx="171">
                  <c:v>1.191761410430064</c:v>
                </c:pt>
                <c:pt idx="172">
                  <c:v>1.1732894772287219</c:v>
                </c:pt>
                <c:pt idx="173">
                  <c:v>1.1788550992352751</c:v>
                </c:pt>
                <c:pt idx="174">
                  <c:v>1.159739581040319</c:v>
                </c:pt>
                <c:pt idx="175">
                  <c:v>1.160408869643635</c:v>
                </c:pt>
                <c:pt idx="176">
                  <c:v>1.1649461927291089</c:v>
                </c:pt>
                <c:pt idx="177">
                  <c:v>1.1693229602068489</c:v>
                </c:pt>
                <c:pt idx="178">
                  <c:v>1.1745346280738991</c:v>
                </c:pt>
                <c:pt idx="179">
                  <c:v>1.1706687366150219</c:v>
                </c:pt>
                <c:pt idx="180">
                  <c:v>1.166802215225669</c:v>
                </c:pt>
                <c:pt idx="181">
                  <c:v>1.1764884483220319</c:v>
                </c:pt>
                <c:pt idx="182">
                  <c:v>1.166407040098036</c:v>
                </c:pt>
                <c:pt idx="183">
                  <c:v>1.1575678248782439</c:v>
                </c:pt>
                <c:pt idx="184">
                  <c:v>1.1575678248782439</c:v>
                </c:pt>
                <c:pt idx="185">
                  <c:v>1.145784250955336</c:v>
                </c:pt>
                <c:pt idx="186">
                  <c:v>1.1482207174152459</c:v>
                </c:pt>
                <c:pt idx="187">
                  <c:v>1.1503660505840709</c:v>
                </c:pt>
                <c:pt idx="188">
                  <c:v>1.15204844369666</c:v>
                </c:pt>
                <c:pt idx="189">
                  <c:v>1.1469615594831291</c:v>
                </c:pt>
                <c:pt idx="190">
                  <c:v>1.1645246696416141</c:v>
                </c:pt>
                <c:pt idx="191">
                  <c:v>1.1836931639321719</c:v>
                </c:pt>
                <c:pt idx="192">
                  <c:v>1.185512184930519</c:v>
                </c:pt>
                <c:pt idx="193">
                  <c:v>1.184281439794409</c:v>
                </c:pt>
                <c:pt idx="194">
                  <c:v>1.181983209361178</c:v>
                </c:pt>
                <c:pt idx="195">
                  <c:v>1.179592631964375</c:v>
                </c:pt>
                <c:pt idx="196">
                  <c:v>1.1735180293739891</c:v>
                </c:pt>
                <c:pt idx="197">
                  <c:v>1.17931398838128</c:v>
                </c:pt>
                <c:pt idx="198">
                  <c:v>1.1806004242692889</c:v>
                </c:pt>
                <c:pt idx="199">
                  <c:v>1.178154269160298</c:v>
                </c:pt>
                <c:pt idx="200">
                  <c:v>1.171230069259287</c:v>
                </c:pt>
                <c:pt idx="201">
                  <c:v>1.1646671355131339</c:v>
                </c:pt>
                <c:pt idx="202">
                  <c:v>1.1668324496659821</c:v>
                </c:pt>
                <c:pt idx="203">
                  <c:v>1.1738780628821359</c:v>
                </c:pt>
                <c:pt idx="204">
                  <c:v>1.1819162503631611</c:v>
                </c:pt>
                <c:pt idx="205">
                  <c:v>1.1673212446495571</c:v>
                </c:pt>
                <c:pt idx="206">
                  <c:v>1.172316079310459</c:v>
                </c:pt>
                <c:pt idx="207">
                  <c:v>1.179611017825285</c:v>
                </c:pt>
                <c:pt idx="208">
                  <c:v>1.1876048887153059</c:v>
                </c:pt>
                <c:pt idx="209">
                  <c:v>1.2009395845539961</c:v>
                </c:pt>
                <c:pt idx="210">
                  <c:v>1.202591112438405</c:v>
                </c:pt>
                <c:pt idx="211">
                  <c:v>1.217861438501938</c:v>
                </c:pt>
                <c:pt idx="212">
                  <c:v>1.2152318388146259</c:v>
                </c:pt>
                <c:pt idx="213">
                  <c:v>1.2085035345865791</c:v>
                </c:pt>
                <c:pt idx="214">
                  <c:v>1.207969990746635</c:v>
                </c:pt>
                <c:pt idx="215">
                  <c:v>1.199292953651498</c:v>
                </c:pt>
                <c:pt idx="216">
                  <c:v>1.208202171177128</c:v>
                </c:pt>
                <c:pt idx="217">
                  <c:v>1.205642828185449</c:v>
                </c:pt>
                <c:pt idx="218">
                  <c:v>1.20444640278604</c:v>
                </c:pt>
                <c:pt idx="219">
                  <c:v>1.212621228420294</c:v>
                </c:pt>
                <c:pt idx="220">
                  <c:v>1.213399243749387</c:v>
                </c:pt>
                <c:pt idx="221">
                  <c:v>1.2229557572627729</c:v>
                </c:pt>
                <c:pt idx="222">
                  <c:v>1.2190867057866379</c:v>
                </c:pt>
                <c:pt idx="223">
                  <c:v>1.2082764445480849</c:v>
                </c:pt>
                <c:pt idx="224">
                  <c:v>1.209183033063076</c:v>
                </c:pt>
                <c:pt idx="225">
                  <c:v>1.22272845897694</c:v>
                </c:pt>
                <c:pt idx="226">
                  <c:v>1.2182335183831801</c:v>
                </c:pt>
                <c:pt idx="227">
                  <c:v>1.2367702503216189</c:v>
                </c:pt>
                <c:pt idx="228">
                  <c:v>1.234841300890908</c:v>
                </c:pt>
                <c:pt idx="229">
                  <c:v>1.234841300890908</c:v>
                </c:pt>
                <c:pt idx="230">
                  <c:v>1.237866879781411</c:v>
                </c:pt>
                <c:pt idx="231">
                  <c:v>1.231698431845258</c:v>
                </c:pt>
                <c:pt idx="232">
                  <c:v>1.229523010720613</c:v>
                </c:pt>
                <c:pt idx="233">
                  <c:v>1.217979065487661</c:v>
                </c:pt>
                <c:pt idx="234">
                  <c:v>1.216254999754478</c:v>
                </c:pt>
                <c:pt idx="235">
                  <c:v>1.2074502707805681</c:v>
                </c:pt>
                <c:pt idx="236">
                  <c:v>1.214841064772999</c:v>
                </c:pt>
                <c:pt idx="237">
                  <c:v>1.2177725264117241</c:v>
                </c:pt>
                <c:pt idx="238">
                  <c:v>1.2198356837520941</c:v>
                </c:pt>
                <c:pt idx="239">
                  <c:v>1.2331240205415861</c:v>
                </c:pt>
                <c:pt idx="240">
                  <c:v>1.2271031976798039</c:v>
                </c:pt>
                <c:pt idx="241">
                  <c:v>1.2349716029901501</c:v>
                </c:pt>
                <c:pt idx="242">
                  <c:v>1.222159868942321</c:v>
                </c:pt>
                <c:pt idx="243">
                  <c:v>1.229079994740149</c:v>
                </c:pt>
                <c:pt idx="244">
                  <c:v>1.2289149441755349</c:v>
                </c:pt>
                <c:pt idx="245">
                  <c:v>1.23650260720278</c:v>
                </c:pt>
                <c:pt idx="246">
                  <c:v>1.2407467946160771</c:v>
                </c:pt>
                <c:pt idx="247">
                  <c:v>1.238771228967424</c:v>
                </c:pt>
                <c:pt idx="248">
                  <c:v>1.2506659226092109</c:v>
                </c:pt>
                <c:pt idx="249">
                  <c:v>1.269174498580967</c:v>
                </c:pt>
                <c:pt idx="250">
                  <c:v>1.275174390393526</c:v>
                </c:pt>
                <c:pt idx="251">
                  <c:v>1.289237184810045</c:v>
                </c:pt>
                <c:pt idx="252">
                  <c:v>1.293144536264405</c:v>
                </c:pt>
                <c:pt idx="253">
                  <c:v>1.310502249756939</c:v>
                </c:pt>
                <c:pt idx="254">
                  <c:v>1.3062414488442631</c:v>
                </c:pt>
                <c:pt idx="255">
                  <c:v>1.2980400530825771</c:v>
                </c:pt>
                <c:pt idx="256">
                  <c:v>1.31923061260053</c:v>
                </c:pt>
                <c:pt idx="257">
                  <c:v>1.3182367216661539</c:v>
                </c:pt>
                <c:pt idx="258">
                  <c:v>1.3036264505500701</c:v>
                </c:pt>
                <c:pt idx="259">
                  <c:v>1.29687636751299</c:v>
                </c:pt>
                <c:pt idx="260">
                  <c:v>1.307018557781165</c:v>
                </c:pt>
                <c:pt idx="261">
                  <c:v>1.2958798036877259</c:v>
                </c:pt>
                <c:pt idx="262">
                  <c:v>1.300218066561958</c:v>
                </c:pt>
                <c:pt idx="263">
                  <c:v>1.3143687687663921</c:v>
                </c:pt>
                <c:pt idx="264">
                  <c:v>1.3135333080381739</c:v>
                </c:pt>
                <c:pt idx="265">
                  <c:v>1.321433097578655</c:v>
                </c:pt>
                <c:pt idx="266">
                  <c:v>1.3063896688951879</c:v>
                </c:pt>
                <c:pt idx="267">
                  <c:v>1.3057143808837279</c:v>
                </c:pt>
                <c:pt idx="268">
                  <c:v>1.2856721599969489</c:v>
                </c:pt>
                <c:pt idx="269">
                  <c:v>1.2797254066345931</c:v>
                </c:pt>
                <c:pt idx="270">
                  <c:v>1.2915801152673989</c:v>
                </c:pt>
                <c:pt idx="271">
                  <c:v>1.3023063322743991</c:v>
                </c:pt>
                <c:pt idx="272">
                  <c:v>1.3033054644573041</c:v>
                </c:pt>
                <c:pt idx="273">
                  <c:v>1.303065869084916</c:v>
                </c:pt>
                <c:pt idx="274">
                  <c:v>1.302586435598051</c:v>
                </c:pt>
                <c:pt idx="275">
                  <c:v>1.3147335662812569</c:v>
                </c:pt>
                <c:pt idx="276">
                  <c:v>1.3403195925731819</c:v>
                </c:pt>
                <c:pt idx="277">
                  <c:v>1.3607586731346719</c:v>
                </c:pt>
                <c:pt idx="278">
                  <c:v>1.3528372863156211</c:v>
                </c:pt>
                <c:pt idx="279">
                  <c:v>1.353683818220891</c:v>
                </c:pt>
                <c:pt idx="280">
                  <c:v>1.331603049278365</c:v>
                </c:pt>
                <c:pt idx="281">
                  <c:v>1.330251748827159</c:v>
                </c:pt>
                <c:pt idx="282">
                  <c:v>1.3094293097678289</c:v>
                </c:pt>
                <c:pt idx="283">
                  <c:v>1.2900472390117841</c:v>
                </c:pt>
                <c:pt idx="284">
                  <c:v>1.2689701143145149</c:v>
                </c:pt>
                <c:pt idx="285">
                  <c:v>1.2793665175359059</c:v>
                </c:pt>
                <c:pt idx="286">
                  <c:v>1.2809766511278311</c:v>
                </c:pt>
                <c:pt idx="287">
                  <c:v>1.2970715597889131</c:v>
                </c:pt>
                <c:pt idx="288">
                  <c:v>1.274988419647382</c:v>
                </c:pt>
                <c:pt idx="289">
                  <c:v>1.245366724985981</c:v>
                </c:pt>
                <c:pt idx="290">
                  <c:v>1.2128772548911011</c:v>
                </c:pt>
                <c:pt idx="291">
                  <c:v>1.2020457592018281</c:v>
                </c:pt>
                <c:pt idx="292">
                  <c:v>1.203809721473434</c:v>
                </c:pt>
                <c:pt idx="293">
                  <c:v>1.222149098189985</c:v>
                </c:pt>
                <c:pt idx="294">
                  <c:v>1.2233097539743201</c:v>
                </c:pt>
                <c:pt idx="295">
                  <c:v>1.2101785779738561</c:v>
                </c:pt>
                <c:pt idx="296">
                  <c:v>1.214139095309879</c:v>
                </c:pt>
                <c:pt idx="297">
                  <c:v>1.218673753492675</c:v>
                </c:pt>
                <c:pt idx="298">
                  <c:v>1.2291390166504039</c:v>
                </c:pt>
                <c:pt idx="299">
                  <c:v>1.208554976332969</c:v>
                </c:pt>
                <c:pt idx="300">
                  <c:v>1.217407858508577</c:v>
                </c:pt>
                <c:pt idx="301">
                  <c:v>1.213543309501242</c:v>
                </c:pt>
                <c:pt idx="302">
                  <c:v>1.203941862348201</c:v>
                </c:pt>
                <c:pt idx="303">
                  <c:v>1.2036150558619481</c:v>
                </c:pt>
                <c:pt idx="304">
                  <c:v>1.2198104878860621</c:v>
                </c:pt>
                <c:pt idx="305">
                  <c:v>1.219361323497439</c:v>
                </c:pt>
                <c:pt idx="306">
                  <c:v>1.2266588611594811</c:v>
                </c:pt>
                <c:pt idx="307">
                  <c:v>1.220586415016748</c:v>
                </c:pt>
                <c:pt idx="308">
                  <c:v>1.234565795862169</c:v>
                </c:pt>
                <c:pt idx="309">
                  <c:v>1.2431634802446241</c:v>
                </c:pt>
                <c:pt idx="310">
                  <c:v>1.236229698215811</c:v>
                </c:pt>
                <c:pt idx="311">
                  <c:v>1.229793327308881</c:v>
                </c:pt>
                <c:pt idx="312">
                  <c:v>1.233221825824828</c:v>
                </c:pt>
                <c:pt idx="313">
                  <c:v>1.223410956550631</c:v>
                </c:pt>
                <c:pt idx="314">
                  <c:v>1.2137679838481981</c:v>
                </c:pt>
                <c:pt idx="315">
                  <c:v>1.2147890659560761</c:v>
                </c:pt>
                <c:pt idx="316">
                  <c:v>1.217981563269747</c:v>
                </c:pt>
                <c:pt idx="317">
                  <c:v>1.21438133021106</c:v>
                </c:pt>
                <c:pt idx="318">
                  <c:v>1.2149483479349881</c:v>
                </c:pt>
                <c:pt idx="319">
                  <c:v>1.236699421527123</c:v>
                </c:pt>
                <c:pt idx="320">
                  <c:v>1.2352643950211339</c:v>
                </c:pt>
                <c:pt idx="321">
                  <c:v>1.2360409891810511</c:v>
                </c:pt>
                <c:pt idx="322">
                  <c:v>1.23420097180501</c:v>
                </c:pt>
                <c:pt idx="323">
                  <c:v>1.244710245667592</c:v>
                </c:pt>
                <c:pt idx="324">
                  <c:v>1.2317980912063959</c:v>
                </c:pt>
                <c:pt idx="325">
                  <c:v>1.23518915483914</c:v>
                </c:pt>
                <c:pt idx="326">
                  <c:v>1.242847514819138</c:v>
                </c:pt>
                <c:pt idx="327">
                  <c:v>1.2517668343386401</c:v>
                </c:pt>
                <c:pt idx="328">
                  <c:v>1.2434244218663191</c:v>
                </c:pt>
                <c:pt idx="329">
                  <c:v>1.232613291141972</c:v>
                </c:pt>
                <c:pt idx="330">
                  <c:v>1.2202944517672021</c:v>
                </c:pt>
                <c:pt idx="331">
                  <c:v>1.2213213468217881</c:v>
                </c:pt>
                <c:pt idx="332">
                  <c:v>1.227036375719329</c:v>
                </c:pt>
                <c:pt idx="333">
                  <c:v>1.2325693570889391</c:v>
                </c:pt>
                <c:pt idx="334">
                  <c:v>1.224739839671882</c:v>
                </c:pt>
                <c:pt idx="335">
                  <c:v>1.244653795419939</c:v>
                </c:pt>
                <c:pt idx="336">
                  <c:v>1.2550662737653979</c:v>
                </c:pt>
                <c:pt idx="337">
                  <c:v>1.254822353915624</c:v>
                </c:pt>
                <c:pt idx="338">
                  <c:v>1.252956134868128</c:v>
                </c:pt>
                <c:pt idx="339">
                  <c:v>1.2543762848342941</c:v>
                </c:pt>
                <c:pt idx="340">
                  <c:v>1.248561278140242</c:v>
                </c:pt>
                <c:pt idx="341">
                  <c:v>1.253550899625943</c:v>
                </c:pt>
                <c:pt idx="342">
                  <c:v>1.2818208724325031</c:v>
                </c:pt>
                <c:pt idx="343">
                  <c:v>1.2817805448596871</c:v>
                </c:pt>
                <c:pt idx="344">
                  <c:v>1.283658083036771</c:v>
                </c:pt>
                <c:pt idx="345">
                  <c:v>1.281586980696747</c:v>
                </c:pt>
                <c:pt idx="346">
                  <c:v>1.2819061329203909</c:v>
                </c:pt>
                <c:pt idx="347">
                  <c:v>1.2832225703577811</c:v>
                </c:pt>
                <c:pt idx="348">
                  <c:v>1.279203065525234</c:v>
                </c:pt>
                <c:pt idx="349">
                  <c:v>1.272374941588204</c:v>
                </c:pt>
                <c:pt idx="350">
                  <c:v>1.278668936241931</c:v>
                </c:pt>
                <c:pt idx="351">
                  <c:v>1.2783042514835321</c:v>
                </c:pt>
                <c:pt idx="352">
                  <c:v>1.2703244149104631</c:v>
                </c:pt>
                <c:pt idx="353">
                  <c:v>1.272882742772057</c:v>
                </c:pt>
                <c:pt idx="354">
                  <c:v>1.278976209322749</c:v>
                </c:pt>
                <c:pt idx="355">
                  <c:v>1.2707760610079999</c:v>
                </c:pt>
                <c:pt idx="356">
                  <c:v>1.2606627287899179</c:v>
                </c:pt>
                <c:pt idx="357">
                  <c:v>1.249441410408918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F7A-4EDD-9CB8-4713485EA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7044647"/>
        <c:axId val="767045959"/>
      </c:lineChart>
      <c:dateAx>
        <c:axId val="76704464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7045959"/>
        <c:crosses val="autoZero"/>
        <c:auto val="1"/>
        <c:lblOffset val="100"/>
        <c:baseTimeUnit val="days"/>
      </c:dateAx>
      <c:valAx>
        <c:axId val="76704595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7044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2019/12/23 - 2021/06/10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'300etf'!$B$1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'300etf'!$B$2:$B$356</c:f>
              <c:numCache>
                <c:formatCode>General</c:formatCode>
                <c:ptCount val="355"/>
                <c:pt idx="0">
                  <c:v>1</c:v>
                </c:pt>
                <c:pt idx="1">
                  <c:v>1.0052976791120081</c:v>
                </c:pt>
                <c:pt idx="2">
                  <c:v>1.0070635721493439</c:v>
                </c:pt>
                <c:pt idx="3">
                  <c:v>1.0143794147325931</c:v>
                </c:pt>
                <c:pt idx="4">
                  <c:v>1.013370332996973</c:v>
                </c:pt>
                <c:pt idx="5">
                  <c:v>1.028002018163471</c:v>
                </c:pt>
                <c:pt idx="6">
                  <c:v>1.0332996972754791</c:v>
                </c:pt>
                <c:pt idx="7">
                  <c:v>1.0466700302724521</c:v>
                </c:pt>
                <c:pt idx="8">
                  <c:v>1.0441473259334011</c:v>
                </c:pt>
                <c:pt idx="9">
                  <c:v>1.0401109989909181</c:v>
                </c:pt>
                <c:pt idx="10">
                  <c:v>1.048183652875883</c:v>
                </c:pt>
                <c:pt idx="11">
                  <c:v>1.037840565085772</c:v>
                </c:pt>
                <c:pt idx="12">
                  <c:v>1.048940464177599</c:v>
                </c:pt>
                <c:pt idx="13">
                  <c:v>1.0486881937436929</c:v>
                </c:pt>
                <c:pt idx="14">
                  <c:v>1.0600403632694251</c:v>
                </c:pt>
                <c:pt idx="15">
                  <c:v>1.0554994954591319</c:v>
                </c:pt>
                <c:pt idx="16">
                  <c:v>1.0474268415741681</c:v>
                </c:pt>
                <c:pt idx="17">
                  <c:v>1.045913218970737</c:v>
                </c:pt>
                <c:pt idx="18">
                  <c:v>1.047174571140262</c:v>
                </c:pt>
                <c:pt idx="19">
                  <c:v>1.054742684157417</c:v>
                </c:pt>
                <c:pt idx="20">
                  <c:v>1.035570131180626</c:v>
                </c:pt>
                <c:pt idx="21">
                  <c:v>1.039101917255298</c:v>
                </c:pt>
                <c:pt idx="22">
                  <c:v>1.0080726538849649</c:v>
                </c:pt>
                <c:pt idx="23">
                  <c:v>0.92305751765893029</c:v>
                </c:pt>
                <c:pt idx="24">
                  <c:v>0.95105953582240166</c:v>
                </c:pt>
                <c:pt idx="25">
                  <c:v>0.96039354187689208</c:v>
                </c:pt>
                <c:pt idx="26">
                  <c:v>0.98309788092835515</c:v>
                </c:pt>
                <c:pt idx="27">
                  <c:v>0.9808274470232089</c:v>
                </c:pt>
                <c:pt idx="28">
                  <c:v>0.98410696266397579</c:v>
                </c:pt>
                <c:pt idx="29">
                  <c:v>0.99470232088799193</c:v>
                </c:pt>
                <c:pt idx="30">
                  <c:v>1.0017658930373361</c:v>
                </c:pt>
                <c:pt idx="31">
                  <c:v>0.99646821392532803</c:v>
                </c:pt>
                <c:pt idx="32">
                  <c:v>1.003279515640767</c:v>
                </c:pt>
                <c:pt idx="33">
                  <c:v>1.0252270433905151</c:v>
                </c:pt>
                <c:pt idx="34">
                  <c:v>1.018920282542886</c:v>
                </c:pt>
                <c:pt idx="35">
                  <c:v>1.019172552976791</c:v>
                </c:pt>
                <c:pt idx="36">
                  <c:v>1.04212916246216</c:v>
                </c:pt>
                <c:pt idx="37">
                  <c:v>1.0456609485368309</c:v>
                </c:pt>
                <c:pt idx="38">
                  <c:v>1.0373360242179619</c:v>
                </c:pt>
                <c:pt idx="39">
                  <c:v>1.0353178607467211</c:v>
                </c:pt>
                <c:pt idx="40">
                  <c:v>1.026740665993946</c:v>
                </c:pt>
                <c:pt idx="41">
                  <c:v>1.0269929364278509</c:v>
                </c:pt>
                <c:pt idx="42">
                  <c:v>0.99217961654894038</c:v>
                </c:pt>
                <c:pt idx="43">
                  <c:v>1.028254288597376</c:v>
                </c:pt>
                <c:pt idx="44">
                  <c:v>1.0274974772956611</c:v>
                </c:pt>
                <c:pt idx="45">
                  <c:v>1.03481331987891</c:v>
                </c:pt>
                <c:pt idx="46">
                  <c:v>1.059535822401614</c:v>
                </c:pt>
                <c:pt idx="47">
                  <c:v>1.0396064581231079</c:v>
                </c:pt>
                <c:pt idx="48">
                  <c:v>1.006559031281534</c:v>
                </c:pt>
                <c:pt idx="49">
                  <c:v>1.028758829465187</c:v>
                </c:pt>
                <c:pt idx="50">
                  <c:v>1.0118567103935421</c:v>
                </c:pt>
                <c:pt idx="51">
                  <c:v>0.99596367305751765</c:v>
                </c:pt>
                <c:pt idx="52">
                  <c:v>0.98107971745711398</c:v>
                </c:pt>
                <c:pt idx="53">
                  <c:v>0.93995963673057514</c:v>
                </c:pt>
                <c:pt idx="54">
                  <c:v>0.93163471241170537</c:v>
                </c:pt>
                <c:pt idx="55">
                  <c:v>0.91599394550958624</c:v>
                </c:pt>
                <c:pt idx="56">
                  <c:v>0.9071644803229062</c:v>
                </c:pt>
                <c:pt idx="57">
                  <c:v>0.91927346115035324</c:v>
                </c:pt>
                <c:pt idx="58">
                  <c:v>0.88950554994954589</c:v>
                </c:pt>
                <c:pt idx="59">
                  <c:v>0.91094853683148336</c:v>
                </c:pt>
                <c:pt idx="60">
                  <c:v>0.93491422805247226</c:v>
                </c:pt>
                <c:pt idx="61">
                  <c:v>0.92911200807265382</c:v>
                </c:pt>
                <c:pt idx="62">
                  <c:v>0.93340060544904147</c:v>
                </c:pt>
                <c:pt idx="63">
                  <c:v>0.92482341069626639</c:v>
                </c:pt>
                <c:pt idx="64">
                  <c:v>0.92558022199798184</c:v>
                </c:pt>
                <c:pt idx="65">
                  <c:v>0.92658930373360249</c:v>
                </c:pt>
                <c:pt idx="66">
                  <c:v>0.93920282542885969</c:v>
                </c:pt>
                <c:pt idx="67">
                  <c:v>0.93264379414732601</c:v>
                </c:pt>
                <c:pt idx="68">
                  <c:v>0.95358224016145299</c:v>
                </c:pt>
                <c:pt idx="69">
                  <c:v>0.94979818365287594</c:v>
                </c:pt>
                <c:pt idx="70">
                  <c:v>0.95257315842583246</c:v>
                </c:pt>
                <c:pt idx="71">
                  <c:v>0.94954591321897064</c:v>
                </c:pt>
                <c:pt idx="72">
                  <c:v>0.94424823410696268</c:v>
                </c:pt>
                <c:pt idx="73">
                  <c:v>0.95988900100908181</c:v>
                </c:pt>
                <c:pt idx="74">
                  <c:v>0.95433905146316855</c:v>
                </c:pt>
                <c:pt idx="75">
                  <c:v>0.95484359233097882</c:v>
                </c:pt>
                <c:pt idx="76">
                  <c:v>0.96342078708375378</c:v>
                </c:pt>
                <c:pt idx="77">
                  <c:v>0.96745711402623613</c:v>
                </c:pt>
                <c:pt idx="78">
                  <c:v>0.95736629667003026</c:v>
                </c:pt>
                <c:pt idx="79">
                  <c:v>0.96594349142280533</c:v>
                </c:pt>
                <c:pt idx="80">
                  <c:v>0.96417759838546924</c:v>
                </c:pt>
                <c:pt idx="81">
                  <c:v>0.95610494450050454</c:v>
                </c:pt>
                <c:pt idx="82">
                  <c:v>0.96039354187689208</c:v>
                </c:pt>
                <c:pt idx="83">
                  <c:v>0.96644803229061549</c:v>
                </c:pt>
                <c:pt idx="84">
                  <c:v>0.97149344096871848</c:v>
                </c:pt>
                <c:pt idx="85">
                  <c:v>0.98587285570131178</c:v>
                </c:pt>
                <c:pt idx="86">
                  <c:v>0.98839556004036333</c:v>
                </c:pt>
                <c:pt idx="87">
                  <c:v>0.98662966700302723</c:v>
                </c:pt>
                <c:pt idx="88">
                  <c:v>0.99722502522704337</c:v>
                </c:pt>
                <c:pt idx="89">
                  <c:v>0.99545913218970739</c:v>
                </c:pt>
                <c:pt idx="90">
                  <c:v>0.9952068617558022</c:v>
                </c:pt>
                <c:pt idx="91">
                  <c:v>0.99747729566094856</c:v>
                </c:pt>
                <c:pt idx="92">
                  <c:v>0.98915237134207867</c:v>
                </c:pt>
                <c:pt idx="93">
                  <c:v>0.98435923309788098</c:v>
                </c:pt>
                <c:pt idx="94">
                  <c:v>0.98738647830474269</c:v>
                </c:pt>
                <c:pt idx="95">
                  <c:v>0.99470232088799193</c:v>
                </c:pt>
                <c:pt idx="96">
                  <c:v>0.99066599394550958</c:v>
                </c:pt>
                <c:pt idx="97">
                  <c:v>0.98410696266397579</c:v>
                </c:pt>
                <c:pt idx="98">
                  <c:v>0.96241170534813314</c:v>
                </c:pt>
                <c:pt idx="99">
                  <c:v>0.96291624621594352</c:v>
                </c:pt>
                <c:pt idx="100">
                  <c:v>0.97452068617558019</c:v>
                </c:pt>
                <c:pt idx="101">
                  <c:v>0.96997981836528768</c:v>
                </c:pt>
                <c:pt idx="102">
                  <c:v>0.9712411705348134</c:v>
                </c:pt>
                <c:pt idx="103">
                  <c:v>0.97527749747729564</c:v>
                </c:pt>
                <c:pt idx="104">
                  <c:v>1.001009081735621</c:v>
                </c:pt>
                <c:pt idx="105">
                  <c:v>1.0037840565085769</c:v>
                </c:pt>
                <c:pt idx="106">
                  <c:v>1.003531786074672</c:v>
                </c:pt>
                <c:pt idx="107">
                  <c:v>1.0040363269424819</c:v>
                </c:pt>
                <c:pt idx="108">
                  <c:v>1.009838546922301</c:v>
                </c:pt>
                <c:pt idx="109">
                  <c:v>1.014631685166498</c:v>
                </c:pt>
                <c:pt idx="110">
                  <c:v>1.021442986881937</c:v>
                </c:pt>
                <c:pt idx="111">
                  <c:v>1.019172552976791</c:v>
                </c:pt>
                <c:pt idx="112">
                  <c:v>1.009838546922301</c:v>
                </c:pt>
                <c:pt idx="113">
                  <c:v>1.012361251261352</c:v>
                </c:pt>
                <c:pt idx="114">
                  <c:v>0.99798183652875883</c:v>
                </c:pt>
                <c:pt idx="115">
                  <c:v>1.013622603430878</c:v>
                </c:pt>
                <c:pt idx="116">
                  <c:v>1.014631685166498</c:v>
                </c:pt>
                <c:pt idx="117">
                  <c:v>1.022452068617558</c:v>
                </c:pt>
                <c:pt idx="118">
                  <c:v>1.035570131180626</c:v>
                </c:pt>
                <c:pt idx="119">
                  <c:v>1.0365792129162461</c:v>
                </c:pt>
                <c:pt idx="120">
                  <c:v>1.041372351160444</c:v>
                </c:pt>
                <c:pt idx="121">
                  <c:v>1.050454086781029</c:v>
                </c:pt>
                <c:pt idx="122">
                  <c:v>1.041372351160444</c:v>
                </c:pt>
                <c:pt idx="123">
                  <c:v>1.053985872855701</c:v>
                </c:pt>
                <c:pt idx="124">
                  <c:v>1.0776992936427849</c:v>
                </c:pt>
                <c:pt idx="125">
                  <c:v>1.102421796165489</c:v>
                </c:pt>
                <c:pt idx="126">
                  <c:v>1.124369323915237</c:v>
                </c:pt>
                <c:pt idx="127">
                  <c:v>1.2068617558022201</c:v>
                </c:pt>
                <c:pt idx="128">
                  <c:v>1.1947527749747731</c:v>
                </c:pt>
                <c:pt idx="129">
                  <c:v>1.2103935418768921</c:v>
                </c:pt>
                <c:pt idx="130">
                  <c:v>1.2290615539858729</c:v>
                </c:pt>
                <c:pt idx="131">
                  <c:v>1.2071140262361251</c:v>
                </c:pt>
                <c:pt idx="132">
                  <c:v>1.2323410696266399</c:v>
                </c:pt>
                <c:pt idx="133">
                  <c:v>1.2214934409687179</c:v>
                </c:pt>
                <c:pt idx="134">
                  <c:v>1.2068617558022201</c:v>
                </c:pt>
                <c:pt idx="135">
                  <c:v>1.1493440968718469</c:v>
                </c:pt>
                <c:pt idx="136">
                  <c:v>1.1617053481331989</c:v>
                </c:pt>
                <c:pt idx="137">
                  <c:v>1.192482341069627</c:v>
                </c:pt>
                <c:pt idx="138">
                  <c:v>1.195509586276488</c:v>
                </c:pt>
                <c:pt idx="139">
                  <c:v>1.2088799192734609</c:v>
                </c:pt>
                <c:pt idx="140">
                  <c:v>1.2023208879919269</c:v>
                </c:pt>
                <c:pt idx="141">
                  <c:v>1.1488395560040361</c:v>
                </c:pt>
                <c:pt idx="142">
                  <c:v>1.15590312815338</c:v>
                </c:pt>
                <c:pt idx="143">
                  <c:v>1.164732593340061</c:v>
                </c:pt>
                <c:pt idx="144">
                  <c:v>1.1980322906155401</c:v>
                </c:pt>
                <c:pt idx="145">
                  <c:v>1.18920282542886</c:v>
                </c:pt>
                <c:pt idx="146">
                  <c:v>1.198284561049445</c:v>
                </c:pt>
                <c:pt idx="147">
                  <c:v>1.2172048435923311</c:v>
                </c:pt>
                <c:pt idx="148">
                  <c:v>1.218213925327952</c:v>
                </c:pt>
                <c:pt idx="149">
                  <c:v>1.218718466195762</c:v>
                </c:pt>
                <c:pt idx="150">
                  <c:v>1.214177598385469</c:v>
                </c:pt>
                <c:pt idx="151">
                  <c:v>1.202068617558022</c:v>
                </c:pt>
                <c:pt idx="152">
                  <c:v>1.206104944500505</c:v>
                </c:pt>
                <c:pt idx="153">
                  <c:v>1.1942482341069629</c:v>
                </c:pt>
                <c:pt idx="154">
                  <c:v>1.186175580221998</c:v>
                </c:pt>
                <c:pt idx="155">
                  <c:v>1.182391523713421</c:v>
                </c:pt>
                <c:pt idx="156">
                  <c:v>1.205348133198789</c:v>
                </c:pt>
                <c:pt idx="157">
                  <c:v>1.2303229061553991</c:v>
                </c:pt>
                <c:pt idx="158">
                  <c:v>1.228557013118063</c:v>
                </c:pt>
                <c:pt idx="159">
                  <c:v>1.2093844601412711</c:v>
                </c:pt>
                <c:pt idx="160">
                  <c:v>1.1965186680121089</c:v>
                </c:pt>
                <c:pt idx="161">
                  <c:v>1.2066094853683149</c:v>
                </c:pt>
                <c:pt idx="162">
                  <c:v>1.214177598385469</c:v>
                </c:pt>
                <c:pt idx="163">
                  <c:v>1.216448032290615</c:v>
                </c:pt>
                <c:pt idx="164">
                  <c:v>1.201564076690212</c:v>
                </c:pt>
                <c:pt idx="165">
                  <c:v>1.210645812310797</c:v>
                </c:pt>
                <c:pt idx="166">
                  <c:v>1.2404137235116039</c:v>
                </c:pt>
                <c:pt idx="167">
                  <c:v>1.2295660948536831</c:v>
                </c:pt>
                <c:pt idx="168">
                  <c:v>1.2381432896064579</c:v>
                </c:pt>
                <c:pt idx="169">
                  <c:v>1.2371342078708381</c:v>
                </c:pt>
                <c:pt idx="170">
                  <c:v>1.232088799192735</c:v>
                </c:pt>
                <c:pt idx="171">
                  <c:v>1.218213925327952</c:v>
                </c:pt>
                <c:pt idx="172">
                  <c:v>1.193743693239153</c:v>
                </c:pt>
                <c:pt idx="173">
                  <c:v>1.1997981836528759</c:v>
                </c:pt>
                <c:pt idx="174">
                  <c:v>1.171796165489404</c:v>
                </c:pt>
                <c:pt idx="175">
                  <c:v>1.172805247225025</c:v>
                </c:pt>
                <c:pt idx="176">
                  <c:v>1.18188698284561</c:v>
                </c:pt>
                <c:pt idx="177">
                  <c:v>1.188698284561049</c:v>
                </c:pt>
                <c:pt idx="178">
                  <c:v>1.197527749747729</c:v>
                </c:pt>
                <c:pt idx="179">
                  <c:v>1.190464177598386</c:v>
                </c:pt>
                <c:pt idx="180">
                  <c:v>1.1831483350151359</c:v>
                </c:pt>
                <c:pt idx="181">
                  <c:v>1.2136730575176591</c:v>
                </c:pt>
                <c:pt idx="182">
                  <c:v>1.1997981836528759</c:v>
                </c:pt>
                <c:pt idx="183">
                  <c:v>1.185418768920282</c:v>
                </c:pt>
                <c:pt idx="184">
                  <c:v>1.1889505549949551</c:v>
                </c:pt>
                <c:pt idx="185">
                  <c:v>1.169525731584258</c:v>
                </c:pt>
                <c:pt idx="186">
                  <c:v>1.170282542885974</c:v>
                </c:pt>
                <c:pt idx="187">
                  <c:v>1.172805247225025</c:v>
                </c:pt>
                <c:pt idx="188">
                  <c:v>1.1755802219979821</c:v>
                </c:pt>
                <c:pt idx="189">
                  <c:v>1.1720484359233101</c:v>
                </c:pt>
                <c:pt idx="190">
                  <c:v>1.195509586276488</c:v>
                </c:pt>
                <c:pt idx="191">
                  <c:v>1.2328456104944501</c:v>
                </c:pt>
                <c:pt idx="192">
                  <c:v>1.236881937436932</c:v>
                </c:pt>
                <c:pt idx="193">
                  <c:v>1.230827447023209</c:v>
                </c:pt>
                <c:pt idx="194">
                  <c:v>1.227800201816347</c:v>
                </c:pt>
                <c:pt idx="195">
                  <c:v>1.224268415741675</c:v>
                </c:pt>
                <c:pt idx="196">
                  <c:v>1.216448032290615</c:v>
                </c:pt>
                <c:pt idx="197">
                  <c:v>1.22401614530777</c:v>
                </c:pt>
                <c:pt idx="198">
                  <c:v>1.2255297679112009</c:v>
                </c:pt>
                <c:pt idx="199">
                  <c:v>1.2214934409687179</c:v>
                </c:pt>
                <c:pt idx="200">
                  <c:v>1.20736629667003</c:v>
                </c:pt>
                <c:pt idx="201">
                  <c:v>1.198284561049445</c:v>
                </c:pt>
                <c:pt idx="202">
                  <c:v>1.201816347124117</c:v>
                </c:pt>
                <c:pt idx="203">
                  <c:v>1.211907164480323</c:v>
                </c:pt>
                <c:pt idx="204">
                  <c:v>1.2230070635721491</c:v>
                </c:pt>
                <c:pt idx="205">
                  <c:v>1.2000504540867809</c:v>
                </c:pt>
                <c:pt idx="206">
                  <c:v>1.2071140262361251</c:v>
                </c:pt>
                <c:pt idx="207">
                  <c:v>1.2199798183652879</c:v>
                </c:pt>
                <c:pt idx="208">
                  <c:v>1.2293138244197781</c:v>
                </c:pt>
                <c:pt idx="209">
                  <c:v>1.2484863773965691</c:v>
                </c:pt>
                <c:pt idx="210">
                  <c:v>1.248990918264379</c:v>
                </c:pt>
                <c:pt idx="211">
                  <c:v>1.273461150353179</c:v>
                </c:pt>
                <c:pt idx="212">
                  <c:v>1.26664984863774</c:v>
                </c:pt>
                <c:pt idx="213">
                  <c:v>1.2547931382441979</c:v>
                </c:pt>
                <c:pt idx="214">
                  <c:v>1.2540363269424819</c:v>
                </c:pt>
                <c:pt idx="215">
                  <c:v>1.24117053481332</c:v>
                </c:pt>
                <c:pt idx="216">
                  <c:v>1.2545408678102929</c:v>
                </c:pt>
                <c:pt idx="217">
                  <c:v>1.252270433905146</c:v>
                </c:pt>
                <c:pt idx="218">
                  <c:v>1.2505045408678099</c:v>
                </c:pt>
                <c:pt idx="219">
                  <c:v>1.2610998990918261</c:v>
                </c:pt>
                <c:pt idx="220">
                  <c:v>1.2648839556004039</c:v>
                </c:pt>
                <c:pt idx="221">
                  <c:v>1.2795156407669019</c:v>
                </c:pt>
                <c:pt idx="222">
                  <c:v>1.271442986881937</c:v>
                </c:pt>
                <c:pt idx="223">
                  <c:v>1.255802219979818</c:v>
                </c:pt>
                <c:pt idx="224">
                  <c:v>1.257568113017155</c:v>
                </c:pt>
                <c:pt idx="225">
                  <c:v>1.27547931382442</c:v>
                </c:pt>
                <c:pt idx="226">
                  <c:v>1.269172552976791</c:v>
                </c:pt>
                <c:pt idx="227">
                  <c:v>1.297174571140262</c:v>
                </c:pt>
                <c:pt idx="228">
                  <c:v>1.2943995963673061</c:v>
                </c:pt>
                <c:pt idx="229">
                  <c:v>1.293895055499495</c:v>
                </c:pt>
                <c:pt idx="230">
                  <c:v>1.2966700302724521</c:v>
                </c:pt>
                <c:pt idx="231">
                  <c:v>1.285570131180626</c:v>
                </c:pt>
                <c:pt idx="232">
                  <c:v>1.281533804238143</c:v>
                </c:pt>
                <c:pt idx="233">
                  <c:v>1.2663975782038339</c:v>
                </c:pt>
                <c:pt idx="234">
                  <c:v>1.2638748738647829</c:v>
                </c:pt>
                <c:pt idx="235">
                  <c:v>1.249747729566095</c:v>
                </c:pt>
                <c:pt idx="236">
                  <c:v>1.2608476286579211</c:v>
                </c:pt>
                <c:pt idx="237">
                  <c:v>1.264631685166498</c:v>
                </c:pt>
                <c:pt idx="238">
                  <c:v>1.2671543895055499</c:v>
                </c:pt>
                <c:pt idx="239">
                  <c:v>1.285065590312815</c:v>
                </c:pt>
                <c:pt idx="240">
                  <c:v>1.2777497477295661</c:v>
                </c:pt>
                <c:pt idx="241">
                  <c:v>1.289101917255298</c:v>
                </c:pt>
                <c:pt idx="242">
                  <c:v>1.269677093844602</c:v>
                </c:pt>
                <c:pt idx="243">
                  <c:v>1.2800201816347121</c:v>
                </c:pt>
                <c:pt idx="244">
                  <c:v>1.2800201816347121</c:v>
                </c:pt>
                <c:pt idx="245">
                  <c:v>1.290615539858728</c:v>
                </c:pt>
                <c:pt idx="246">
                  <c:v>1.2941473259334011</c:v>
                </c:pt>
                <c:pt idx="247">
                  <c:v>1.2901109989909181</c:v>
                </c:pt>
                <c:pt idx="248">
                  <c:v>1.3062563067608479</c:v>
                </c:pt>
                <c:pt idx="249">
                  <c:v>1.333753784056509</c:v>
                </c:pt>
                <c:pt idx="250">
                  <c:v>1.34561049445005</c:v>
                </c:pt>
                <c:pt idx="251">
                  <c:v>1.3705852674066601</c:v>
                </c:pt>
                <c:pt idx="252">
                  <c:v>1.3829465186680121</c:v>
                </c:pt>
                <c:pt idx="253">
                  <c:v>1.412462159434914</c:v>
                </c:pt>
                <c:pt idx="254">
                  <c:v>1.4053985872855701</c:v>
                </c:pt>
                <c:pt idx="255">
                  <c:v>1.3895055499495459</c:v>
                </c:pt>
                <c:pt idx="256">
                  <c:v>1.4298688193743689</c:v>
                </c:pt>
                <c:pt idx="257">
                  <c:v>1.4243188698284559</c:v>
                </c:pt>
                <c:pt idx="258">
                  <c:v>1.3983350151362259</c:v>
                </c:pt>
                <c:pt idx="259">
                  <c:v>1.3940464177598391</c:v>
                </c:pt>
                <c:pt idx="260">
                  <c:v>1.3907669021190721</c:v>
                </c:pt>
                <c:pt idx="261">
                  <c:v>1.371846619576186</c:v>
                </c:pt>
                <c:pt idx="262">
                  <c:v>1.3794147325933399</c:v>
                </c:pt>
                <c:pt idx="263">
                  <c:v>1.4031281533804241</c:v>
                </c:pt>
                <c:pt idx="264">
                  <c:v>1.403884964682139</c:v>
                </c:pt>
                <c:pt idx="265">
                  <c:v>1.420534813319879</c:v>
                </c:pt>
                <c:pt idx="266">
                  <c:v>1.390262361251261</c:v>
                </c:pt>
                <c:pt idx="267">
                  <c:v>1.3927850655903129</c:v>
                </c:pt>
                <c:pt idx="268">
                  <c:v>1.358476286579213</c:v>
                </c:pt>
                <c:pt idx="269">
                  <c:v>1.349142280524722</c:v>
                </c:pt>
                <c:pt idx="270">
                  <c:v>1.3650353178607471</c:v>
                </c:pt>
                <c:pt idx="271">
                  <c:v>1.3852169525731579</c:v>
                </c:pt>
                <c:pt idx="272">
                  <c:v>1.3837033299697279</c:v>
                </c:pt>
                <c:pt idx="273">
                  <c:v>1.380928355196771</c:v>
                </c:pt>
                <c:pt idx="274">
                  <c:v>1.3829465186680121</c:v>
                </c:pt>
                <c:pt idx="275">
                  <c:v>1.401109989909183</c:v>
                </c:pt>
                <c:pt idx="276">
                  <c:v>1.435923309788093</c:v>
                </c:pt>
                <c:pt idx="277">
                  <c:v>1.464934409687185</c:v>
                </c:pt>
                <c:pt idx="278">
                  <c:v>1.454086781029263</c:v>
                </c:pt>
                <c:pt idx="279">
                  <c:v>1.462159434914228</c:v>
                </c:pt>
                <c:pt idx="280">
                  <c:v>1.409939455095863</c:v>
                </c:pt>
                <c:pt idx="281">
                  <c:v>1.406155398587285</c:v>
                </c:pt>
                <c:pt idx="282">
                  <c:v>1.369071644803229</c:v>
                </c:pt>
                <c:pt idx="283">
                  <c:v>1.381937436932392</c:v>
                </c:pt>
                <c:pt idx="284">
                  <c:v>1.3443491422805249</c:v>
                </c:pt>
                <c:pt idx="285">
                  <c:v>1.3668012108980829</c:v>
                </c:pt>
                <c:pt idx="286">
                  <c:v>1.349394550958628</c:v>
                </c:pt>
                <c:pt idx="287">
                  <c:v>1.3758829465186679</c:v>
                </c:pt>
                <c:pt idx="288">
                  <c:v>1.333753784056509</c:v>
                </c:pt>
                <c:pt idx="289">
                  <c:v>1.3284561049445009</c:v>
                </c:pt>
                <c:pt idx="290">
                  <c:v>1.281533804238143</c:v>
                </c:pt>
                <c:pt idx="291">
                  <c:v>1.2560544904137241</c:v>
                </c:pt>
                <c:pt idx="292">
                  <c:v>1.2613521695257319</c:v>
                </c:pt>
                <c:pt idx="293">
                  <c:v>1.293895055499495</c:v>
                </c:pt>
                <c:pt idx="294">
                  <c:v>1.297174571140262</c:v>
                </c:pt>
                <c:pt idx="295">
                  <c:v>1.271442986881937</c:v>
                </c:pt>
                <c:pt idx="296">
                  <c:v>1.2797679112008069</c:v>
                </c:pt>
                <c:pt idx="297">
                  <c:v>1.285570131180626</c:v>
                </c:pt>
                <c:pt idx="298">
                  <c:v>1.295660948536832</c:v>
                </c:pt>
                <c:pt idx="299">
                  <c:v>1.2605953582240159</c:v>
                </c:pt>
                <c:pt idx="300">
                  <c:v>1.2749747729566101</c:v>
                </c:pt>
                <c:pt idx="301">
                  <c:v>1.263622603430878</c:v>
                </c:pt>
                <c:pt idx="302">
                  <c:v>1.244450050454087</c:v>
                </c:pt>
                <c:pt idx="303">
                  <c:v>1.243440968718466</c:v>
                </c:pt>
                <c:pt idx="304">
                  <c:v>1.269677093844602</c:v>
                </c:pt>
                <c:pt idx="305">
                  <c:v>1.272199798183653</c:v>
                </c:pt>
                <c:pt idx="306">
                  <c:v>1.2832996972754791</c:v>
                </c:pt>
                <c:pt idx="307">
                  <c:v>1.2739656912209889</c:v>
                </c:pt>
                <c:pt idx="308">
                  <c:v>1.2896064581231079</c:v>
                </c:pt>
                <c:pt idx="309">
                  <c:v>1.3019677093844599</c:v>
                </c:pt>
                <c:pt idx="310">
                  <c:v>1.294904137235116</c:v>
                </c:pt>
                <c:pt idx="311">
                  <c:v>1.286074672048436</c:v>
                </c:pt>
                <c:pt idx="312">
                  <c:v>1.288849646821393</c:v>
                </c:pt>
                <c:pt idx="313">
                  <c:v>1.2709384460141271</c:v>
                </c:pt>
                <c:pt idx="314">
                  <c:v>1.249747729566095</c:v>
                </c:pt>
                <c:pt idx="315">
                  <c:v>1.2479818365287589</c:v>
                </c:pt>
                <c:pt idx="316">
                  <c:v>1.2550454086781031</c:v>
                </c:pt>
                <c:pt idx="317">
                  <c:v>1.2479818365287589</c:v>
                </c:pt>
                <c:pt idx="318">
                  <c:v>1.2520181634712411</c:v>
                </c:pt>
                <c:pt idx="319">
                  <c:v>1.2838042381432899</c:v>
                </c:pt>
                <c:pt idx="320">
                  <c:v>1.2817860746720491</c:v>
                </c:pt>
                <c:pt idx="321">
                  <c:v>1.28481331987891</c:v>
                </c:pt>
                <c:pt idx="322">
                  <c:v>1.2838042381432899</c:v>
                </c:pt>
                <c:pt idx="323">
                  <c:v>1.2966700302724521</c:v>
                </c:pt>
                <c:pt idx="324">
                  <c:v>1.2805247225025229</c:v>
                </c:pt>
                <c:pt idx="325">
                  <c:v>1.2838042381432899</c:v>
                </c:pt>
                <c:pt idx="326">
                  <c:v>1.2933905146316851</c:v>
                </c:pt>
                <c:pt idx="327">
                  <c:v>1.304994954591322</c:v>
                </c:pt>
                <c:pt idx="328">
                  <c:v>1.2936427850655901</c:v>
                </c:pt>
                <c:pt idx="329">
                  <c:v>1.276740665993946</c:v>
                </c:pt>
                <c:pt idx="330">
                  <c:v>1.2613521695257319</c:v>
                </c:pt>
                <c:pt idx="331">
                  <c:v>1.2610998990918261</c:v>
                </c:pt>
                <c:pt idx="332">
                  <c:v>1.2676589303733601</c:v>
                </c:pt>
                <c:pt idx="333">
                  <c:v>1.27547931382442</c:v>
                </c:pt>
                <c:pt idx="334">
                  <c:v>1.2616044399596369</c:v>
                </c:pt>
                <c:pt idx="335">
                  <c:v>1.2933905146316851</c:v>
                </c:pt>
                <c:pt idx="336">
                  <c:v>1.3087790110998989</c:v>
                </c:pt>
                <c:pt idx="337">
                  <c:v>1.30928355196771</c:v>
                </c:pt>
                <c:pt idx="338">
                  <c:v>1.3057517658930371</c:v>
                </c:pt>
                <c:pt idx="339">
                  <c:v>1.30928355196771</c:v>
                </c:pt>
                <c:pt idx="340">
                  <c:v>1.2954086781029259</c:v>
                </c:pt>
                <c:pt idx="341">
                  <c:v>1.302472250252271</c:v>
                </c:pt>
                <c:pt idx="342">
                  <c:v>1.3438446014127139</c:v>
                </c:pt>
                <c:pt idx="343">
                  <c:v>1.34409687184662</c:v>
                </c:pt>
                <c:pt idx="344">
                  <c:v>1.348890010090817</c:v>
                </c:pt>
                <c:pt idx="345">
                  <c:v>1.3451059535822401</c:v>
                </c:pt>
                <c:pt idx="346">
                  <c:v>1.346619576185671</c:v>
                </c:pt>
                <c:pt idx="347">
                  <c:v>1.348637739656912</c:v>
                </c:pt>
                <c:pt idx="348">
                  <c:v>1.3377901109989909</c:v>
                </c:pt>
                <c:pt idx="349">
                  <c:v>1.32744702320888</c:v>
                </c:pt>
                <c:pt idx="350">
                  <c:v>1.3357719475277501</c:v>
                </c:pt>
                <c:pt idx="351">
                  <c:v>1.334258324924319</c:v>
                </c:pt>
                <c:pt idx="352">
                  <c:v>1.323662966700303</c:v>
                </c:pt>
                <c:pt idx="353">
                  <c:v>1.3256811301715441</c:v>
                </c:pt>
                <c:pt idx="354">
                  <c:v>1.334258324924319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CA-433B-9601-C1730BF21941}"/>
            </c:ext>
          </c:extLst>
        </c:ser>
        <c:ser>
          <c:idx val="1"/>
          <c:order val="1"/>
          <c:tx>
            <c:strRef>
              <c:f>'300etf'!$C$1</c:f>
              <c:strCache>
                <c:ptCount val="1"/>
                <c:pt idx="0">
                  <c:v>净值(0.85-1.05,10)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'300etf'!$C$2:$C$356</c:f>
              <c:numCache>
                <c:formatCode>General</c:formatCode>
                <c:ptCount val="355"/>
                <c:pt idx="0">
                  <c:v>1</c:v>
                </c:pt>
                <c:pt idx="1">
                  <c:v>0.99990862432389072</c:v>
                </c:pt>
                <c:pt idx="2">
                  <c:v>1.0017146271856101</c:v>
                </c:pt>
                <c:pt idx="3">
                  <c:v>1.0077166387374821</c:v>
                </c:pt>
                <c:pt idx="4">
                  <c:v>1.0069233153979491</c:v>
                </c:pt>
                <c:pt idx="5">
                  <c:v>1.0175106762696551</c:v>
                </c:pt>
                <c:pt idx="6">
                  <c:v>1.0211247965503321</c:v>
                </c:pt>
                <c:pt idx="7">
                  <c:v>1.030249314435689</c:v>
                </c:pt>
                <c:pt idx="8">
                  <c:v>1.02885386771035</c:v>
                </c:pt>
                <c:pt idx="9">
                  <c:v>1.026809897253298</c:v>
                </c:pt>
                <c:pt idx="10">
                  <c:v>1.031503287076764</c:v>
                </c:pt>
                <c:pt idx="11">
                  <c:v>1.0258455060508249</c:v>
                </c:pt>
                <c:pt idx="12">
                  <c:v>1.0336581170979631</c:v>
                </c:pt>
                <c:pt idx="13">
                  <c:v>1.034714044040278</c:v>
                </c:pt>
                <c:pt idx="14">
                  <c:v>1.0417902027001571</c:v>
                </c:pt>
                <c:pt idx="15">
                  <c:v>1.039012249823672</c:v>
                </c:pt>
                <c:pt idx="16">
                  <c:v>1.0336837917859401</c:v>
                </c:pt>
                <c:pt idx="17">
                  <c:v>1.033173316904028</c:v>
                </c:pt>
                <c:pt idx="18">
                  <c:v>1.035010983389874</c:v>
                </c:pt>
                <c:pt idx="19">
                  <c:v>1.0409491243505049</c:v>
                </c:pt>
                <c:pt idx="20">
                  <c:v>1.024297647490765</c:v>
                </c:pt>
                <c:pt idx="21">
                  <c:v>1.028279197209931</c:v>
                </c:pt>
                <c:pt idx="22">
                  <c:v>1.0025501910060099</c:v>
                </c:pt>
                <c:pt idx="23">
                  <c:v>0.96459048889009358</c:v>
                </c:pt>
                <c:pt idx="24">
                  <c:v>0.95324912298240339</c:v>
                </c:pt>
                <c:pt idx="25">
                  <c:v>0.95868600972390161</c:v>
                </c:pt>
                <c:pt idx="26">
                  <c:v>0.96691284927694687</c:v>
                </c:pt>
                <c:pt idx="27">
                  <c:v>0.96246462871260741</c:v>
                </c:pt>
                <c:pt idx="28">
                  <c:v>0.96784456873839764</c:v>
                </c:pt>
                <c:pt idx="29">
                  <c:v>0.9712689952797845</c:v>
                </c:pt>
                <c:pt idx="30">
                  <c:v>0.97268628551074887</c:v>
                </c:pt>
                <c:pt idx="31">
                  <c:v>0.97099318875411911</c:v>
                </c:pt>
                <c:pt idx="32">
                  <c:v>0.97092759026637943</c:v>
                </c:pt>
                <c:pt idx="33">
                  <c:v>0.97055234194920115</c:v>
                </c:pt>
                <c:pt idx="34">
                  <c:v>0.96548977828670124</c:v>
                </c:pt>
                <c:pt idx="35">
                  <c:v>0.96606304535290888</c:v>
                </c:pt>
                <c:pt idx="36">
                  <c:v>0.97965655420947217</c:v>
                </c:pt>
                <c:pt idx="37">
                  <c:v>0.97909329664308808</c:v>
                </c:pt>
                <c:pt idx="38">
                  <c:v>0.97472714092927615</c:v>
                </c:pt>
                <c:pt idx="39">
                  <c:v>0.97382519244133781</c:v>
                </c:pt>
                <c:pt idx="40">
                  <c:v>0.96989563979066573</c:v>
                </c:pt>
                <c:pt idx="41">
                  <c:v>0.97229126120082077</c:v>
                </c:pt>
                <c:pt idx="42">
                  <c:v>0.9485383812064393</c:v>
                </c:pt>
                <c:pt idx="43">
                  <c:v>0.97230127328343019</c:v>
                </c:pt>
                <c:pt idx="44">
                  <c:v>0.97044097263997586</c:v>
                </c:pt>
                <c:pt idx="45">
                  <c:v>0.97371723234477914</c:v>
                </c:pt>
                <c:pt idx="46">
                  <c:v>0.98396608165975286</c:v>
                </c:pt>
                <c:pt idx="47">
                  <c:v>0.97549062960576527</c:v>
                </c:pt>
                <c:pt idx="48">
                  <c:v>0.95828174706770586</c:v>
                </c:pt>
                <c:pt idx="49">
                  <c:v>0.96978315539941073</c:v>
                </c:pt>
                <c:pt idx="50">
                  <c:v>0.96306440191349751</c:v>
                </c:pt>
                <c:pt idx="51">
                  <c:v>0.95176342094932465</c:v>
                </c:pt>
                <c:pt idx="52">
                  <c:v>0.93745275716445486</c:v>
                </c:pt>
                <c:pt idx="53">
                  <c:v>0.91006357655567305</c:v>
                </c:pt>
                <c:pt idx="54">
                  <c:v>0.90364359577703712</c:v>
                </c:pt>
                <c:pt idx="55">
                  <c:v>0.90117888448063577</c:v>
                </c:pt>
                <c:pt idx="56">
                  <c:v>0.89239360575805404</c:v>
                </c:pt>
                <c:pt idx="57">
                  <c:v>0.90101618718136922</c:v>
                </c:pt>
                <c:pt idx="58">
                  <c:v>0.88646448595466432</c:v>
                </c:pt>
                <c:pt idx="59">
                  <c:v>0.89436747845243025</c:v>
                </c:pt>
                <c:pt idx="60">
                  <c:v>0.90710083670933594</c:v>
                </c:pt>
                <c:pt idx="61">
                  <c:v>0.90533991181848972</c:v>
                </c:pt>
                <c:pt idx="62">
                  <c:v>0.90673997160692588</c:v>
                </c:pt>
                <c:pt idx="63">
                  <c:v>0.9034351427958186</c:v>
                </c:pt>
                <c:pt idx="64">
                  <c:v>0.90647138189050047</c:v>
                </c:pt>
                <c:pt idx="65">
                  <c:v>0.91062969012664718</c:v>
                </c:pt>
                <c:pt idx="66">
                  <c:v>0.91357801745818668</c:v>
                </c:pt>
                <c:pt idx="67">
                  <c:v>0.91172158279660775</c:v>
                </c:pt>
                <c:pt idx="68">
                  <c:v>0.92252256947721334</c:v>
                </c:pt>
                <c:pt idx="69">
                  <c:v>0.92221466901441607</c:v>
                </c:pt>
                <c:pt idx="70">
                  <c:v>0.9239571213306379</c:v>
                </c:pt>
                <c:pt idx="71">
                  <c:v>0.92533436724673479</c:v>
                </c:pt>
                <c:pt idx="72">
                  <c:v>0.92587821648845214</c:v>
                </c:pt>
                <c:pt idx="73">
                  <c:v>0.93600147984628268</c:v>
                </c:pt>
                <c:pt idx="74">
                  <c:v>0.93246409334818503</c:v>
                </c:pt>
                <c:pt idx="75">
                  <c:v>0.93286972807389124</c:v>
                </c:pt>
                <c:pt idx="76">
                  <c:v>0.93828530789513021</c:v>
                </c:pt>
                <c:pt idx="77">
                  <c:v>0.94170978851601128</c:v>
                </c:pt>
                <c:pt idx="78">
                  <c:v>0.93692985177399579</c:v>
                </c:pt>
                <c:pt idx="79">
                  <c:v>0.94249466085649969</c:v>
                </c:pt>
                <c:pt idx="80">
                  <c:v>0.94198008879583317</c:v>
                </c:pt>
                <c:pt idx="81">
                  <c:v>0.93619199359958261</c:v>
                </c:pt>
                <c:pt idx="82">
                  <c:v>0.93953058976869352</c:v>
                </c:pt>
                <c:pt idx="83">
                  <c:v>0.94401194417927747</c:v>
                </c:pt>
                <c:pt idx="84">
                  <c:v>0.94667501594109216</c:v>
                </c:pt>
                <c:pt idx="85">
                  <c:v>0.95176739244564246</c:v>
                </c:pt>
                <c:pt idx="86">
                  <c:v>0.95468421994529162</c:v>
                </c:pt>
                <c:pt idx="87">
                  <c:v>0.95614000821630185</c:v>
                </c:pt>
                <c:pt idx="88">
                  <c:v>0.96105515715444345</c:v>
                </c:pt>
                <c:pt idx="89">
                  <c:v>0.96024782648470619</c:v>
                </c:pt>
                <c:pt idx="90">
                  <c:v>0.96048653971159548</c:v>
                </c:pt>
                <c:pt idx="91">
                  <c:v>0.96152924344031676</c:v>
                </c:pt>
                <c:pt idx="92">
                  <c:v>0.95948625732148141</c:v>
                </c:pt>
                <c:pt idx="93">
                  <c:v>0.95820546035002596</c:v>
                </c:pt>
                <c:pt idx="94">
                  <c:v>0.96010381830166691</c:v>
                </c:pt>
                <c:pt idx="95">
                  <c:v>0.96599886191527085</c:v>
                </c:pt>
                <c:pt idx="96">
                  <c:v>0.9632521479772016</c:v>
                </c:pt>
                <c:pt idx="97">
                  <c:v>0.95815649051900498</c:v>
                </c:pt>
                <c:pt idx="98">
                  <c:v>0.94065441969562869</c:v>
                </c:pt>
                <c:pt idx="99">
                  <c:v>0.94220724632923036</c:v>
                </c:pt>
                <c:pt idx="100">
                  <c:v>0.95134931424992641</c:v>
                </c:pt>
                <c:pt idx="101">
                  <c:v>0.94784613658503503</c:v>
                </c:pt>
                <c:pt idx="102">
                  <c:v>0.94873498591698702</c:v>
                </c:pt>
                <c:pt idx="103">
                  <c:v>0.95213016107554282</c:v>
                </c:pt>
                <c:pt idx="104">
                  <c:v>0.96917300955889996</c:v>
                </c:pt>
                <c:pt idx="105">
                  <c:v>0.97127739370205379</c:v>
                </c:pt>
                <c:pt idx="106">
                  <c:v>0.9707735464019035</c:v>
                </c:pt>
                <c:pt idx="107">
                  <c:v>0.97160564802335003</c:v>
                </c:pt>
                <c:pt idx="108">
                  <c:v>0.97449403621546227</c:v>
                </c:pt>
                <c:pt idx="109">
                  <c:v>0.97863451358209175</c:v>
                </c:pt>
                <c:pt idx="110">
                  <c:v>0.98148149144335184</c:v>
                </c:pt>
                <c:pt idx="111">
                  <c:v>0.9803084942687712</c:v>
                </c:pt>
                <c:pt idx="112">
                  <c:v>0.97797142780825463</c:v>
                </c:pt>
                <c:pt idx="113">
                  <c:v>0.97862128589039177</c:v>
                </c:pt>
                <c:pt idx="114">
                  <c:v>0.97146547242008752</c:v>
                </c:pt>
                <c:pt idx="115">
                  <c:v>0.98351017057385193</c:v>
                </c:pt>
                <c:pt idx="116">
                  <c:v>0.98428627396193247</c:v>
                </c:pt>
                <c:pt idx="117">
                  <c:v>0.98976544390910315</c:v>
                </c:pt>
                <c:pt idx="118">
                  <c:v>0.99768728688978692</c:v>
                </c:pt>
                <c:pt idx="119">
                  <c:v>0.99864434163832927</c:v>
                </c:pt>
                <c:pt idx="120">
                  <c:v>1.0009230887791329</c:v>
                </c:pt>
                <c:pt idx="121">
                  <c:v>1.006958212634298</c:v>
                </c:pt>
                <c:pt idx="122">
                  <c:v>1.003164261601887</c:v>
                </c:pt>
                <c:pt idx="123">
                  <c:v>1.0112507966822379</c:v>
                </c:pt>
                <c:pt idx="124">
                  <c:v>1.020753353814424</c:v>
                </c:pt>
                <c:pt idx="125">
                  <c:v>1.0234542968428111</c:v>
                </c:pt>
                <c:pt idx="126">
                  <c:v>1.0245207861147549</c:v>
                </c:pt>
                <c:pt idx="127">
                  <c:v>1.0203397512383481</c:v>
                </c:pt>
                <c:pt idx="128">
                  <c:v>1.0227811775312889</c:v>
                </c:pt>
                <c:pt idx="129">
                  <c:v>1.022476550581068</c:v>
                </c:pt>
                <c:pt idx="130">
                  <c:v>1.024404144079661</c:v>
                </c:pt>
                <c:pt idx="131">
                  <c:v>1.024004637193084</c:v>
                </c:pt>
                <c:pt idx="132">
                  <c:v>1.027043388137256</c:v>
                </c:pt>
                <c:pt idx="133">
                  <c:v>1.0222375413107729</c:v>
                </c:pt>
                <c:pt idx="134">
                  <c:v>1.0149562218247641</c:v>
                </c:pt>
                <c:pt idx="135">
                  <c:v>0.98369193310645808</c:v>
                </c:pt>
                <c:pt idx="136">
                  <c:v>0.99535753388688897</c:v>
                </c:pt>
                <c:pt idx="137">
                  <c:v>1.0105103376588651</c:v>
                </c:pt>
                <c:pt idx="138">
                  <c:v>1.0138512875194561</c:v>
                </c:pt>
                <c:pt idx="139">
                  <c:v>1.0217974048936851</c:v>
                </c:pt>
                <c:pt idx="140">
                  <c:v>1.0161409028710751</c:v>
                </c:pt>
                <c:pt idx="141">
                  <c:v>0.99058538719482703</c:v>
                </c:pt>
                <c:pt idx="142">
                  <c:v>0.99516809140502005</c:v>
                </c:pt>
                <c:pt idx="143">
                  <c:v>1.0009704317816921</c:v>
                </c:pt>
                <c:pt idx="144">
                  <c:v>1.0157556666575149</c:v>
                </c:pt>
                <c:pt idx="145">
                  <c:v>1.012378105404564</c:v>
                </c:pt>
                <c:pt idx="146">
                  <c:v>1.0170316654292539</c:v>
                </c:pt>
                <c:pt idx="147">
                  <c:v>1.0241286562951619</c:v>
                </c:pt>
                <c:pt idx="148">
                  <c:v>1.0253127083723319</c:v>
                </c:pt>
                <c:pt idx="149">
                  <c:v>1.0270549881449671</c:v>
                </c:pt>
                <c:pt idx="150">
                  <c:v>1.0255582598031641</c:v>
                </c:pt>
                <c:pt idx="151">
                  <c:v>1.0229402587995819</c:v>
                </c:pt>
                <c:pt idx="152">
                  <c:v>1.0261559926750341</c:v>
                </c:pt>
                <c:pt idx="153">
                  <c:v>1.022348863186396</c:v>
                </c:pt>
                <c:pt idx="154">
                  <c:v>1.0189735709423871</c:v>
                </c:pt>
                <c:pt idx="155">
                  <c:v>1.017716519728012</c:v>
                </c:pt>
                <c:pt idx="156">
                  <c:v>1.02872807195062</c:v>
                </c:pt>
                <c:pt idx="157">
                  <c:v>1.0371169285328361</c:v>
                </c:pt>
                <c:pt idx="158">
                  <c:v>1.0376856555872489</c:v>
                </c:pt>
                <c:pt idx="159">
                  <c:v>1.0299788773750129</c:v>
                </c:pt>
                <c:pt idx="160">
                  <c:v>1.024109185922683</c:v>
                </c:pt>
                <c:pt idx="161">
                  <c:v>1.030143475682779</c:v>
                </c:pt>
                <c:pt idx="162">
                  <c:v>1.03572140637134</c:v>
                </c:pt>
                <c:pt idx="163">
                  <c:v>1.0379897318791209</c:v>
                </c:pt>
                <c:pt idx="164">
                  <c:v>1.0295328112573841</c:v>
                </c:pt>
                <c:pt idx="165">
                  <c:v>1.034815103468387</c:v>
                </c:pt>
                <c:pt idx="166">
                  <c:v>1.0498813555120849</c:v>
                </c:pt>
                <c:pt idx="167">
                  <c:v>1.046870455291804</c:v>
                </c:pt>
                <c:pt idx="168">
                  <c:v>1.05059559812852</c:v>
                </c:pt>
                <c:pt idx="169">
                  <c:v>1.05190197440167</c:v>
                </c:pt>
                <c:pt idx="170">
                  <c:v>1.0495489697595819</c:v>
                </c:pt>
                <c:pt idx="171">
                  <c:v>1.0416665655237649</c:v>
                </c:pt>
                <c:pt idx="172">
                  <c:v>1.0282612972911489</c:v>
                </c:pt>
                <c:pt idx="173">
                  <c:v>1.0321115345573459</c:v>
                </c:pt>
                <c:pt idx="174">
                  <c:v>1.0122980557489849</c:v>
                </c:pt>
                <c:pt idx="175">
                  <c:v>1.014443299563061</c:v>
                </c:pt>
                <c:pt idx="176">
                  <c:v>1.0223031759895871</c:v>
                </c:pt>
                <c:pt idx="177">
                  <c:v>1.0284375883706041</c:v>
                </c:pt>
                <c:pt idx="178">
                  <c:v>1.0349202979840639</c:v>
                </c:pt>
                <c:pt idx="179">
                  <c:v>1.03241881801392</c:v>
                </c:pt>
                <c:pt idx="180">
                  <c:v>1.0280173704372491</c:v>
                </c:pt>
                <c:pt idx="181">
                  <c:v>1.040046351010373</c:v>
                </c:pt>
                <c:pt idx="182">
                  <c:v>1.0345881966521011</c:v>
                </c:pt>
                <c:pt idx="183">
                  <c:v>1.0278962155580009</c:v>
                </c:pt>
                <c:pt idx="184">
                  <c:v>1.03057579886525</c:v>
                </c:pt>
                <c:pt idx="185">
                  <c:v>1.0193676978699839</c:v>
                </c:pt>
                <c:pt idx="186">
                  <c:v>1.018959829245986</c:v>
                </c:pt>
                <c:pt idx="187">
                  <c:v>1.020085724565607</c:v>
                </c:pt>
                <c:pt idx="188">
                  <c:v>1.0212109402108289</c:v>
                </c:pt>
                <c:pt idx="189">
                  <c:v>1.020822610552766</c:v>
                </c:pt>
                <c:pt idx="190">
                  <c:v>1.0393934109126679</c:v>
                </c:pt>
                <c:pt idx="191">
                  <c:v>1.0576972753903899</c:v>
                </c:pt>
                <c:pt idx="192">
                  <c:v>1.0607202883634179</c:v>
                </c:pt>
                <c:pt idx="193">
                  <c:v>1.0598122598341631</c:v>
                </c:pt>
                <c:pt idx="194">
                  <c:v>1.0586878029349369</c:v>
                </c:pt>
                <c:pt idx="195">
                  <c:v>1.0582585745931521</c:v>
                </c:pt>
                <c:pt idx="196">
                  <c:v>1.056238922392573</c:v>
                </c:pt>
                <c:pt idx="197">
                  <c:v>1.0609784186856339</c:v>
                </c:pt>
                <c:pt idx="198">
                  <c:v>1.0624444298941971</c:v>
                </c:pt>
                <c:pt idx="199">
                  <c:v>1.060521758046038</c:v>
                </c:pt>
                <c:pt idx="200">
                  <c:v>1.051260980390472</c:v>
                </c:pt>
                <c:pt idx="201">
                  <c:v>1.0469906533356881</c:v>
                </c:pt>
                <c:pt idx="202">
                  <c:v>1.049860907064369</c:v>
                </c:pt>
                <c:pt idx="203">
                  <c:v>1.05635955636177</c:v>
                </c:pt>
                <c:pt idx="204">
                  <c:v>1.0632969672526991</c:v>
                </c:pt>
                <c:pt idx="205">
                  <c:v>1.0498106272030889</c:v>
                </c:pt>
                <c:pt idx="206">
                  <c:v>1.0543592001112481</c:v>
                </c:pt>
                <c:pt idx="207">
                  <c:v>1.0622948225818629</c:v>
                </c:pt>
                <c:pt idx="208">
                  <c:v>1.069554702439917</c:v>
                </c:pt>
                <c:pt idx="209">
                  <c:v>1.0795308058085069</c:v>
                </c:pt>
                <c:pt idx="210">
                  <c:v>1.0813504753211891</c:v>
                </c:pt>
                <c:pt idx="211">
                  <c:v>1.091016827673676</c:v>
                </c:pt>
                <c:pt idx="212">
                  <c:v>1.0896128432090531</c:v>
                </c:pt>
                <c:pt idx="213">
                  <c:v>1.085425928015201</c:v>
                </c:pt>
                <c:pt idx="214">
                  <c:v>1.0864574944948671</c:v>
                </c:pt>
                <c:pt idx="215">
                  <c:v>1.0817965031671439</c:v>
                </c:pt>
                <c:pt idx="216">
                  <c:v>1.0902287038307381</c:v>
                </c:pt>
                <c:pt idx="217">
                  <c:v>1.0889169310521121</c:v>
                </c:pt>
                <c:pt idx="218">
                  <c:v>1.0871764364002769</c:v>
                </c:pt>
                <c:pt idx="219">
                  <c:v>1.093733616946948</c:v>
                </c:pt>
                <c:pt idx="220">
                  <c:v>1.0974620983032659</c:v>
                </c:pt>
                <c:pt idx="221">
                  <c:v>1.1067167073814539</c:v>
                </c:pt>
                <c:pt idx="222">
                  <c:v>1.102096459996764</c:v>
                </c:pt>
                <c:pt idx="223">
                  <c:v>1.092591688462736</c:v>
                </c:pt>
                <c:pt idx="224">
                  <c:v>1.0943487923075981</c:v>
                </c:pt>
                <c:pt idx="225">
                  <c:v>1.1071644775514859</c:v>
                </c:pt>
                <c:pt idx="226">
                  <c:v>1.103205678352378</c:v>
                </c:pt>
                <c:pt idx="227">
                  <c:v>1.1177022273637209</c:v>
                </c:pt>
                <c:pt idx="228">
                  <c:v>1.1163450223633691</c:v>
                </c:pt>
                <c:pt idx="229">
                  <c:v>1.1168402829169499</c:v>
                </c:pt>
                <c:pt idx="230">
                  <c:v>1.119478775730588</c:v>
                </c:pt>
                <c:pt idx="231">
                  <c:v>1.115713810328661</c:v>
                </c:pt>
                <c:pt idx="232">
                  <c:v>1.1139758138828491</c:v>
                </c:pt>
                <c:pt idx="233">
                  <c:v>1.104124787556223</c:v>
                </c:pt>
                <c:pt idx="234">
                  <c:v>1.1030638549665941</c:v>
                </c:pt>
                <c:pt idx="235">
                  <c:v>1.092357085924913</c:v>
                </c:pt>
                <c:pt idx="236">
                  <c:v>1.101346045125573</c:v>
                </c:pt>
                <c:pt idx="237">
                  <c:v>1.104571707874402</c:v>
                </c:pt>
                <c:pt idx="238">
                  <c:v>1.1064975264938519</c:v>
                </c:pt>
                <c:pt idx="239">
                  <c:v>1.1151059993852119</c:v>
                </c:pt>
                <c:pt idx="240">
                  <c:v>1.112482296543664</c:v>
                </c:pt>
                <c:pt idx="241">
                  <c:v>1.117767267236645</c:v>
                </c:pt>
                <c:pt idx="242">
                  <c:v>1.1089733803785691</c:v>
                </c:pt>
                <c:pt idx="243">
                  <c:v>1.114590334909916</c:v>
                </c:pt>
                <c:pt idx="244">
                  <c:v>1.115299611930928</c:v>
                </c:pt>
                <c:pt idx="245">
                  <c:v>1.12095787184636</c:v>
                </c:pt>
                <c:pt idx="246">
                  <c:v>1.123025474624211</c:v>
                </c:pt>
                <c:pt idx="247">
                  <c:v>1.120250314426861</c:v>
                </c:pt>
                <c:pt idx="248">
                  <c:v>1.1285532072971689</c:v>
                </c:pt>
                <c:pt idx="249">
                  <c:v>1.1393011822718671</c:v>
                </c:pt>
                <c:pt idx="250">
                  <c:v>1.144436797317298</c:v>
                </c:pt>
                <c:pt idx="251">
                  <c:v>1.1504756965677589</c:v>
                </c:pt>
                <c:pt idx="252">
                  <c:v>1.1513183422910029</c:v>
                </c:pt>
                <c:pt idx="253">
                  <c:v>1.152641444687925</c:v>
                </c:pt>
                <c:pt idx="254">
                  <c:v>1.151348014280676</c:v>
                </c:pt>
                <c:pt idx="255">
                  <c:v>1.1519910940744269</c:v>
                </c:pt>
                <c:pt idx="256">
                  <c:v>1.1546844205924269</c:v>
                </c:pt>
                <c:pt idx="257">
                  <c:v>1.1549271323577901</c:v>
                </c:pt>
                <c:pt idx="258">
                  <c:v>1.1532357867968499</c:v>
                </c:pt>
                <c:pt idx="259">
                  <c:v>1.155262877755</c:v>
                </c:pt>
                <c:pt idx="260">
                  <c:v>1.143689557790738</c:v>
                </c:pt>
                <c:pt idx="261">
                  <c:v>1.1335589177279941</c:v>
                </c:pt>
                <c:pt idx="262">
                  <c:v>1.1384389293322419</c:v>
                </c:pt>
                <c:pt idx="263">
                  <c:v>1.150984814752692</c:v>
                </c:pt>
                <c:pt idx="264">
                  <c:v>1.154146039849639</c:v>
                </c:pt>
                <c:pt idx="265">
                  <c:v>1.164095673076732</c:v>
                </c:pt>
                <c:pt idx="266">
                  <c:v>1.1473821944452951</c:v>
                </c:pt>
                <c:pt idx="267">
                  <c:v>1.149414887208029</c:v>
                </c:pt>
                <c:pt idx="268">
                  <c:v>1.127447688136094</c:v>
                </c:pt>
                <c:pt idx="269">
                  <c:v>1.120648162458783</c:v>
                </c:pt>
                <c:pt idx="270">
                  <c:v>1.129833568146501</c:v>
                </c:pt>
                <c:pt idx="271">
                  <c:v>1.141993331023345</c:v>
                </c:pt>
                <c:pt idx="272">
                  <c:v>1.142721128953736</c:v>
                </c:pt>
                <c:pt idx="273">
                  <c:v>1.14084172074428</c:v>
                </c:pt>
                <c:pt idx="274">
                  <c:v>1.142317027602012</c:v>
                </c:pt>
                <c:pt idx="275">
                  <c:v>1.15089875171303</c:v>
                </c:pt>
                <c:pt idx="276">
                  <c:v>1.1602741937063801</c:v>
                </c:pt>
                <c:pt idx="277">
                  <c:v>1.1581096687200341</c:v>
                </c:pt>
                <c:pt idx="278">
                  <c:v>1.161729193630443</c:v>
                </c:pt>
                <c:pt idx="279">
                  <c:v>1.168879949384924</c:v>
                </c:pt>
                <c:pt idx="280">
                  <c:v>1.1366952345248691</c:v>
                </c:pt>
                <c:pt idx="281">
                  <c:v>1.135294177871528</c:v>
                </c:pt>
                <c:pt idx="282">
                  <c:v>1.1137327133784141</c:v>
                </c:pt>
                <c:pt idx="283">
                  <c:v>1.1231331002101239</c:v>
                </c:pt>
                <c:pt idx="284">
                  <c:v>1.098256485193164</c:v>
                </c:pt>
                <c:pt idx="285">
                  <c:v>1.1119907023170039</c:v>
                </c:pt>
                <c:pt idx="286">
                  <c:v>1.105601749592749</c:v>
                </c:pt>
                <c:pt idx="287">
                  <c:v>1.118521431153868</c:v>
                </c:pt>
                <c:pt idx="288">
                  <c:v>1.09534967219117</c:v>
                </c:pt>
                <c:pt idx="289">
                  <c:v>1.0918590499461081</c:v>
                </c:pt>
                <c:pt idx="290">
                  <c:v>1.063176450067443</c:v>
                </c:pt>
                <c:pt idx="291">
                  <c:v>1.0495485706125891</c:v>
                </c:pt>
                <c:pt idx="292">
                  <c:v>1.0529878938549091</c:v>
                </c:pt>
                <c:pt idx="293">
                  <c:v>1.0744885528134289</c:v>
                </c:pt>
                <c:pt idx="294">
                  <c:v>1.0783098270648031</c:v>
                </c:pt>
                <c:pt idx="295">
                  <c:v>1.062300720792255</c:v>
                </c:pt>
                <c:pt idx="296">
                  <c:v>1.067944750189638</c:v>
                </c:pt>
                <c:pt idx="297">
                  <c:v>1.071633244923661</c:v>
                </c:pt>
                <c:pt idx="298">
                  <c:v>1.0773795665240771</c:v>
                </c:pt>
                <c:pt idx="299">
                  <c:v>1.060106780115881</c:v>
                </c:pt>
                <c:pt idx="300">
                  <c:v>1.0680482833591449</c:v>
                </c:pt>
                <c:pt idx="301">
                  <c:v>1.0612227466497941</c:v>
                </c:pt>
                <c:pt idx="302">
                  <c:v>1.0493548353149189</c:v>
                </c:pt>
                <c:pt idx="303">
                  <c:v>1.048105375792681</c:v>
                </c:pt>
                <c:pt idx="304">
                  <c:v>1.0641827069814609</c:v>
                </c:pt>
                <c:pt idx="305">
                  <c:v>1.0670790695224019</c:v>
                </c:pt>
                <c:pt idx="306">
                  <c:v>1.0741839787136991</c:v>
                </c:pt>
                <c:pt idx="307">
                  <c:v>1.069286713737817</c:v>
                </c:pt>
                <c:pt idx="308">
                  <c:v>1.0785202860275309</c:v>
                </c:pt>
                <c:pt idx="309">
                  <c:v>1.085393171457627</c:v>
                </c:pt>
                <c:pt idx="310">
                  <c:v>1.082505083531093</c:v>
                </c:pt>
                <c:pt idx="311">
                  <c:v>1.078079673581289</c:v>
                </c:pt>
                <c:pt idx="312">
                  <c:v>1.08030317206335</c:v>
                </c:pt>
                <c:pt idx="313">
                  <c:v>1.0691366177137691</c:v>
                </c:pt>
                <c:pt idx="314">
                  <c:v>1.0541409719420669</c:v>
                </c:pt>
                <c:pt idx="315">
                  <c:v>1.0530107406253011</c:v>
                </c:pt>
                <c:pt idx="316">
                  <c:v>1.058357203669049</c:v>
                </c:pt>
                <c:pt idx="317">
                  <c:v>1.053246758900009</c:v>
                </c:pt>
                <c:pt idx="318">
                  <c:v>1.0562879235699221</c:v>
                </c:pt>
                <c:pt idx="319">
                  <c:v>1.079420871585256</c:v>
                </c:pt>
                <c:pt idx="320">
                  <c:v>1.078538185704335</c:v>
                </c:pt>
                <c:pt idx="321">
                  <c:v>1.080682908472598</c:v>
                </c:pt>
                <c:pt idx="322">
                  <c:v>1.0810918140455139</c:v>
                </c:pt>
                <c:pt idx="323">
                  <c:v>1.0876171350759929</c:v>
                </c:pt>
                <c:pt idx="324">
                  <c:v>1.080312866835567</c:v>
                </c:pt>
                <c:pt idx="325">
                  <c:v>1.0818899090655261</c:v>
                </c:pt>
                <c:pt idx="326">
                  <c:v>1.0882390053209801</c:v>
                </c:pt>
                <c:pt idx="327">
                  <c:v>1.0932795003771389</c:v>
                </c:pt>
                <c:pt idx="328">
                  <c:v>1.0885572755917401</c:v>
                </c:pt>
                <c:pt idx="329">
                  <c:v>1.0796947794983851</c:v>
                </c:pt>
                <c:pt idx="330">
                  <c:v>1.069605748634104</c:v>
                </c:pt>
                <c:pt idx="331">
                  <c:v>1.0697651379255479</c:v>
                </c:pt>
                <c:pt idx="332">
                  <c:v>1.074481281027813</c:v>
                </c:pt>
                <c:pt idx="333">
                  <c:v>1.0804314068390599</c:v>
                </c:pt>
                <c:pt idx="334">
                  <c:v>1.0709619154411989</c:v>
                </c:pt>
                <c:pt idx="335">
                  <c:v>1.092633308187166</c:v>
                </c:pt>
                <c:pt idx="336">
                  <c:v>1.1018412108186999</c:v>
                </c:pt>
                <c:pt idx="337">
                  <c:v>1.102397907148531</c:v>
                </c:pt>
                <c:pt idx="338">
                  <c:v>1.100771647318896</c:v>
                </c:pt>
                <c:pt idx="339">
                  <c:v>1.103370286481981</c:v>
                </c:pt>
                <c:pt idx="340">
                  <c:v>1.094968112672895</c:v>
                </c:pt>
                <c:pt idx="341">
                  <c:v>1.100130902316095</c:v>
                </c:pt>
                <c:pt idx="342">
                  <c:v>1.124507665763173</c:v>
                </c:pt>
                <c:pt idx="343">
                  <c:v>1.124370398197259</c:v>
                </c:pt>
                <c:pt idx="344">
                  <c:v>1.1260583390701679</c:v>
                </c:pt>
                <c:pt idx="345">
                  <c:v>1.124975657591208</c:v>
                </c:pt>
                <c:pt idx="346">
                  <c:v>1.1255945901337161</c:v>
                </c:pt>
                <c:pt idx="347">
                  <c:v>1.1277821503500971</c:v>
                </c:pt>
                <c:pt idx="348">
                  <c:v>1.1235701582037709</c:v>
                </c:pt>
                <c:pt idx="349">
                  <c:v>1.11850711912919</c:v>
                </c:pt>
                <c:pt idx="350">
                  <c:v>1.123847550874935</c:v>
                </c:pt>
                <c:pt idx="351">
                  <c:v>1.123120121096749</c:v>
                </c:pt>
                <c:pt idx="352">
                  <c:v>1.1163415541855419</c:v>
                </c:pt>
                <c:pt idx="353">
                  <c:v>1.1184805265384949</c:v>
                </c:pt>
                <c:pt idx="354">
                  <c:v>1.125596223480644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CA-433B-9601-C1730BF21941}"/>
            </c:ext>
          </c:extLst>
        </c:ser>
        <c:ser>
          <c:idx val="2"/>
          <c:order val="2"/>
          <c:tx>
            <c:strRef>
              <c:f>'300etf'!$D$1</c:f>
              <c:strCache>
                <c:ptCount val="1"/>
                <c:pt idx="0">
                  <c:v>净值(0.85-1.1,10)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'300etf'!$D$2:$D$356</c:f>
              <c:numCache>
                <c:formatCode>General</c:formatCode>
                <c:ptCount val="355"/>
                <c:pt idx="0">
                  <c:v>1</c:v>
                </c:pt>
                <c:pt idx="1">
                  <c:v>0.99990864575260618</c:v>
                </c:pt>
                <c:pt idx="2">
                  <c:v>1.001526632461341</c:v>
                </c:pt>
                <c:pt idx="3">
                  <c:v>1.008255447198074</c:v>
                </c:pt>
                <c:pt idx="4">
                  <c:v>1.007270946349913</c:v>
                </c:pt>
                <c:pt idx="5">
                  <c:v>1.020368605998843</c:v>
                </c:pt>
                <c:pt idx="6">
                  <c:v>1.024914210024841</c:v>
                </c:pt>
                <c:pt idx="7">
                  <c:v>1.036800393062558</c:v>
                </c:pt>
                <c:pt idx="8">
                  <c:v>1.0348597913012409</c:v>
                </c:pt>
                <c:pt idx="9">
                  <c:v>1.031240608496709</c:v>
                </c:pt>
                <c:pt idx="10">
                  <c:v>1.0384126604017641</c:v>
                </c:pt>
                <c:pt idx="11">
                  <c:v>1.029578308210801</c:v>
                </c:pt>
                <c:pt idx="12">
                  <c:v>1.0399234819077381</c:v>
                </c:pt>
                <c:pt idx="13">
                  <c:v>1.0399234819077381</c:v>
                </c:pt>
                <c:pt idx="14">
                  <c:v>1.0499939823134781</c:v>
                </c:pt>
                <c:pt idx="15">
                  <c:v>1.0460479532042919</c:v>
                </c:pt>
                <c:pt idx="16">
                  <c:v>1.0390430739880241</c:v>
                </c:pt>
                <c:pt idx="17">
                  <c:v>1.037804972174994</c:v>
                </c:pt>
                <c:pt idx="18">
                  <c:v>1.0392546686511179</c:v>
                </c:pt>
                <c:pt idx="19">
                  <c:v>1.046131697105005</c:v>
                </c:pt>
                <c:pt idx="20">
                  <c:v>1.0283591763740489</c:v>
                </c:pt>
                <c:pt idx="21">
                  <c:v>1.0318878850241791</c:v>
                </c:pt>
                <c:pt idx="22">
                  <c:v>1.00408859859765</c:v>
                </c:pt>
                <c:pt idx="23">
                  <c:v>0.96258985532957198</c:v>
                </c:pt>
                <c:pt idx="24">
                  <c:v>0.95778231568846084</c:v>
                </c:pt>
                <c:pt idx="25">
                  <c:v>0.96661752961462166</c:v>
                </c:pt>
                <c:pt idx="26">
                  <c:v>0.98313705732503243</c:v>
                </c:pt>
                <c:pt idx="27">
                  <c:v>0.97944519092206328</c:v>
                </c:pt>
                <c:pt idx="28">
                  <c:v>0.98480550655905363</c:v>
                </c:pt>
                <c:pt idx="29">
                  <c:v>0.99407689506323993</c:v>
                </c:pt>
                <c:pt idx="30">
                  <c:v>0.99932844283995836</c:v>
                </c:pt>
                <c:pt idx="31">
                  <c:v>0.99590768335471302</c:v>
                </c:pt>
                <c:pt idx="32">
                  <c:v>1.000156494429387</c:v>
                </c:pt>
                <c:pt idx="33">
                  <c:v>1.008367257732824</c:v>
                </c:pt>
                <c:pt idx="34">
                  <c:v>1.0023088866390319</c:v>
                </c:pt>
                <c:pt idx="35">
                  <c:v>1.0030264435011049</c:v>
                </c:pt>
                <c:pt idx="36">
                  <c:v>1.0218158276709279</c:v>
                </c:pt>
                <c:pt idx="37">
                  <c:v>1.0226270317439761</c:v>
                </c:pt>
                <c:pt idx="38">
                  <c:v>1.0166240328016589</c:v>
                </c:pt>
                <c:pt idx="39">
                  <c:v>1.015311234580758</c:v>
                </c:pt>
                <c:pt idx="40">
                  <c:v>1.0092644732433409</c:v>
                </c:pt>
                <c:pt idx="41">
                  <c:v>1.010118944478823</c:v>
                </c:pt>
                <c:pt idx="42">
                  <c:v>0.98055838297575437</c:v>
                </c:pt>
                <c:pt idx="43">
                  <c:v>1.010818243163258</c:v>
                </c:pt>
                <c:pt idx="44">
                  <c:v>1.0097481289616499</c:v>
                </c:pt>
                <c:pt idx="45">
                  <c:v>1.015214841473234</c:v>
                </c:pt>
                <c:pt idx="46">
                  <c:v>1.0336936452607051</c:v>
                </c:pt>
                <c:pt idx="47">
                  <c:v>1.019144571106662</c:v>
                </c:pt>
                <c:pt idx="48">
                  <c:v>0.99319656284145152</c:v>
                </c:pt>
                <c:pt idx="49">
                  <c:v>1.010324347788762</c:v>
                </c:pt>
                <c:pt idx="50">
                  <c:v>0.99770371881525721</c:v>
                </c:pt>
                <c:pt idx="51">
                  <c:v>0.98363088526524922</c:v>
                </c:pt>
                <c:pt idx="52">
                  <c:v>0.96943151063241229</c:v>
                </c:pt>
                <c:pt idx="53">
                  <c:v>0.93542963870063955</c:v>
                </c:pt>
                <c:pt idx="54">
                  <c:v>0.92871914923067889</c:v>
                </c:pt>
                <c:pt idx="55">
                  <c:v>0.92165999143006372</c:v>
                </c:pt>
                <c:pt idx="56">
                  <c:v>0.9130982687827649</c:v>
                </c:pt>
                <c:pt idx="57">
                  <c:v>0.92139999358697233</c:v>
                </c:pt>
                <c:pt idx="58">
                  <c:v>0.90283230805777182</c:v>
                </c:pt>
                <c:pt idx="59">
                  <c:v>0.91426794210920559</c:v>
                </c:pt>
                <c:pt idx="60">
                  <c:v>0.93214071415542332</c:v>
                </c:pt>
                <c:pt idx="61">
                  <c:v>0.92863339045324478</c:v>
                </c:pt>
                <c:pt idx="62">
                  <c:v>0.93149193514898709</c:v>
                </c:pt>
                <c:pt idx="63">
                  <c:v>0.92578260837431803</c:v>
                </c:pt>
                <c:pt idx="64">
                  <c:v>0.92794104729906302</c:v>
                </c:pt>
                <c:pt idx="65">
                  <c:v>0.9312136515426811</c:v>
                </c:pt>
                <c:pt idx="66">
                  <c:v>0.93881148548279403</c:v>
                </c:pt>
                <c:pt idx="67">
                  <c:v>0.93474988123336022</c:v>
                </c:pt>
                <c:pt idx="68">
                  <c:v>0.95182235778321611</c:v>
                </c:pt>
                <c:pt idx="69">
                  <c:v>0.95042871280276331</c:v>
                </c:pt>
                <c:pt idx="70">
                  <c:v>0.95374807550714213</c:v>
                </c:pt>
                <c:pt idx="71">
                  <c:v>0.95274994546316805</c:v>
                </c:pt>
                <c:pt idx="72">
                  <c:v>0.94950967970862588</c:v>
                </c:pt>
                <c:pt idx="73">
                  <c:v>0.96221478342426381</c:v>
                </c:pt>
                <c:pt idx="74">
                  <c:v>0.95758274033579882</c:v>
                </c:pt>
                <c:pt idx="75">
                  <c:v>0.95817229049423147</c:v>
                </c:pt>
                <c:pt idx="76">
                  <c:v>0.96536912426469879</c:v>
                </c:pt>
                <c:pt idx="77">
                  <c:v>0.9687912891899102</c:v>
                </c:pt>
                <c:pt idx="78">
                  <c:v>0.96108156812277035</c:v>
                </c:pt>
                <c:pt idx="79">
                  <c:v>0.96850614155433279</c:v>
                </c:pt>
                <c:pt idx="80">
                  <c:v>0.96706542179929844</c:v>
                </c:pt>
                <c:pt idx="81">
                  <c:v>0.95991478785876927</c:v>
                </c:pt>
                <c:pt idx="82">
                  <c:v>0.96371700111370118</c:v>
                </c:pt>
                <c:pt idx="83">
                  <c:v>0.96915385044177282</c:v>
                </c:pt>
                <c:pt idx="84">
                  <c:v>0.97340857882772325</c:v>
                </c:pt>
                <c:pt idx="85">
                  <c:v>0.9836844012495638</c:v>
                </c:pt>
                <c:pt idx="86">
                  <c:v>0.98746016051086505</c:v>
                </c:pt>
                <c:pt idx="87">
                  <c:v>0.98717899704209011</c:v>
                </c:pt>
                <c:pt idx="88">
                  <c:v>0.99613527232207932</c:v>
                </c:pt>
                <c:pt idx="89">
                  <c:v>0.99452673003137571</c:v>
                </c:pt>
                <c:pt idx="90">
                  <c:v>0.99473646418475914</c:v>
                </c:pt>
                <c:pt idx="91">
                  <c:v>0.99688153897298404</c:v>
                </c:pt>
                <c:pt idx="92">
                  <c:v>0.99034041317143329</c:v>
                </c:pt>
                <c:pt idx="93">
                  <c:v>0.98618876039653169</c:v>
                </c:pt>
                <c:pt idx="94">
                  <c:v>0.9890658041444188</c:v>
                </c:pt>
                <c:pt idx="95">
                  <c:v>0.99576709572117295</c:v>
                </c:pt>
                <c:pt idx="96">
                  <c:v>0.99220368819118421</c:v>
                </c:pt>
                <c:pt idx="97">
                  <c:v>0.98628425165875555</c:v>
                </c:pt>
                <c:pt idx="98">
                  <c:v>0.96681757185032535</c:v>
                </c:pt>
                <c:pt idx="99">
                  <c:v>0.96747827582983892</c:v>
                </c:pt>
                <c:pt idx="100">
                  <c:v>0.97781501180621233</c:v>
                </c:pt>
                <c:pt idx="101">
                  <c:v>0.97369758709790322</c:v>
                </c:pt>
                <c:pt idx="102">
                  <c:v>0.97485598819358121</c:v>
                </c:pt>
                <c:pt idx="103">
                  <c:v>0.97852143819588588</c:v>
                </c:pt>
                <c:pt idx="104">
                  <c:v>1.0014372434406309</c:v>
                </c:pt>
                <c:pt idx="105">
                  <c:v>1.0041088649951431</c:v>
                </c:pt>
                <c:pt idx="106">
                  <c:v>1.003755152758522</c:v>
                </c:pt>
                <c:pt idx="107">
                  <c:v>1.0042267170061521</c:v>
                </c:pt>
                <c:pt idx="108">
                  <c:v>1.0094134000847179</c:v>
                </c:pt>
                <c:pt idx="109">
                  <c:v>1.0143384024336231</c:v>
                </c:pt>
                <c:pt idx="110">
                  <c:v>1.0203865126039939</c:v>
                </c:pt>
                <c:pt idx="111">
                  <c:v>1.0186392913812361</c:v>
                </c:pt>
                <c:pt idx="112">
                  <c:v>1.0107337878241069</c:v>
                </c:pt>
                <c:pt idx="113">
                  <c:v>1.0130637520814201</c:v>
                </c:pt>
                <c:pt idx="114">
                  <c:v>0.99977172414753623</c:v>
                </c:pt>
                <c:pt idx="115">
                  <c:v>1.0134281351770309</c:v>
                </c:pt>
                <c:pt idx="116">
                  <c:v>1.014324135408224</c:v>
                </c:pt>
                <c:pt idx="117">
                  <c:v>1.0211540300244499</c:v>
                </c:pt>
                <c:pt idx="118">
                  <c:v>1.0326460868905809</c:v>
                </c:pt>
                <c:pt idx="119">
                  <c:v>1.0332578705364091</c:v>
                </c:pt>
                <c:pt idx="120">
                  <c:v>1.0376042752488139</c:v>
                </c:pt>
                <c:pt idx="121">
                  <c:v>1.045376275328183</c:v>
                </c:pt>
                <c:pt idx="122">
                  <c:v>1.038029116620623</c:v>
                </c:pt>
                <c:pt idx="123">
                  <c:v>1.0495172377898681</c:v>
                </c:pt>
                <c:pt idx="124">
                  <c:v>1.0679819153521799</c:v>
                </c:pt>
                <c:pt idx="125">
                  <c:v>1.0804580701894211</c:v>
                </c:pt>
                <c:pt idx="126">
                  <c:v>1.0875340704744549</c:v>
                </c:pt>
                <c:pt idx="127">
                  <c:v>1.09408933641992</c:v>
                </c:pt>
                <c:pt idx="128">
                  <c:v>1.0933705496274231</c:v>
                </c:pt>
                <c:pt idx="129">
                  <c:v>1.0969628796602859</c:v>
                </c:pt>
                <c:pt idx="130">
                  <c:v>1.0983640592301449</c:v>
                </c:pt>
                <c:pt idx="131">
                  <c:v>1.0980375028980089</c:v>
                </c:pt>
                <c:pt idx="132">
                  <c:v>1.1000076851395111</c:v>
                </c:pt>
                <c:pt idx="133">
                  <c:v>1.094917118146296</c:v>
                </c:pt>
                <c:pt idx="134">
                  <c:v>1.085164886299802</c:v>
                </c:pt>
                <c:pt idx="135">
                  <c:v>1.046389118209208</c:v>
                </c:pt>
                <c:pt idx="136">
                  <c:v>1.058713506670667</c:v>
                </c:pt>
                <c:pt idx="137">
                  <c:v>1.078702867363402</c:v>
                </c:pt>
                <c:pt idx="138">
                  <c:v>1.0823039380489941</c:v>
                </c:pt>
                <c:pt idx="139">
                  <c:v>1.0918892193985079</c:v>
                </c:pt>
                <c:pt idx="140">
                  <c:v>1.08618681704356</c:v>
                </c:pt>
                <c:pt idx="141">
                  <c:v>1.0508231684082709</c:v>
                </c:pt>
                <c:pt idx="142">
                  <c:v>1.056227586653802</c:v>
                </c:pt>
                <c:pt idx="143">
                  <c:v>1.0626099770367901</c:v>
                </c:pt>
                <c:pt idx="144">
                  <c:v>1.0842729127151089</c:v>
                </c:pt>
                <c:pt idx="145">
                  <c:v>1.079119922331927</c:v>
                </c:pt>
                <c:pt idx="146">
                  <c:v>1.085194331882426</c:v>
                </c:pt>
                <c:pt idx="147">
                  <c:v>1.09592215725353</c:v>
                </c:pt>
                <c:pt idx="148">
                  <c:v>1.097544621849645</c:v>
                </c:pt>
                <c:pt idx="149">
                  <c:v>1.099553626992031</c:v>
                </c:pt>
                <c:pt idx="150">
                  <c:v>1.0970833691663391</c:v>
                </c:pt>
                <c:pt idx="151">
                  <c:v>1.0914033811763619</c:v>
                </c:pt>
                <c:pt idx="152">
                  <c:v>1.095147066472818</c:v>
                </c:pt>
                <c:pt idx="153">
                  <c:v>1.0881553147248599</c:v>
                </c:pt>
                <c:pt idx="154">
                  <c:v>1.0826120956095551</c:v>
                </c:pt>
                <c:pt idx="155">
                  <c:v>1.080335480507334</c:v>
                </c:pt>
                <c:pt idx="156">
                  <c:v>1.0973742507210851</c:v>
                </c:pt>
                <c:pt idx="157">
                  <c:v>1.1132494853472099</c:v>
                </c:pt>
                <c:pt idx="158">
                  <c:v>1.1121355653677221</c:v>
                </c:pt>
                <c:pt idx="159">
                  <c:v>1.1006596925368519</c:v>
                </c:pt>
                <c:pt idx="160">
                  <c:v>1.0918959967519579</c:v>
                </c:pt>
                <c:pt idx="161">
                  <c:v>1.099500892923583</c:v>
                </c:pt>
                <c:pt idx="162">
                  <c:v>1.106029931845036</c:v>
                </c:pt>
                <c:pt idx="163">
                  <c:v>1.1083682569752531</c:v>
                </c:pt>
                <c:pt idx="164">
                  <c:v>1.0973178543559139</c:v>
                </c:pt>
                <c:pt idx="165">
                  <c:v>1.104207022451926</c:v>
                </c:pt>
                <c:pt idx="166">
                  <c:v>1.125242773749876</c:v>
                </c:pt>
                <c:pt idx="167">
                  <c:v>1.119289369828425</c:v>
                </c:pt>
                <c:pt idx="168">
                  <c:v>1.124612712115151</c:v>
                </c:pt>
                <c:pt idx="169">
                  <c:v>1.124934503219055</c:v>
                </c:pt>
                <c:pt idx="170">
                  <c:v>1.1215091717891419</c:v>
                </c:pt>
                <c:pt idx="171">
                  <c:v>1.1111575312016611</c:v>
                </c:pt>
                <c:pt idx="172">
                  <c:v>1.092579171558983</c:v>
                </c:pt>
                <c:pt idx="173">
                  <c:v>1.0971584314913729</c:v>
                </c:pt>
                <c:pt idx="174">
                  <c:v>1.0740994778166471</c:v>
                </c:pt>
                <c:pt idx="175">
                  <c:v>1.0758204359968571</c:v>
                </c:pt>
                <c:pt idx="176">
                  <c:v>1.0840521848418829</c:v>
                </c:pt>
                <c:pt idx="177">
                  <c:v>1.090342556130862</c:v>
                </c:pt>
                <c:pt idx="178">
                  <c:v>1.097514218844315</c:v>
                </c:pt>
                <c:pt idx="179">
                  <c:v>1.092576521770906</c:v>
                </c:pt>
                <c:pt idx="180">
                  <c:v>1.0868875791129871</c:v>
                </c:pt>
                <c:pt idx="181">
                  <c:v>1.1081833200083351</c:v>
                </c:pt>
                <c:pt idx="182">
                  <c:v>1.0980814541383721</c:v>
                </c:pt>
                <c:pt idx="183">
                  <c:v>1.087895070100624</c:v>
                </c:pt>
                <c:pt idx="184">
                  <c:v>1.0904363174533389</c:v>
                </c:pt>
                <c:pt idx="185">
                  <c:v>1.075856832207724</c:v>
                </c:pt>
                <c:pt idx="186">
                  <c:v>1.075813740018533</c:v>
                </c:pt>
                <c:pt idx="187">
                  <c:v>1.077174867732628</c:v>
                </c:pt>
                <c:pt idx="188">
                  <c:v>1.0786220650291229</c:v>
                </c:pt>
                <c:pt idx="189">
                  <c:v>1.0783630781534741</c:v>
                </c:pt>
                <c:pt idx="190">
                  <c:v>1.097374376299177</c:v>
                </c:pt>
                <c:pt idx="191">
                  <c:v>1.1214940605650039</c:v>
                </c:pt>
                <c:pt idx="192">
                  <c:v>1.125190773754462</c:v>
                </c:pt>
                <c:pt idx="193">
                  <c:v>1.122980199231939</c:v>
                </c:pt>
                <c:pt idx="194">
                  <c:v>1.121283367197492</c:v>
                </c:pt>
                <c:pt idx="195">
                  <c:v>1.120251378253269</c:v>
                </c:pt>
                <c:pt idx="196">
                  <c:v>1.115767869923725</c:v>
                </c:pt>
                <c:pt idx="197">
                  <c:v>1.121946701840171</c:v>
                </c:pt>
                <c:pt idx="198">
                  <c:v>1.1233720432616039</c:v>
                </c:pt>
                <c:pt idx="199">
                  <c:v>1.120587112357244</c:v>
                </c:pt>
                <c:pt idx="200">
                  <c:v>1.1091244870617989</c:v>
                </c:pt>
                <c:pt idx="201">
                  <c:v>1.102514635289505</c:v>
                </c:pt>
                <c:pt idx="202">
                  <c:v>1.1056942047683109</c:v>
                </c:pt>
                <c:pt idx="203">
                  <c:v>1.113492682761269</c:v>
                </c:pt>
                <c:pt idx="204">
                  <c:v>1.122440697463051</c:v>
                </c:pt>
                <c:pt idx="205">
                  <c:v>1.1048436477031791</c:v>
                </c:pt>
                <c:pt idx="206">
                  <c:v>1.1102064835077849</c:v>
                </c:pt>
                <c:pt idx="207">
                  <c:v>1.120372991189289</c:v>
                </c:pt>
                <c:pt idx="208">
                  <c:v>1.1283457112867039</c:v>
                </c:pt>
                <c:pt idx="209">
                  <c:v>1.1430812707212601</c:v>
                </c:pt>
                <c:pt idx="210">
                  <c:v>1.1443793146381911</c:v>
                </c:pt>
                <c:pt idx="211">
                  <c:v>1.162120525348262</c:v>
                </c:pt>
                <c:pt idx="212">
                  <c:v>1.1582225313192429</c:v>
                </c:pt>
                <c:pt idx="213">
                  <c:v>1.1500401800551281</c:v>
                </c:pt>
                <c:pt idx="214">
                  <c:v>1.14973839843391</c:v>
                </c:pt>
                <c:pt idx="215">
                  <c:v>1.1396265913035371</c:v>
                </c:pt>
                <c:pt idx="216">
                  <c:v>1.150864054291828</c:v>
                </c:pt>
                <c:pt idx="217">
                  <c:v>1.1491559666409621</c:v>
                </c:pt>
                <c:pt idx="218">
                  <c:v>1.1474483609189681</c:v>
                </c:pt>
                <c:pt idx="219">
                  <c:v>1.155665767361064</c:v>
                </c:pt>
                <c:pt idx="220">
                  <c:v>1.1592766215254959</c:v>
                </c:pt>
                <c:pt idx="221">
                  <c:v>1.1707866151226309</c:v>
                </c:pt>
                <c:pt idx="222">
                  <c:v>1.164890110580157</c:v>
                </c:pt>
                <c:pt idx="223">
                  <c:v>1.1525333138190681</c:v>
                </c:pt>
                <c:pt idx="224">
                  <c:v>1.154304016828702</c:v>
                </c:pt>
                <c:pt idx="225">
                  <c:v>1.1691422750989069</c:v>
                </c:pt>
                <c:pt idx="226">
                  <c:v>1.1643181259746289</c:v>
                </c:pt>
                <c:pt idx="227">
                  <c:v>1.185100956727986</c:v>
                </c:pt>
                <c:pt idx="228">
                  <c:v>1.182614596383333</c:v>
                </c:pt>
                <c:pt idx="229">
                  <c:v>1.1828514491739499</c:v>
                </c:pt>
                <c:pt idx="230">
                  <c:v>1.1857155640511461</c:v>
                </c:pt>
                <c:pt idx="231">
                  <c:v>1.1783250821081159</c:v>
                </c:pt>
                <c:pt idx="232">
                  <c:v>1.1753505479041</c:v>
                </c:pt>
                <c:pt idx="233">
                  <c:v>1.16281882226273</c:v>
                </c:pt>
                <c:pt idx="234">
                  <c:v>1.16085146062911</c:v>
                </c:pt>
                <c:pt idx="235">
                  <c:v>1.1489031107080341</c:v>
                </c:pt>
                <c:pt idx="236">
                  <c:v>1.158297774781611</c:v>
                </c:pt>
                <c:pt idx="237">
                  <c:v>1.161775763732146</c:v>
                </c:pt>
                <c:pt idx="238">
                  <c:v>1.16384922167417</c:v>
                </c:pt>
                <c:pt idx="239">
                  <c:v>1.1760970600510039</c:v>
                </c:pt>
                <c:pt idx="240">
                  <c:v>1.171258407852749</c:v>
                </c:pt>
                <c:pt idx="241">
                  <c:v>1.179230578664737</c:v>
                </c:pt>
                <c:pt idx="242">
                  <c:v>1.165959824556595</c:v>
                </c:pt>
                <c:pt idx="243">
                  <c:v>1.1734130752317951</c:v>
                </c:pt>
                <c:pt idx="244">
                  <c:v>1.1737587489127981</c:v>
                </c:pt>
                <c:pt idx="245">
                  <c:v>1.181483855579442</c:v>
                </c:pt>
                <c:pt idx="246">
                  <c:v>1.1842258287544001</c:v>
                </c:pt>
                <c:pt idx="247">
                  <c:v>1.180948005383627</c:v>
                </c:pt>
                <c:pt idx="248">
                  <c:v>1.193344994942652</c:v>
                </c:pt>
                <c:pt idx="249">
                  <c:v>1.2119550249873139</c:v>
                </c:pt>
                <c:pt idx="250">
                  <c:v>1.220411031687767</c:v>
                </c:pt>
                <c:pt idx="251">
                  <c:v>1.2355666058811769</c:v>
                </c:pt>
                <c:pt idx="252">
                  <c:v>1.2400701073154261</c:v>
                </c:pt>
                <c:pt idx="253">
                  <c:v>1.247318454892731</c:v>
                </c:pt>
                <c:pt idx="254">
                  <c:v>1.245440674800574</c:v>
                </c:pt>
                <c:pt idx="255">
                  <c:v>1.245281611641663</c:v>
                </c:pt>
                <c:pt idx="256">
                  <c:v>1.2552990683039409</c:v>
                </c:pt>
                <c:pt idx="257">
                  <c:v>1.2555614188791251</c:v>
                </c:pt>
                <c:pt idx="258">
                  <c:v>1.2492741809278021</c:v>
                </c:pt>
                <c:pt idx="259">
                  <c:v>1.252291933644579</c:v>
                </c:pt>
                <c:pt idx="260">
                  <c:v>1.243839311177146</c:v>
                </c:pt>
                <c:pt idx="261">
                  <c:v>1.230026197395458</c:v>
                </c:pt>
                <c:pt idx="262">
                  <c:v>1.2361967459483809</c:v>
                </c:pt>
                <c:pt idx="263">
                  <c:v>1.2528919534629479</c:v>
                </c:pt>
                <c:pt idx="264">
                  <c:v>1.2547491026807831</c:v>
                </c:pt>
                <c:pt idx="265">
                  <c:v>1.267410292029215</c:v>
                </c:pt>
                <c:pt idx="266">
                  <c:v>1.2456609406272869</c:v>
                </c:pt>
                <c:pt idx="267">
                  <c:v>1.2474686621171429</c:v>
                </c:pt>
                <c:pt idx="268">
                  <c:v>1.2212369085554691</c:v>
                </c:pt>
                <c:pt idx="269">
                  <c:v>1.213451300930527</c:v>
                </c:pt>
                <c:pt idx="270">
                  <c:v>1.2265192542938179</c:v>
                </c:pt>
                <c:pt idx="271">
                  <c:v>1.2434624681948241</c:v>
                </c:pt>
                <c:pt idx="272">
                  <c:v>1.242573353800666</c:v>
                </c:pt>
                <c:pt idx="273">
                  <c:v>1.240288499922731</c:v>
                </c:pt>
                <c:pt idx="274">
                  <c:v>1.241727730270505</c:v>
                </c:pt>
                <c:pt idx="275">
                  <c:v>1.2569257861139731</c:v>
                </c:pt>
                <c:pt idx="276">
                  <c:v>1.284440562593911</c:v>
                </c:pt>
                <c:pt idx="277">
                  <c:v>1.304615752460754</c:v>
                </c:pt>
                <c:pt idx="278">
                  <c:v>1.300831661495546</c:v>
                </c:pt>
                <c:pt idx="279">
                  <c:v>1.3085916852726871</c:v>
                </c:pt>
                <c:pt idx="280">
                  <c:v>1.2683275201745201</c:v>
                </c:pt>
                <c:pt idx="281">
                  <c:v>1.265704133089115</c:v>
                </c:pt>
                <c:pt idx="282">
                  <c:v>1.235685013823665</c:v>
                </c:pt>
                <c:pt idx="283">
                  <c:v>1.2465311385946329</c:v>
                </c:pt>
                <c:pt idx="284">
                  <c:v>1.2167832594178141</c:v>
                </c:pt>
                <c:pt idx="285">
                  <c:v>1.234325175828169</c:v>
                </c:pt>
                <c:pt idx="286">
                  <c:v>1.222247609234133</c:v>
                </c:pt>
                <c:pt idx="287">
                  <c:v>1.2419260752833901</c:v>
                </c:pt>
                <c:pt idx="288">
                  <c:v>1.2091373137559389</c:v>
                </c:pt>
                <c:pt idx="289">
                  <c:v>1.205138886001917</c:v>
                </c:pt>
                <c:pt idx="290">
                  <c:v>1.16908010319801</c:v>
                </c:pt>
                <c:pt idx="291">
                  <c:v>1.150234306057341</c:v>
                </c:pt>
                <c:pt idx="292">
                  <c:v>1.1538646757571409</c:v>
                </c:pt>
                <c:pt idx="293">
                  <c:v>1.180508244308055</c:v>
                </c:pt>
                <c:pt idx="294">
                  <c:v>1.183631338971791</c:v>
                </c:pt>
                <c:pt idx="295">
                  <c:v>1.1620196003615311</c:v>
                </c:pt>
                <c:pt idx="296">
                  <c:v>1.168244952824274</c:v>
                </c:pt>
                <c:pt idx="297">
                  <c:v>1.1728708173487481</c:v>
                </c:pt>
                <c:pt idx="298">
                  <c:v>1.1802562358350039</c:v>
                </c:pt>
                <c:pt idx="299">
                  <c:v>1.1560515365333019</c:v>
                </c:pt>
                <c:pt idx="300">
                  <c:v>1.1661651058836711</c:v>
                </c:pt>
                <c:pt idx="301">
                  <c:v>1.1570582836058021</c:v>
                </c:pt>
                <c:pt idx="302">
                  <c:v>1.1426991001159861</c:v>
                </c:pt>
                <c:pt idx="303">
                  <c:v>1.140907129762134</c:v>
                </c:pt>
                <c:pt idx="304">
                  <c:v>1.160700058962872</c:v>
                </c:pt>
                <c:pt idx="305">
                  <c:v>1.1632232121335591</c:v>
                </c:pt>
                <c:pt idx="306">
                  <c:v>1.1723710776894261</c:v>
                </c:pt>
                <c:pt idx="307">
                  <c:v>1.165092894266877</c:v>
                </c:pt>
                <c:pt idx="308">
                  <c:v>1.177422511623222</c:v>
                </c:pt>
                <c:pt idx="309">
                  <c:v>1.1872661368873281</c:v>
                </c:pt>
                <c:pt idx="310">
                  <c:v>1.181822962138078</c:v>
                </c:pt>
                <c:pt idx="311">
                  <c:v>1.174881516877696</c:v>
                </c:pt>
                <c:pt idx="312">
                  <c:v>1.177333663485338</c:v>
                </c:pt>
                <c:pt idx="313">
                  <c:v>1.162499004401818</c:v>
                </c:pt>
                <c:pt idx="314">
                  <c:v>1.1448016458980541</c:v>
                </c:pt>
                <c:pt idx="315">
                  <c:v>1.1433142074063141</c:v>
                </c:pt>
                <c:pt idx="316">
                  <c:v>1.1491852383606589</c:v>
                </c:pt>
                <c:pt idx="317">
                  <c:v>1.143139951734141</c:v>
                </c:pt>
                <c:pt idx="318">
                  <c:v>1.1465716054016371</c:v>
                </c:pt>
                <c:pt idx="319">
                  <c:v>1.173255040709501</c:v>
                </c:pt>
                <c:pt idx="320">
                  <c:v>1.1717440654242479</c:v>
                </c:pt>
                <c:pt idx="321">
                  <c:v>1.1741763513640899</c:v>
                </c:pt>
                <c:pt idx="322">
                  <c:v>1.1738964405478689</c:v>
                </c:pt>
                <c:pt idx="323">
                  <c:v>1.183734325228911</c:v>
                </c:pt>
                <c:pt idx="324">
                  <c:v>1.171781176425057</c:v>
                </c:pt>
                <c:pt idx="325">
                  <c:v>1.174039565256273</c:v>
                </c:pt>
                <c:pt idx="326">
                  <c:v>1.18203514275085</c:v>
                </c:pt>
                <c:pt idx="327">
                  <c:v>1.1908252220585791</c:v>
                </c:pt>
                <c:pt idx="328">
                  <c:v>1.182385135071965</c:v>
                </c:pt>
                <c:pt idx="329">
                  <c:v>1.1687095044190461</c:v>
                </c:pt>
                <c:pt idx="330">
                  <c:v>1.1560884514555581</c:v>
                </c:pt>
                <c:pt idx="331">
                  <c:v>1.155807971573263</c:v>
                </c:pt>
                <c:pt idx="332">
                  <c:v>1.1613806287216231</c:v>
                </c:pt>
                <c:pt idx="333">
                  <c:v>1.168033592262842</c:v>
                </c:pt>
                <c:pt idx="334">
                  <c:v>1.156350772931299</c:v>
                </c:pt>
                <c:pt idx="335">
                  <c:v>1.182966946389139</c:v>
                </c:pt>
                <c:pt idx="336">
                  <c:v>1.195949299284603</c:v>
                </c:pt>
                <c:pt idx="337">
                  <c:v>1.1965096849856811</c:v>
                </c:pt>
                <c:pt idx="338">
                  <c:v>1.194034159582984</c:v>
                </c:pt>
                <c:pt idx="339">
                  <c:v>1.1971130099710321</c:v>
                </c:pt>
                <c:pt idx="340">
                  <c:v>1.1861028849517701</c:v>
                </c:pt>
                <c:pt idx="341">
                  <c:v>1.191919754971513</c:v>
                </c:pt>
                <c:pt idx="342">
                  <c:v>1.22378367189552</c:v>
                </c:pt>
                <c:pt idx="343">
                  <c:v>1.223805237847575</c:v>
                </c:pt>
                <c:pt idx="344">
                  <c:v>1.2272823902099681</c:v>
                </c:pt>
                <c:pt idx="345">
                  <c:v>1.2245782079447001</c:v>
                </c:pt>
                <c:pt idx="346">
                  <c:v>1.2257791974323331</c:v>
                </c:pt>
                <c:pt idx="347">
                  <c:v>1.228332841504334</c:v>
                </c:pt>
                <c:pt idx="348">
                  <c:v>1.2209518072342951</c:v>
                </c:pt>
                <c:pt idx="349">
                  <c:v>1.2131154492471861</c:v>
                </c:pt>
                <c:pt idx="350">
                  <c:v>1.219720851368052</c:v>
                </c:pt>
                <c:pt idx="351">
                  <c:v>1.2183851955956391</c:v>
                </c:pt>
                <c:pt idx="352">
                  <c:v>1.209753097018198</c:v>
                </c:pt>
                <c:pt idx="353">
                  <c:v>1.2116260031053721</c:v>
                </c:pt>
                <c:pt idx="354">
                  <c:v>1.2191885794963679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CA-433B-9601-C1730BF21941}"/>
            </c:ext>
          </c:extLst>
        </c:ser>
        <c:ser>
          <c:idx val="3"/>
          <c:order val="3"/>
          <c:tx>
            <c:strRef>
              <c:f>'300etf'!$E$1</c:f>
              <c:strCache>
                <c:ptCount val="1"/>
                <c:pt idx="0">
                  <c:v>净值(0.9-1.1,10)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'300etf'!$E$2:$E$356</c:f>
              <c:numCache>
                <c:formatCode>General</c:formatCode>
                <c:ptCount val="355"/>
                <c:pt idx="0">
                  <c:v>1</c:v>
                </c:pt>
                <c:pt idx="1">
                  <c:v>0.99990864575260618</c:v>
                </c:pt>
                <c:pt idx="2">
                  <c:v>1.001526632461341</c:v>
                </c:pt>
                <c:pt idx="3">
                  <c:v>1.008255447198074</c:v>
                </c:pt>
                <c:pt idx="4">
                  <c:v>1.007270946349913</c:v>
                </c:pt>
                <c:pt idx="5">
                  <c:v>1.020368605998843</c:v>
                </c:pt>
                <c:pt idx="6">
                  <c:v>1.024914210024841</c:v>
                </c:pt>
                <c:pt idx="7">
                  <c:v>1.036800393062558</c:v>
                </c:pt>
                <c:pt idx="8">
                  <c:v>1.0348597913012409</c:v>
                </c:pt>
                <c:pt idx="9">
                  <c:v>1.031240608496709</c:v>
                </c:pt>
                <c:pt idx="10">
                  <c:v>1.0384126604017641</c:v>
                </c:pt>
                <c:pt idx="11">
                  <c:v>1.029578308210801</c:v>
                </c:pt>
                <c:pt idx="12">
                  <c:v>1.0399234819077381</c:v>
                </c:pt>
                <c:pt idx="13">
                  <c:v>1.0399234819077381</c:v>
                </c:pt>
                <c:pt idx="14">
                  <c:v>1.0499939823134781</c:v>
                </c:pt>
                <c:pt idx="15">
                  <c:v>1.046212995714056</c:v>
                </c:pt>
                <c:pt idx="16">
                  <c:v>1.039225078798272</c:v>
                </c:pt>
                <c:pt idx="17">
                  <c:v>1.037870467515279</c:v>
                </c:pt>
                <c:pt idx="18">
                  <c:v>1.0392498558246159</c:v>
                </c:pt>
                <c:pt idx="19">
                  <c:v>1.046055913051819</c:v>
                </c:pt>
                <c:pt idx="20">
                  <c:v>1.0284258229200161</c:v>
                </c:pt>
                <c:pt idx="21">
                  <c:v>1.0320008512274581</c:v>
                </c:pt>
                <c:pt idx="22">
                  <c:v>1.005037981596101</c:v>
                </c:pt>
                <c:pt idx="23">
                  <c:v>0.9635042564552535</c:v>
                </c:pt>
                <c:pt idx="24">
                  <c:v>0.95869214994733476</c:v>
                </c:pt>
                <c:pt idx="25">
                  <c:v>0.96752983967046813</c:v>
                </c:pt>
                <c:pt idx="26">
                  <c:v>0.98367469818448616</c:v>
                </c:pt>
                <c:pt idx="27">
                  <c:v>0.98005145008244765</c:v>
                </c:pt>
                <c:pt idx="28">
                  <c:v>0.98529775548621024</c:v>
                </c:pt>
                <c:pt idx="29">
                  <c:v>0.9944797780303064</c:v>
                </c:pt>
                <c:pt idx="30">
                  <c:v>0.99961865365112512</c:v>
                </c:pt>
                <c:pt idx="31">
                  <c:v>0.99624222198774515</c:v>
                </c:pt>
                <c:pt idx="32">
                  <c:v>1.0004922663711651</c:v>
                </c:pt>
                <c:pt idx="33">
                  <c:v>1.0085922546566</c:v>
                </c:pt>
                <c:pt idx="34">
                  <c:v>1.0033265864565839</c:v>
                </c:pt>
                <c:pt idx="35">
                  <c:v>1.0042062324951591</c:v>
                </c:pt>
                <c:pt idx="36">
                  <c:v>1.022672507556097</c:v>
                </c:pt>
                <c:pt idx="37">
                  <c:v>1.023506944905024</c:v>
                </c:pt>
                <c:pt idx="38">
                  <c:v>1.017803695725827</c:v>
                </c:pt>
                <c:pt idx="39">
                  <c:v>1.016260469601074</c:v>
                </c:pt>
                <c:pt idx="40">
                  <c:v>1.010397925556989</c:v>
                </c:pt>
                <c:pt idx="41">
                  <c:v>1.010952216193838</c:v>
                </c:pt>
                <c:pt idx="42">
                  <c:v>0.98280166573672889</c:v>
                </c:pt>
                <c:pt idx="43">
                  <c:v>1.012113229322009</c:v>
                </c:pt>
                <c:pt idx="44">
                  <c:v>1.010972389816297</c:v>
                </c:pt>
                <c:pt idx="45">
                  <c:v>1.016327681299265</c:v>
                </c:pt>
                <c:pt idx="46">
                  <c:v>1.034752245833644</c:v>
                </c:pt>
                <c:pt idx="47">
                  <c:v>1.0202137466056189</c:v>
                </c:pt>
                <c:pt idx="48">
                  <c:v>0.99493014878035613</c:v>
                </c:pt>
                <c:pt idx="49">
                  <c:v>1.01142414176504</c:v>
                </c:pt>
                <c:pt idx="50">
                  <c:v>0.99902587430199297</c:v>
                </c:pt>
                <c:pt idx="51">
                  <c:v>0.98549753887577418</c:v>
                </c:pt>
                <c:pt idx="52">
                  <c:v>0.97231003154086515</c:v>
                </c:pt>
                <c:pt idx="53">
                  <c:v>0.94235650291731055</c:v>
                </c:pt>
                <c:pt idx="54">
                  <c:v>0.93559632221728539</c:v>
                </c:pt>
                <c:pt idx="55">
                  <c:v>0.92848489129473155</c:v>
                </c:pt>
                <c:pt idx="56">
                  <c:v>0.91985976902036826</c:v>
                </c:pt>
                <c:pt idx="57">
                  <c:v>0.92822296816546013</c:v>
                </c:pt>
                <c:pt idx="58">
                  <c:v>0.90951778877124023</c:v>
                </c:pt>
                <c:pt idx="59">
                  <c:v>0.92114184792597276</c:v>
                </c:pt>
                <c:pt idx="60">
                  <c:v>0.93821929553489558</c:v>
                </c:pt>
                <c:pt idx="61">
                  <c:v>0.93490877068341127</c:v>
                </c:pt>
                <c:pt idx="62">
                  <c:v>0.93778040128078932</c:v>
                </c:pt>
                <c:pt idx="63">
                  <c:v>0.93166733089357778</c:v>
                </c:pt>
                <c:pt idx="64">
                  <c:v>0.93326999667907651</c:v>
                </c:pt>
                <c:pt idx="65">
                  <c:v>0.9364866031877831</c:v>
                </c:pt>
                <c:pt idx="66">
                  <c:v>0.94366877606704891</c:v>
                </c:pt>
                <c:pt idx="67">
                  <c:v>0.93980211718058349</c:v>
                </c:pt>
                <c:pt idx="68">
                  <c:v>0.95655046152536338</c:v>
                </c:pt>
                <c:pt idx="69">
                  <c:v>0.95501043824265475</c:v>
                </c:pt>
                <c:pt idx="70">
                  <c:v>0.95822839552448813</c:v>
                </c:pt>
                <c:pt idx="71">
                  <c:v>0.95722569869029372</c:v>
                </c:pt>
                <c:pt idx="72">
                  <c:v>0.95392380685049827</c:v>
                </c:pt>
                <c:pt idx="73">
                  <c:v>0.96569162950138909</c:v>
                </c:pt>
                <c:pt idx="74">
                  <c:v>0.96149823387610545</c:v>
                </c:pt>
                <c:pt idx="75">
                  <c:v>0.96208924861239264</c:v>
                </c:pt>
                <c:pt idx="76">
                  <c:v>0.96890182292255533</c:v>
                </c:pt>
                <c:pt idx="77">
                  <c:v>0.97221418645525037</c:v>
                </c:pt>
                <c:pt idx="78">
                  <c:v>0.96462712794421102</c:v>
                </c:pt>
                <c:pt idx="79">
                  <c:v>0.97183386100947777</c:v>
                </c:pt>
                <c:pt idx="80">
                  <c:v>0.97038956466708759</c:v>
                </c:pt>
                <c:pt idx="81">
                  <c:v>0.96324483187069532</c:v>
                </c:pt>
                <c:pt idx="82">
                  <c:v>0.96672503631947893</c:v>
                </c:pt>
                <c:pt idx="83">
                  <c:v>0.97217537970355739</c:v>
                </c:pt>
                <c:pt idx="84">
                  <c:v>0.9762274038615929</c:v>
                </c:pt>
                <c:pt idx="85">
                  <c:v>0.98657609588796391</c:v>
                </c:pt>
                <c:pt idx="86">
                  <c:v>0.99010100136973289</c:v>
                </c:pt>
                <c:pt idx="87">
                  <c:v>0.98972518550020372</c:v>
                </c:pt>
                <c:pt idx="88">
                  <c:v>0.99875083745161586</c:v>
                </c:pt>
                <c:pt idx="89">
                  <c:v>0.99706818760683524</c:v>
                </c:pt>
                <c:pt idx="90">
                  <c:v>0.99727844294400947</c:v>
                </c:pt>
                <c:pt idx="91">
                  <c:v>0.9994054741375048</c:v>
                </c:pt>
                <c:pt idx="92">
                  <c:v>0.99284809355439974</c:v>
                </c:pt>
                <c:pt idx="93">
                  <c:v>0.98863909747289513</c:v>
                </c:pt>
                <c:pt idx="94">
                  <c:v>0.99149962936338321</c:v>
                </c:pt>
                <c:pt idx="95">
                  <c:v>0.9979509050308133</c:v>
                </c:pt>
                <c:pt idx="96">
                  <c:v>0.99447675455789086</c:v>
                </c:pt>
                <c:pt idx="97">
                  <c:v>0.98892644148398701</c:v>
                </c:pt>
                <c:pt idx="98">
                  <c:v>0.97070684476711466</c:v>
                </c:pt>
                <c:pt idx="99">
                  <c:v>0.97061222889153009</c:v>
                </c:pt>
                <c:pt idx="100">
                  <c:v>0.98097408854599266</c:v>
                </c:pt>
                <c:pt idx="101">
                  <c:v>0.97691782026481289</c:v>
                </c:pt>
                <c:pt idx="102">
                  <c:v>0.97800794254412182</c:v>
                </c:pt>
                <c:pt idx="103">
                  <c:v>0.98172971358576189</c:v>
                </c:pt>
                <c:pt idx="104">
                  <c:v>1.004013735868448</c:v>
                </c:pt>
                <c:pt idx="105">
                  <c:v>1.0066444513167949</c:v>
                </c:pt>
                <c:pt idx="106">
                  <c:v>1.006360793615229</c:v>
                </c:pt>
                <c:pt idx="107">
                  <c:v>1.006786233200301</c:v>
                </c:pt>
                <c:pt idx="108">
                  <c:v>1.011961892347611</c:v>
                </c:pt>
                <c:pt idx="109">
                  <c:v>1.0169461117520311</c:v>
                </c:pt>
                <c:pt idx="110">
                  <c:v>1.023008929987526</c:v>
                </c:pt>
                <c:pt idx="111">
                  <c:v>1.021164046466648</c:v>
                </c:pt>
                <c:pt idx="112">
                  <c:v>1.013309441917196</c:v>
                </c:pt>
                <c:pt idx="113">
                  <c:v>1.015597887258771</c:v>
                </c:pt>
                <c:pt idx="114">
                  <c:v>1.002273537995203</c:v>
                </c:pt>
                <c:pt idx="115">
                  <c:v>1.014563803887762</c:v>
                </c:pt>
                <c:pt idx="116">
                  <c:v>1.0156012335853011</c:v>
                </c:pt>
                <c:pt idx="117">
                  <c:v>1.022148242553192</c:v>
                </c:pt>
                <c:pt idx="118">
                  <c:v>1.033380796086723</c:v>
                </c:pt>
                <c:pt idx="119">
                  <c:v>1.0339454966180659</c:v>
                </c:pt>
                <c:pt idx="120">
                  <c:v>1.038338716596652</c:v>
                </c:pt>
                <c:pt idx="121">
                  <c:v>1.045828660825018</c:v>
                </c:pt>
                <c:pt idx="122">
                  <c:v>1.038411369691677</c:v>
                </c:pt>
                <c:pt idx="123">
                  <c:v>1.049711497030464</c:v>
                </c:pt>
                <c:pt idx="124">
                  <c:v>1.0681519683493881</c:v>
                </c:pt>
                <c:pt idx="125">
                  <c:v>1.080650745688686</c:v>
                </c:pt>
                <c:pt idx="126">
                  <c:v>1.087659148226598</c:v>
                </c:pt>
                <c:pt idx="127">
                  <c:v>1.0942583788540281</c:v>
                </c:pt>
                <c:pt idx="128">
                  <c:v>1.0934307053866601</c:v>
                </c:pt>
                <c:pt idx="129">
                  <c:v>1.097043375389412</c:v>
                </c:pt>
                <c:pt idx="130">
                  <c:v>1.0984445261810269</c:v>
                </c:pt>
                <c:pt idx="131">
                  <c:v>1.0981179762648441</c:v>
                </c:pt>
                <c:pt idx="132">
                  <c:v>1.1000076260918701</c:v>
                </c:pt>
                <c:pt idx="133">
                  <c:v>1.095611748645053</c:v>
                </c:pt>
                <c:pt idx="134">
                  <c:v>1.086748805468746</c:v>
                </c:pt>
                <c:pt idx="135">
                  <c:v>1.054319510916008</c:v>
                </c:pt>
                <c:pt idx="136">
                  <c:v>1.0655282599292419</c:v>
                </c:pt>
                <c:pt idx="137">
                  <c:v>1.084502962027045</c:v>
                </c:pt>
                <c:pt idx="138">
                  <c:v>1.0878171485025261</c:v>
                </c:pt>
                <c:pt idx="139">
                  <c:v>1.0971842079872509</c:v>
                </c:pt>
                <c:pt idx="140">
                  <c:v>1.0916079169793009</c:v>
                </c:pt>
                <c:pt idx="141">
                  <c:v>1.058556304501419</c:v>
                </c:pt>
                <c:pt idx="142">
                  <c:v>1.0630210561701801</c:v>
                </c:pt>
                <c:pt idx="143">
                  <c:v>1.0687168751710681</c:v>
                </c:pt>
                <c:pt idx="144">
                  <c:v>1.0897108611989501</c:v>
                </c:pt>
                <c:pt idx="145">
                  <c:v>1.084925367257354</c:v>
                </c:pt>
                <c:pt idx="146">
                  <c:v>1.0908100361053841</c:v>
                </c:pt>
                <c:pt idx="147">
                  <c:v>1.101451917781288</c:v>
                </c:pt>
                <c:pt idx="148">
                  <c:v>1.102573149926537</c:v>
                </c:pt>
                <c:pt idx="149">
                  <c:v>1.1045691947707139</c:v>
                </c:pt>
                <c:pt idx="150">
                  <c:v>1.1021310748875981</c:v>
                </c:pt>
                <c:pt idx="151">
                  <c:v>1.096470585514608</c:v>
                </c:pt>
                <c:pt idx="152">
                  <c:v>1.099908895305461</c:v>
                </c:pt>
                <c:pt idx="153">
                  <c:v>1.0929106035055449</c:v>
                </c:pt>
                <c:pt idx="154">
                  <c:v>1.087130361155348</c:v>
                </c:pt>
                <c:pt idx="155">
                  <c:v>1.084823089453945</c:v>
                </c:pt>
                <c:pt idx="156">
                  <c:v>1.101865113202942</c:v>
                </c:pt>
                <c:pt idx="157">
                  <c:v>1.1177821841335049</c:v>
                </c:pt>
                <c:pt idx="158">
                  <c:v>1.1163903284310199</c:v>
                </c:pt>
                <c:pt idx="159">
                  <c:v>1.1056763321155469</c:v>
                </c:pt>
                <c:pt idx="160">
                  <c:v>1.097225694285265</c:v>
                </c:pt>
                <c:pt idx="161">
                  <c:v>1.1042194761817039</c:v>
                </c:pt>
                <c:pt idx="162">
                  <c:v>1.109875622111534</c:v>
                </c:pt>
                <c:pt idx="163">
                  <c:v>1.112023792037484</c:v>
                </c:pt>
                <c:pt idx="164">
                  <c:v>1.101667412322981</c:v>
                </c:pt>
                <c:pt idx="165">
                  <c:v>1.1076203500163679</c:v>
                </c:pt>
                <c:pt idx="166">
                  <c:v>1.127844623462446</c:v>
                </c:pt>
                <c:pt idx="167">
                  <c:v>1.1222059706668861</c:v>
                </c:pt>
                <c:pt idx="168">
                  <c:v>1.1268729177920309</c:v>
                </c:pt>
                <c:pt idx="169">
                  <c:v>1.1272810743215571</c:v>
                </c:pt>
                <c:pt idx="170">
                  <c:v>1.123958265618632</c:v>
                </c:pt>
                <c:pt idx="171">
                  <c:v>1.1137856876682231</c:v>
                </c:pt>
                <c:pt idx="172">
                  <c:v>1.096019870612944</c:v>
                </c:pt>
                <c:pt idx="173">
                  <c:v>1.099571995163902</c:v>
                </c:pt>
                <c:pt idx="174">
                  <c:v>1.077561722017385</c:v>
                </c:pt>
                <c:pt idx="175">
                  <c:v>1.079092585291842</c:v>
                </c:pt>
                <c:pt idx="176">
                  <c:v>1.086845169462872</c:v>
                </c:pt>
                <c:pt idx="177">
                  <c:v>1.0928465579486479</c:v>
                </c:pt>
                <c:pt idx="178">
                  <c:v>1.1000346905837499</c:v>
                </c:pt>
                <c:pt idx="179">
                  <c:v>1.095085653952532</c:v>
                </c:pt>
                <c:pt idx="180">
                  <c:v>1.089383646480554</c:v>
                </c:pt>
                <c:pt idx="181">
                  <c:v>1.110728293633493</c:v>
                </c:pt>
                <c:pt idx="182">
                  <c:v>1.100603228549339</c:v>
                </c:pt>
                <c:pt idx="183">
                  <c:v>1.0903934511990909</c:v>
                </c:pt>
                <c:pt idx="184">
                  <c:v>1.092940534596593</c:v>
                </c:pt>
                <c:pt idx="185">
                  <c:v>1.0783275671601269</c:v>
                </c:pt>
                <c:pt idx="186">
                  <c:v>1.078284376008533</c:v>
                </c:pt>
                <c:pt idx="187">
                  <c:v>1.0796486295900449</c:v>
                </c:pt>
                <c:pt idx="188">
                  <c:v>1.081099150415133</c:v>
                </c:pt>
                <c:pt idx="189">
                  <c:v>1.080839568768966</c:v>
                </c:pt>
                <c:pt idx="190">
                  <c:v>1.099894526886342</c:v>
                </c:pt>
                <c:pt idx="191">
                  <c:v>1.124069602673766</c:v>
                </c:pt>
                <c:pt idx="192">
                  <c:v>1.127774805467243</c:v>
                </c:pt>
                <c:pt idx="193">
                  <c:v>1.125559154299228</c:v>
                </c:pt>
                <c:pt idx="194">
                  <c:v>1.123858425443113</c:v>
                </c:pt>
                <c:pt idx="195">
                  <c:v>1.122824066507754</c:v>
                </c:pt>
                <c:pt idx="196">
                  <c:v>1.1183302616774049</c:v>
                </c:pt>
                <c:pt idx="197">
                  <c:v>1.124345664710573</c:v>
                </c:pt>
                <c:pt idx="198">
                  <c:v>1.1258596029045951</c:v>
                </c:pt>
                <c:pt idx="199">
                  <c:v>1.1230705954695659</c:v>
                </c:pt>
                <c:pt idx="200">
                  <c:v>1.1116992830202499</c:v>
                </c:pt>
                <c:pt idx="201">
                  <c:v>1.105036494266509</c:v>
                </c:pt>
                <c:pt idx="202">
                  <c:v>1.1082640355715909</c:v>
                </c:pt>
                <c:pt idx="203">
                  <c:v>1.1157918831295</c:v>
                </c:pt>
                <c:pt idx="204">
                  <c:v>1.124579388626215</c:v>
                </c:pt>
                <c:pt idx="205">
                  <c:v>1.107325121279789</c:v>
                </c:pt>
                <c:pt idx="206">
                  <c:v>1.1124359259058401</c:v>
                </c:pt>
                <c:pt idx="207">
                  <c:v>1.1223350706277111</c:v>
                </c:pt>
                <c:pt idx="208">
                  <c:v>1.130210953953882</c:v>
                </c:pt>
                <c:pt idx="209">
                  <c:v>1.144881363527946</c:v>
                </c:pt>
                <c:pt idx="210">
                  <c:v>1.1461163069306051</c:v>
                </c:pt>
                <c:pt idx="211">
                  <c:v>1.163840211777595</c:v>
                </c:pt>
                <c:pt idx="212">
                  <c:v>1.159915072658753</c:v>
                </c:pt>
                <c:pt idx="213">
                  <c:v>1.1517207643074689</c:v>
                </c:pt>
                <c:pt idx="214">
                  <c:v>1.1514401290149481</c:v>
                </c:pt>
                <c:pt idx="215">
                  <c:v>1.141291907679354</c:v>
                </c:pt>
                <c:pt idx="216">
                  <c:v>1.15254579177547</c:v>
                </c:pt>
                <c:pt idx="217">
                  <c:v>1.150664846798263</c:v>
                </c:pt>
                <c:pt idx="218">
                  <c:v>1.1491086412767471</c:v>
                </c:pt>
                <c:pt idx="219">
                  <c:v>1.156720092934941</c:v>
                </c:pt>
                <c:pt idx="220">
                  <c:v>1.1602010051245031</c:v>
                </c:pt>
                <c:pt idx="221">
                  <c:v>1.1714080061771801</c:v>
                </c:pt>
                <c:pt idx="222">
                  <c:v>1.165447059942176</c:v>
                </c:pt>
                <c:pt idx="223">
                  <c:v>1.1530909887635801</c:v>
                </c:pt>
                <c:pt idx="224">
                  <c:v>1.1547320305812281</c:v>
                </c:pt>
                <c:pt idx="225">
                  <c:v>1.1693531079773929</c:v>
                </c:pt>
                <c:pt idx="226">
                  <c:v>1.164594144211865</c:v>
                </c:pt>
                <c:pt idx="227">
                  <c:v>1.1852677198248429</c:v>
                </c:pt>
                <c:pt idx="228">
                  <c:v>1.182867985455105</c:v>
                </c:pt>
                <c:pt idx="229">
                  <c:v>1.1830187010911299</c:v>
                </c:pt>
                <c:pt idx="230">
                  <c:v>1.185774980248439</c:v>
                </c:pt>
                <c:pt idx="231">
                  <c:v>1.1783633883862421</c:v>
                </c:pt>
                <c:pt idx="232">
                  <c:v>1.175367476201107</c:v>
                </c:pt>
                <c:pt idx="233">
                  <c:v>1.1628797017867589</c:v>
                </c:pt>
                <c:pt idx="234">
                  <c:v>1.1608043662095071</c:v>
                </c:pt>
                <c:pt idx="235">
                  <c:v>1.148986589476827</c:v>
                </c:pt>
                <c:pt idx="236">
                  <c:v>1.1583157457120929</c:v>
                </c:pt>
                <c:pt idx="237">
                  <c:v>1.161793788623448</c:v>
                </c:pt>
                <c:pt idx="238">
                  <c:v>1.163867278735065</c:v>
                </c:pt>
                <c:pt idx="239">
                  <c:v>1.176115307136482</c:v>
                </c:pt>
                <c:pt idx="240">
                  <c:v>1.1712765798667859</c:v>
                </c:pt>
                <c:pt idx="241">
                  <c:v>1.179248874366595</c:v>
                </c:pt>
                <c:pt idx="242">
                  <c:v>1.165977914363385</c:v>
                </c:pt>
                <c:pt idx="243">
                  <c:v>1.1734312806753859</c:v>
                </c:pt>
                <c:pt idx="244">
                  <c:v>1.1737769597194989</c:v>
                </c:pt>
                <c:pt idx="245">
                  <c:v>1.1815021862407771</c:v>
                </c:pt>
                <c:pt idx="246">
                  <c:v>1.1842442019573081</c:v>
                </c:pt>
                <c:pt idx="247">
                  <c:v>1.180966327731273</c:v>
                </c:pt>
                <c:pt idx="248">
                  <c:v>1.193363509628955</c:v>
                </c:pt>
                <c:pt idx="249">
                  <c:v>1.2119738284072761</c:v>
                </c:pt>
                <c:pt idx="250">
                  <c:v>1.22042996630224</c:v>
                </c:pt>
                <c:pt idx="251">
                  <c:v>1.2355857756336051</c:v>
                </c:pt>
                <c:pt idx="252">
                  <c:v>1.2400893469394461</c:v>
                </c:pt>
                <c:pt idx="253">
                  <c:v>1.247337806974492</c:v>
                </c:pt>
                <c:pt idx="254">
                  <c:v>1.2454599977486731</c:v>
                </c:pt>
                <c:pt idx="255">
                  <c:v>1.2453009321219051</c:v>
                </c:pt>
                <c:pt idx="256">
                  <c:v>1.2553185442045089</c:v>
                </c:pt>
                <c:pt idx="257">
                  <c:v>1.255580898850049</c:v>
                </c:pt>
                <c:pt idx="258">
                  <c:v>1.2492935633525519</c:v>
                </c:pt>
                <c:pt idx="259">
                  <c:v>1.2523113628896081</c:v>
                </c:pt>
                <c:pt idx="260">
                  <c:v>1.2438586092801709</c:v>
                </c:pt>
                <c:pt idx="261">
                  <c:v>1.231044537665845</c:v>
                </c:pt>
                <c:pt idx="262">
                  <c:v>1.237088411972993</c:v>
                </c:pt>
                <c:pt idx="263">
                  <c:v>1.2535306915764599</c:v>
                </c:pt>
                <c:pt idx="264">
                  <c:v>1.255197940621599</c:v>
                </c:pt>
                <c:pt idx="265">
                  <c:v>1.2677963173886639</c:v>
                </c:pt>
                <c:pt idx="266">
                  <c:v>1.24602542893043</c:v>
                </c:pt>
                <c:pt idx="267">
                  <c:v>1.2478752322721449</c:v>
                </c:pt>
                <c:pt idx="268">
                  <c:v>1.2220565563924819</c:v>
                </c:pt>
                <c:pt idx="269">
                  <c:v>1.214266315565242</c:v>
                </c:pt>
                <c:pt idx="270">
                  <c:v>1.2274362092552531</c:v>
                </c:pt>
                <c:pt idx="271">
                  <c:v>1.244088863463181</c:v>
                </c:pt>
                <c:pt idx="272">
                  <c:v>1.24307244580299</c:v>
                </c:pt>
                <c:pt idx="273">
                  <c:v>1.2408292706407069</c:v>
                </c:pt>
                <c:pt idx="274">
                  <c:v>1.242353591910913</c:v>
                </c:pt>
                <c:pt idx="275">
                  <c:v>1.257365380359726</c:v>
                </c:pt>
                <c:pt idx="276">
                  <c:v>1.2848879259978701</c:v>
                </c:pt>
                <c:pt idx="277">
                  <c:v>1.3050053517652249</c:v>
                </c:pt>
                <c:pt idx="278">
                  <c:v>1.301282549538787</c:v>
                </c:pt>
                <c:pt idx="279">
                  <c:v>1.3079170478693929</c:v>
                </c:pt>
                <c:pt idx="280">
                  <c:v>1.2708067267769341</c:v>
                </c:pt>
                <c:pt idx="281">
                  <c:v>1.268526896899957</c:v>
                </c:pt>
                <c:pt idx="282">
                  <c:v>1.2399598432923831</c:v>
                </c:pt>
                <c:pt idx="283">
                  <c:v>1.2504661968196871</c:v>
                </c:pt>
                <c:pt idx="284">
                  <c:v>1.222332309900509</c:v>
                </c:pt>
                <c:pt idx="285">
                  <c:v>1.2392959335066629</c:v>
                </c:pt>
                <c:pt idx="286">
                  <c:v>1.227176003908385</c:v>
                </c:pt>
                <c:pt idx="287">
                  <c:v>1.2465392309639609</c:v>
                </c:pt>
                <c:pt idx="288">
                  <c:v>1.214363322271129</c:v>
                </c:pt>
                <c:pt idx="289">
                  <c:v>1.210150236355394</c:v>
                </c:pt>
                <c:pt idx="290">
                  <c:v>1.1739443323041889</c:v>
                </c:pt>
                <c:pt idx="291">
                  <c:v>1.155020122850515</c:v>
                </c:pt>
                <c:pt idx="292">
                  <c:v>1.1586655975460389</c:v>
                </c:pt>
                <c:pt idx="293">
                  <c:v>1.1854200228477301</c:v>
                </c:pt>
                <c:pt idx="294">
                  <c:v>1.1885561118716661</c:v>
                </c:pt>
                <c:pt idx="295">
                  <c:v>1.1668544526069571</c:v>
                </c:pt>
                <c:pt idx="296">
                  <c:v>1.17310570709349</c:v>
                </c:pt>
                <c:pt idx="297">
                  <c:v>1.1777508186009551</c:v>
                </c:pt>
                <c:pt idx="298">
                  <c:v>1.185166965834936</c:v>
                </c:pt>
                <c:pt idx="299">
                  <c:v>1.1608615572640171</c:v>
                </c:pt>
                <c:pt idx="300">
                  <c:v>1.1710172064669699</c:v>
                </c:pt>
                <c:pt idx="301">
                  <c:v>1.161872493141372</c:v>
                </c:pt>
                <c:pt idx="302">
                  <c:v>1.147453564935963</c:v>
                </c:pt>
                <c:pt idx="303">
                  <c:v>1.145654138673547</c:v>
                </c:pt>
                <c:pt idx="304">
                  <c:v>1.16552942095005</c:v>
                </c:pt>
                <c:pt idx="305">
                  <c:v>1.1680630722851131</c:v>
                </c:pt>
                <c:pt idx="306">
                  <c:v>1.177248999658794</c:v>
                </c:pt>
                <c:pt idx="307">
                  <c:v>1.16994053366489</c:v>
                </c:pt>
                <c:pt idx="308">
                  <c:v>1.18232145125588</c:v>
                </c:pt>
                <c:pt idx="309">
                  <c:v>1.192206033207547</c:v>
                </c:pt>
                <c:pt idx="310">
                  <c:v>1.1867402108664229</c:v>
                </c:pt>
                <c:pt idx="311">
                  <c:v>1.179769884111965</c:v>
                </c:pt>
                <c:pt idx="312">
                  <c:v>1.1822322334446971</c:v>
                </c:pt>
                <c:pt idx="313">
                  <c:v>1.1673358513190211</c:v>
                </c:pt>
                <c:pt idx="314">
                  <c:v>1.1495648588477461</c:v>
                </c:pt>
                <c:pt idx="315">
                  <c:v>1.1480712315229351</c:v>
                </c:pt>
                <c:pt idx="316">
                  <c:v>1.1539666902641981</c:v>
                </c:pt>
                <c:pt idx="317">
                  <c:v>1.147896250819594</c:v>
                </c:pt>
                <c:pt idx="318">
                  <c:v>1.151342182678641</c:v>
                </c:pt>
                <c:pt idx="319">
                  <c:v>1.178136640612176</c:v>
                </c:pt>
                <c:pt idx="320">
                  <c:v>1.1766854986930171</c:v>
                </c:pt>
                <c:pt idx="321">
                  <c:v>1.1791692652762249</c:v>
                </c:pt>
                <c:pt idx="322">
                  <c:v>1.1789532159263361</c:v>
                </c:pt>
                <c:pt idx="323">
                  <c:v>1.1884790022151761</c:v>
                </c:pt>
                <c:pt idx="324">
                  <c:v>1.1767444703878589</c:v>
                </c:pt>
                <c:pt idx="325">
                  <c:v>1.178945808049108</c:v>
                </c:pt>
                <c:pt idx="326">
                  <c:v>1.186622616194964</c:v>
                </c:pt>
                <c:pt idx="327">
                  <c:v>1.19518321789347</c:v>
                </c:pt>
                <c:pt idx="328">
                  <c:v>1.186822407702121</c:v>
                </c:pt>
                <c:pt idx="329">
                  <c:v>1.1729923173440211</c:v>
                </c:pt>
                <c:pt idx="330">
                  <c:v>1.1604493025278451</c:v>
                </c:pt>
                <c:pt idx="331">
                  <c:v>1.1601677877711569</c:v>
                </c:pt>
                <c:pt idx="332">
                  <c:v>1.1657614655055479</c:v>
                </c:pt>
                <c:pt idx="333">
                  <c:v>1.172439524649951</c:v>
                </c:pt>
                <c:pt idx="334">
                  <c:v>1.1607126366268841</c:v>
                </c:pt>
                <c:pt idx="335">
                  <c:v>1.1874292087902381</c:v>
                </c:pt>
                <c:pt idx="336">
                  <c:v>1.2004605323398521</c:v>
                </c:pt>
                <c:pt idx="337">
                  <c:v>1.2009790524747621</c:v>
                </c:pt>
                <c:pt idx="338">
                  <c:v>1.1983896938553289</c:v>
                </c:pt>
                <c:pt idx="339">
                  <c:v>1.2012385320707719</c:v>
                </c:pt>
                <c:pt idx="340">
                  <c:v>1.190366129205443</c:v>
                </c:pt>
                <c:pt idx="341">
                  <c:v>1.196244971431625</c:v>
                </c:pt>
                <c:pt idx="342">
                  <c:v>1.2279976538053561</c:v>
                </c:pt>
                <c:pt idx="343">
                  <c:v>1.2280409281292839</c:v>
                </c:pt>
                <c:pt idx="344">
                  <c:v>1.2315080297344989</c:v>
                </c:pt>
                <c:pt idx="345">
                  <c:v>1.2287518510014801</c:v>
                </c:pt>
                <c:pt idx="346">
                  <c:v>1.229956807120832</c:v>
                </c:pt>
                <c:pt idx="347">
                  <c:v>1.232475825077769</c:v>
                </c:pt>
                <c:pt idx="348">
                  <c:v>1.2251565225512639</c:v>
                </c:pt>
                <c:pt idx="349">
                  <c:v>1.2171865818132539</c:v>
                </c:pt>
                <c:pt idx="350">
                  <c:v>1.223813798588903</c:v>
                </c:pt>
                <c:pt idx="351">
                  <c:v>1.22249534581815</c:v>
                </c:pt>
                <c:pt idx="352">
                  <c:v>1.2138131419081639</c:v>
                </c:pt>
                <c:pt idx="353">
                  <c:v>1.2156922333281179</c:v>
                </c:pt>
                <c:pt idx="354">
                  <c:v>1.2233014019871811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CA-433B-9601-C1730BF21941}"/>
            </c:ext>
          </c:extLst>
        </c:ser>
        <c:ser>
          <c:idx val="4"/>
          <c:order val="4"/>
          <c:tx>
            <c:strRef>
              <c:f>'300etf'!$F$1</c:f>
              <c:strCache>
                <c:ptCount val="1"/>
                <c:pt idx="0">
                  <c:v>净值(0.95-1.15,10)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'300etf'!$F$2:$F$356</c:f>
              <c:numCache>
                <c:formatCode>General</c:formatCode>
                <c:ptCount val="355"/>
                <c:pt idx="0">
                  <c:v>1</c:v>
                </c:pt>
                <c:pt idx="1">
                  <c:v>0.99990873991967633</c:v>
                </c:pt>
                <c:pt idx="2">
                  <c:v>1.001431359320238</c:v>
                </c:pt>
                <c:pt idx="3">
                  <c:v>1.007755079533452</c:v>
                </c:pt>
                <c:pt idx="4">
                  <c:v>1.006677927781481</c:v>
                </c:pt>
                <c:pt idx="5">
                  <c:v>1.019691874444516</c:v>
                </c:pt>
                <c:pt idx="6">
                  <c:v>1.0240923544840801</c:v>
                </c:pt>
                <c:pt idx="7">
                  <c:v>1.0359429216317271</c:v>
                </c:pt>
                <c:pt idx="8">
                  <c:v>1.03386417827104</c:v>
                </c:pt>
                <c:pt idx="9">
                  <c:v>1.030272047643273</c:v>
                </c:pt>
                <c:pt idx="10">
                  <c:v>1.0374833895387829</c:v>
                </c:pt>
                <c:pt idx="11">
                  <c:v>1.0287048294062231</c:v>
                </c:pt>
                <c:pt idx="12">
                  <c:v>1.0388993802311299</c:v>
                </c:pt>
                <c:pt idx="13">
                  <c:v>1.0389227416138851</c:v>
                </c:pt>
                <c:pt idx="14">
                  <c:v>1.0489828727018371</c:v>
                </c:pt>
                <c:pt idx="15">
                  <c:v>1.044964226238809</c:v>
                </c:pt>
                <c:pt idx="16">
                  <c:v>1.0386365158497091</c:v>
                </c:pt>
                <c:pt idx="17">
                  <c:v>1.036749068733867</c:v>
                </c:pt>
                <c:pt idx="18">
                  <c:v>1.037845382636241</c:v>
                </c:pt>
                <c:pt idx="19">
                  <c:v>1.0444258098738071</c:v>
                </c:pt>
                <c:pt idx="20">
                  <c:v>1.02853282517067</c:v>
                </c:pt>
                <c:pt idx="21">
                  <c:v>1.0310516410878421</c:v>
                </c:pt>
                <c:pt idx="22">
                  <c:v>1.010890389416659</c:v>
                </c:pt>
                <c:pt idx="23">
                  <c:v>1.001406625394454</c:v>
                </c:pt>
                <c:pt idx="24">
                  <c:v>0.99749225003328323</c:v>
                </c:pt>
                <c:pt idx="25">
                  <c:v>1.004688720788689</c:v>
                </c:pt>
                <c:pt idx="26">
                  <c:v>1.02389831417552</c:v>
                </c:pt>
                <c:pt idx="27">
                  <c:v>1.021052305284589</c:v>
                </c:pt>
                <c:pt idx="28">
                  <c:v>1.024038847598157</c:v>
                </c:pt>
                <c:pt idx="29">
                  <c:v>1.0339753646559391</c:v>
                </c:pt>
                <c:pt idx="30">
                  <c:v>1.040538002110504</c:v>
                </c:pt>
                <c:pt idx="31">
                  <c:v>1.0356426312444931</c:v>
                </c:pt>
                <c:pt idx="32">
                  <c:v>1.041857901372957</c:v>
                </c:pt>
                <c:pt idx="33">
                  <c:v>1.0609759302098341</c:v>
                </c:pt>
                <c:pt idx="34">
                  <c:v>1.05672183995589</c:v>
                </c:pt>
                <c:pt idx="35">
                  <c:v>1.057499838834935</c:v>
                </c:pt>
                <c:pt idx="36">
                  <c:v>1.0771564670709231</c:v>
                </c:pt>
                <c:pt idx="37">
                  <c:v>1.079759704681633</c:v>
                </c:pt>
                <c:pt idx="38">
                  <c:v>1.0735679625193071</c:v>
                </c:pt>
                <c:pt idx="39">
                  <c:v>1.0721128526135939</c:v>
                </c:pt>
                <c:pt idx="40">
                  <c:v>1.06584849726919</c:v>
                </c:pt>
                <c:pt idx="41">
                  <c:v>1.064488091846326</c:v>
                </c:pt>
                <c:pt idx="42">
                  <c:v>1.0405541949972781</c:v>
                </c:pt>
                <c:pt idx="43">
                  <c:v>1.069927378441748</c:v>
                </c:pt>
                <c:pt idx="44">
                  <c:v>1.0684313572506501</c:v>
                </c:pt>
                <c:pt idx="45">
                  <c:v>1.0747919122896701</c:v>
                </c:pt>
                <c:pt idx="46">
                  <c:v>1.097125263434132</c:v>
                </c:pt>
                <c:pt idx="47">
                  <c:v>1.0792295388921951</c:v>
                </c:pt>
                <c:pt idx="48">
                  <c:v>1.052746276075019</c:v>
                </c:pt>
                <c:pt idx="49">
                  <c:v>1.0694147526693949</c:v>
                </c:pt>
                <c:pt idx="50">
                  <c:v>1.055789137323041</c:v>
                </c:pt>
                <c:pt idx="51">
                  <c:v>1.0423153277022139</c:v>
                </c:pt>
                <c:pt idx="52">
                  <c:v>1.0318288882732169</c:v>
                </c:pt>
                <c:pt idx="53">
                  <c:v>1.0081091068194119</c:v>
                </c:pt>
                <c:pt idx="54">
                  <c:v>1.0004887169060399</c:v>
                </c:pt>
                <c:pt idx="55">
                  <c:v>0.99229284580838162</c:v>
                </c:pt>
                <c:pt idx="56">
                  <c:v>0.98425107702890857</c:v>
                </c:pt>
                <c:pt idx="57">
                  <c:v>0.98866829535966705</c:v>
                </c:pt>
                <c:pt idx="58">
                  <c:v>0.97281034960103663</c:v>
                </c:pt>
                <c:pt idx="59">
                  <c:v>0.98497670040043583</c:v>
                </c:pt>
                <c:pt idx="60">
                  <c:v>1.0046498688271379</c:v>
                </c:pt>
                <c:pt idx="61">
                  <c:v>1.000089886023273</c:v>
                </c:pt>
                <c:pt idx="62">
                  <c:v>1.003709829707726</c:v>
                </c:pt>
                <c:pt idx="63">
                  <c:v>0.99520020843000068</c:v>
                </c:pt>
                <c:pt idx="64">
                  <c:v>0.99560282804958355</c:v>
                </c:pt>
                <c:pt idx="65">
                  <c:v>0.99714017781267272</c:v>
                </c:pt>
                <c:pt idx="66">
                  <c:v>1.006274294016259</c:v>
                </c:pt>
                <c:pt idx="67">
                  <c:v>1.0011977259363321</c:v>
                </c:pt>
                <c:pt idx="68">
                  <c:v>1.0201747438316739</c:v>
                </c:pt>
                <c:pt idx="69">
                  <c:v>1.016894917818203</c:v>
                </c:pt>
                <c:pt idx="70">
                  <c:v>1.0196660232277059</c:v>
                </c:pt>
                <c:pt idx="71">
                  <c:v>1.0167912027984201</c:v>
                </c:pt>
                <c:pt idx="72">
                  <c:v>1.011240189961498</c:v>
                </c:pt>
                <c:pt idx="73">
                  <c:v>1.0212490510622809</c:v>
                </c:pt>
                <c:pt idx="74">
                  <c:v>1.0175661033476091</c:v>
                </c:pt>
                <c:pt idx="75">
                  <c:v>1.0176902861258701</c:v>
                </c:pt>
                <c:pt idx="76">
                  <c:v>1.0243005848922211</c:v>
                </c:pt>
                <c:pt idx="77">
                  <c:v>1.0274075765594699</c:v>
                </c:pt>
                <c:pt idx="78">
                  <c:v>1.0202543978795351</c:v>
                </c:pt>
                <c:pt idx="79">
                  <c:v>1.02651202771575</c:v>
                </c:pt>
                <c:pt idx="80">
                  <c:v>1.0250200224914201</c:v>
                </c:pt>
                <c:pt idx="81">
                  <c:v>1.0173665953181059</c:v>
                </c:pt>
                <c:pt idx="82">
                  <c:v>1.0194300477894029</c:v>
                </c:pt>
                <c:pt idx="83">
                  <c:v>1.0243317519073041</c:v>
                </c:pt>
                <c:pt idx="84">
                  <c:v>1.028361919407625</c:v>
                </c:pt>
                <c:pt idx="85">
                  <c:v>1.039799572982991</c:v>
                </c:pt>
                <c:pt idx="86">
                  <c:v>1.0417873516623131</c:v>
                </c:pt>
                <c:pt idx="87">
                  <c:v>1.0403994782480379</c:v>
                </c:pt>
                <c:pt idx="88">
                  <c:v>1.049752643656414</c:v>
                </c:pt>
                <c:pt idx="89">
                  <c:v>1.04826305881357</c:v>
                </c:pt>
                <c:pt idx="90">
                  <c:v>1.047965461828875</c:v>
                </c:pt>
                <c:pt idx="91">
                  <c:v>1.0503718859686551</c:v>
                </c:pt>
                <c:pt idx="92">
                  <c:v>1.04253134559363</c:v>
                </c:pt>
                <c:pt idx="93">
                  <c:v>1.037767166819628</c:v>
                </c:pt>
                <c:pt idx="94">
                  <c:v>1.040471813364096</c:v>
                </c:pt>
                <c:pt idx="95">
                  <c:v>1.046154548889398</c:v>
                </c:pt>
                <c:pt idx="96">
                  <c:v>1.042448268218884</c:v>
                </c:pt>
                <c:pt idx="97">
                  <c:v>1.037682039678578</c:v>
                </c:pt>
                <c:pt idx="98">
                  <c:v>1.0233276674472309</c:v>
                </c:pt>
                <c:pt idx="99">
                  <c:v>1.021340613786879</c:v>
                </c:pt>
                <c:pt idx="100">
                  <c:v>1.031542946661018</c:v>
                </c:pt>
                <c:pt idx="101">
                  <c:v>1.0282580078790069</c:v>
                </c:pt>
                <c:pt idx="102">
                  <c:v>1.029277510596476</c:v>
                </c:pt>
                <c:pt idx="103">
                  <c:v>1.0332821427107819</c:v>
                </c:pt>
                <c:pt idx="104">
                  <c:v>1.0550456618324611</c:v>
                </c:pt>
                <c:pt idx="105">
                  <c:v>1.0577809248777601</c:v>
                </c:pt>
                <c:pt idx="106">
                  <c:v>1.0576319961861711</c:v>
                </c:pt>
                <c:pt idx="107">
                  <c:v>1.0578553593436679</c:v>
                </c:pt>
                <c:pt idx="108">
                  <c:v>1.0632160373938599</c:v>
                </c:pt>
                <c:pt idx="109">
                  <c:v>1.0680057459792911</c:v>
                </c:pt>
                <c:pt idx="110">
                  <c:v>1.074654098554948</c:v>
                </c:pt>
                <c:pt idx="111">
                  <c:v>1.072397015901281</c:v>
                </c:pt>
                <c:pt idx="112">
                  <c:v>1.063372630131489</c:v>
                </c:pt>
                <c:pt idx="113">
                  <c:v>1.065728351509716</c:v>
                </c:pt>
                <c:pt idx="114">
                  <c:v>1.0515575472147971</c:v>
                </c:pt>
                <c:pt idx="115">
                  <c:v>1.0606959442100139</c:v>
                </c:pt>
                <c:pt idx="116">
                  <c:v>1.061824521632774</c:v>
                </c:pt>
                <c:pt idx="117">
                  <c:v>1.067240293282659</c:v>
                </c:pt>
                <c:pt idx="118">
                  <c:v>1.077948373480401</c:v>
                </c:pt>
                <c:pt idx="119">
                  <c:v>1.0787073696345399</c:v>
                </c:pt>
                <c:pt idx="120">
                  <c:v>1.082692124509848</c:v>
                </c:pt>
                <c:pt idx="121">
                  <c:v>1.0903393768634131</c:v>
                </c:pt>
                <c:pt idx="122">
                  <c:v>1.0819372329486581</c:v>
                </c:pt>
                <c:pt idx="123">
                  <c:v>1.0930859938327551</c:v>
                </c:pt>
                <c:pt idx="124">
                  <c:v>1.112005805254356</c:v>
                </c:pt>
                <c:pt idx="125">
                  <c:v>1.1249398442834599</c:v>
                </c:pt>
                <c:pt idx="126">
                  <c:v>1.1322327486232071</c:v>
                </c:pt>
                <c:pt idx="127">
                  <c:v>1.138939145689984</c:v>
                </c:pt>
                <c:pt idx="128">
                  <c:v>1.138191191607872</c:v>
                </c:pt>
                <c:pt idx="129">
                  <c:v>1.1418869071875331</c:v>
                </c:pt>
                <c:pt idx="130">
                  <c:v>1.1431519966551069</c:v>
                </c:pt>
                <c:pt idx="131">
                  <c:v>1.1428121811813921</c:v>
                </c:pt>
                <c:pt idx="132">
                  <c:v>1.144715772206534</c:v>
                </c:pt>
                <c:pt idx="133">
                  <c:v>1.1409533609989699</c:v>
                </c:pt>
                <c:pt idx="134">
                  <c:v>1.132226801093259</c:v>
                </c:pt>
                <c:pt idx="135">
                  <c:v>1.105596971886031</c:v>
                </c:pt>
                <c:pt idx="136">
                  <c:v>1.112878659310595</c:v>
                </c:pt>
                <c:pt idx="137">
                  <c:v>1.1324685294918511</c:v>
                </c:pt>
                <c:pt idx="138">
                  <c:v>1.1355747646422529</c:v>
                </c:pt>
                <c:pt idx="139">
                  <c:v>1.1460815341484301</c:v>
                </c:pt>
                <c:pt idx="140">
                  <c:v>1.140244784009022</c:v>
                </c:pt>
                <c:pt idx="141">
                  <c:v>1.1066567163134211</c:v>
                </c:pt>
                <c:pt idx="142">
                  <c:v>1.109306020638287</c:v>
                </c:pt>
                <c:pt idx="143">
                  <c:v>1.1149927257844721</c:v>
                </c:pt>
                <c:pt idx="144">
                  <c:v>1.1373774632245339</c:v>
                </c:pt>
                <c:pt idx="145">
                  <c:v>1.131895522189672</c:v>
                </c:pt>
                <c:pt idx="146">
                  <c:v>1.1390017106079671</c:v>
                </c:pt>
                <c:pt idx="147">
                  <c:v>1.1509877250269229</c:v>
                </c:pt>
                <c:pt idx="148">
                  <c:v>1.152169025364383</c:v>
                </c:pt>
                <c:pt idx="149">
                  <c:v>1.153390920149437</c:v>
                </c:pt>
                <c:pt idx="150">
                  <c:v>1.1498770135295939</c:v>
                </c:pt>
                <c:pt idx="151">
                  <c:v>1.141687719564447</c:v>
                </c:pt>
                <c:pt idx="152">
                  <c:v>1.1446055805293269</c:v>
                </c:pt>
                <c:pt idx="153">
                  <c:v>1.135182661225314</c:v>
                </c:pt>
                <c:pt idx="154">
                  <c:v>1.128147609408408</c:v>
                </c:pt>
                <c:pt idx="155">
                  <c:v>1.124948732744371</c:v>
                </c:pt>
                <c:pt idx="156">
                  <c:v>1.1438857562458891</c:v>
                </c:pt>
                <c:pt idx="157">
                  <c:v>1.163838957787958</c:v>
                </c:pt>
                <c:pt idx="158">
                  <c:v>1.162535956034414</c:v>
                </c:pt>
                <c:pt idx="159">
                  <c:v>1.1507240475052889</c:v>
                </c:pt>
                <c:pt idx="160">
                  <c:v>1.1427046965345129</c:v>
                </c:pt>
                <c:pt idx="161">
                  <c:v>1.1493662475469331</c:v>
                </c:pt>
                <c:pt idx="162">
                  <c:v>1.1540142310022741</c:v>
                </c:pt>
                <c:pt idx="163">
                  <c:v>1.15563693882453</c:v>
                </c:pt>
                <c:pt idx="164">
                  <c:v>1.145655982288539</c:v>
                </c:pt>
                <c:pt idx="165">
                  <c:v>1.150858820054335</c:v>
                </c:pt>
                <c:pt idx="166">
                  <c:v>1.1713863737742229</c:v>
                </c:pt>
                <c:pt idx="167">
                  <c:v>1.164087364657499</c:v>
                </c:pt>
                <c:pt idx="168">
                  <c:v>1.168835219025262</c:v>
                </c:pt>
                <c:pt idx="169">
                  <c:v>1.16912413419706</c:v>
                </c:pt>
                <c:pt idx="170">
                  <c:v>1.1652174053132509</c:v>
                </c:pt>
                <c:pt idx="171">
                  <c:v>1.154356541783317</c:v>
                </c:pt>
                <c:pt idx="172">
                  <c:v>1.136778681310467</c:v>
                </c:pt>
                <c:pt idx="173">
                  <c:v>1.1387589265310161</c:v>
                </c:pt>
                <c:pt idx="174">
                  <c:v>1.118802095744807</c:v>
                </c:pt>
                <c:pt idx="175">
                  <c:v>1.119316474145811</c:v>
                </c:pt>
                <c:pt idx="176">
                  <c:v>1.125504320974871</c:v>
                </c:pt>
                <c:pt idx="177">
                  <c:v>1.1304135851590329</c:v>
                </c:pt>
                <c:pt idx="178">
                  <c:v>1.136184769443997</c:v>
                </c:pt>
                <c:pt idx="179">
                  <c:v>1.13136174635901</c:v>
                </c:pt>
                <c:pt idx="180">
                  <c:v>1.1258338374081309</c:v>
                </c:pt>
                <c:pt idx="181">
                  <c:v>1.144754745037011</c:v>
                </c:pt>
                <c:pt idx="182">
                  <c:v>1.135302560403628</c:v>
                </c:pt>
                <c:pt idx="183">
                  <c:v>1.1266257973592591</c:v>
                </c:pt>
                <c:pt idx="184">
                  <c:v>1.127554349681295</c:v>
                </c:pt>
                <c:pt idx="185">
                  <c:v>1.1154665247104769</c:v>
                </c:pt>
                <c:pt idx="186">
                  <c:v>1.1148218902813161</c:v>
                </c:pt>
                <c:pt idx="187">
                  <c:v>1.116068640620927</c:v>
                </c:pt>
                <c:pt idx="188">
                  <c:v>1.1185171211938061</c:v>
                </c:pt>
                <c:pt idx="189">
                  <c:v>1.118628371486841</c:v>
                </c:pt>
                <c:pt idx="190">
                  <c:v>1.130836441776996</c:v>
                </c:pt>
                <c:pt idx="191">
                  <c:v>1.160169969892652</c:v>
                </c:pt>
                <c:pt idx="192">
                  <c:v>1.1640886130520769</c:v>
                </c:pt>
                <c:pt idx="193">
                  <c:v>1.1599860316855559</c:v>
                </c:pt>
                <c:pt idx="194">
                  <c:v>1.157568289684648</c:v>
                </c:pt>
                <c:pt idx="195">
                  <c:v>1.154791723314631</c:v>
                </c:pt>
                <c:pt idx="196">
                  <c:v>1.1479897985397871</c:v>
                </c:pt>
                <c:pt idx="197">
                  <c:v>1.152584554159376</c:v>
                </c:pt>
                <c:pt idx="198">
                  <c:v>1.1535317077153029</c:v>
                </c:pt>
                <c:pt idx="199">
                  <c:v>1.150955159364119</c:v>
                </c:pt>
                <c:pt idx="200">
                  <c:v>1.14015923096575</c:v>
                </c:pt>
                <c:pt idx="201">
                  <c:v>1.1329988149452019</c:v>
                </c:pt>
                <c:pt idx="202">
                  <c:v>1.135675562861064</c:v>
                </c:pt>
                <c:pt idx="203">
                  <c:v>1.142405623312724</c:v>
                </c:pt>
                <c:pt idx="204">
                  <c:v>1.1506411239419989</c:v>
                </c:pt>
                <c:pt idx="205">
                  <c:v>1.1340032587935109</c:v>
                </c:pt>
                <c:pt idx="206">
                  <c:v>1.138292227245832</c:v>
                </c:pt>
                <c:pt idx="207">
                  <c:v>1.1477927781318931</c:v>
                </c:pt>
                <c:pt idx="208">
                  <c:v>1.154699524518592</c:v>
                </c:pt>
                <c:pt idx="209">
                  <c:v>1.1698489402434791</c:v>
                </c:pt>
                <c:pt idx="210">
                  <c:v>1.170534328219907</c:v>
                </c:pt>
                <c:pt idx="211">
                  <c:v>1.1905335380866591</c:v>
                </c:pt>
                <c:pt idx="212">
                  <c:v>1.1854325480359289</c:v>
                </c:pt>
                <c:pt idx="213">
                  <c:v>1.1757819157863361</c:v>
                </c:pt>
                <c:pt idx="214">
                  <c:v>1.1751422409441961</c:v>
                </c:pt>
                <c:pt idx="215">
                  <c:v>1.1639894894035909</c:v>
                </c:pt>
                <c:pt idx="216">
                  <c:v>1.175428673986173</c:v>
                </c:pt>
                <c:pt idx="217">
                  <c:v>1.173210266544674</c:v>
                </c:pt>
                <c:pt idx="218">
                  <c:v>1.171695684952595</c:v>
                </c:pt>
                <c:pt idx="219">
                  <c:v>1.1788974993785619</c:v>
                </c:pt>
                <c:pt idx="220">
                  <c:v>1.1818174155655521</c:v>
                </c:pt>
                <c:pt idx="221">
                  <c:v>1.192609807924683</c:v>
                </c:pt>
                <c:pt idx="222">
                  <c:v>1.186094229018636</c:v>
                </c:pt>
                <c:pt idx="223">
                  <c:v>1.173361123811361</c:v>
                </c:pt>
                <c:pt idx="224">
                  <c:v>1.174150763779529</c:v>
                </c:pt>
                <c:pt idx="225">
                  <c:v>1.188555473962867</c:v>
                </c:pt>
                <c:pt idx="226">
                  <c:v>1.1834171989472591</c:v>
                </c:pt>
                <c:pt idx="227">
                  <c:v>1.2057254627040079</c:v>
                </c:pt>
                <c:pt idx="228">
                  <c:v>1.203399192761204</c:v>
                </c:pt>
                <c:pt idx="229">
                  <c:v>1.203333529405203</c:v>
                </c:pt>
                <c:pt idx="230">
                  <c:v>1.205500999697076</c:v>
                </c:pt>
                <c:pt idx="231">
                  <c:v>1.196652369647681</c:v>
                </c:pt>
                <c:pt idx="232">
                  <c:v>1.1930598715034659</c:v>
                </c:pt>
                <c:pt idx="233">
                  <c:v>1.180360792053053</c:v>
                </c:pt>
                <c:pt idx="234">
                  <c:v>1.178079138538807</c:v>
                </c:pt>
                <c:pt idx="235">
                  <c:v>1.166286048959444</c:v>
                </c:pt>
                <c:pt idx="236">
                  <c:v>1.175113362765033</c:v>
                </c:pt>
                <c:pt idx="237">
                  <c:v>1.1785704859361721</c:v>
                </c:pt>
                <c:pt idx="238">
                  <c:v>1.18040788048669</c:v>
                </c:pt>
                <c:pt idx="239">
                  <c:v>1.19329282930175</c:v>
                </c:pt>
                <c:pt idx="240">
                  <c:v>1.1876274712782979</c:v>
                </c:pt>
                <c:pt idx="241">
                  <c:v>1.1962316001490949</c:v>
                </c:pt>
                <c:pt idx="242">
                  <c:v>1.182264873018475</c:v>
                </c:pt>
                <c:pt idx="243">
                  <c:v>1.1896016231169939</c:v>
                </c:pt>
                <c:pt idx="244">
                  <c:v>1.1896016231169939</c:v>
                </c:pt>
                <c:pt idx="245">
                  <c:v>1.197600663992028</c:v>
                </c:pt>
                <c:pt idx="246">
                  <c:v>1.2003337240134071</c:v>
                </c:pt>
                <c:pt idx="247">
                  <c:v>1.1971876686622689</c:v>
                </c:pt>
                <c:pt idx="248">
                  <c:v>1.210228357592358</c:v>
                </c:pt>
                <c:pt idx="249">
                  <c:v>1.2320752910709309</c:v>
                </c:pt>
                <c:pt idx="250">
                  <c:v>1.2418972154584611</c:v>
                </c:pt>
                <c:pt idx="251">
                  <c:v>1.261856235095977</c:v>
                </c:pt>
                <c:pt idx="252">
                  <c:v>1.2702296356232541</c:v>
                </c:pt>
                <c:pt idx="253">
                  <c:v>1.2862967993742751</c:v>
                </c:pt>
                <c:pt idx="254">
                  <c:v>1.282713055670283</c:v>
                </c:pt>
                <c:pt idx="255">
                  <c:v>1.277226307647384</c:v>
                </c:pt>
                <c:pt idx="256">
                  <c:v>1.3000178086292029</c:v>
                </c:pt>
                <c:pt idx="257">
                  <c:v>1.2995351671865529</c:v>
                </c:pt>
                <c:pt idx="258">
                  <c:v>1.285025711096857</c:v>
                </c:pt>
                <c:pt idx="259">
                  <c:v>1.2838782946189831</c:v>
                </c:pt>
                <c:pt idx="260">
                  <c:v>1.280354943322304</c:v>
                </c:pt>
                <c:pt idx="261">
                  <c:v>1.2688859885963391</c:v>
                </c:pt>
                <c:pt idx="262">
                  <c:v>1.273492597032853</c:v>
                </c:pt>
                <c:pt idx="263">
                  <c:v>1.2884534069636999</c:v>
                </c:pt>
                <c:pt idx="264">
                  <c:v>1.2889276213449461</c:v>
                </c:pt>
                <c:pt idx="265">
                  <c:v>1.3012280264176419</c:v>
                </c:pt>
                <c:pt idx="266">
                  <c:v>1.2796705173864431</c:v>
                </c:pt>
                <c:pt idx="267">
                  <c:v>1.281024513704911</c:v>
                </c:pt>
                <c:pt idx="268">
                  <c:v>1.259897393774684</c:v>
                </c:pt>
                <c:pt idx="269">
                  <c:v>1.25176973853525</c:v>
                </c:pt>
                <c:pt idx="270">
                  <c:v>1.264510120372371</c:v>
                </c:pt>
                <c:pt idx="271">
                  <c:v>1.280372439878857</c:v>
                </c:pt>
                <c:pt idx="272">
                  <c:v>1.2789352553657301</c:v>
                </c:pt>
                <c:pt idx="273">
                  <c:v>1.276519940646456</c:v>
                </c:pt>
                <c:pt idx="274">
                  <c:v>1.277934584208086</c:v>
                </c:pt>
                <c:pt idx="275">
                  <c:v>1.293061856898617</c:v>
                </c:pt>
                <c:pt idx="276">
                  <c:v>1.322375733326101</c:v>
                </c:pt>
                <c:pt idx="277">
                  <c:v>1.3461888829737081</c:v>
                </c:pt>
                <c:pt idx="278">
                  <c:v>1.3381778692967421</c:v>
                </c:pt>
                <c:pt idx="279">
                  <c:v>1.3425709586266461</c:v>
                </c:pt>
                <c:pt idx="280">
                  <c:v>1.308639908932369</c:v>
                </c:pt>
                <c:pt idx="281">
                  <c:v>1.306536484790074</c:v>
                </c:pt>
                <c:pt idx="282">
                  <c:v>1.2807797145879729</c:v>
                </c:pt>
                <c:pt idx="283">
                  <c:v>1.2895267682344269</c:v>
                </c:pt>
                <c:pt idx="284">
                  <c:v>1.269128253380488</c:v>
                </c:pt>
                <c:pt idx="285">
                  <c:v>1.28461430496786</c:v>
                </c:pt>
                <c:pt idx="286">
                  <c:v>1.270445756713134</c:v>
                </c:pt>
                <c:pt idx="287">
                  <c:v>1.291025283914669</c:v>
                </c:pt>
                <c:pt idx="288">
                  <c:v>1.258386228187224</c:v>
                </c:pt>
                <c:pt idx="289">
                  <c:v>1.2542606248724271</c:v>
                </c:pt>
                <c:pt idx="290">
                  <c:v>1.224797867203127</c:v>
                </c:pt>
                <c:pt idx="291">
                  <c:v>1.2050623187374001</c:v>
                </c:pt>
                <c:pt idx="292">
                  <c:v>1.208232032739011</c:v>
                </c:pt>
                <c:pt idx="293">
                  <c:v>1.2350579583796371</c:v>
                </c:pt>
                <c:pt idx="294">
                  <c:v>1.237805233858658</c:v>
                </c:pt>
                <c:pt idx="295">
                  <c:v>1.214933261586185</c:v>
                </c:pt>
                <c:pt idx="296">
                  <c:v>1.2196333254807901</c:v>
                </c:pt>
                <c:pt idx="297">
                  <c:v>1.224413498387644</c:v>
                </c:pt>
                <c:pt idx="298">
                  <c:v>1.2313242968653251</c:v>
                </c:pt>
                <c:pt idx="299">
                  <c:v>1.208387707060266</c:v>
                </c:pt>
                <c:pt idx="300">
                  <c:v>1.218094869170588</c:v>
                </c:pt>
                <c:pt idx="301">
                  <c:v>1.2080919406747841</c:v>
                </c:pt>
                <c:pt idx="302">
                  <c:v>1.1933988761868859</c:v>
                </c:pt>
                <c:pt idx="303">
                  <c:v>1.1914296560417821</c:v>
                </c:pt>
                <c:pt idx="304">
                  <c:v>1.210024006669431</c:v>
                </c:pt>
                <c:pt idx="305">
                  <c:v>1.2120854412493201</c:v>
                </c:pt>
                <c:pt idx="306">
                  <c:v>1.2208558448659219</c:v>
                </c:pt>
                <c:pt idx="307">
                  <c:v>1.213069160812094</c:v>
                </c:pt>
                <c:pt idx="308">
                  <c:v>1.225100582013684</c:v>
                </c:pt>
                <c:pt idx="309">
                  <c:v>1.2355510618989789</c:v>
                </c:pt>
                <c:pt idx="310">
                  <c:v>1.2292456784739161</c:v>
                </c:pt>
                <c:pt idx="311">
                  <c:v>1.2217386572617239</c:v>
                </c:pt>
                <c:pt idx="312">
                  <c:v>1.2239517453952229</c:v>
                </c:pt>
                <c:pt idx="313">
                  <c:v>1.208450360839634</c:v>
                </c:pt>
                <c:pt idx="314">
                  <c:v>1.1906699214197409</c:v>
                </c:pt>
                <c:pt idx="315">
                  <c:v>1.188610194502091</c:v>
                </c:pt>
                <c:pt idx="316">
                  <c:v>1.194258523724802</c:v>
                </c:pt>
                <c:pt idx="317">
                  <c:v>1.1881836557276511</c:v>
                </c:pt>
                <c:pt idx="318">
                  <c:v>1.1911416498349841</c:v>
                </c:pt>
                <c:pt idx="319">
                  <c:v>1.218555265179472</c:v>
                </c:pt>
                <c:pt idx="320">
                  <c:v>1.216994335626044</c:v>
                </c:pt>
                <c:pt idx="321">
                  <c:v>1.219375959728479</c:v>
                </c:pt>
                <c:pt idx="322">
                  <c:v>1.219042004286037</c:v>
                </c:pt>
                <c:pt idx="323">
                  <c:v>1.228591839296723</c:v>
                </c:pt>
                <c:pt idx="324">
                  <c:v>1.2161454538194361</c:v>
                </c:pt>
                <c:pt idx="325">
                  <c:v>1.217769561865625</c:v>
                </c:pt>
                <c:pt idx="326">
                  <c:v>1.225118240400505</c:v>
                </c:pt>
                <c:pt idx="327">
                  <c:v>1.2340019913599869</c:v>
                </c:pt>
                <c:pt idx="328">
                  <c:v>1.2246772466963449</c:v>
                </c:pt>
                <c:pt idx="329">
                  <c:v>1.209509753179401</c:v>
                </c:pt>
                <c:pt idx="330">
                  <c:v>1.1969693996445701</c:v>
                </c:pt>
                <c:pt idx="331">
                  <c:v>1.1961660659746629</c:v>
                </c:pt>
                <c:pt idx="332">
                  <c:v>1.2016157731988359</c:v>
                </c:pt>
                <c:pt idx="333">
                  <c:v>1.2083839545726851</c:v>
                </c:pt>
                <c:pt idx="334">
                  <c:v>1.196437554452638</c:v>
                </c:pt>
                <c:pt idx="335">
                  <c:v>1.2237144431870299</c:v>
                </c:pt>
                <c:pt idx="336">
                  <c:v>1.2369584105958209</c:v>
                </c:pt>
                <c:pt idx="337">
                  <c:v>1.237202237965124</c:v>
                </c:pt>
                <c:pt idx="338">
                  <c:v>1.2344783228661249</c:v>
                </c:pt>
                <c:pt idx="339">
                  <c:v>1.236272236467707</c:v>
                </c:pt>
                <c:pt idx="340">
                  <c:v>1.225858108276249</c:v>
                </c:pt>
                <c:pt idx="341">
                  <c:v>1.230200487579391</c:v>
                </c:pt>
                <c:pt idx="342">
                  <c:v>1.2619815077562679</c:v>
                </c:pt>
                <c:pt idx="343">
                  <c:v>1.262469212086379</c:v>
                </c:pt>
                <c:pt idx="344">
                  <c:v>1.266203680865513</c:v>
                </c:pt>
                <c:pt idx="345">
                  <c:v>1.262844147564095</c:v>
                </c:pt>
                <c:pt idx="346">
                  <c:v>1.2639046574688171</c:v>
                </c:pt>
                <c:pt idx="347">
                  <c:v>1.2658495545940101</c:v>
                </c:pt>
                <c:pt idx="348">
                  <c:v>1.257187010900098</c:v>
                </c:pt>
                <c:pt idx="349">
                  <c:v>1.2484559622487199</c:v>
                </c:pt>
                <c:pt idx="350">
                  <c:v>1.255050648365559</c:v>
                </c:pt>
                <c:pt idx="351">
                  <c:v>1.2536554931278809</c:v>
                </c:pt>
                <c:pt idx="352">
                  <c:v>1.244669588017586</c:v>
                </c:pt>
                <c:pt idx="353">
                  <c:v>1.246263351595245</c:v>
                </c:pt>
                <c:pt idx="354">
                  <c:v>1.2537276112130229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CA-433B-9601-C1730BF21941}"/>
            </c:ext>
          </c:extLst>
        </c:ser>
        <c:ser>
          <c:idx val="5"/>
          <c:order val="5"/>
          <c:tx>
            <c:strRef>
              <c:f>'300etf'!$G$1</c:f>
              <c:strCache>
                <c:ptCount val="1"/>
                <c:pt idx="0">
                  <c:v>净值(0.95-1.15,8)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'300etf'!$G$2:$G$356</c:f>
              <c:numCache>
                <c:formatCode>General</c:formatCode>
                <c:ptCount val="355"/>
                <c:pt idx="0">
                  <c:v>1</c:v>
                </c:pt>
                <c:pt idx="1">
                  <c:v>0.99990873991967633</c:v>
                </c:pt>
                <c:pt idx="2">
                  <c:v>1.001431359320238</c:v>
                </c:pt>
                <c:pt idx="3">
                  <c:v>1.007755079533452</c:v>
                </c:pt>
                <c:pt idx="4">
                  <c:v>1.006677927781481</c:v>
                </c:pt>
                <c:pt idx="5">
                  <c:v>1.019691874444516</c:v>
                </c:pt>
                <c:pt idx="6">
                  <c:v>1.0240923544840801</c:v>
                </c:pt>
                <c:pt idx="7">
                  <c:v>1.0359429216317271</c:v>
                </c:pt>
                <c:pt idx="8">
                  <c:v>1.03386417827104</c:v>
                </c:pt>
                <c:pt idx="9">
                  <c:v>1.030272047643273</c:v>
                </c:pt>
                <c:pt idx="10">
                  <c:v>1.0374833895387829</c:v>
                </c:pt>
                <c:pt idx="11">
                  <c:v>1.0287048294062231</c:v>
                </c:pt>
                <c:pt idx="12">
                  <c:v>1.0388993802311299</c:v>
                </c:pt>
                <c:pt idx="13">
                  <c:v>1.0389227416138851</c:v>
                </c:pt>
                <c:pt idx="14">
                  <c:v>1.049148634898923</c:v>
                </c:pt>
                <c:pt idx="15">
                  <c:v>1.045210634186023</c:v>
                </c:pt>
                <c:pt idx="16">
                  <c:v>1.0377422441541699</c:v>
                </c:pt>
                <c:pt idx="17">
                  <c:v>1.035856536366409</c:v>
                </c:pt>
                <c:pt idx="18">
                  <c:v>1.036951906457332</c:v>
                </c:pt>
                <c:pt idx="19">
                  <c:v>1.043526668636227</c:v>
                </c:pt>
                <c:pt idx="20">
                  <c:v>1.0276473661284169</c:v>
                </c:pt>
                <c:pt idx="21">
                  <c:v>1.030164013608885</c:v>
                </c:pt>
                <c:pt idx="22">
                  <c:v>1.010020118663864</c:v>
                </c:pt>
                <c:pt idx="23">
                  <c:v>1.000544519169229</c:v>
                </c:pt>
                <c:pt idx="24">
                  <c:v>0.99663351367528408</c:v>
                </c:pt>
                <c:pt idx="25">
                  <c:v>1.003823789023069</c:v>
                </c:pt>
                <c:pt idx="26">
                  <c:v>1.0230168449618531</c:v>
                </c:pt>
                <c:pt idx="27">
                  <c:v>1.020173286186508</c:v>
                </c:pt>
                <c:pt idx="28">
                  <c:v>1.023157257399931</c:v>
                </c:pt>
                <c:pt idx="29">
                  <c:v>1.0330852201571961</c:v>
                </c:pt>
                <c:pt idx="30">
                  <c:v>1.039642207868231</c:v>
                </c:pt>
                <c:pt idx="31">
                  <c:v>1.0347510514038329</c:v>
                </c:pt>
                <c:pt idx="32">
                  <c:v>1.040960970835654</c:v>
                </c:pt>
                <c:pt idx="33">
                  <c:v>1.060236213927545</c:v>
                </c:pt>
                <c:pt idx="34">
                  <c:v>1.0552001376939</c:v>
                </c:pt>
                <c:pt idx="35">
                  <c:v>1.0556805664214981</c:v>
                </c:pt>
                <c:pt idx="36">
                  <c:v>1.0753001737870711</c:v>
                </c:pt>
                <c:pt idx="37">
                  <c:v>1.077898925167005</c:v>
                </c:pt>
                <c:pt idx="38">
                  <c:v>1.0717178534037739</c:v>
                </c:pt>
                <c:pt idx="39">
                  <c:v>1.0702652511288719</c:v>
                </c:pt>
                <c:pt idx="40">
                  <c:v>1.064011691319851</c:v>
                </c:pt>
                <c:pt idx="41">
                  <c:v>1.062653630320965</c:v>
                </c:pt>
                <c:pt idx="42">
                  <c:v>1.0387609794128141</c:v>
                </c:pt>
                <c:pt idx="43">
                  <c:v>1.068083543244609</c:v>
                </c:pt>
                <c:pt idx="44">
                  <c:v>1.066590100187863</c:v>
                </c:pt>
                <c:pt idx="45">
                  <c:v>1.0729396939079281</c:v>
                </c:pt>
                <c:pt idx="46">
                  <c:v>1.0952345573758051</c:v>
                </c:pt>
                <c:pt idx="47">
                  <c:v>1.077369673026813</c:v>
                </c:pt>
                <c:pt idx="48">
                  <c:v>1.0509320495428309</c:v>
                </c:pt>
                <c:pt idx="49">
                  <c:v>1.06757180089431</c:v>
                </c:pt>
                <c:pt idx="50">
                  <c:v>1.053969666944605</c:v>
                </c:pt>
                <c:pt idx="51">
                  <c:v>1.0405190771094559</c:v>
                </c:pt>
                <c:pt idx="52">
                  <c:v>1.030050709249148</c:v>
                </c:pt>
                <c:pt idx="53">
                  <c:v>1.0063718047453061</c:v>
                </c:pt>
                <c:pt idx="54">
                  <c:v>0.99671083027964213</c:v>
                </c:pt>
                <c:pt idx="55">
                  <c:v>0.98373966378558841</c:v>
                </c:pt>
                <c:pt idx="56">
                  <c:v>0.97576774917921283</c:v>
                </c:pt>
                <c:pt idx="57">
                  <c:v>0.98014689520082376</c:v>
                </c:pt>
                <c:pt idx="58">
                  <c:v>0.96442563016932981</c:v>
                </c:pt>
                <c:pt idx="59">
                  <c:v>0.97648711835290414</c:v>
                </c:pt>
                <c:pt idx="60">
                  <c:v>0.99599072238541797</c:v>
                </c:pt>
                <c:pt idx="61">
                  <c:v>0.99147004238753034</c:v>
                </c:pt>
                <c:pt idx="62">
                  <c:v>0.99505878552794647</c:v>
                </c:pt>
                <c:pt idx="63">
                  <c:v>0.98662250926234274</c:v>
                </c:pt>
                <c:pt idx="64">
                  <c:v>0.98702165867568314</c:v>
                </c:pt>
                <c:pt idx="65">
                  <c:v>0.98854575791523791</c:v>
                </c:pt>
                <c:pt idx="66">
                  <c:v>0.99760114654190746</c:v>
                </c:pt>
                <c:pt idx="67">
                  <c:v>0.99256833375204645</c:v>
                </c:pt>
                <c:pt idx="68">
                  <c:v>1.0113817874225961</c:v>
                </c:pt>
                <c:pt idx="69">
                  <c:v>1.0081302304555211</c:v>
                </c:pt>
                <c:pt idx="70">
                  <c:v>1.0108774515165651</c:v>
                </c:pt>
                <c:pt idx="71">
                  <c:v>1.00802740936264</c:v>
                </c:pt>
                <c:pt idx="72">
                  <c:v>1.002701762645086</c:v>
                </c:pt>
                <c:pt idx="73">
                  <c:v>1.01798715557577</c:v>
                </c:pt>
                <c:pt idx="74">
                  <c:v>1.0124279131039451</c:v>
                </c:pt>
                <c:pt idx="75">
                  <c:v>1.0125514474145321</c:v>
                </c:pt>
                <c:pt idx="76">
                  <c:v>1.019128367401841</c:v>
                </c:pt>
                <c:pt idx="77">
                  <c:v>1.022219670279217</c:v>
                </c:pt>
                <c:pt idx="78">
                  <c:v>1.015102611656642</c:v>
                </c:pt>
                <c:pt idx="79">
                  <c:v>1.021328643519601</c:v>
                </c:pt>
                <c:pt idx="80">
                  <c:v>1.019844172192675</c:v>
                </c:pt>
                <c:pt idx="81">
                  <c:v>1.012229391087196</c:v>
                </c:pt>
                <c:pt idx="82">
                  <c:v>1.014282424131695</c:v>
                </c:pt>
                <c:pt idx="83">
                  <c:v>1.0191593770387259</c:v>
                </c:pt>
                <c:pt idx="84">
                  <c:v>1.0231691941622709</c:v>
                </c:pt>
                <c:pt idx="85">
                  <c:v>1.034549093175408</c:v>
                </c:pt>
                <c:pt idx="86">
                  <c:v>1.0365268345436089</c:v>
                </c:pt>
                <c:pt idx="87">
                  <c:v>1.035145969211974</c:v>
                </c:pt>
                <c:pt idx="88">
                  <c:v>1.044451905704904</c:v>
                </c:pt>
                <c:pt idx="89">
                  <c:v>1.0429698425377201</c:v>
                </c:pt>
                <c:pt idx="90">
                  <c:v>1.042673748272394</c:v>
                </c:pt>
                <c:pt idx="91">
                  <c:v>1.0450680211460239</c:v>
                </c:pt>
                <c:pt idx="92">
                  <c:v>1.0372670716690811</c:v>
                </c:pt>
                <c:pt idx="93">
                  <c:v>1.032526949670155</c:v>
                </c:pt>
                <c:pt idx="94">
                  <c:v>1.0353933846609951</c:v>
                </c:pt>
                <c:pt idx="95">
                  <c:v>1.0424881001492849</c:v>
                </c:pt>
                <c:pt idx="96">
                  <c:v>1.038382590166669</c:v>
                </c:pt>
                <c:pt idx="97">
                  <c:v>1.0336357489214021</c:v>
                </c:pt>
                <c:pt idx="98">
                  <c:v>1.0193373494846709</c:v>
                </c:pt>
                <c:pt idx="99">
                  <c:v>1.017358044052151</c:v>
                </c:pt>
                <c:pt idx="100">
                  <c:v>1.0275205944075301</c:v>
                </c:pt>
                <c:pt idx="101">
                  <c:v>1.0242484647683241</c:v>
                </c:pt>
                <c:pt idx="102">
                  <c:v>1.0252639920826681</c:v>
                </c:pt>
                <c:pt idx="103">
                  <c:v>1.029253008714301</c:v>
                </c:pt>
                <c:pt idx="104">
                  <c:v>1.0509316641466251</c:v>
                </c:pt>
                <c:pt idx="105">
                  <c:v>1.053656261430008</c:v>
                </c:pt>
                <c:pt idx="106">
                  <c:v>1.0535079134642731</c:v>
                </c:pt>
                <c:pt idx="107">
                  <c:v>1.053730405649502</c:v>
                </c:pt>
                <c:pt idx="108">
                  <c:v>1.059070180512381</c:v>
                </c:pt>
                <c:pt idx="109">
                  <c:v>1.0638412123231951</c:v>
                </c:pt>
                <c:pt idx="110">
                  <c:v>1.0704636406113071</c:v>
                </c:pt>
                <c:pt idx="111">
                  <c:v>1.0682153591244039</c:v>
                </c:pt>
                <c:pt idx="112">
                  <c:v>1.05922616263932</c:v>
                </c:pt>
                <c:pt idx="113">
                  <c:v>1.061572698223368</c:v>
                </c:pt>
                <c:pt idx="114">
                  <c:v>1.047632637506444</c:v>
                </c:pt>
                <c:pt idx="115">
                  <c:v>1.062657739317916</c:v>
                </c:pt>
                <c:pt idx="116">
                  <c:v>1.0634716061347369</c:v>
                </c:pt>
                <c:pt idx="117">
                  <c:v>1.0688948899785871</c:v>
                </c:pt>
                <c:pt idx="118">
                  <c:v>1.079619571455559</c:v>
                </c:pt>
                <c:pt idx="119">
                  <c:v>1.080379744319889</c:v>
                </c:pt>
                <c:pt idx="120">
                  <c:v>1.084370676962559</c:v>
                </c:pt>
                <c:pt idx="121">
                  <c:v>1.0920297852388781</c:v>
                </c:pt>
                <c:pt idx="122">
                  <c:v>1.083614615054737</c:v>
                </c:pt>
                <c:pt idx="123">
                  <c:v>1.094780660427658</c:v>
                </c:pt>
                <c:pt idx="124">
                  <c:v>1.1137298041914341</c:v>
                </c:pt>
                <c:pt idx="125">
                  <c:v>1.1266838955165179</c:v>
                </c:pt>
                <c:pt idx="126">
                  <c:v>1.1339881064153421</c:v>
                </c:pt>
                <c:pt idx="127">
                  <c:v>1.1407049007492549</c:v>
                </c:pt>
                <c:pt idx="128">
                  <c:v>1.139955787076036</c:v>
                </c:pt>
                <c:pt idx="129">
                  <c:v>1.1436572323107961</c:v>
                </c:pt>
                <c:pt idx="130">
                  <c:v>1.1449242831106641</c:v>
                </c:pt>
                <c:pt idx="131">
                  <c:v>1.144583940803805</c:v>
                </c:pt>
                <c:pt idx="132">
                  <c:v>1.1466393989045449</c:v>
                </c:pt>
                <c:pt idx="133">
                  <c:v>1.1460202170453131</c:v>
                </c:pt>
                <c:pt idx="134">
                  <c:v>1.14513792147188</c:v>
                </c:pt>
                <c:pt idx="135">
                  <c:v>1.1182058249799489</c:v>
                </c:pt>
                <c:pt idx="136">
                  <c:v>1.1255705568857719</c:v>
                </c:pt>
                <c:pt idx="137">
                  <c:v>1.1453838410248489</c:v>
                </c:pt>
                <c:pt idx="138">
                  <c:v>1.1485255014375151</c:v>
                </c:pt>
                <c:pt idx="139">
                  <c:v>1.1591520960848269</c:v>
                </c:pt>
                <c:pt idx="140">
                  <c:v>1.153248780346086</c:v>
                </c:pt>
                <c:pt idx="141">
                  <c:v>1.1192776553320849</c:v>
                </c:pt>
                <c:pt idx="142">
                  <c:v>1.1219571738216809</c:v>
                </c:pt>
                <c:pt idx="143">
                  <c:v>1.127708733369243</c:v>
                </c:pt>
                <c:pt idx="144">
                  <c:v>1.1503487590138719</c:v>
                </c:pt>
                <c:pt idx="145">
                  <c:v>1.144804298823354</c:v>
                </c:pt>
                <c:pt idx="146">
                  <c:v>1.1519915302329951</c:v>
                </c:pt>
                <c:pt idx="147">
                  <c:v>1.1641142399386</c:v>
                </c:pt>
                <c:pt idx="148">
                  <c:v>1.165309012493146</c:v>
                </c:pt>
                <c:pt idx="149">
                  <c:v>1.1665448424573219</c:v>
                </c:pt>
                <c:pt idx="150">
                  <c:v>1.162990861259237</c:v>
                </c:pt>
                <c:pt idx="151">
                  <c:v>1.1547081719545811</c:v>
                </c:pt>
                <c:pt idx="152">
                  <c:v>1.1576593098559851</c:v>
                </c:pt>
                <c:pt idx="153">
                  <c:v>1.14812892625147</c:v>
                </c:pt>
                <c:pt idx="154">
                  <c:v>1.1410136427252491</c:v>
                </c:pt>
                <c:pt idx="155">
                  <c:v>1.1377782842627371</c:v>
                </c:pt>
                <c:pt idx="156">
                  <c:v>1.15693127628935</c:v>
                </c:pt>
                <c:pt idx="157">
                  <c:v>1.1772728653614171</c:v>
                </c:pt>
                <c:pt idx="158">
                  <c:v>1.1768205256645099</c:v>
                </c:pt>
                <c:pt idx="159">
                  <c:v>1.1606244959377541</c:v>
                </c:pt>
                <c:pt idx="160">
                  <c:v>1.152537247245792</c:v>
                </c:pt>
                <c:pt idx="161">
                  <c:v>1.1592561184375589</c:v>
                </c:pt>
                <c:pt idx="162">
                  <c:v>1.1639440960691461</c:v>
                </c:pt>
                <c:pt idx="163">
                  <c:v>1.1655807666912399</c:v>
                </c:pt>
                <c:pt idx="164">
                  <c:v>1.1555139277207189</c:v>
                </c:pt>
                <c:pt idx="165">
                  <c:v>1.160761533978611</c:v>
                </c:pt>
                <c:pt idx="166">
                  <c:v>1.181465719695848</c:v>
                </c:pt>
                <c:pt idx="167">
                  <c:v>1.174103905308874</c:v>
                </c:pt>
                <c:pt idx="168">
                  <c:v>1.178892613205097</c:v>
                </c:pt>
                <c:pt idx="169">
                  <c:v>1.179184014384947</c:v>
                </c:pt>
                <c:pt idx="170">
                  <c:v>1.175243669545956</c:v>
                </c:pt>
                <c:pt idx="171">
                  <c:v>1.1642893523076849</c:v>
                </c:pt>
                <c:pt idx="172">
                  <c:v>1.1465602408554521</c:v>
                </c:pt>
                <c:pt idx="173">
                  <c:v>1.1485575253527369</c:v>
                </c:pt>
                <c:pt idx="174">
                  <c:v>1.1284289734286559</c:v>
                </c:pt>
                <c:pt idx="175">
                  <c:v>1.128947777865299</c:v>
                </c:pt>
                <c:pt idx="176">
                  <c:v>1.135188868824645</c:v>
                </c:pt>
                <c:pt idx="177">
                  <c:v>1.1403009770386909</c:v>
                </c:pt>
                <c:pt idx="178">
                  <c:v>1.1480112897037951</c:v>
                </c:pt>
                <c:pt idx="179">
                  <c:v>1.141498619423873</c:v>
                </c:pt>
                <c:pt idx="180">
                  <c:v>1.135921954877023</c:v>
                </c:pt>
                <c:pt idx="181">
                  <c:v>1.155012404699818</c:v>
                </c:pt>
                <c:pt idx="182">
                  <c:v>1.145475523066086</c:v>
                </c:pt>
                <c:pt idx="183">
                  <c:v>1.1367210112439381</c:v>
                </c:pt>
                <c:pt idx="184">
                  <c:v>1.1376578839278151</c:v>
                </c:pt>
                <c:pt idx="185">
                  <c:v>1.1254617451062341</c:v>
                </c:pt>
                <c:pt idx="186">
                  <c:v>1.124811334382535</c:v>
                </c:pt>
                <c:pt idx="187">
                  <c:v>1.1260692563208869</c:v>
                </c:pt>
                <c:pt idx="188">
                  <c:v>1.1285396766852509</c:v>
                </c:pt>
                <c:pt idx="189">
                  <c:v>1.128651923844775</c:v>
                </c:pt>
                <c:pt idx="190">
                  <c:v>1.140969385452782</c:v>
                </c:pt>
                <c:pt idx="191">
                  <c:v>1.1705657588192859</c:v>
                </c:pt>
                <c:pt idx="192">
                  <c:v>1.17451951527092</c:v>
                </c:pt>
                <c:pt idx="193">
                  <c:v>1.1703801724202649</c:v>
                </c:pt>
                <c:pt idx="194">
                  <c:v>1.167940766063122</c:v>
                </c:pt>
                <c:pt idx="195">
                  <c:v>1.1651393200645399</c:v>
                </c:pt>
                <c:pt idx="196">
                  <c:v>1.1584356307351791</c:v>
                </c:pt>
                <c:pt idx="197">
                  <c:v>1.1650756315619939</c:v>
                </c:pt>
                <c:pt idx="198">
                  <c:v>1.1662855248742079</c:v>
                </c:pt>
                <c:pt idx="199">
                  <c:v>1.1636808424265279</c:v>
                </c:pt>
                <c:pt idx="200">
                  <c:v>1.1527655474637499</c:v>
                </c:pt>
                <c:pt idx="201">
                  <c:v>1.145525961386809</c:v>
                </c:pt>
                <c:pt idx="202">
                  <c:v>1.148232305108674</c:v>
                </c:pt>
                <c:pt idx="203">
                  <c:v>1.1550367773352881</c:v>
                </c:pt>
                <c:pt idx="204">
                  <c:v>1.163363334831562</c:v>
                </c:pt>
                <c:pt idx="205">
                  <c:v>1.146541510997114</c:v>
                </c:pt>
                <c:pt idx="206">
                  <c:v>1.1508779009781931</c:v>
                </c:pt>
                <c:pt idx="207">
                  <c:v>1.160483495921367</c:v>
                </c:pt>
                <c:pt idx="208">
                  <c:v>1.1674666076336779</c:v>
                </c:pt>
                <c:pt idx="209">
                  <c:v>1.1827835248129239</c:v>
                </c:pt>
                <c:pt idx="210">
                  <c:v>1.183476490869255</c:v>
                </c:pt>
                <c:pt idx="211">
                  <c:v>1.203696824560156</c:v>
                </c:pt>
                <c:pt idx="212">
                  <c:v>1.198539434759913</c:v>
                </c:pt>
                <c:pt idx="213">
                  <c:v>1.188782099059398</c:v>
                </c:pt>
                <c:pt idx="214">
                  <c:v>1.188135351570476</c:v>
                </c:pt>
                <c:pt idx="215">
                  <c:v>1.17685928820471</c:v>
                </c:pt>
                <c:pt idx="216">
                  <c:v>1.1885835077074201</c:v>
                </c:pt>
                <c:pt idx="217">
                  <c:v>1.186549792695361</c:v>
                </c:pt>
                <c:pt idx="218">
                  <c:v>1.1848724648013229</c:v>
                </c:pt>
                <c:pt idx="219">
                  <c:v>1.1921543013162561</c:v>
                </c:pt>
                <c:pt idx="220">
                  <c:v>1.195107052207353</c:v>
                </c:pt>
                <c:pt idx="221">
                  <c:v>1.206020805929974</c:v>
                </c:pt>
                <c:pt idx="222">
                  <c:v>1.199431958788892</c:v>
                </c:pt>
                <c:pt idx="223">
                  <c:v>1.1865556687382579</c:v>
                </c:pt>
                <c:pt idx="224">
                  <c:v>1.1873541882745531</c:v>
                </c:pt>
                <c:pt idx="225">
                  <c:v>1.2019208806403721</c:v>
                </c:pt>
                <c:pt idx="226">
                  <c:v>1.1967248252882889</c:v>
                </c:pt>
                <c:pt idx="227">
                  <c:v>1.219283947354902</c:v>
                </c:pt>
                <c:pt idx="228">
                  <c:v>1.216931518310139</c:v>
                </c:pt>
                <c:pt idx="229">
                  <c:v>1.216865116564154</c:v>
                </c:pt>
                <c:pt idx="230">
                  <c:v>1.219056960242501</c:v>
                </c:pt>
                <c:pt idx="231">
                  <c:v>1.2101088266009401</c:v>
                </c:pt>
                <c:pt idx="232">
                  <c:v>1.2064759305117081</c:v>
                </c:pt>
                <c:pt idx="233">
                  <c:v>1.193634048840446</c:v>
                </c:pt>
                <c:pt idx="234">
                  <c:v>1.1913267379397481</c:v>
                </c:pt>
                <c:pt idx="235">
                  <c:v>1.1794010340721459</c:v>
                </c:pt>
                <c:pt idx="236">
                  <c:v>1.1884853094569949</c:v>
                </c:pt>
                <c:pt idx="237">
                  <c:v>1.191819705104572</c:v>
                </c:pt>
                <c:pt idx="238">
                  <c:v>1.1938393769798681</c:v>
                </c:pt>
                <c:pt idx="239">
                  <c:v>1.205485901779684</c:v>
                </c:pt>
                <c:pt idx="240">
                  <c:v>1.2000594714846231</c:v>
                </c:pt>
                <c:pt idx="241">
                  <c:v>1.208185718346187</c:v>
                </c:pt>
                <c:pt idx="242">
                  <c:v>1.194894540294015</c:v>
                </c:pt>
                <c:pt idx="243">
                  <c:v>1.2018088275867369</c:v>
                </c:pt>
                <c:pt idx="244">
                  <c:v>1.201830887179645</c:v>
                </c:pt>
                <c:pt idx="245">
                  <c:v>1.209037931770085</c:v>
                </c:pt>
                <c:pt idx="246">
                  <c:v>1.2118161229478439</c:v>
                </c:pt>
                <c:pt idx="247">
                  <c:v>1.208533334217226</c:v>
                </c:pt>
                <c:pt idx="248">
                  <c:v>1.221287664102791</c:v>
                </c:pt>
                <c:pt idx="249">
                  <c:v>1.243010685739506</c:v>
                </c:pt>
                <c:pt idx="250">
                  <c:v>1.252607422191917</c:v>
                </c:pt>
                <c:pt idx="251">
                  <c:v>1.2726911433610091</c:v>
                </c:pt>
                <c:pt idx="252">
                  <c:v>1.2811133448101779</c:v>
                </c:pt>
                <c:pt idx="253">
                  <c:v>1.297272508227886</c:v>
                </c:pt>
                <c:pt idx="254">
                  <c:v>1.293744022124937</c:v>
                </c:pt>
                <c:pt idx="255">
                  <c:v>1.288168346489061</c:v>
                </c:pt>
                <c:pt idx="256">
                  <c:v>1.3111308487321001</c:v>
                </c:pt>
                <c:pt idx="257">
                  <c:v>1.3106229668843601</c:v>
                </c:pt>
                <c:pt idx="258">
                  <c:v>1.2959698932664281</c:v>
                </c:pt>
                <c:pt idx="259">
                  <c:v>1.2948556371222699</c:v>
                </c:pt>
                <c:pt idx="260">
                  <c:v>1.2914124705222001</c:v>
                </c:pt>
                <c:pt idx="261">
                  <c:v>1.277451306068403</c:v>
                </c:pt>
                <c:pt idx="262">
                  <c:v>1.284062654840773</c:v>
                </c:pt>
                <c:pt idx="263">
                  <c:v>1.299145821978134</c:v>
                </c:pt>
                <c:pt idx="264">
                  <c:v>1.2996239716952971</c:v>
                </c:pt>
                <c:pt idx="265">
                  <c:v>1.3120264534400501</c:v>
                </c:pt>
                <c:pt idx="266">
                  <c:v>1.290290046334623</c:v>
                </c:pt>
                <c:pt idx="267">
                  <c:v>1.2916552789853371</c:v>
                </c:pt>
                <c:pt idx="268">
                  <c:v>1.2703528326264379</c:v>
                </c:pt>
                <c:pt idx="269">
                  <c:v>1.262157728876685</c:v>
                </c:pt>
                <c:pt idx="270">
                  <c:v>1.275003838596017</c:v>
                </c:pt>
                <c:pt idx="271">
                  <c:v>1.290997793831306</c:v>
                </c:pt>
                <c:pt idx="272">
                  <c:v>1.2895486826367919</c:v>
                </c:pt>
                <c:pt idx="273">
                  <c:v>1.287113324082616</c:v>
                </c:pt>
                <c:pt idx="274">
                  <c:v>1.2885397072663201</c:v>
                </c:pt>
                <c:pt idx="275">
                  <c:v>1.3037925157944441</c:v>
                </c:pt>
                <c:pt idx="276">
                  <c:v>1.333349657621167</c:v>
                </c:pt>
                <c:pt idx="277">
                  <c:v>1.3573604240995081</c:v>
                </c:pt>
                <c:pt idx="278">
                  <c:v>1.3492829298789251</c:v>
                </c:pt>
                <c:pt idx="279">
                  <c:v>1.353712475889417</c:v>
                </c:pt>
                <c:pt idx="280">
                  <c:v>1.31949984452269</c:v>
                </c:pt>
                <c:pt idx="281">
                  <c:v>1.317378964814087</c:v>
                </c:pt>
                <c:pt idx="282">
                  <c:v>1.2914084483678889</c:v>
                </c:pt>
                <c:pt idx="283">
                  <c:v>1.300228090690996</c:v>
                </c:pt>
                <c:pt idx="284">
                  <c:v>1.2796602958418959</c:v>
                </c:pt>
                <c:pt idx="285">
                  <c:v>1.2952748606448889</c:v>
                </c:pt>
                <c:pt idx="286">
                  <c:v>1.280988732664522</c:v>
                </c:pt>
                <c:pt idx="287">
                  <c:v>1.301739042018093</c:v>
                </c:pt>
                <c:pt idx="288">
                  <c:v>1.268829126415056</c:v>
                </c:pt>
                <c:pt idx="289">
                  <c:v>1.264669286190653</c:v>
                </c:pt>
                <c:pt idx="290">
                  <c:v>1.2349620276098201</c:v>
                </c:pt>
                <c:pt idx="291">
                  <c:v>1.2150627008703949</c:v>
                </c:pt>
                <c:pt idx="292">
                  <c:v>1.21825871919733</c:v>
                </c:pt>
                <c:pt idx="293">
                  <c:v>1.2453072636214879</c:v>
                </c:pt>
                <c:pt idx="294">
                  <c:v>1.2480773377592891</c:v>
                </c:pt>
                <c:pt idx="295">
                  <c:v>1.225176544922667</c:v>
                </c:pt>
                <c:pt idx="296">
                  <c:v>1.2324550369464931</c:v>
                </c:pt>
                <c:pt idx="297">
                  <c:v>1.23740256739142</c:v>
                </c:pt>
                <c:pt idx="298">
                  <c:v>1.2443857785733989</c:v>
                </c:pt>
                <c:pt idx="299">
                  <c:v>1.221205884994552</c:v>
                </c:pt>
                <c:pt idx="300">
                  <c:v>1.2310160174764191</c:v>
                </c:pt>
                <c:pt idx="301">
                  <c:v>1.220906981216878</c:v>
                </c:pt>
                <c:pt idx="302">
                  <c:v>1.2060580575507509</c:v>
                </c:pt>
                <c:pt idx="303">
                  <c:v>1.2040679485683441</c:v>
                </c:pt>
                <c:pt idx="304">
                  <c:v>1.222859541929864</c:v>
                </c:pt>
                <c:pt idx="305">
                  <c:v>1.2249428435273431</c:v>
                </c:pt>
                <c:pt idx="306">
                  <c:v>1.2338062806905921</c:v>
                </c:pt>
                <c:pt idx="307">
                  <c:v>1.225936998062535</c:v>
                </c:pt>
                <c:pt idx="308">
                  <c:v>1.238096044608924</c:v>
                </c:pt>
                <c:pt idx="309">
                  <c:v>1.2486573797353691</c:v>
                </c:pt>
                <c:pt idx="310">
                  <c:v>1.242285110884201</c:v>
                </c:pt>
                <c:pt idx="311">
                  <c:v>1.234698457668892</c:v>
                </c:pt>
                <c:pt idx="312">
                  <c:v>1.236935021510819</c:v>
                </c:pt>
                <c:pt idx="313">
                  <c:v>1.2212692033845309</c:v>
                </c:pt>
                <c:pt idx="314">
                  <c:v>1.2033001549322031</c:v>
                </c:pt>
                <c:pt idx="315">
                  <c:v>1.201218579111281</c:v>
                </c:pt>
                <c:pt idx="316">
                  <c:v>1.2069268239459969</c:v>
                </c:pt>
                <c:pt idx="317">
                  <c:v>1.2007875157543131</c:v>
                </c:pt>
                <c:pt idx="318">
                  <c:v>1.2037768872867669</c:v>
                </c:pt>
                <c:pt idx="319">
                  <c:v>1.23164214545239</c:v>
                </c:pt>
                <c:pt idx="320">
                  <c:v>1.229852728430799</c:v>
                </c:pt>
                <c:pt idx="321">
                  <c:v>1.2323379737977369</c:v>
                </c:pt>
                <c:pt idx="322">
                  <c:v>1.232000512142311</c:v>
                </c:pt>
                <c:pt idx="323">
                  <c:v>1.2416518626147921</c:v>
                </c:pt>
                <c:pt idx="324">
                  <c:v>1.2290731711271929</c:v>
                </c:pt>
                <c:pt idx="325">
                  <c:v>1.230714543563618</c:v>
                </c:pt>
                <c:pt idx="326">
                  <c:v>1.238141339102008</c:v>
                </c:pt>
                <c:pt idx="327">
                  <c:v>1.2471195249999061</c:v>
                </c:pt>
                <c:pt idx="328">
                  <c:v>1.237695657601726</c:v>
                </c:pt>
                <c:pt idx="329">
                  <c:v>1.222366932492098</c:v>
                </c:pt>
                <c:pt idx="330">
                  <c:v>1.2096932740594619</c:v>
                </c:pt>
                <c:pt idx="331">
                  <c:v>1.2088814008924449</c:v>
                </c:pt>
                <c:pt idx="332">
                  <c:v>1.2143890389127929</c:v>
                </c:pt>
                <c:pt idx="333">
                  <c:v>1.22122916656183</c:v>
                </c:pt>
                <c:pt idx="334">
                  <c:v>1.209155775313286</c:v>
                </c:pt>
                <c:pt idx="335">
                  <c:v>1.236722619418958</c:v>
                </c:pt>
                <c:pt idx="336">
                  <c:v>1.250267654104203</c:v>
                </c:pt>
                <c:pt idx="337">
                  <c:v>1.25076347099749</c:v>
                </c:pt>
                <c:pt idx="338">
                  <c:v>1.247450807710025</c:v>
                </c:pt>
                <c:pt idx="339">
                  <c:v>1.249263341732862</c:v>
                </c:pt>
                <c:pt idx="340">
                  <c:v>1.2387397788784</c:v>
                </c:pt>
                <c:pt idx="341">
                  <c:v>1.243127789155825</c:v>
                </c:pt>
                <c:pt idx="342">
                  <c:v>1.2752427734599969</c:v>
                </c:pt>
                <c:pt idx="343">
                  <c:v>1.2757356027278881</c:v>
                </c:pt>
                <c:pt idx="344">
                  <c:v>1.279509314382165</c:v>
                </c:pt>
                <c:pt idx="345">
                  <c:v>1.276114478135755</c:v>
                </c:pt>
                <c:pt idx="346">
                  <c:v>1.2771861321844611</c:v>
                </c:pt>
                <c:pt idx="347">
                  <c:v>1.2791514668496531</c:v>
                </c:pt>
                <c:pt idx="348">
                  <c:v>1.270397894647884</c:v>
                </c:pt>
                <c:pt idx="349">
                  <c:v>1.2615750976187941</c:v>
                </c:pt>
                <c:pt idx="350">
                  <c:v>1.2682390825995959</c:v>
                </c:pt>
                <c:pt idx="351">
                  <c:v>1.266829266668245</c:v>
                </c:pt>
                <c:pt idx="352">
                  <c:v>1.257748935075055</c:v>
                </c:pt>
                <c:pt idx="353">
                  <c:v>1.259359446380111</c:v>
                </c:pt>
                <c:pt idx="354">
                  <c:v>1.266902142591029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CA-433B-9601-C1730BF21941}"/>
            </c:ext>
          </c:extLst>
        </c:ser>
        <c:ser>
          <c:idx val="6"/>
          <c:order val="6"/>
          <c:tx>
            <c:strRef>
              <c:f>'300etf'!$H$1</c:f>
              <c:strCache>
                <c:ptCount val="1"/>
                <c:pt idx="0">
                  <c:v>净值(0.95-1.20,10)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'300etf'!$H$2:$H$356</c:f>
              <c:numCache>
                <c:formatCode>General</c:formatCode>
                <c:ptCount val="355"/>
                <c:pt idx="0">
                  <c:v>1</c:v>
                </c:pt>
                <c:pt idx="1">
                  <c:v>0.99990873991967633</c:v>
                </c:pt>
                <c:pt idx="2">
                  <c:v>1.001431359320238</c:v>
                </c:pt>
                <c:pt idx="3">
                  <c:v>1.007755079533452</c:v>
                </c:pt>
                <c:pt idx="4">
                  <c:v>1.006677927781481</c:v>
                </c:pt>
                <c:pt idx="5">
                  <c:v>1.019691874444516</c:v>
                </c:pt>
                <c:pt idx="6">
                  <c:v>1.0240923544840801</c:v>
                </c:pt>
                <c:pt idx="7">
                  <c:v>1.0359429216317271</c:v>
                </c:pt>
                <c:pt idx="8">
                  <c:v>1.03386417827104</c:v>
                </c:pt>
                <c:pt idx="9">
                  <c:v>1.030272047643273</c:v>
                </c:pt>
                <c:pt idx="10">
                  <c:v>1.0374833895387829</c:v>
                </c:pt>
                <c:pt idx="11">
                  <c:v>1.0287048294062231</c:v>
                </c:pt>
                <c:pt idx="12">
                  <c:v>1.0388993802311299</c:v>
                </c:pt>
                <c:pt idx="13">
                  <c:v>1.0389227416138851</c:v>
                </c:pt>
                <c:pt idx="14">
                  <c:v>1.0489828727018371</c:v>
                </c:pt>
                <c:pt idx="15">
                  <c:v>1.044964226238809</c:v>
                </c:pt>
                <c:pt idx="16">
                  <c:v>1.0386365158497091</c:v>
                </c:pt>
                <c:pt idx="17">
                  <c:v>1.036749068733867</c:v>
                </c:pt>
                <c:pt idx="18">
                  <c:v>1.037845382636241</c:v>
                </c:pt>
                <c:pt idx="19">
                  <c:v>1.0444258098738071</c:v>
                </c:pt>
                <c:pt idx="20">
                  <c:v>1.02853282517067</c:v>
                </c:pt>
                <c:pt idx="21">
                  <c:v>1.0310516410878421</c:v>
                </c:pt>
                <c:pt idx="22">
                  <c:v>1.010890389416659</c:v>
                </c:pt>
                <c:pt idx="23">
                  <c:v>1.001406625394454</c:v>
                </c:pt>
                <c:pt idx="24">
                  <c:v>0.99728363265944664</c:v>
                </c:pt>
                <c:pt idx="25">
                  <c:v>1.0041607224539919</c:v>
                </c:pt>
                <c:pt idx="26">
                  <c:v>1.024004050929658</c:v>
                </c:pt>
                <c:pt idx="27">
                  <c:v>1.021429260277902</c:v>
                </c:pt>
                <c:pt idx="28">
                  <c:v>1.023901986304619</c:v>
                </c:pt>
                <c:pt idx="29">
                  <c:v>1.033646298690124</c:v>
                </c:pt>
                <c:pt idx="30">
                  <c:v>1.0400856692841181</c:v>
                </c:pt>
                <c:pt idx="31">
                  <c:v>1.035069505434618</c:v>
                </c:pt>
                <c:pt idx="32">
                  <c:v>1.041428823452728</c:v>
                </c:pt>
                <c:pt idx="33">
                  <c:v>1.061784178892565</c:v>
                </c:pt>
                <c:pt idx="34">
                  <c:v>1.0575268478838149</c:v>
                </c:pt>
                <c:pt idx="35">
                  <c:v>1.058305439440367</c:v>
                </c:pt>
                <c:pt idx="36">
                  <c:v>1.0779770420442241</c:v>
                </c:pt>
                <c:pt idx="37">
                  <c:v>1.0805822627945221</c:v>
                </c:pt>
                <c:pt idx="38">
                  <c:v>1.074385803779246</c:v>
                </c:pt>
                <c:pt idx="39">
                  <c:v>1.072929585374621</c:v>
                </c:pt>
                <c:pt idx="40">
                  <c:v>1.066660457860735</c:v>
                </c:pt>
                <c:pt idx="41">
                  <c:v>1.065299016084585</c:v>
                </c:pt>
                <c:pt idx="42">
                  <c:v>1.0414126020841421</c:v>
                </c:pt>
                <c:pt idx="43">
                  <c:v>1.070892249062831</c:v>
                </c:pt>
                <c:pt idx="44">
                  <c:v>1.0695422539059649</c:v>
                </c:pt>
                <c:pt idx="45">
                  <c:v>1.076080097588836</c:v>
                </c:pt>
                <c:pt idx="46">
                  <c:v>1.0988534503428491</c:v>
                </c:pt>
                <c:pt idx="47">
                  <c:v>1.080520215740284</c:v>
                </c:pt>
                <c:pt idx="48">
                  <c:v>1.053701996592409</c:v>
                </c:pt>
                <c:pt idx="49">
                  <c:v>1.0708062376144329</c:v>
                </c:pt>
                <c:pt idx="50">
                  <c:v>1.056653100537271</c:v>
                </c:pt>
                <c:pt idx="51">
                  <c:v>1.0430634470483799</c:v>
                </c:pt>
                <c:pt idx="52">
                  <c:v>1.0330343916494571</c:v>
                </c:pt>
                <c:pt idx="53">
                  <c:v>1.008708555542678</c:v>
                </c:pt>
                <c:pt idx="54">
                  <c:v>1.0009615650308881</c:v>
                </c:pt>
                <c:pt idx="55">
                  <c:v>0.99005590985974012</c:v>
                </c:pt>
                <c:pt idx="56">
                  <c:v>0.98248098045967958</c:v>
                </c:pt>
                <c:pt idx="57">
                  <c:v>0.98649076128359148</c:v>
                </c:pt>
                <c:pt idx="58">
                  <c:v>0.96942319708735558</c:v>
                </c:pt>
                <c:pt idx="59">
                  <c:v>0.9818555879497618</c:v>
                </c:pt>
                <c:pt idx="60">
                  <c:v>1.002014051430949</c:v>
                </c:pt>
                <c:pt idx="61">
                  <c:v>0.99721740674882631</c:v>
                </c:pt>
                <c:pt idx="62">
                  <c:v>1.000928151074121</c:v>
                </c:pt>
                <c:pt idx="63">
                  <c:v>0.99214171546346752</c:v>
                </c:pt>
                <c:pt idx="64">
                  <c:v>0.99196605742142485</c:v>
                </c:pt>
                <c:pt idx="65">
                  <c:v>0.99307155843270478</c:v>
                </c:pt>
                <c:pt idx="66">
                  <c:v>1.0029516667446861</c:v>
                </c:pt>
                <c:pt idx="67">
                  <c:v>0.99726695507982166</c:v>
                </c:pt>
                <c:pt idx="68">
                  <c:v>1.01640743933055</c:v>
                </c:pt>
                <c:pt idx="69">
                  <c:v>1.012788622835427</c:v>
                </c:pt>
                <c:pt idx="70">
                  <c:v>1.0154491004826449</c:v>
                </c:pt>
                <c:pt idx="71">
                  <c:v>1.0123096108013321</c:v>
                </c:pt>
                <c:pt idx="72">
                  <c:v>1.0067062079111391</c:v>
                </c:pt>
                <c:pt idx="73">
                  <c:v>1.0166701934254641</c:v>
                </c:pt>
                <c:pt idx="74">
                  <c:v>1.013003758522482</c:v>
                </c:pt>
                <c:pt idx="75">
                  <c:v>1.013127384516614</c:v>
                </c:pt>
                <c:pt idx="76">
                  <c:v>1.019708045441974</c:v>
                </c:pt>
                <c:pt idx="77">
                  <c:v>1.022801106645828</c:v>
                </c:pt>
                <c:pt idx="78">
                  <c:v>1.0156799998554991</c:v>
                </c:pt>
                <c:pt idx="79">
                  <c:v>1.0219095730720931</c:v>
                </c:pt>
                <c:pt idx="80">
                  <c:v>1.020424257381044</c:v>
                </c:pt>
                <c:pt idx="81">
                  <c:v>1.0128051450043261</c:v>
                </c:pt>
                <c:pt idx="82">
                  <c:v>1.0148593458096391</c:v>
                </c:pt>
                <c:pt idx="83">
                  <c:v>1.0197390727170741</c:v>
                </c:pt>
                <c:pt idx="84">
                  <c:v>1.02375117061604</c:v>
                </c:pt>
                <c:pt idx="85">
                  <c:v>1.0351375424914471</c:v>
                </c:pt>
                <c:pt idx="86">
                  <c:v>1.037116408794716</c:v>
                </c:pt>
                <c:pt idx="87">
                  <c:v>1.0357347580298291</c:v>
                </c:pt>
                <c:pt idx="88">
                  <c:v>1.045045987719573</c:v>
                </c:pt>
                <c:pt idx="89">
                  <c:v>1.0435630815580219</c:v>
                </c:pt>
                <c:pt idx="90">
                  <c:v>1.043266818874911</c:v>
                </c:pt>
                <c:pt idx="91">
                  <c:v>1.045662453605841</c:v>
                </c:pt>
                <c:pt idx="92">
                  <c:v>1.0378570669654861</c:v>
                </c:pt>
                <c:pt idx="93">
                  <c:v>1.0331142487952849</c:v>
                </c:pt>
                <c:pt idx="94">
                  <c:v>1.0358067688251951</c:v>
                </c:pt>
                <c:pt idx="95">
                  <c:v>1.041537679531904</c:v>
                </c:pt>
                <c:pt idx="96">
                  <c:v>1.037798644669812</c:v>
                </c:pt>
                <c:pt idx="97">
                  <c:v>1.0330288635732039</c:v>
                </c:pt>
                <c:pt idx="98">
                  <c:v>1.018829509042706</c:v>
                </c:pt>
                <c:pt idx="99">
                  <c:v>1.0167520871809379</c:v>
                </c:pt>
                <c:pt idx="100">
                  <c:v>1.0269095744372869</c:v>
                </c:pt>
                <c:pt idx="101">
                  <c:v>1.0236393905854111</c:v>
                </c:pt>
                <c:pt idx="102">
                  <c:v>1.024654289468784</c:v>
                </c:pt>
                <c:pt idx="103">
                  <c:v>1.028640837578555</c:v>
                </c:pt>
                <c:pt idx="104">
                  <c:v>1.0504304034998679</c:v>
                </c:pt>
                <c:pt idx="105">
                  <c:v>1.053128626018061</c:v>
                </c:pt>
                <c:pt idx="106">
                  <c:v>1.0530050617201421</c:v>
                </c:pt>
                <c:pt idx="107">
                  <c:v>1.053227442488897</c:v>
                </c:pt>
                <c:pt idx="108">
                  <c:v>1.058614087348029</c:v>
                </c:pt>
                <c:pt idx="109">
                  <c:v>1.0632841165828819</c:v>
                </c:pt>
                <c:pt idx="110">
                  <c:v>1.0699036919705109</c:v>
                </c:pt>
                <c:pt idx="111">
                  <c:v>1.067631893070478</c:v>
                </c:pt>
                <c:pt idx="112">
                  <c:v>1.058647398833428</c:v>
                </c:pt>
                <c:pt idx="113">
                  <c:v>1.0609926522646049</c:v>
                </c:pt>
                <c:pt idx="114">
                  <c:v>1.0467860060794421</c:v>
                </c:pt>
                <c:pt idx="115">
                  <c:v>1.055882936739992</c:v>
                </c:pt>
                <c:pt idx="116">
                  <c:v>1.057006393136698</c:v>
                </c:pt>
                <c:pt idx="117">
                  <c:v>1.062397590214059</c:v>
                </c:pt>
                <c:pt idx="118">
                  <c:v>1.073057081492174</c:v>
                </c:pt>
                <c:pt idx="119">
                  <c:v>1.0738126336299769</c:v>
                </c:pt>
                <c:pt idx="120">
                  <c:v>1.0777793073057811</c:v>
                </c:pt>
                <c:pt idx="121">
                  <c:v>1.0853918595335419</c:v>
                </c:pt>
                <c:pt idx="122">
                  <c:v>1.0770278411359511</c:v>
                </c:pt>
                <c:pt idx="123">
                  <c:v>1.0881260134704169</c:v>
                </c:pt>
                <c:pt idx="124">
                  <c:v>1.1069599744706971</c:v>
                </c:pt>
                <c:pt idx="125">
                  <c:v>1.11983532408291</c:v>
                </c:pt>
                <c:pt idx="126">
                  <c:v>1.1270951361842481</c:v>
                </c:pt>
                <c:pt idx="127">
                  <c:v>1.133771102344453</c:v>
                </c:pt>
                <c:pt idx="128">
                  <c:v>1.133026542174238</c:v>
                </c:pt>
                <c:pt idx="129">
                  <c:v>1.136705488097346</c:v>
                </c:pt>
                <c:pt idx="130">
                  <c:v>1.137964837102641</c:v>
                </c:pt>
                <c:pt idx="131">
                  <c:v>1.137626563573555</c:v>
                </c:pt>
                <c:pt idx="132">
                  <c:v>1.139521516875629</c:v>
                </c:pt>
                <c:pt idx="133">
                  <c:v>1.1348076448719919</c:v>
                </c:pt>
                <c:pt idx="134">
                  <c:v>1.1259484036347349</c:v>
                </c:pt>
                <c:pt idx="135">
                  <c:v>1.098139041080842</c:v>
                </c:pt>
                <c:pt idx="136">
                  <c:v>1.104483749454507</c:v>
                </c:pt>
                <c:pt idx="137">
                  <c:v>1.124783989325534</c:v>
                </c:pt>
                <c:pt idx="138">
                  <c:v>1.1276894049877539</c:v>
                </c:pt>
                <c:pt idx="139">
                  <c:v>1.138633359617883</c:v>
                </c:pt>
                <c:pt idx="140">
                  <c:v>1.1329919938315149</c:v>
                </c:pt>
                <c:pt idx="141">
                  <c:v>1.097786677595163</c:v>
                </c:pt>
                <c:pt idx="142">
                  <c:v>1.100308535063663</c:v>
                </c:pt>
                <c:pt idx="143">
                  <c:v>1.106016312854005</c:v>
                </c:pt>
                <c:pt idx="144">
                  <c:v>1.130084569249548</c:v>
                </c:pt>
                <c:pt idx="145">
                  <c:v>1.123736764599029</c:v>
                </c:pt>
                <c:pt idx="146">
                  <c:v>1.131350772139305</c:v>
                </c:pt>
                <c:pt idx="147">
                  <c:v>1.144203304082253</c:v>
                </c:pt>
                <c:pt idx="148">
                  <c:v>1.1452659699220049</c:v>
                </c:pt>
                <c:pt idx="149">
                  <c:v>1.146215637499004</c:v>
                </c:pt>
                <c:pt idx="150">
                  <c:v>1.1422143292771509</c:v>
                </c:pt>
                <c:pt idx="151">
                  <c:v>1.1329038871435511</c:v>
                </c:pt>
                <c:pt idx="152">
                  <c:v>1.1356031685337431</c:v>
                </c:pt>
                <c:pt idx="153">
                  <c:v>1.125720940439618</c:v>
                </c:pt>
                <c:pt idx="154">
                  <c:v>1.1184974940540811</c:v>
                </c:pt>
                <c:pt idx="155">
                  <c:v>1.115036906180179</c:v>
                </c:pt>
                <c:pt idx="156">
                  <c:v>1.1342335951750691</c:v>
                </c:pt>
                <c:pt idx="157">
                  <c:v>1.1551654439620931</c:v>
                </c:pt>
                <c:pt idx="158">
                  <c:v>1.1534142546785009</c:v>
                </c:pt>
                <c:pt idx="159">
                  <c:v>1.1407734165807419</c:v>
                </c:pt>
                <c:pt idx="160">
                  <c:v>1.13244583832584</c:v>
                </c:pt>
                <c:pt idx="161">
                  <c:v>1.138961713160018</c:v>
                </c:pt>
                <c:pt idx="162">
                  <c:v>1.143457779955908</c:v>
                </c:pt>
                <c:pt idx="163">
                  <c:v>1.1449336328488331</c:v>
                </c:pt>
                <c:pt idx="164">
                  <c:v>1.1345375796939079</c:v>
                </c:pt>
                <c:pt idx="165">
                  <c:v>1.139802367679688</c:v>
                </c:pt>
                <c:pt idx="166">
                  <c:v>1.1610788137715771</c:v>
                </c:pt>
                <c:pt idx="167">
                  <c:v>1.1531667200675439</c:v>
                </c:pt>
                <c:pt idx="168">
                  <c:v>1.1582906446674179</c:v>
                </c:pt>
                <c:pt idx="169">
                  <c:v>1.158180565688494</c:v>
                </c:pt>
                <c:pt idx="170">
                  <c:v>1.154199097273676</c:v>
                </c:pt>
                <c:pt idx="171">
                  <c:v>1.1431318747456889</c:v>
                </c:pt>
                <c:pt idx="172">
                  <c:v>1.1253020129164431</c:v>
                </c:pt>
                <c:pt idx="173">
                  <c:v>1.1273290958006741</c:v>
                </c:pt>
                <c:pt idx="174">
                  <c:v>1.1075075222796049</c:v>
                </c:pt>
                <c:pt idx="175">
                  <c:v>1.107839812417365</c:v>
                </c:pt>
                <c:pt idx="176">
                  <c:v>1.11394300164789</c:v>
                </c:pt>
                <c:pt idx="177">
                  <c:v>1.118713145917196</c:v>
                </c:pt>
                <c:pt idx="178">
                  <c:v>1.1244472631774911</c:v>
                </c:pt>
                <c:pt idx="179">
                  <c:v>1.1193676282136471</c:v>
                </c:pt>
                <c:pt idx="180">
                  <c:v>1.113896826404654</c:v>
                </c:pt>
                <c:pt idx="181">
                  <c:v>1.133098810839956</c:v>
                </c:pt>
                <c:pt idx="182">
                  <c:v>1.1235059300770851</c:v>
                </c:pt>
                <c:pt idx="183">
                  <c:v>1.1147863665212341</c:v>
                </c:pt>
                <c:pt idx="184">
                  <c:v>1.1156177545778789</c:v>
                </c:pt>
                <c:pt idx="185">
                  <c:v>1.103613150959553</c:v>
                </c:pt>
                <c:pt idx="186">
                  <c:v>1.1031291602783411</c:v>
                </c:pt>
                <c:pt idx="187">
                  <c:v>1.104538876224801</c:v>
                </c:pt>
                <c:pt idx="188">
                  <c:v>1.107225981129641</c:v>
                </c:pt>
                <c:pt idx="189">
                  <c:v>1.106961738806328</c:v>
                </c:pt>
                <c:pt idx="190">
                  <c:v>1.118166072346187</c:v>
                </c:pt>
                <c:pt idx="191">
                  <c:v>1.148647375238969</c:v>
                </c:pt>
                <c:pt idx="192">
                  <c:v>1.1523240472467751</c:v>
                </c:pt>
                <c:pt idx="193">
                  <c:v>1.1474718237183881</c:v>
                </c:pt>
                <c:pt idx="194">
                  <c:v>1.144880904925681</c:v>
                </c:pt>
                <c:pt idx="195">
                  <c:v>1.141782730540946</c:v>
                </c:pt>
                <c:pt idx="196">
                  <c:v>1.1349015159379701</c:v>
                </c:pt>
                <c:pt idx="197">
                  <c:v>1.139295283713688</c:v>
                </c:pt>
                <c:pt idx="198">
                  <c:v>1.14047117535848</c:v>
                </c:pt>
                <c:pt idx="199">
                  <c:v>1.1377937268245499</c:v>
                </c:pt>
                <c:pt idx="200">
                  <c:v>1.1270547314841759</c:v>
                </c:pt>
                <c:pt idx="201">
                  <c:v>1.1198014240965239</c:v>
                </c:pt>
                <c:pt idx="202">
                  <c:v>1.122316200319299</c:v>
                </c:pt>
                <c:pt idx="203">
                  <c:v>1.1289897511176019</c:v>
                </c:pt>
                <c:pt idx="204">
                  <c:v>1.1372158923401521</c:v>
                </c:pt>
                <c:pt idx="205">
                  <c:v>1.120401711031471</c:v>
                </c:pt>
                <c:pt idx="206">
                  <c:v>1.1247498920827741</c:v>
                </c:pt>
                <c:pt idx="207">
                  <c:v>1.1342896626678369</c:v>
                </c:pt>
                <c:pt idx="208">
                  <c:v>1.1409391166031599</c:v>
                </c:pt>
                <c:pt idx="209">
                  <c:v>1.156434830154659</c:v>
                </c:pt>
                <c:pt idx="210">
                  <c:v>1.1569591308856111</c:v>
                </c:pt>
                <c:pt idx="211">
                  <c:v>1.1771654321551259</c:v>
                </c:pt>
                <c:pt idx="212">
                  <c:v>1.171708892773649</c:v>
                </c:pt>
                <c:pt idx="213">
                  <c:v>1.161687322773763</c:v>
                </c:pt>
                <c:pt idx="214">
                  <c:v>1.1610986597046069</c:v>
                </c:pt>
                <c:pt idx="215">
                  <c:v>1.150057783791095</c:v>
                </c:pt>
                <c:pt idx="216">
                  <c:v>1.1612947970359619</c:v>
                </c:pt>
                <c:pt idx="217">
                  <c:v>1.1590377528724909</c:v>
                </c:pt>
                <c:pt idx="218">
                  <c:v>1.1576498161639091</c:v>
                </c:pt>
                <c:pt idx="219">
                  <c:v>1.164894780236527</c:v>
                </c:pt>
                <c:pt idx="220">
                  <c:v>1.1674977080244231</c:v>
                </c:pt>
                <c:pt idx="221">
                  <c:v>1.178270281574282</c:v>
                </c:pt>
                <c:pt idx="222">
                  <c:v>1.171703481701621</c:v>
                </c:pt>
                <c:pt idx="223">
                  <c:v>1.159101818810591</c:v>
                </c:pt>
                <c:pt idx="224">
                  <c:v>1.159838540659049</c:v>
                </c:pt>
                <c:pt idx="225">
                  <c:v>1.1741766556884421</c:v>
                </c:pt>
                <c:pt idx="226">
                  <c:v>1.1689274846603801</c:v>
                </c:pt>
                <c:pt idx="227">
                  <c:v>1.1917026548680849</c:v>
                </c:pt>
                <c:pt idx="228">
                  <c:v>1.1893181526873451</c:v>
                </c:pt>
                <c:pt idx="229">
                  <c:v>1.1890152872007429</c:v>
                </c:pt>
                <c:pt idx="230">
                  <c:v>1.1911573958785979</c:v>
                </c:pt>
                <c:pt idx="231">
                  <c:v>1.182002853970241</c:v>
                </c:pt>
                <c:pt idx="232">
                  <c:v>1.178453100851687</c:v>
                </c:pt>
                <c:pt idx="233">
                  <c:v>1.1656928551653769</c:v>
                </c:pt>
                <c:pt idx="234">
                  <c:v>1.1634391360819221</c:v>
                </c:pt>
                <c:pt idx="235">
                  <c:v>1.1517709112065939</c:v>
                </c:pt>
                <c:pt idx="236">
                  <c:v>1.160401763869904</c:v>
                </c:pt>
                <c:pt idx="237">
                  <c:v>1.1637511606732469</c:v>
                </c:pt>
                <c:pt idx="238">
                  <c:v>1.1655655528788491</c:v>
                </c:pt>
                <c:pt idx="239">
                  <c:v>1.1788069094603111</c:v>
                </c:pt>
                <c:pt idx="240">
                  <c:v>1.1727806978449811</c:v>
                </c:pt>
                <c:pt idx="241">
                  <c:v>1.181539103344956</c:v>
                </c:pt>
                <c:pt idx="242">
                  <c:v>1.1672936806180001</c:v>
                </c:pt>
                <c:pt idx="243">
                  <c:v>1.1748854138104969</c:v>
                </c:pt>
                <c:pt idx="244">
                  <c:v>1.174647836771006</c:v>
                </c:pt>
                <c:pt idx="245">
                  <c:v>1.182720602399552</c:v>
                </c:pt>
                <c:pt idx="246">
                  <c:v>1.1854624896048791</c:v>
                </c:pt>
                <c:pt idx="247">
                  <c:v>1.1824202530581489</c:v>
                </c:pt>
                <c:pt idx="248">
                  <c:v>1.1953856712681099</c:v>
                </c:pt>
                <c:pt idx="249">
                  <c:v>1.2177183181325839</c:v>
                </c:pt>
                <c:pt idx="250">
                  <c:v>1.2278078339015159</c:v>
                </c:pt>
                <c:pt idx="251">
                  <c:v>1.2489109524692019</c:v>
                </c:pt>
                <c:pt idx="252">
                  <c:v>1.258608467732991</c:v>
                </c:pt>
                <c:pt idx="253">
                  <c:v>1.279266352433315</c:v>
                </c:pt>
                <c:pt idx="254">
                  <c:v>1.2743335921068071</c:v>
                </c:pt>
                <c:pt idx="255">
                  <c:v>1.264964951503543</c:v>
                </c:pt>
                <c:pt idx="256">
                  <c:v>1.2945622981440199</c:v>
                </c:pt>
                <c:pt idx="257">
                  <c:v>1.2920305288500751</c:v>
                </c:pt>
                <c:pt idx="258">
                  <c:v>1.2723953254964231</c:v>
                </c:pt>
                <c:pt idx="259">
                  <c:v>1.2693373100351979</c:v>
                </c:pt>
                <c:pt idx="260">
                  <c:v>1.2665680932952379</c:v>
                </c:pt>
                <c:pt idx="261">
                  <c:v>1.255135954987878</c:v>
                </c:pt>
                <c:pt idx="262">
                  <c:v>1.2594161270033399</c:v>
                </c:pt>
                <c:pt idx="263">
                  <c:v>1.275195718717457</c:v>
                </c:pt>
                <c:pt idx="264">
                  <c:v>1.275280986716689</c:v>
                </c:pt>
                <c:pt idx="265">
                  <c:v>1.2875399477441321</c:v>
                </c:pt>
                <c:pt idx="266">
                  <c:v>1.265721025086012</c:v>
                </c:pt>
                <c:pt idx="267">
                  <c:v>1.26693318359132</c:v>
                </c:pt>
                <c:pt idx="268">
                  <c:v>1.2456526910838279</c:v>
                </c:pt>
                <c:pt idx="269">
                  <c:v>1.2377218967029859</c:v>
                </c:pt>
                <c:pt idx="270">
                  <c:v>1.2501459480994559</c:v>
                </c:pt>
                <c:pt idx="271">
                  <c:v>1.2657656089510669</c:v>
                </c:pt>
                <c:pt idx="272">
                  <c:v>1.2642371067266609</c:v>
                </c:pt>
                <c:pt idx="273">
                  <c:v>1.261956903609921</c:v>
                </c:pt>
                <c:pt idx="274">
                  <c:v>1.2633768027829011</c:v>
                </c:pt>
                <c:pt idx="275">
                  <c:v>1.2782669435594429</c:v>
                </c:pt>
                <c:pt idx="276">
                  <c:v>1.307613119859993</c:v>
                </c:pt>
                <c:pt idx="277">
                  <c:v>1.331734301379117</c:v>
                </c:pt>
                <c:pt idx="278">
                  <c:v>1.322782587524068</c:v>
                </c:pt>
                <c:pt idx="279">
                  <c:v>1.327125135853676</c:v>
                </c:pt>
                <c:pt idx="280">
                  <c:v>1.29364176409107</c:v>
                </c:pt>
                <c:pt idx="281">
                  <c:v>1.2915399415238431</c:v>
                </c:pt>
                <c:pt idx="282">
                  <c:v>1.2659063046598811</c:v>
                </c:pt>
                <c:pt idx="283">
                  <c:v>1.2744680833426341</c:v>
                </c:pt>
                <c:pt idx="284">
                  <c:v>1.2540908714210159</c:v>
                </c:pt>
                <c:pt idx="285">
                  <c:v>1.269308886202607</c:v>
                </c:pt>
                <c:pt idx="286">
                  <c:v>1.255286342224859</c:v>
                </c:pt>
                <c:pt idx="287">
                  <c:v>1.2756428322984119</c:v>
                </c:pt>
                <c:pt idx="288">
                  <c:v>1.243502415011114</c:v>
                </c:pt>
                <c:pt idx="289">
                  <c:v>1.2394677956020259</c:v>
                </c:pt>
                <c:pt idx="290">
                  <c:v>1.210045492502053</c:v>
                </c:pt>
                <c:pt idx="291">
                  <c:v>1.1901363089758381</c:v>
                </c:pt>
                <c:pt idx="292">
                  <c:v>1.1931566551267689</c:v>
                </c:pt>
                <c:pt idx="293">
                  <c:v>1.219582617178671</c:v>
                </c:pt>
                <c:pt idx="294">
                  <c:v>1.222162567640835</c:v>
                </c:pt>
                <c:pt idx="295">
                  <c:v>1.199575534689612</c:v>
                </c:pt>
                <c:pt idx="296">
                  <c:v>1.2045930748495051</c:v>
                </c:pt>
                <c:pt idx="297">
                  <c:v>1.209312837047537</c:v>
                </c:pt>
                <c:pt idx="298">
                  <c:v>1.2162042463085669</c:v>
                </c:pt>
                <c:pt idx="299">
                  <c:v>1.192870306844477</c:v>
                </c:pt>
                <c:pt idx="300">
                  <c:v>1.20250238697979</c:v>
                </c:pt>
                <c:pt idx="301">
                  <c:v>1.19242905004957</c:v>
                </c:pt>
                <c:pt idx="302">
                  <c:v>1.177990297082897</c:v>
                </c:pt>
                <c:pt idx="303">
                  <c:v>1.175892000554783</c:v>
                </c:pt>
                <c:pt idx="304">
                  <c:v>1.1944452968996031</c:v>
                </c:pt>
                <c:pt idx="305">
                  <c:v>1.196347163648475</c:v>
                </c:pt>
                <c:pt idx="306">
                  <c:v>1.2049604762902379</c:v>
                </c:pt>
                <c:pt idx="307">
                  <c:v>1.1970982119329641</c:v>
                </c:pt>
                <c:pt idx="308">
                  <c:v>1.209039198118419</c:v>
                </c:pt>
                <c:pt idx="309">
                  <c:v>1.219440437635374</c:v>
                </c:pt>
                <c:pt idx="310">
                  <c:v>1.2131294564770509</c:v>
                </c:pt>
                <c:pt idx="311">
                  <c:v>1.205521859553236</c:v>
                </c:pt>
                <c:pt idx="312">
                  <c:v>1.207750054505937</c:v>
                </c:pt>
                <c:pt idx="313">
                  <c:v>1.1923440658282951</c:v>
                </c:pt>
                <c:pt idx="314">
                  <c:v>1.1748431201174809</c:v>
                </c:pt>
                <c:pt idx="315">
                  <c:v>1.172832938148815</c:v>
                </c:pt>
                <c:pt idx="316">
                  <c:v>1.178361955899579</c:v>
                </c:pt>
                <c:pt idx="317">
                  <c:v>1.172367724389425</c:v>
                </c:pt>
                <c:pt idx="318">
                  <c:v>1.1752642338315491</c:v>
                </c:pt>
                <c:pt idx="319">
                  <c:v>1.202335064787972</c:v>
                </c:pt>
                <c:pt idx="320">
                  <c:v>1.2007729391969091</c:v>
                </c:pt>
                <c:pt idx="321">
                  <c:v>1.2031667852365731</c:v>
                </c:pt>
                <c:pt idx="322">
                  <c:v>1.2027274463863149</c:v>
                </c:pt>
                <c:pt idx="323">
                  <c:v>1.212304088805735</c:v>
                </c:pt>
                <c:pt idx="324">
                  <c:v>1.199892461097857</c:v>
                </c:pt>
                <c:pt idx="325">
                  <c:v>1.2014511336327189</c:v>
                </c:pt>
                <c:pt idx="326">
                  <c:v>1.2087675164980181</c:v>
                </c:pt>
                <c:pt idx="327">
                  <c:v>1.2176425421987569</c:v>
                </c:pt>
                <c:pt idx="328">
                  <c:v>1.208222670005759</c:v>
                </c:pt>
                <c:pt idx="329">
                  <c:v>1.1931026324514029</c:v>
                </c:pt>
                <c:pt idx="330">
                  <c:v>1.180686877851254</c:v>
                </c:pt>
                <c:pt idx="331">
                  <c:v>1.179850418294365</c:v>
                </c:pt>
                <c:pt idx="332">
                  <c:v>1.1852259925197051</c:v>
                </c:pt>
                <c:pt idx="333">
                  <c:v>1.1918577922410221</c:v>
                </c:pt>
                <c:pt idx="334">
                  <c:v>1.180052313448462</c:v>
                </c:pt>
                <c:pt idx="335">
                  <c:v>1.207088243852549</c:v>
                </c:pt>
                <c:pt idx="336">
                  <c:v>1.2201288075369641</c:v>
                </c:pt>
                <c:pt idx="337">
                  <c:v>1.2203911491128261</c:v>
                </c:pt>
                <c:pt idx="338">
                  <c:v>1.217529539870013</c:v>
                </c:pt>
                <c:pt idx="339">
                  <c:v>1.219189847144651</c:v>
                </c:pt>
                <c:pt idx="340">
                  <c:v>1.20891814503628</c:v>
                </c:pt>
                <c:pt idx="341">
                  <c:v>1.2130917259798311</c:v>
                </c:pt>
                <c:pt idx="342">
                  <c:v>1.2452428287066259</c:v>
                </c:pt>
                <c:pt idx="343">
                  <c:v>1.245658185825578</c:v>
                </c:pt>
                <c:pt idx="344">
                  <c:v>1.249364924299281</c:v>
                </c:pt>
                <c:pt idx="345">
                  <c:v>1.2459628944685499</c:v>
                </c:pt>
                <c:pt idx="346">
                  <c:v>1.247292702872921</c:v>
                </c:pt>
                <c:pt idx="347">
                  <c:v>1.248928127672668</c:v>
                </c:pt>
                <c:pt idx="348">
                  <c:v>1.239834244892982</c:v>
                </c:pt>
                <c:pt idx="349">
                  <c:v>1.2311326895394921</c:v>
                </c:pt>
                <c:pt idx="350">
                  <c:v>1.2377018034116101</c:v>
                </c:pt>
                <c:pt idx="351">
                  <c:v>1.2363477968087779</c:v>
                </c:pt>
                <c:pt idx="352">
                  <c:v>1.227464278782858</c:v>
                </c:pt>
                <c:pt idx="353">
                  <c:v>1.2289268893664691</c:v>
                </c:pt>
                <c:pt idx="354">
                  <c:v>1.2360040110448121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CA-433B-9601-C1730BF21941}"/>
            </c:ext>
          </c:extLst>
        </c:ser>
        <c:ser>
          <c:idx val="7"/>
          <c:order val="7"/>
          <c:tx>
            <c:strRef>
              <c:f>'300etf'!$I$1</c:f>
              <c:strCache>
                <c:ptCount val="1"/>
                <c:pt idx="0">
                  <c:v>净值(0.95-1.20,8)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'300etf'!$I$2:$I$356</c:f>
              <c:numCache>
                <c:formatCode>General</c:formatCode>
                <c:ptCount val="355"/>
                <c:pt idx="0">
                  <c:v>1</c:v>
                </c:pt>
                <c:pt idx="1">
                  <c:v>0.99990873991967633</c:v>
                </c:pt>
                <c:pt idx="2">
                  <c:v>1.001431359320238</c:v>
                </c:pt>
                <c:pt idx="3">
                  <c:v>1.007755079533452</c:v>
                </c:pt>
                <c:pt idx="4">
                  <c:v>1.006677927781481</c:v>
                </c:pt>
                <c:pt idx="5">
                  <c:v>1.019691874444516</c:v>
                </c:pt>
                <c:pt idx="6">
                  <c:v>1.0240923544840801</c:v>
                </c:pt>
                <c:pt idx="7">
                  <c:v>1.0359429216317271</c:v>
                </c:pt>
                <c:pt idx="8">
                  <c:v>1.03386417827104</c:v>
                </c:pt>
                <c:pt idx="9">
                  <c:v>1.030272047643273</c:v>
                </c:pt>
                <c:pt idx="10">
                  <c:v>1.0374833895387829</c:v>
                </c:pt>
                <c:pt idx="11">
                  <c:v>1.0287048294062231</c:v>
                </c:pt>
                <c:pt idx="12">
                  <c:v>1.0388993802311299</c:v>
                </c:pt>
                <c:pt idx="13">
                  <c:v>1.0389227416138851</c:v>
                </c:pt>
                <c:pt idx="14">
                  <c:v>1.049148634898923</c:v>
                </c:pt>
                <c:pt idx="15">
                  <c:v>1.045210634186023</c:v>
                </c:pt>
                <c:pt idx="16">
                  <c:v>1.0377422441541699</c:v>
                </c:pt>
                <c:pt idx="17">
                  <c:v>1.035856536366409</c:v>
                </c:pt>
                <c:pt idx="18">
                  <c:v>1.036951906457332</c:v>
                </c:pt>
                <c:pt idx="19">
                  <c:v>1.043526668636227</c:v>
                </c:pt>
                <c:pt idx="20">
                  <c:v>1.0276473661284169</c:v>
                </c:pt>
                <c:pt idx="21">
                  <c:v>1.030164013608885</c:v>
                </c:pt>
                <c:pt idx="22">
                  <c:v>1.010020118663864</c:v>
                </c:pt>
                <c:pt idx="23">
                  <c:v>1.000544519169229</c:v>
                </c:pt>
                <c:pt idx="24">
                  <c:v>0.99642507589915752</c:v>
                </c:pt>
                <c:pt idx="25">
                  <c:v>1.0032962452396399</c:v>
                </c:pt>
                <c:pt idx="26">
                  <c:v>1.0231224906877181</c:v>
                </c:pt>
                <c:pt idx="27">
                  <c:v>1.020549916661051</c:v>
                </c:pt>
                <c:pt idx="28">
                  <c:v>1.023020513929632</c:v>
                </c:pt>
                <c:pt idx="29">
                  <c:v>1.0327564374827141</c:v>
                </c:pt>
                <c:pt idx="30">
                  <c:v>1.0391902644530351</c:v>
                </c:pt>
                <c:pt idx="31">
                  <c:v>1.034178418995257</c:v>
                </c:pt>
                <c:pt idx="32">
                  <c:v>1.0405322623065769</c:v>
                </c:pt>
                <c:pt idx="33">
                  <c:v>1.061043670794787</c:v>
                </c:pt>
                <c:pt idx="34">
                  <c:v>1.0553258532615051</c:v>
                </c:pt>
                <c:pt idx="35">
                  <c:v>1.0553478083170731</c:v>
                </c:pt>
                <c:pt idx="36">
                  <c:v>1.074961231441347</c:v>
                </c:pt>
                <c:pt idx="37">
                  <c:v>1.077559163676163</c:v>
                </c:pt>
                <c:pt idx="38">
                  <c:v>1.071380040231191</c:v>
                </c:pt>
                <c:pt idx="39">
                  <c:v>1.0699278958269689</c:v>
                </c:pt>
                <c:pt idx="40">
                  <c:v>1.0636763071849611</c:v>
                </c:pt>
                <c:pt idx="41">
                  <c:v>1.062318674256665</c:v>
                </c:pt>
                <c:pt idx="42">
                  <c:v>1.0384990862625261</c:v>
                </c:pt>
                <c:pt idx="43">
                  <c:v>1.0678962592844801</c:v>
                </c:pt>
                <c:pt idx="44">
                  <c:v>1.066550040951747</c:v>
                </c:pt>
                <c:pt idx="45">
                  <c:v>1.073069593986925</c:v>
                </c:pt>
                <c:pt idx="46">
                  <c:v>1.095779234698826</c:v>
                </c:pt>
                <c:pt idx="47">
                  <c:v>1.077497290208334</c:v>
                </c:pt>
                <c:pt idx="48">
                  <c:v>1.0507540992535489</c:v>
                </c:pt>
                <c:pt idx="49">
                  <c:v>1.0678104884666599</c:v>
                </c:pt>
                <c:pt idx="50">
                  <c:v>1.0536969470201989</c:v>
                </c:pt>
                <c:pt idx="51">
                  <c:v>1.040145312727899</c:v>
                </c:pt>
                <c:pt idx="52">
                  <c:v>1.0301443151914611</c:v>
                </c:pt>
                <c:pt idx="53">
                  <c:v>1.005886534443557</c:v>
                </c:pt>
                <c:pt idx="54">
                  <c:v>0.99591486829597931</c:v>
                </c:pt>
                <c:pt idx="55">
                  <c:v>0.98205417556787666</c:v>
                </c:pt>
                <c:pt idx="56">
                  <c:v>0.9745409752367532</c:v>
                </c:pt>
                <c:pt idx="57">
                  <c:v>0.97851835066929582</c:v>
                </c:pt>
                <c:pt idx="58">
                  <c:v>0.96158871947283897</c:v>
                </c:pt>
                <c:pt idx="59">
                  <c:v>0.97392063689062458</c:v>
                </c:pt>
                <c:pt idx="60">
                  <c:v>0.9939161880014864</c:v>
                </c:pt>
                <c:pt idx="61">
                  <c:v>0.98915830781922232</c:v>
                </c:pt>
                <c:pt idx="62">
                  <c:v>0.99283906344253769</c:v>
                </c:pt>
                <c:pt idx="63">
                  <c:v>0.98412363617303944</c:v>
                </c:pt>
                <c:pt idx="64">
                  <c:v>0.98394939772669276</c:v>
                </c:pt>
                <c:pt idx="65">
                  <c:v>0.98504596453570503</c:v>
                </c:pt>
                <c:pt idx="66">
                  <c:v>0.99484622589577498</c:v>
                </c:pt>
                <c:pt idx="67">
                  <c:v>0.98920745572108471</c:v>
                </c:pt>
                <c:pt idx="68">
                  <c:v>1.008193254488895</c:v>
                </c:pt>
                <c:pt idx="69">
                  <c:v>1.0046036837730219</c:v>
                </c:pt>
                <c:pt idx="70">
                  <c:v>1.007242660539476</c:v>
                </c:pt>
                <c:pt idx="71">
                  <c:v>1.0041285429162099</c:v>
                </c:pt>
                <c:pt idx="72">
                  <c:v>0.9987473076098502</c:v>
                </c:pt>
                <c:pt idx="73">
                  <c:v>1.0141230789544671</c:v>
                </c:pt>
                <c:pt idx="74">
                  <c:v>1.008460957626417</c:v>
                </c:pt>
                <c:pt idx="75">
                  <c:v>1.008584007897495</c:v>
                </c:pt>
                <c:pt idx="76">
                  <c:v>1.0151351578043559</c:v>
                </c:pt>
                <c:pt idx="77">
                  <c:v>1.018214348154288</c:v>
                </c:pt>
                <c:pt idx="78">
                  <c:v>1.011125176015601</c:v>
                </c:pt>
                <c:pt idx="79">
                  <c:v>1.0173268126689039</c:v>
                </c:pt>
                <c:pt idx="80">
                  <c:v>1.015848157886134</c:v>
                </c:pt>
                <c:pt idx="81">
                  <c:v>1.008263213470483</c:v>
                </c:pt>
                <c:pt idx="82">
                  <c:v>1.0103082021983689</c:v>
                </c:pt>
                <c:pt idx="83">
                  <c:v>1.0151660459374301</c:v>
                </c:pt>
                <c:pt idx="84">
                  <c:v>1.0191601515561901</c:v>
                </c:pt>
                <c:pt idx="85">
                  <c:v>1.0304954611697861</c:v>
                </c:pt>
                <c:pt idx="86">
                  <c:v>1.032465453233713</c:v>
                </c:pt>
                <c:pt idx="87">
                  <c:v>1.03108999849104</c:v>
                </c:pt>
                <c:pt idx="88">
                  <c:v>1.0403594719081639</c:v>
                </c:pt>
                <c:pt idx="89">
                  <c:v>1.03888321584934</c:v>
                </c:pt>
                <c:pt idx="90">
                  <c:v>1.0385882817582379</c:v>
                </c:pt>
                <c:pt idx="91">
                  <c:v>1.040973173248988</c:v>
                </c:pt>
                <c:pt idx="92">
                  <c:v>1.0332027899178979</c:v>
                </c:pt>
                <c:pt idx="93">
                  <c:v>1.0284812409479109</c:v>
                </c:pt>
                <c:pt idx="94">
                  <c:v>1.0313364445020821</c:v>
                </c:pt>
                <c:pt idx="95">
                  <c:v>1.038403361052685</c:v>
                </c:pt>
                <c:pt idx="96">
                  <c:v>1.0343139375243271</c:v>
                </c:pt>
                <c:pt idx="97">
                  <c:v>1.029560971816518</c:v>
                </c:pt>
                <c:pt idx="98">
                  <c:v>1.0154092847097129</c:v>
                </c:pt>
                <c:pt idx="99">
                  <c:v>1.013338836781011</c:v>
                </c:pt>
                <c:pt idx="100">
                  <c:v>1.0234622252163419</c:v>
                </c:pt>
                <c:pt idx="101">
                  <c:v>1.020203019415538</c:v>
                </c:pt>
                <c:pt idx="102">
                  <c:v>1.0212145112697411</c:v>
                </c:pt>
                <c:pt idx="103">
                  <c:v>1.0251876764840131</c:v>
                </c:pt>
                <c:pt idx="104">
                  <c:v>1.046904094540146</c:v>
                </c:pt>
                <c:pt idx="105">
                  <c:v>1.049593259089139</c:v>
                </c:pt>
                <c:pt idx="106">
                  <c:v>1.0494701095982271</c:v>
                </c:pt>
                <c:pt idx="107">
                  <c:v>1.049691743831757</c:v>
                </c:pt>
                <c:pt idx="108">
                  <c:v>1.055060305651816</c:v>
                </c:pt>
                <c:pt idx="109">
                  <c:v>1.0597146575358629</c:v>
                </c:pt>
                <c:pt idx="110">
                  <c:v>1.066312010920091</c:v>
                </c:pt>
                <c:pt idx="111">
                  <c:v>1.0640478384794501</c:v>
                </c:pt>
                <c:pt idx="112">
                  <c:v>1.0550935053101109</c:v>
                </c:pt>
                <c:pt idx="113">
                  <c:v>1.05743088569405</c:v>
                </c:pt>
                <c:pt idx="114">
                  <c:v>1.043446733315494</c:v>
                </c:pt>
                <c:pt idx="115">
                  <c:v>1.058413213232638</c:v>
                </c:pt>
                <c:pt idx="116">
                  <c:v>1.0591992087700031</c:v>
                </c:pt>
                <c:pt idx="117">
                  <c:v>1.0646007050800159</c:v>
                </c:pt>
                <c:pt idx="118">
                  <c:v>1.075282301155728</c:v>
                </c:pt>
                <c:pt idx="119">
                  <c:v>1.076039420096921</c:v>
                </c:pt>
                <c:pt idx="120">
                  <c:v>1.080014319542272</c:v>
                </c:pt>
                <c:pt idx="121">
                  <c:v>1.0876426580699421</c:v>
                </c:pt>
                <c:pt idx="122">
                  <c:v>1.0792612950422029</c:v>
                </c:pt>
                <c:pt idx="123">
                  <c:v>1.090382481875837</c:v>
                </c:pt>
                <c:pt idx="124">
                  <c:v>1.109255499233027</c:v>
                </c:pt>
                <c:pt idx="125">
                  <c:v>1.122157548712029</c:v>
                </c:pt>
                <c:pt idx="126">
                  <c:v>1.129432415629108</c:v>
                </c:pt>
                <c:pt idx="127">
                  <c:v>1.136122225872195</c:v>
                </c:pt>
                <c:pt idx="128">
                  <c:v>1.13537612169285</c:v>
                </c:pt>
                <c:pt idx="129">
                  <c:v>1.13906269671878</c:v>
                </c:pt>
                <c:pt idx="130">
                  <c:v>1.14032465726098</c:v>
                </c:pt>
                <c:pt idx="131">
                  <c:v>1.139985682247395</c:v>
                </c:pt>
                <c:pt idx="132">
                  <c:v>1.142032882738133</c:v>
                </c:pt>
                <c:pt idx="133">
                  <c:v>1.141416188383906</c:v>
                </c:pt>
                <c:pt idx="134">
                  <c:v>1.1405374373501309</c:v>
                </c:pt>
                <c:pt idx="135">
                  <c:v>1.112369211038037</c:v>
                </c:pt>
                <c:pt idx="136">
                  <c:v>1.11879613694073</c:v>
                </c:pt>
                <c:pt idx="137">
                  <c:v>1.1393594362721069</c:v>
                </c:pt>
                <c:pt idx="138">
                  <c:v>1.142302501591723</c:v>
                </c:pt>
                <c:pt idx="139">
                  <c:v>1.1533882728120699</c:v>
                </c:pt>
                <c:pt idx="140">
                  <c:v>1.1476738037200831</c:v>
                </c:pt>
                <c:pt idx="141">
                  <c:v>1.112012281470923</c:v>
                </c:pt>
                <c:pt idx="142">
                  <c:v>1.1145668182806019</c:v>
                </c:pt>
                <c:pt idx="143">
                  <c:v>1.120348559972596</c:v>
                </c:pt>
                <c:pt idx="144">
                  <c:v>1.1447287034482529</c:v>
                </c:pt>
                <c:pt idx="145">
                  <c:v>1.138298641145786</c:v>
                </c:pt>
                <c:pt idx="146">
                  <c:v>1.1460113143534321</c:v>
                </c:pt>
                <c:pt idx="147">
                  <c:v>1.15903039507307</c:v>
                </c:pt>
                <c:pt idx="148">
                  <c:v>1.1601068314053939</c:v>
                </c:pt>
                <c:pt idx="149">
                  <c:v>1.1610688051936451</c:v>
                </c:pt>
                <c:pt idx="150">
                  <c:v>1.157015646255336</c:v>
                </c:pt>
                <c:pt idx="151">
                  <c:v>1.1475845553068029</c:v>
                </c:pt>
                <c:pt idx="152">
                  <c:v>1.150318815175591</c:v>
                </c:pt>
                <c:pt idx="153">
                  <c:v>1.1403085288119079</c:v>
                </c:pt>
                <c:pt idx="154">
                  <c:v>1.1329914778226751</c:v>
                </c:pt>
                <c:pt idx="155">
                  <c:v>1.129486046125036</c:v>
                </c:pt>
                <c:pt idx="156">
                  <c:v>1.148931494281374</c:v>
                </c:pt>
                <c:pt idx="157">
                  <c:v>1.170294245653233</c:v>
                </c:pt>
                <c:pt idx="158">
                  <c:v>1.168924156467541</c:v>
                </c:pt>
                <c:pt idx="159">
                  <c:v>1.152017019556981</c:v>
                </c:pt>
                <c:pt idx="160">
                  <c:v>1.143608506325311</c:v>
                </c:pt>
                <c:pt idx="161">
                  <c:v>1.150188608997182</c:v>
                </c:pt>
                <c:pt idx="162">
                  <c:v>1.1547289941165151</c:v>
                </c:pt>
                <c:pt idx="163">
                  <c:v>1.156219394686073</c:v>
                </c:pt>
                <c:pt idx="164">
                  <c:v>1.1457208662639471</c:v>
                </c:pt>
                <c:pt idx="165">
                  <c:v>1.151037549959335</c:v>
                </c:pt>
                <c:pt idx="166">
                  <c:v>1.1725237207867429</c:v>
                </c:pt>
                <c:pt idx="167">
                  <c:v>1.164533636531454</c:v>
                </c:pt>
                <c:pt idx="168">
                  <c:v>1.1697080683319609</c:v>
                </c:pt>
                <c:pt idx="169">
                  <c:v>1.1695969042900221</c:v>
                </c:pt>
                <c:pt idx="170">
                  <c:v>1.165576190015879</c:v>
                </c:pt>
                <c:pt idx="171">
                  <c:v>1.154399876415652</c:v>
                </c:pt>
                <c:pt idx="172">
                  <c:v>1.136394263286574</c:v>
                </c:pt>
                <c:pt idx="173">
                  <c:v>1.1384413273941689</c:v>
                </c:pt>
                <c:pt idx="174">
                  <c:v>1.1184243700084111</c:v>
                </c:pt>
                <c:pt idx="175">
                  <c:v>1.118759935573888</c:v>
                </c:pt>
                <c:pt idx="176">
                  <c:v>1.124923284745678</c:v>
                </c:pt>
                <c:pt idx="177">
                  <c:v>1.129899601426662</c:v>
                </c:pt>
                <c:pt idx="178">
                  <c:v>1.13758500251316</c:v>
                </c:pt>
                <c:pt idx="179">
                  <c:v>1.131064536517705</c:v>
                </c:pt>
                <c:pt idx="180">
                  <c:v>1.125537334380653</c:v>
                </c:pt>
                <c:pt idx="181">
                  <c:v>1.1449399844859489</c:v>
                </c:pt>
                <c:pt idx="182">
                  <c:v>1.1352468556548669</c:v>
                </c:pt>
                <c:pt idx="183">
                  <c:v>1.126436170419959</c:v>
                </c:pt>
                <c:pt idx="184">
                  <c:v>1.1272762466953641</c:v>
                </c:pt>
                <c:pt idx="185">
                  <c:v>1.1151461918854599</c:v>
                </c:pt>
                <c:pt idx="186">
                  <c:v>1.1146571433773009</c:v>
                </c:pt>
                <c:pt idx="187">
                  <c:v>1.116081591217531</c:v>
                </c:pt>
                <c:pt idx="188">
                  <c:v>1.1187967770588969</c:v>
                </c:pt>
                <c:pt idx="189">
                  <c:v>1.1185297733354249</c:v>
                </c:pt>
                <c:pt idx="190">
                  <c:v>1.129851195038968</c:v>
                </c:pt>
                <c:pt idx="191">
                  <c:v>1.160651035377078</c:v>
                </c:pt>
                <c:pt idx="192">
                  <c:v>1.164366129551837</c:v>
                </c:pt>
                <c:pt idx="193">
                  <c:v>1.159463199041129</c:v>
                </c:pt>
                <c:pt idx="194">
                  <c:v>1.156845204481477</c:v>
                </c:pt>
                <c:pt idx="195">
                  <c:v>1.1537146533785569</c:v>
                </c:pt>
                <c:pt idx="196">
                  <c:v>1.1469192005859961</c:v>
                </c:pt>
                <c:pt idx="197">
                  <c:v>1.153494081979755</c:v>
                </c:pt>
                <c:pt idx="198">
                  <c:v>1.154625276636998</c:v>
                </c:pt>
                <c:pt idx="199">
                  <c:v>1.151914966251854</c:v>
                </c:pt>
                <c:pt idx="200">
                  <c:v>1.1410426884712319</c:v>
                </c:pt>
                <c:pt idx="201">
                  <c:v>1.133699359766142</c:v>
                </c:pt>
                <c:pt idx="202">
                  <c:v>1.1362453470567151</c:v>
                </c:pt>
                <c:pt idx="203">
                  <c:v>1.1430017237719059</c:v>
                </c:pt>
                <c:pt idx="204">
                  <c:v>1.1513299602222891</c:v>
                </c:pt>
                <c:pt idx="205">
                  <c:v>1.1343070969052289</c:v>
                </c:pt>
                <c:pt idx="206">
                  <c:v>1.1387092435429571</c:v>
                </c:pt>
                <c:pt idx="207">
                  <c:v>1.1483674129039461</c:v>
                </c:pt>
                <c:pt idx="208">
                  <c:v>1.155099393688265</c:v>
                </c:pt>
                <c:pt idx="209">
                  <c:v>1.1707874256503861</c:v>
                </c:pt>
                <c:pt idx="210">
                  <c:v>1.171318233515257</c:v>
                </c:pt>
                <c:pt idx="211">
                  <c:v>1.1917753166369129</c:v>
                </c:pt>
                <c:pt idx="212">
                  <c:v>1.186251055754399</c:v>
                </c:pt>
                <c:pt idx="213">
                  <c:v>1.1761051073315441</c:v>
                </c:pt>
                <c:pt idx="214">
                  <c:v>1.17550913832288</c:v>
                </c:pt>
                <c:pt idx="215">
                  <c:v>1.1643312333077069</c:v>
                </c:pt>
                <c:pt idx="216">
                  <c:v>1.1758645811347781</c:v>
                </c:pt>
                <c:pt idx="217">
                  <c:v>1.1738746258443149</c:v>
                </c:pt>
                <c:pt idx="218">
                  <c:v>1.172171055846092</c:v>
                </c:pt>
                <c:pt idx="219">
                  <c:v>1.1795059229425271</c:v>
                </c:pt>
                <c:pt idx="220">
                  <c:v>1.1821414989575481</c:v>
                </c:pt>
                <c:pt idx="221">
                  <c:v>1.193049191671917</c:v>
                </c:pt>
                <c:pt idx="222">
                  <c:v>1.1864000251755149</c:v>
                </c:pt>
                <c:pt idx="223">
                  <c:v>1.173640301060453</c:v>
                </c:pt>
                <c:pt idx="224">
                  <c:v>1.174386263527244</c:v>
                </c:pt>
                <c:pt idx="225">
                  <c:v>1.1889042199022959</c:v>
                </c:pt>
                <c:pt idx="226">
                  <c:v>1.1835892091191931</c:v>
                </c:pt>
                <c:pt idx="227">
                  <c:v>1.20665004569583</c:v>
                </c:pt>
                <c:pt idx="228">
                  <c:v>1.204235634975507</c:v>
                </c:pt>
                <c:pt idx="229">
                  <c:v>1.203928970681561</c:v>
                </c:pt>
                <c:pt idx="230">
                  <c:v>1.206097947584869</c:v>
                </c:pt>
                <c:pt idx="231">
                  <c:v>1.196828581298808</c:v>
                </c:pt>
                <c:pt idx="232">
                  <c:v>1.1932343040307201</c:v>
                </c:pt>
                <c:pt idx="233">
                  <c:v>1.180314008034417</c:v>
                </c:pt>
                <c:pt idx="234">
                  <c:v>1.178032020808889</c:v>
                </c:pt>
                <c:pt idx="235">
                  <c:v>1.166217442716369</c:v>
                </c:pt>
                <c:pt idx="236">
                  <c:v>1.1751124890317439</c:v>
                </c:pt>
                <c:pt idx="237">
                  <c:v>1.1784096127813839</c:v>
                </c:pt>
                <c:pt idx="238">
                  <c:v>1.180384591140855</c:v>
                </c:pt>
                <c:pt idx="239">
                  <c:v>1.192423278696465</c:v>
                </c:pt>
                <c:pt idx="240">
                  <c:v>1.1866216981438009</c:v>
                </c:pt>
                <c:pt idx="241">
                  <c:v>1.194921153423087</c:v>
                </c:pt>
                <c:pt idx="242">
                  <c:v>1.1813210804691521</c:v>
                </c:pt>
                <c:pt idx="243">
                  <c:v>1.188507924053666</c:v>
                </c:pt>
                <c:pt idx="244">
                  <c:v>1.1882898335987431</c:v>
                </c:pt>
                <c:pt idx="245">
                  <c:v>1.19559148173215</c:v>
                </c:pt>
                <c:pt idx="246">
                  <c:v>1.198381975655795</c:v>
                </c:pt>
                <c:pt idx="247">
                  <c:v>1.1952010591358611</c:v>
                </c:pt>
                <c:pt idx="248">
                  <c:v>1.207901132359281</c:v>
                </c:pt>
                <c:pt idx="249">
                  <c:v>1.230147091905635</c:v>
                </c:pt>
                <c:pt idx="250">
                  <c:v>1.240030484223219</c:v>
                </c:pt>
                <c:pt idx="251">
                  <c:v>1.2612965033987871</c:v>
                </c:pt>
                <c:pt idx="252">
                  <c:v>1.2710671284638491</c:v>
                </c:pt>
                <c:pt idx="253">
                  <c:v>1.2918836415088859</c:v>
                </c:pt>
                <c:pt idx="254">
                  <c:v>1.286989273325664</c:v>
                </c:pt>
                <c:pt idx="255">
                  <c:v>1.277485917468026</c:v>
                </c:pt>
                <c:pt idx="256">
                  <c:v>1.3073511134838789</c:v>
                </c:pt>
                <c:pt idx="257">
                  <c:v>1.3047729219159889</c:v>
                </c:pt>
                <c:pt idx="258">
                  <c:v>1.2849241565658951</c:v>
                </c:pt>
                <c:pt idx="259">
                  <c:v>1.281879425167509</c:v>
                </c:pt>
                <c:pt idx="260">
                  <c:v>1.279193122483999</c:v>
                </c:pt>
                <c:pt idx="261">
                  <c:v>1.2633054115040241</c:v>
                </c:pt>
                <c:pt idx="262">
                  <c:v>1.269722775325655</c:v>
                </c:pt>
                <c:pt idx="263">
                  <c:v>1.285629583996007</c:v>
                </c:pt>
                <c:pt idx="264">
                  <c:v>1.2857155496723121</c:v>
                </c:pt>
                <c:pt idx="265">
                  <c:v>1.2980748155752639</c:v>
                </c:pt>
                <c:pt idx="266">
                  <c:v>1.276077366831935</c:v>
                </c:pt>
                <c:pt idx="267">
                  <c:v>1.277299443421468</c:v>
                </c:pt>
                <c:pt idx="268">
                  <c:v>1.2558448303545779</c:v>
                </c:pt>
                <c:pt idx="269">
                  <c:v>1.2478491448837581</c:v>
                </c:pt>
                <c:pt idx="270">
                  <c:v>1.2603748519528299</c:v>
                </c:pt>
                <c:pt idx="271">
                  <c:v>1.276122315489653</c:v>
                </c:pt>
                <c:pt idx="272">
                  <c:v>1.274581306803648</c:v>
                </c:pt>
                <c:pt idx="273">
                  <c:v>1.2722824466825129</c:v>
                </c:pt>
                <c:pt idx="274">
                  <c:v>1.273713963708708</c:v>
                </c:pt>
                <c:pt idx="275">
                  <c:v>1.2887259381148339</c:v>
                </c:pt>
                <c:pt idx="276">
                  <c:v>1.318312229752556</c:v>
                </c:pt>
                <c:pt idx="277">
                  <c:v>1.342630774825083</c:v>
                </c:pt>
                <c:pt idx="278">
                  <c:v>1.3336058165456639</c:v>
                </c:pt>
                <c:pt idx="279">
                  <c:v>1.337983896334147</c:v>
                </c:pt>
                <c:pt idx="280">
                  <c:v>1.3042265580071031</c:v>
                </c:pt>
                <c:pt idx="281">
                  <c:v>1.3021075379750611</c:v>
                </c:pt>
                <c:pt idx="282">
                  <c:v>1.2762641623943569</c:v>
                </c:pt>
                <c:pt idx="283">
                  <c:v>1.28489599498649</c:v>
                </c:pt>
                <c:pt idx="284">
                  <c:v>1.26435205329875</c:v>
                </c:pt>
                <c:pt idx="285">
                  <c:v>1.279694584430032</c:v>
                </c:pt>
                <c:pt idx="286">
                  <c:v>1.2655573056452429</c:v>
                </c:pt>
                <c:pt idx="287">
                  <c:v>1.2860803559352829</c:v>
                </c:pt>
                <c:pt idx="288">
                  <c:v>1.2536769603623381</c:v>
                </c:pt>
                <c:pt idx="289">
                  <c:v>1.2496093290204571</c:v>
                </c:pt>
                <c:pt idx="290">
                  <c:v>1.2199462877010681</c:v>
                </c:pt>
                <c:pt idx="291">
                  <c:v>1.199874203895571</c:v>
                </c:pt>
                <c:pt idx="292">
                  <c:v>1.202919263025358</c:v>
                </c:pt>
                <c:pt idx="293">
                  <c:v>1.2295614467315981</c:v>
                </c:pt>
                <c:pt idx="294">
                  <c:v>1.232162506781217</c:v>
                </c:pt>
                <c:pt idx="295">
                  <c:v>1.209549624781282</c:v>
                </c:pt>
                <c:pt idx="296">
                  <c:v>1.216668388697828</c:v>
                </c:pt>
                <c:pt idx="297">
                  <c:v>1.2215303997431799</c:v>
                </c:pt>
                <c:pt idx="298">
                  <c:v>1.2284905353585569</c:v>
                </c:pt>
                <c:pt idx="299">
                  <c:v>1.2049208727206659</c:v>
                </c:pt>
                <c:pt idx="300">
                  <c:v>1.2146502576639939</c:v>
                </c:pt>
                <c:pt idx="301">
                  <c:v>1.2044751582793201</c:v>
                </c:pt>
                <c:pt idx="302">
                  <c:v>1.189890542729936</c:v>
                </c:pt>
                <c:pt idx="303">
                  <c:v>1.1877710488760149</c:v>
                </c:pt>
                <c:pt idx="304">
                  <c:v>1.206511773576241</c:v>
                </c:pt>
                <c:pt idx="305">
                  <c:v>1.2084328532859969</c:v>
                </c:pt>
                <c:pt idx="306">
                  <c:v>1.2171331789842561</c:v>
                </c:pt>
                <c:pt idx="307">
                  <c:v>1.2091914887799049</c:v>
                </c:pt>
                <c:pt idx="308">
                  <c:v>1.2212531047101269</c:v>
                </c:pt>
                <c:pt idx="309">
                  <c:v>1.231759419205706</c:v>
                </c:pt>
                <c:pt idx="310">
                  <c:v>1.2253846835103179</c:v>
                </c:pt>
                <c:pt idx="311">
                  <c:v>1.217700233430411</c:v>
                </c:pt>
                <c:pt idx="312">
                  <c:v>1.2199509379634981</c:v>
                </c:pt>
                <c:pt idx="313">
                  <c:v>1.204389315533902</c:v>
                </c:pt>
                <c:pt idx="314">
                  <c:v>1.1867115724814381</c:v>
                </c:pt>
                <c:pt idx="315">
                  <c:v>1.1846810833342829</c:v>
                </c:pt>
                <c:pt idx="316">
                  <c:v>1.1902659561031941</c:v>
                </c:pt>
                <c:pt idx="317">
                  <c:v>1.184211169911382</c:v>
                </c:pt>
                <c:pt idx="318">
                  <c:v>1.1871369403533341</c:v>
                </c:pt>
                <c:pt idx="319">
                  <c:v>1.2146398729564809</c:v>
                </c:pt>
                <c:pt idx="320">
                  <c:v>1.212875190495555</c:v>
                </c:pt>
                <c:pt idx="321">
                  <c:v>1.215259223641717</c:v>
                </c:pt>
                <c:pt idx="322">
                  <c:v>1.2148155267284431</c:v>
                </c:pt>
                <c:pt idx="323">
                  <c:v>1.224488419735078</c:v>
                </c:pt>
                <c:pt idx="324">
                  <c:v>1.2119520482597239</c:v>
                </c:pt>
                <c:pt idx="325">
                  <c:v>1.213526386321206</c:v>
                </c:pt>
                <c:pt idx="326">
                  <c:v>1.2209163029070129</c:v>
                </c:pt>
                <c:pt idx="327">
                  <c:v>1.2298805275563851</c:v>
                </c:pt>
                <c:pt idx="328">
                  <c:v>1.2203659804042151</c:v>
                </c:pt>
                <c:pt idx="329">
                  <c:v>1.205093978055771</c:v>
                </c:pt>
                <c:pt idx="330">
                  <c:v>1.192553438210582</c:v>
                </c:pt>
                <c:pt idx="331">
                  <c:v>1.1917085717695259</c:v>
                </c:pt>
                <c:pt idx="332">
                  <c:v>1.1971381735081781</c:v>
                </c:pt>
                <c:pt idx="333">
                  <c:v>1.203836626508328</c:v>
                </c:pt>
                <c:pt idx="334">
                  <c:v>1.1919124960823071</c:v>
                </c:pt>
                <c:pt idx="335">
                  <c:v>1.219220152636679</c:v>
                </c:pt>
                <c:pt idx="336">
                  <c:v>1.2325497784797701</c:v>
                </c:pt>
                <c:pt idx="337">
                  <c:v>1.2329497052216409</c:v>
                </c:pt>
                <c:pt idx="338">
                  <c:v>1.229661667649689</c:v>
                </c:pt>
                <c:pt idx="339">
                  <c:v>1.23133830553479</c:v>
                </c:pt>
                <c:pt idx="340">
                  <c:v>1.220964252389005</c:v>
                </c:pt>
                <c:pt idx="341">
                  <c:v>1.2251794204361139</c:v>
                </c:pt>
                <c:pt idx="342">
                  <c:v>1.2576508886372351</c:v>
                </c:pt>
                <c:pt idx="343">
                  <c:v>1.2580703845280841</c:v>
                </c:pt>
                <c:pt idx="344">
                  <c:v>1.2618140583143771</c:v>
                </c:pt>
                <c:pt idx="345">
                  <c:v>1.2583781294006291</c:v>
                </c:pt>
                <c:pt idx="346">
                  <c:v>1.2597211885075921</c:v>
                </c:pt>
                <c:pt idx="347">
                  <c:v>1.2613729092846859</c:v>
                </c:pt>
                <c:pt idx="348">
                  <c:v>1.252188411694835</c:v>
                </c:pt>
                <c:pt idx="349">
                  <c:v>1.243400150826705</c:v>
                </c:pt>
                <c:pt idx="350">
                  <c:v>1.250034721778146</c:v>
                </c:pt>
                <c:pt idx="351">
                  <c:v>1.248667223352927</c:v>
                </c:pt>
                <c:pt idx="352">
                  <c:v>1.239695186669024</c:v>
                </c:pt>
                <c:pt idx="353">
                  <c:v>1.24117237124524</c:v>
                </c:pt>
                <c:pt idx="354">
                  <c:v>1.248320011980506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CA-433B-9601-C1730BF21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443143"/>
        <c:axId val="199446095"/>
      </c:lineChart>
      <c:dateAx>
        <c:axId val="19944314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446095"/>
        <c:crosses val="autoZero"/>
        <c:auto val="1"/>
        <c:lblOffset val="100"/>
        <c:baseTimeUnit val="days"/>
      </c:dateAx>
      <c:valAx>
        <c:axId val="199446095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443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2019/12/23/ - 2021/06/10</a:t>
            </a:r>
            <a:endParaRPr lang="zh-CN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'300etf'!$B$1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'300etf'!$B$2:$B$356</c:f>
              <c:numCache>
                <c:formatCode>General</c:formatCode>
                <c:ptCount val="355"/>
                <c:pt idx="0">
                  <c:v>1</c:v>
                </c:pt>
                <c:pt idx="1">
                  <c:v>1.0052976791120081</c:v>
                </c:pt>
                <c:pt idx="2">
                  <c:v>1.0070635721493439</c:v>
                </c:pt>
                <c:pt idx="3">
                  <c:v>1.0143794147325931</c:v>
                </c:pt>
                <c:pt idx="4">
                  <c:v>1.013370332996973</c:v>
                </c:pt>
                <c:pt idx="5">
                  <c:v>1.028002018163471</c:v>
                </c:pt>
                <c:pt idx="6">
                  <c:v>1.0332996972754791</c:v>
                </c:pt>
                <c:pt idx="7">
                  <c:v>1.0466700302724521</c:v>
                </c:pt>
                <c:pt idx="8">
                  <c:v>1.0441473259334011</c:v>
                </c:pt>
                <c:pt idx="9">
                  <c:v>1.0401109989909181</c:v>
                </c:pt>
                <c:pt idx="10">
                  <c:v>1.048183652875883</c:v>
                </c:pt>
                <c:pt idx="11">
                  <c:v>1.037840565085772</c:v>
                </c:pt>
                <c:pt idx="12">
                  <c:v>1.048940464177599</c:v>
                </c:pt>
                <c:pt idx="13">
                  <c:v>1.0486881937436929</c:v>
                </c:pt>
                <c:pt idx="14">
                  <c:v>1.0600403632694251</c:v>
                </c:pt>
                <c:pt idx="15">
                  <c:v>1.0554994954591319</c:v>
                </c:pt>
                <c:pt idx="16">
                  <c:v>1.0474268415741681</c:v>
                </c:pt>
                <c:pt idx="17">
                  <c:v>1.045913218970737</c:v>
                </c:pt>
                <c:pt idx="18">
                  <c:v>1.047174571140262</c:v>
                </c:pt>
                <c:pt idx="19">
                  <c:v>1.054742684157417</c:v>
                </c:pt>
                <c:pt idx="20">
                  <c:v>1.035570131180626</c:v>
                </c:pt>
                <c:pt idx="21">
                  <c:v>1.039101917255298</c:v>
                </c:pt>
                <c:pt idx="22">
                  <c:v>1.0080726538849649</c:v>
                </c:pt>
                <c:pt idx="23">
                  <c:v>0.92305751765893029</c:v>
                </c:pt>
                <c:pt idx="24">
                  <c:v>0.95105953582240166</c:v>
                </c:pt>
                <c:pt idx="25">
                  <c:v>0.96039354187689208</c:v>
                </c:pt>
                <c:pt idx="26">
                  <c:v>0.98309788092835515</c:v>
                </c:pt>
                <c:pt idx="27">
                  <c:v>0.9808274470232089</c:v>
                </c:pt>
                <c:pt idx="28">
                  <c:v>0.98410696266397579</c:v>
                </c:pt>
                <c:pt idx="29">
                  <c:v>0.99470232088799193</c:v>
                </c:pt>
                <c:pt idx="30">
                  <c:v>1.0017658930373361</c:v>
                </c:pt>
                <c:pt idx="31">
                  <c:v>0.99646821392532803</c:v>
                </c:pt>
                <c:pt idx="32">
                  <c:v>1.003279515640767</c:v>
                </c:pt>
                <c:pt idx="33">
                  <c:v>1.0252270433905151</c:v>
                </c:pt>
                <c:pt idx="34">
                  <c:v>1.018920282542886</c:v>
                </c:pt>
                <c:pt idx="35">
                  <c:v>1.019172552976791</c:v>
                </c:pt>
                <c:pt idx="36">
                  <c:v>1.04212916246216</c:v>
                </c:pt>
                <c:pt idx="37">
                  <c:v>1.0456609485368309</c:v>
                </c:pt>
                <c:pt idx="38">
                  <c:v>1.0373360242179619</c:v>
                </c:pt>
                <c:pt idx="39">
                  <c:v>1.0353178607467211</c:v>
                </c:pt>
                <c:pt idx="40">
                  <c:v>1.026740665993946</c:v>
                </c:pt>
                <c:pt idx="41">
                  <c:v>1.0269929364278509</c:v>
                </c:pt>
                <c:pt idx="42">
                  <c:v>0.99217961654894038</c:v>
                </c:pt>
                <c:pt idx="43">
                  <c:v>1.028254288597376</c:v>
                </c:pt>
                <c:pt idx="44">
                  <c:v>1.0274974772956611</c:v>
                </c:pt>
                <c:pt idx="45">
                  <c:v>1.03481331987891</c:v>
                </c:pt>
                <c:pt idx="46">
                  <c:v>1.059535822401614</c:v>
                </c:pt>
                <c:pt idx="47">
                  <c:v>1.0396064581231079</c:v>
                </c:pt>
                <c:pt idx="48">
                  <c:v>1.006559031281534</c:v>
                </c:pt>
                <c:pt idx="49">
                  <c:v>1.028758829465187</c:v>
                </c:pt>
                <c:pt idx="50">
                  <c:v>1.0118567103935421</c:v>
                </c:pt>
                <c:pt idx="51">
                  <c:v>0.99596367305751765</c:v>
                </c:pt>
                <c:pt idx="52">
                  <c:v>0.98107971745711398</c:v>
                </c:pt>
                <c:pt idx="53">
                  <c:v>0.93995963673057514</c:v>
                </c:pt>
                <c:pt idx="54">
                  <c:v>0.93163471241170537</c:v>
                </c:pt>
                <c:pt idx="55">
                  <c:v>0.91599394550958624</c:v>
                </c:pt>
                <c:pt idx="56">
                  <c:v>0.9071644803229062</c:v>
                </c:pt>
                <c:pt idx="57">
                  <c:v>0.91927346115035324</c:v>
                </c:pt>
                <c:pt idx="58">
                  <c:v>0.88950554994954589</c:v>
                </c:pt>
                <c:pt idx="59">
                  <c:v>0.91094853683148336</c:v>
                </c:pt>
                <c:pt idx="60">
                  <c:v>0.93491422805247226</c:v>
                </c:pt>
                <c:pt idx="61">
                  <c:v>0.92911200807265382</c:v>
                </c:pt>
                <c:pt idx="62">
                  <c:v>0.93340060544904147</c:v>
                </c:pt>
                <c:pt idx="63">
                  <c:v>0.92482341069626639</c:v>
                </c:pt>
                <c:pt idx="64">
                  <c:v>0.92558022199798184</c:v>
                </c:pt>
                <c:pt idx="65">
                  <c:v>0.92658930373360249</c:v>
                </c:pt>
                <c:pt idx="66">
                  <c:v>0.93920282542885969</c:v>
                </c:pt>
                <c:pt idx="67">
                  <c:v>0.93264379414732601</c:v>
                </c:pt>
                <c:pt idx="68">
                  <c:v>0.95358224016145299</c:v>
                </c:pt>
                <c:pt idx="69">
                  <c:v>0.94979818365287594</c:v>
                </c:pt>
                <c:pt idx="70">
                  <c:v>0.95257315842583246</c:v>
                </c:pt>
                <c:pt idx="71">
                  <c:v>0.94954591321897064</c:v>
                </c:pt>
                <c:pt idx="72">
                  <c:v>0.94424823410696268</c:v>
                </c:pt>
                <c:pt idx="73">
                  <c:v>0.95988900100908181</c:v>
                </c:pt>
                <c:pt idx="74">
                  <c:v>0.95433905146316855</c:v>
                </c:pt>
                <c:pt idx="75">
                  <c:v>0.95484359233097882</c:v>
                </c:pt>
                <c:pt idx="76">
                  <c:v>0.96342078708375378</c:v>
                </c:pt>
                <c:pt idx="77">
                  <c:v>0.96745711402623613</c:v>
                </c:pt>
                <c:pt idx="78">
                  <c:v>0.95736629667003026</c:v>
                </c:pt>
                <c:pt idx="79">
                  <c:v>0.96594349142280533</c:v>
                </c:pt>
                <c:pt idx="80">
                  <c:v>0.96417759838546924</c:v>
                </c:pt>
                <c:pt idx="81">
                  <c:v>0.95610494450050454</c:v>
                </c:pt>
                <c:pt idx="82">
                  <c:v>0.96039354187689208</c:v>
                </c:pt>
                <c:pt idx="83">
                  <c:v>0.96644803229061549</c:v>
                </c:pt>
                <c:pt idx="84">
                  <c:v>0.97149344096871848</c:v>
                </c:pt>
                <c:pt idx="85">
                  <c:v>0.98587285570131178</c:v>
                </c:pt>
                <c:pt idx="86">
                  <c:v>0.98839556004036333</c:v>
                </c:pt>
                <c:pt idx="87">
                  <c:v>0.98662966700302723</c:v>
                </c:pt>
                <c:pt idx="88">
                  <c:v>0.99722502522704337</c:v>
                </c:pt>
                <c:pt idx="89">
                  <c:v>0.99545913218970739</c:v>
                </c:pt>
                <c:pt idx="90">
                  <c:v>0.9952068617558022</c:v>
                </c:pt>
                <c:pt idx="91">
                  <c:v>0.99747729566094856</c:v>
                </c:pt>
                <c:pt idx="92">
                  <c:v>0.98915237134207867</c:v>
                </c:pt>
                <c:pt idx="93">
                  <c:v>0.98435923309788098</c:v>
                </c:pt>
                <c:pt idx="94">
                  <c:v>0.98738647830474269</c:v>
                </c:pt>
                <c:pt idx="95">
                  <c:v>0.99470232088799193</c:v>
                </c:pt>
                <c:pt idx="96">
                  <c:v>0.99066599394550958</c:v>
                </c:pt>
                <c:pt idx="97">
                  <c:v>0.98410696266397579</c:v>
                </c:pt>
                <c:pt idx="98">
                  <c:v>0.96241170534813314</c:v>
                </c:pt>
                <c:pt idx="99">
                  <c:v>0.96291624621594352</c:v>
                </c:pt>
                <c:pt idx="100">
                  <c:v>0.97452068617558019</c:v>
                </c:pt>
                <c:pt idx="101">
                  <c:v>0.96997981836528768</c:v>
                </c:pt>
                <c:pt idx="102">
                  <c:v>0.9712411705348134</c:v>
                </c:pt>
                <c:pt idx="103">
                  <c:v>0.97527749747729564</c:v>
                </c:pt>
                <c:pt idx="104">
                  <c:v>1.001009081735621</c:v>
                </c:pt>
                <c:pt idx="105">
                  <c:v>1.0037840565085769</c:v>
                </c:pt>
                <c:pt idx="106">
                  <c:v>1.003531786074672</c:v>
                </c:pt>
                <c:pt idx="107">
                  <c:v>1.0040363269424819</c:v>
                </c:pt>
                <c:pt idx="108">
                  <c:v>1.009838546922301</c:v>
                </c:pt>
                <c:pt idx="109">
                  <c:v>1.014631685166498</c:v>
                </c:pt>
                <c:pt idx="110">
                  <c:v>1.021442986881937</c:v>
                </c:pt>
                <c:pt idx="111">
                  <c:v>1.019172552976791</c:v>
                </c:pt>
                <c:pt idx="112">
                  <c:v>1.009838546922301</c:v>
                </c:pt>
                <c:pt idx="113">
                  <c:v>1.012361251261352</c:v>
                </c:pt>
                <c:pt idx="114">
                  <c:v>0.99798183652875883</c:v>
                </c:pt>
                <c:pt idx="115">
                  <c:v>1.013622603430878</c:v>
                </c:pt>
                <c:pt idx="116">
                  <c:v>1.014631685166498</c:v>
                </c:pt>
                <c:pt idx="117">
                  <c:v>1.022452068617558</c:v>
                </c:pt>
                <c:pt idx="118">
                  <c:v>1.035570131180626</c:v>
                </c:pt>
                <c:pt idx="119">
                  <c:v>1.0365792129162461</c:v>
                </c:pt>
                <c:pt idx="120">
                  <c:v>1.041372351160444</c:v>
                </c:pt>
                <c:pt idx="121">
                  <c:v>1.050454086781029</c:v>
                </c:pt>
                <c:pt idx="122">
                  <c:v>1.041372351160444</c:v>
                </c:pt>
                <c:pt idx="123">
                  <c:v>1.053985872855701</c:v>
                </c:pt>
                <c:pt idx="124">
                  <c:v>1.0776992936427849</c:v>
                </c:pt>
                <c:pt idx="125">
                  <c:v>1.102421796165489</c:v>
                </c:pt>
                <c:pt idx="126">
                  <c:v>1.124369323915237</c:v>
                </c:pt>
                <c:pt idx="127">
                  <c:v>1.2068617558022201</c:v>
                </c:pt>
                <c:pt idx="128">
                  <c:v>1.1947527749747731</c:v>
                </c:pt>
                <c:pt idx="129">
                  <c:v>1.2103935418768921</c:v>
                </c:pt>
                <c:pt idx="130">
                  <c:v>1.2290615539858729</c:v>
                </c:pt>
                <c:pt idx="131">
                  <c:v>1.2071140262361251</c:v>
                </c:pt>
                <c:pt idx="132">
                  <c:v>1.2323410696266399</c:v>
                </c:pt>
                <c:pt idx="133">
                  <c:v>1.2214934409687179</c:v>
                </c:pt>
                <c:pt idx="134">
                  <c:v>1.2068617558022201</c:v>
                </c:pt>
                <c:pt idx="135">
                  <c:v>1.1493440968718469</c:v>
                </c:pt>
                <c:pt idx="136">
                  <c:v>1.1617053481331989</c:v>
                </c:pt>
                <c:pt idx="137">
                  <c:v>1.192482341069627</c:v>
                </c:pt>
                <c:pt idx="138">
                  <c:v>1.195509586276488</c:v>
                </c:pt>
                <c:pt idx="139">
                  <c:v>1.2088799192734609</c:v>
                </c:pt>
                <c:pt idx="140">
                  <c:v>1.2023208879919269</c:v>
                </c:pt>
                <c:pt idx="141">
                  <c:v>1.1488395560040361</c:v>
                </c:pt>
                <c:pt idx="142">
                  <c:v>1.15590312815338</c:v>
                </c:pt>
                <c:pt idx="143">
                  <c:v>1.164732593340061</c:v>
                </c:pt>
                <c:pt idx="144">
                  <c:v>1.1980322906155401</c:v>
                </c:pt>
                <c:pt idx="145">
                  <c:v>1.18920282542886</c:v>
                </c:pt>
                <c:pt idx="146">
                  <c:v>1.198284561049445</c:v>
                </c:pt>
                <c:pt idx="147">
                  <c:v>1.2172048435923311</c:v>
                </c:pt>
                <c:pt idx="148">
                  <c:v>1.218213925327952</c:v>
                </c:pt>
                <c:pt idx="149">
                  <c:v>1.218718466195762</c:v>
                </c:pt>
                <c:pt idx="150">
                  <c:v>1.214177598385469</c:v>
                </c:pt>
                <c:pt idx="151">
                  <c:v>1.202068617558022</c:v>
                </c:pt>
                <c:pt idx="152">
                  <c:v>1.206104944500505</c:v>
                </c:pt>
                <c:pt idx="153">
                  <c:v>1.1942482341069629</c:v>
                </c:pt>
                <c:pt idx="154">
                  <c:v>1.186175580221998</c:v>
                </c:pt>
                <c:pt idx="155">
                  <c:v>1.182391523713421</c:v>
                </c:pt>
                <c:pt idx="156">
                  <c:v>1.205348133198789</c:v>
                </c:pt>
                <c:pt idx="157">
                  <c:v>1.2303229061553991</c:v>
                </c:pt>
                <c:pt idx="158">
                  <c:v>1.228557013118063</c:v>
                </c:pt>
                <c:pt idx="159">
                  <c:v>1.2093844601412711</c:v>
                </c:pt>
                <c:pt idx="160">
                  <c:v>1.1965186680121089</c:v>
                </c:pt>
                <c:pt idx="161">
                  <c:v>1.2066094853683149</c:v>
                </c:pt>
                <c:pt idx="162">
                  <c:v>1.214177598385469</c:v>
                </c:pt>
                <c:pt idx="163">
                  <c:v>1.216448032290615</c:v>
                </c:pt>
                <c:pt idx="164">
                  <c:v>1.201564076690212</c:v>
                </c:pt>
                <c:pt idx="165">
                  <c:v>1.210645812310797</c:v>
                </c:pt>
                <c:pt idx="166">
                  <c:v>1.2404137235116039</c:v>
                </c:pt>
                <c:pt idx="167">
                  <c:v>1.2295660948536831</c:v>
                </c:pt>
                <c:pt idx="168">
                  <c:v>1.2381432896064579</c:v>
                </c:pt>
                <c:pt idx="169">
                  <c:v>1.2371342078708381</c:v>
                </c:pt>
                <c:pt idx="170">
                  <c:v>1.232088799192735</c:v>
                </c:pt>
                <c:pt idx="171">
                  <c:v>1.218213925327952</c:v>
                </c:pt>
                <c:pt idx="172">
                  <c:v>1.193743693239153</c:v>
                </c:pt>
                <c:pt idx="173">
                  <c:v>1.1997981836528759</c:v>
                </c:pt>
                <c:pt idx="174">
                  <c:v>1.171796165489404</c:v>
                </c:pt>
                <c:pt idx="175">
                  <c:v>1.172805247225025</c:v>
                </c:pt>
                <c:pt idx="176">
                  <c:v>1.18188698284561</c:v>
                </c:pt>
                <c:pt idx="177">
                  <c:v>1.188698284561049</c:v>
                </c:pt>
                <c:pt idx="178">
                  <c:v>1.197527749747729</c:v>
                </c:pt>
                <c:pt idx="179">
                  <c:v>1.190464177598386</c:v>
                </c:pt>
                <c:pt idx="180">
                  <c:v>1.1831483350151359</c:v>
                </c:pt>
                <c:pt idx="181">
                  <c:v>1.2136730575176591</c:v>
                </c:pt>
                <c:pt idx="182">
                  <c:v>1.1997981836528759</c:v>
                </c:pt>
                <c:pt idx="183">
                  <c:v>1.185418768920282</c:v>
                </c:pt>
                <c:pt idx="184">
                  <c:v>1.1889505549949551</c:v>
                </c:pt>
                <c:pt idx="185">
                  <c:v>1.169525731584258</c:v>
                </c:pt>
                <c:pt idx="186">
                  <c:v>1.170282542885974</c:v>
                </c:pt>
                <c:pt idx="187">
                  <c:v>1.172805247225025</c:v>
                </c:pt>
                <c:pt idx="188">
                  <c:v>1.1755802219979821</c:v>
                </c:pt>
                <c:pt idx="189">
                  <c:v>1.1720484359233101</c:v>
                </c:pt>
                <c:pt idx="190">
                  <c:v>1.195509586276488</c:v>
                </c:pt>
                <c:pt idx="191">
                  <c:v>1.2328456104944501</c:v>
                </c:pt>
                <c:pt idx="192">
                  <c:v>1.236881937436932</c:v>
                </c:pt>
                <c:pt idx="193">
                  <c:v>1.230827447023209</c:v>
                </c:pt>
                <c:pt idx="194">
                  <c:v>1.227800201816347</c:v>
                </c:pt>
                <c:pt idx="195">
                  <c:v>1.224268415741675</c:v>
                </c:pt>
                <c:pt idx="196">
                  <c:v>1.216448032290615</c:v>
                </c:pt>
                <c:pt idx="197">
                  <c:v>1.22401614530777</c:v>
                </c:pt>
                <c:pt idx="198">
                  <c:v>1.2255297679112009</c:v>
                </c:pt>
                <c:pt idx="199">
                  <c:v>1.2214934409687179</c:v>
                </c:pt>
                <c:pt idx="200">
                  <c:v>1.20736629667003</c:v>
                </c:pt>
                <c:pt idx="201">
                  <c:v>1.198284561049445</c:v>
                </c:pt>
                <c:pt idx="202">
                  <c:v>1.201816347124117</c:v>
                </c:pt>
                <c:pt idx="203">
                  <c:v>1.211907164480323</c:v>
                </c:pt>
                <c:pt idx="204">
                  <c:v>1.2230070635721491</c:v>
                </c:pt>
                <c:pt idx="205">
                  <c:v>1.2000504540867809</c:v>
                </c:pt>
                <c:pt idx="206">
                  <c:v>1.2071140262361251</c:v>
                </c:pt>
                <c:pt idx="207">
                  <c:v>1.2199798183652879</c:v>
                </c:pt>
                <c:pt idx="208">
                  <c:v>1.2293138244197781</c:v>
                </c:pt>
                <c:pt idx="209">
                  <c:v>1.2484863773965691</c:v>
                </c:pt>
                <c:pt idx="210">
                  <c:v>1.248990918264379</c:v>
                </c:pt>
                <c:pt idx="211">
                  <c:v>1.273461150353179</c:v>
                </c:pt>
                <c:pt idx="212">
                  <c:v>1.26664984863774</c:v>
                </c:pt>
                <c:pt idx="213">
                  <c:v>1.2547931382441979</c:v>
                </c:pt>
                <c:pt idx="214">
                  <c:v>1.2540363269424819</c:v>
                </c:pt>
                <c:pt idx="215">
                  <c:v>1.24117053481332</c:v>
                </c:pt>
                <c:pt idx="216">
                  <c:v>1.2545408678102929</c:v>
                </c:pt>
                <c:pt idx="217">
                  <c:v>1.252270433905146</c:v>
                </c:pt>
                <c:pt idx="218">
                  <c:v>1.2505045408678099</c:v>
                </c:pt>
                <c:pt idx="219">
                  <c:v>1.2610998990918261</c:v>
                </c:pt>
                <c:pt idx="220">
                  <c:v>1.2648839556004039</c:v>
                </c:pt>
                <c:pt idx="221">
                  <c:v>1.2795156407669019</c:v>
                </c:pt>
                <c:pt idx="222">
                  <c:v>1.271442986881937</c:v>
                </c:pt>
                <c:pt idx="223">
                  <c:v>1.255802219979818</c:v>
                </c:pt>
                <c:pt idx="224">
                  <c:v>1.257568113017155</c:v>
                </c:pt>
                <c:pt idx="225">
                  <c:v>1.27547931382442</c:v>
                </c:pt>
                <c:pt idx="226">
                  <c:v>1.269172552976791</c:v>
                </c:pt>
                <c:pt idx="227">
                  <c:v>1.297174571140262</c:v>
                </c:pt>
                <c:pt idx="228">
                  <c:v>1.2943995963673061</c:v>
                </c:pt>
                <c:pt idx="229">
                  <c:v>1.293895055499495</c:v>
                </c:pt>
                <c:pt idx="230">
                  <c:v>1.2966700302724521</c:v>
                </c:pt>
                <c:pt idx="231">
                  <c:v>1.285570131180626</c:v>
                </c:pt>
                <c:pt idx="232">
                  <c:v>1.281533804238143</c:v>
                </c:pt>
                <c:pt idx="233">
                  <c:v>1.2663975782038339</c:v>
                </c:pt>
                <c:pt idx="234">
                  <c:v>1.2638748738647829</c:v>
                </c:pt>
                <c:pt idx="235">
                  <c:v>1.249747729566095</c:v>
                </c:pt>
                <c:pt idx="236">
                  <c:v>1.2608476286579211</c:v>
                </c:pt>
                <c:pt idx="237">
                  <c:v>1.264631685166498</c:v>
                </c:pt>
                <c:pt idx="238">
                  <c:v>1.2671543895055499</c:v>
                </c:pt>
                <c:pt idx="239">
                  <c:v>1.285065590312815</c:v>
                </c:pt>
                <c:pt idx="240">
                  <c:v>1.2777497477295661</c:v>
                </c:pt>
                <c:pt idx="241">
                  <c:v>1.289101917255298</c:v>
                </c:pt>
                <c:pt idx="242">
                  <c:v>1.269677093844602</c:v>
                </c:pt>
                <c:pt idx="243">
                  <c:v>1.2800201816347121</c:v>
                </c:pt>
                <c:pt idx="244">
                  <c:v>1.2800201816347121</c:v>
                </c:pt>
                <c:pt idx="245">
                  <c:v>1.290615539858728</c:v>
                </c:pt>
                <c:pt idx="246">
                  <c:v>1.2941473259334011</c:v>
                </c:pt>
                <c:pt idx="247">
                  <c:v>1.2901109989909181</c:v>
                </c:pt>
                <c:pt idx="248">
                  <c:v>1.3062563067608479</c:v>
                </c:pt>
                <c:pt idx="249">
                  <c:v>1.333753784056509</c:v>
                </c:pt>
                <c:pt idx="250">
                  <c:v>1.34561049445005</c:v>
                </c:pt>
                <c:pt idx="251">
                  <c:v>1.3705852674066601</c:v>
                </c:pt>
                <c:pt idx="252">
                  <c:v>1.3829465186680121</c:v>
                </c:pt>
                <c:pt idx="253">
                  <c:v>1.412462159434914</c:v>
                </c:pt>
                <c:pt idx="254">
                  <c:v>1.4053985872855701</c:v>
                </c:pt>
                <c:pt idx="255">
                  <c:v>1.3895055499495459</c:v>
                </c:pt>
                <c:pt idx="256">
                  <c:v>1.4298688193743689</c:v>
                </c:pt>
                <c:pt idx="257">
                  <c:v>1.4243188698284559</c:v>
                </c:pt>
                <c:pt idx="258">
                  <c:v>1.3983350151362259</c:v>
                </c:pt>
                <c:pt idx="259">
                  <c:v>1.3940464177598391</c:v>
                </c:pt>
                <c:pt idx="260">
                  <c:v>1.3907669021190721</c:v>
                </c:pt>
                <c:pt idx="261">
                  <c:v>1.371846619576186</c:v>
                </c:pt>
                <c:pt idx="262">
                  <c:v>1.3794147325933399</c:v>
                </c:pt>
                <c:pt idx="263">
                  <c:v>1.4031281533804241</c:v>
                </c:pt>
                <c:pt idx="264">
                  <c:v>1.403884964682139</c:v>
                </c:pt>
                <c:pt idx="265">
                  <c:v>1.420534813319879</c:v>
                </c:pt>
                <c:pt idx="266">
                  <c:v>1.390262361251261</c:v>
                </c:pt>
                <c:pt idx="267">
                  <c:v>1.3927850655903129</c:v>
                </c:pt>
                <c:pt idx="268">
                  <c:v>1.358476286579213</c:v>
                </c:pt>
                <c:pt idx="269">
                  <c:v>1.349142280524722</c:v>
                </c:pt>
                <c:pt idx="270">
                  <c:v>1.3650353178607471</c:v>
                </c:pt>
                <c:pt idx="271">
                  <c:v>1.3852169525731579</c:v>
                </c:pt>
                <c:pt idx="272">
                  <c:v>1.3837033299697279</c:v>
                </c:pt>
                <c:pt idx="273">
                  <c:v>1.380928355196771</c:v>
                </c:pt>
                <c:pt idx="274">
                  <c:v>1.3829465186680121</c:v>
                </c:pt>
                <c:pt idx="275">
                  <c:v>1.401109989909183</c:v>
                </c:pt>
                <c:pt idx="276">
                  <c:v>1.435923309788093</c:v>
                </c:pt>
                <c:pt idx="277">
                  <c:v>1.464934409687185</c:v>
                </c:pt>
                <c:pt idx="278">
                  <c:v>1.454086781029263</c:v>
                </c:pt>
                <c:pt idx="279">
                  <c:v>1.462159434914228</c:v>
                </c:pt>
                <c:pt idx="280">
                  <c:v>1.409939455095863</c:v>
                </c:pt>
                <c:pt idx="281">
                  <c:v>1.406155398587285</c:v>
                </c:pt>
                <c:pt idx="282">
                  <c:v>1.369071644803229</c:v>
                </c:pt>
                <c:pt idx="283">
                  <c:v>1.381937436932392</c:v>
                </c:pt>
                <c:pt idx="284">
                  <c:v>1.3443491422805249</c:v>
                </c:pt>
                <c:pt idx="285">
                  <c:v>1.3668012108980829</c:v>
                </c:pt>
                <c:pt idx="286">
                  <c:v>1.349394550958628</c:v>
                </c:pt>
                <c:pt idx="287">
                  <c:v>1.3758829465186679</c:v>
                </c:pt>
                <c:pt idx="288">
                  <c:v>1.333753784056509</c:v>
                </c:pt>
                <c:pt idx="289">
                  <c:v>1.3284561049445009</c:v>
                </c:pt>
                <c:pt idx="290">
                  <c:v>1.281533804238143</c:v>
                </c:pt>
                <c:pt idx="291">
                  <c:v>1.2560544904137241</c:v>
                </c:pt>
                <c:pt idx="292">
                  <c:v>1.2613521695257319</c:v>
                </c:pt>
                <c:pt idx="293">
                  <c:v>1.293895055499495</c:v>
                </c:pt>
                <c:pt idx="294">
                  <c:v>1.297174571140262</c:v>
                </c:pt>
                <c:pt idx="295">
                  <c:v>1.271442986881937</c:v>
                </c:pt>
                <c:pt idx="296">
                  <c:v>1.2797679112008069</c:v>
                </c:pt>
                <c:pt idx="297">
                  <c:v>1.285570131180626</c:v>
                </c:pt>
                <c:pt idx="298">
                  <c:v>1.295660948536832</c:v>
                </c:pt>
                <c:pt idx="299">
                  <c:v>1.2605953582240159</c:v>
                </c:pt>
                <c:pt idx="300">
                  <c:v>1.2749747729566101</c:v>
                </c:pt>
                <c:pt idx="301">
                  <c:v>1.263622603430878</c:v>
                </c:pt>
                <c:pt idx="302">
                  <c:v>1.244450050454087</c:v>
                </c:pt>
                <c:pt idx="303">
                  <c:v>1.243440968718466</c:v>
                </c:pt>
                <c:pt idx="304">
                  <c:v>1.269677093844602</c:v>
                </c:pt>
                <c:pt idx="305">
                  <c:v>1.272199798183653</c:v>
                </c:pt>
                <c:pt idx="306">
                  <c:v>1.2832996972754791</c:v>
                </c:pt>
                <c:pt idx="307">
                  <c:v>1.2739656912209889</c:v>
                </c:pt>
                <c:pt idx="308">
                  <c:v>1.2896064581231079</c:v>
                </c:pt>
                <c:pt idx="309">
                  <c:v>1.3019677093844599</c:v>
                </c:pt>
                <c:pt idx="310">
                  <c:v>1.294904137235116</c:v>
                </c:pt>
                <c:pt idx="311">
                  <c:v>1.286074672048436</c:v>
                </c:pt>
                <c:pt idx="312">
                  <c:v>1.288849646821393</c:v>
                </c:pt>
                <c:pt idx="313">
                  <c:v>1.2709384460141271</c:v>
                </c:pt>
                <c:pt idx="314">
                  <c:v>1.249747729566095</c:v>
                </c:pt>
                <c:pt idx="315">
                  <c:v>1.2479818365287589</c:v>
                </c:pt>
                <c:pt idx="316">
                  <c:v>1.2550454086781031</c:v>
                </c:pt>
                <c:pt idx="317">
                  <c:v>1.2479818365287589</c:v>
                </c:pt>
                <c:pt idx="318">
                  <c:v>1.2520181634712411</c:v>
                </c:pt>
                <c:pt idx="319">
                  <c:v>1.2838042381432899</c:v>
                </c:pt>
                <c:pt idx="320">
                  <c:v>1.2817860746720491</c:v>
                </c:pt>
                <c:pt idx="321">
                  <c:v>1.28481331987891</c:v>
                </c:pt>
                <c:pt idx="322">
                  <c:v>1.2838042381432899</c:v>
                </c:pt>
                <c:pt idx="323">
                  <c:v>1.2966700302724521</c:v>
                </c:pt>
                <c:pt idx="324">
                  <c:v>1.2805247225025229</c:v>
                </c:pt>
                <c:pt idx="325">
                  <c:v>1.2838042381432899</c:v>
                </c:pt>
                <c:pt idx="326">
                  <c:v>1.2933905146316851</c:v>
                </c:pt>
                <c:pt idx="327">
                  <c:v>1.304994954591322</c:v>
                </c:pt>
                <c:pt idx="328">
                  <c:v>1.2936427850655901</c:v>
                </c:pt>
                <c:pt idx="329">
                  <c:v>1.276740665993946</c:v>
                </c:pt>
                <c:pt idx="330">
                  <c:v>1.2613521695257319</c:v>
                </c:pt>
                <c:pt idx="331">
                  <c:v>1.2610998990918261</c:v>
                </c:pt>
                <c:pt idx="332">
                  <c:v>1.2676589303733601</c:v>
                </c:pt>
                <c:pt idx="333">
                  <c:v>1.27547931382442</c:v>
                </c:pt>
                <c:pt idx="334">
                  <c:v>1.2616044399596369</c:v>
                </c:pt>
                <c:pt idx="335">
                  <c:v>1.2933905146316851</c:v>
                </c:pt>
                <c:pt idx="336">
                  <c:v>1.3087790110998989</c:v>
                </c:pt>
                <c:pt idx="337">
                  <c:v>1.30928355196771</c:v>
                </c:pt>
                <c:pt idx="338">
                  <c:v>1.3057517658930371</c:v>
                </c:pt>
                <c:pt idx="339">
                  <c:v>1.30928355196771</c:v>
                </c:pt>
                <c:pt idx="340">
                  <c:v>1.2954086781029259</c:v>
                </c:pt>
                <c:pt idx="341">
                  <c:v>1.302472250252271</c:v>
                </c:pt>
                <c:pt idx="342">
                  <c:v>1.3438446014127139</c:v>
                </c:pt>
                <c:pt idx="343">
                  <c:v>1.34409687184662</c:v>
                </c:pt>
                <c:pt idx="344">
                  <c:v>1.348890010090817</c:v>
                </c:pt>
                <c:pt idx="345">
                  <c:v>1.3451059535822401</c:v>
                </c:pt>
                <c:pt idx="346">
                  <c:v>1.346619576185671</c:v>
                </c:pt>
                <c:pt idx="347">
                  <c:v>1.348637739656912</c:v>
                </c:pt>
                <c:pt idx="348">
                  <c:v>1.3377901109989909</c:v>
                </c:pt>
                <c:pt idx="349">
                  <c:v>1.32744702320888</c:v>
                </c:pt>
                <c:pt idx="350">
                  <c:v>1.3357719475277501</c:v>
                </c:pt>
                <c:pt idx="351">
                  <c:v>1.334258324924319</c:v>
                </c:pt>
                <c:pt idx="352">
                  <c:v>1.323662966700303</c:v>
                </c:pt>
                <c:pt idx="353">
                  <c:v>1.3256811301715441</c:v>
                </c:pt>
                <c:pt idx="354">
                  <c:v>1.334258324924319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EB-494F-9883-C1BF4147B6F0}"/>
            </c:ext>
          </c:extLst>
        </c:ser>
        <c:ser>
          <c:idx val="1"/>
          <c:order val="1"/>
          <c:tx>
            <c:strRef>
              <c:f>'300etf'!$C$1</c:f>
              <c:strCache>
                <c:ptCount val="1"/>
                <c:pt idx="0">
                  <c:v>净值(0.85-1.05,10)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'300etf'!$C$2:$C$356</c:f>
              <c:numCache>
                <c:formatCode>General</c:formatCode>
                <c:ptCount val="355"/>
                <c:pt idx="0">
                  <c:v>1</c:v>
                </c:pt>
                <c:pt idx="1">
                  <c:v>0.99990862432389072</c:v>
                </c:pt>
                <c:pt idx="2">
                  <c:v>1.0017146271856101</c:v>
                </c:pt>
                <c:pt idx="3">
                  <c:v>1.0077166387374821</c:v>
                </c:pt>
                <c:pt idx="4">
                  <c:v>1.0069233153979491</c:v>
                </c:pt>
                <c:pt idx="5">
                  <c:v>1.0175106762696551</c:v>
                </c:pt>
                <c:pt idx="6">
                  <c:v>1.0211247965503321</c:v>
                </c:pt>
                <c:pt idx="7">
                  <c:v>1.030249314435689</c:v>
                </c:pt>
                <c:pt idx="8">
                  <c:v>1.02885386771035</c:v>
                </c:pt>
                <c:pt idx="9">
                  <c:v>1.026809897253298</c:v>
                </c:pt>
                <c:pt idx="10">
                  <c:v>1.031503287076764</c:v>
                </c:pt>
                <c:pt idx="11">
                  <c:v>1.0258455060508249</c:v>
                </c:pt>
                <c:pt idx="12">
                  <c:v>1.0336581170979631</c:v>
                </c:pt>
                <c:pt idx="13">
                  <c:v>1.034714044040278</c:v>
                </c:pt>
                <c:pt idx="14">
                  <c:v>1.0417902027001571</c:v>
                </c:pt>
                <c:pt idx="15">
                  <c:v>1.039012249823672</c:v>
                </c:pt>
                <c:pt idx="16">
                  <c:v>1.0336837917859401</c:v>
                </c:pt>
                <c:pt idx="17">
                  <c:v>1.033173316904028</c:v>
                </c:pt>
                <c:pt idx="18">
                  <c:v>1.035010983389874</c:v>
                </c:pt>
                <c:pt idx="19">
                  <c:v>1.0409491243505049</c:v>
                </c:pt>
                <c:pt idx="20">
                  <c:v>1.024297647490765</c:v>
                </c:pt>
                <c:pt idx="21">
                  <c:v>1.028279197209931</c:v>
                </c:pt>
                <c:pt idx="22">
                  <c:v>1.0025501910060099</c:v>
                </c:pt>
                <c:pt idx="23">
                  <c:v>0.96459048889009358</c:v>
                </c:pt>
                <c:pt idx="24">
                  <c:v>0.95324912298240339</c:v>
                </c:pt>
                <c:pt idx="25">
                  <c:v>0.95868600972390161</c:v>
                </c:pt>
                <c:pt idx="26">
                  <c:v>0.96691284927694687</c:v>
                </c:pt>
                <c:pt idx="27">
                  <c:v>0.96246462871260741</c:v>
                </c:pt>
                <c:pt idx="28">
                  <c:v>0.96784456873839764</c:v>
                </c:pt>
                <c:pt idx="29">
                  <c:v>0.9712689952797845</c:v>
                </c:pt>
                <c:pt idx="30">
                  <c:v>0.97268628551074887</c:v>
                </c:pt>
                <c:pt idx="31">
                  <c:v>0.97099318875411911</c:v>
                </c:pt>
                <c:pt idx="32">
                  <c:v>0.97092759026637943</c:v>
                </c:pt>
                <c:pt idx="33">
                  <c:v>0.97055234194920115</c:v>
                </c:pt>
                <c:pt idx="34">
                  <c:v>0.96548977828670124</c:v>
                </c:pt>
                <c:pt idx="35">
                  <c:v>0.96606304535290888</c:v>
                </c:pt>
                <c:pt idx="36">
                  <c:v>0.97965655420947217</c:v>
                </c:pt>
                <c:pt idx="37">
                  <c:v>0.97909329664308808</c:v>
                </c:pt>
                <c:pt idx="38">
                  <c:v>0.97472714092927615</c:v>
                </c:pt>
                <c:pt idx="39">
                  <c:v>0.97382519244133781</c:v>
                </c:pt>
                <c:pt idx="40">
                  <c:v>0.96989563979066573</c:v>
                </c:pt>
                <c:pt idx="41">
                  <c:v>0.97229126120082077</c:v>
                </c:pt>
                <c:pt idx="42">
                  <c:v>0.9485383812064393</c:v>
                </c:pt>
                <c:pt idx="43">
                  <c:v>0.97230127328343019</c:v>
                </c:pt>
                <c:pt idx="44">
                  <c:v>0.97044097263997586</c:v>
                </c:pt>
                <c:pt idx="45">
                  <c:v>0.97371723234477914</c:v>
                </c:pt>
                <c:pt idx="46">
                  <c:v>0.98396608165975286</c:v>
                </c:pt>
                <c:pt idx="47">
                  <c:v>0.97549062960576527</c:v>
                </c:pt>
                <c:pt idx="48">
                  <c:v>0.95828174706770586</c:v>
                </c:pt>
                <c:pt idx="49">
                  <c:v>0.96978315539941073</c:v>
                </c:pt>
                <c:pt idx="50">
                  <c:v>0.96306440191349751</c:v>
                </c:pt>
                <c:pt idx="51">
                  <c:v>0.95176342094932465</c:v>
                </c:pt>
                <c:pt idx="52">
                  <c:v>0.93745275716445486</c:v>
                </c:pt>
                <c:pt idx="53">
                  <c:v>0.91006357655567305</c:v>
                </c:pt>
                <c:pt idx="54">
                  <c:v>0.90364359577703712</c:v>
                </c:pt>
                <c:pt idx="55">
                  <c:v>0.90117888448063577</c:v>
                </c:pt>
                <c:pt idx="56">
                  <c:v>0.89239360575805404</c:v>
                </c:pt>
                <c:pt idx="57">
                  <c:v>0.90101618718136922</c:v>
                </c:pt>
                <c:pt idx="58">
                  <c:v>0.88646448595466432</c:v>
                </c:pt>
                <c:pt idx="59">
                  <c:v>0.89436747845243025</c:v>
                </c:pt>
                <c:pt idx="60">
                  <c:v>0.90710083670933594</c:v>
                </c:pt>
                <c:pt idx="61">
                  <c:v>0.90533991181848972</c:v>
                </c:pt>
                <c:pt idx="62">
                  <c:v>0.90673997160692588</c:v>
                </c:pt>
                <c:pt idx="63">
                  <c:v>0.9034351427958186</c:v>
                </c:pt>
                <c:pt idx="64">
                  <c:v>0.90647138189050047</c:v>
                </c:pt>
                <c:pt idx="65">
                  <c:v>0.91062969012664718</c:v>
                </c:pt>
                <c:pt idx="66">
                  <c:v>0.91357801745818668</c:v>
                </c:pt>
                <c:pt idx="67">
                  <c:v>0.91172158279660775</c:v>
                </c:pt>
                <c:pt idx="68">
                  <c:v>0.92252256947721334</c:v>
                </c:pt>
                <c:pt idx="69">
                  <c:v>0.92221466901441607</c:v>
                </c:pt>
                <c:pt idx="70">
                  <c:v>0.9239571213306379</c:v>
                </c:pt>
                <c:pt idx="71">
                  <c:v>0.92533436724673479</c:v>
                </c:pt>
                <c:pt idx="72">
                  <c:v>0.92587821648845214</c:v>
                </c:pt>
                <c:pt idx="73">
                  <c:v>0.93600147984628268</c:v>
                </c:pt>
                <c:pt idx="74">
                  <c:v>0.93246409334818503</c:v>
                </c:pt>
                <c:pt idx="75">
                  <c:v>0.93286972807389124</c:v>
                </c:pt>
                <c:pt idx="76">
                  <c:v>0.93828530789513021</c:v>
                </c:pt>
                <c:pt idx="77">
                  <c:v>0.94170978851601128</c:v>
                </c:pt>
                <c:pt idx="78">
                  <c:v>0.93692985177399579</c:v>
                </c:pt>
                <c:pt idx="79">
                  <c:v>0.94249466085649969</c:v>
                </c:pt>
                <c:pt idx="80">
                  <c:v>0.94198008879583317</c:v>
                </c:pt>
                <c:pt idx="81">
                  <c:v>0.93619199359958261</c:v>
                </c:pt>
                <c:pt idx="82">
                  <c:v>0.93953058976869352</c:v>
                </c:pt>
                <c:pt idx="83">
                  <c:v>0.94401194417927747</c:v>
                </c:pt>
                <c:pt idx="84">
                  <c:v>0.94667501594109216</c:v>
                </c:pt>
                <c:pt idx="85">
                  <c:v>0.95176739244564246</c:v>
                </c:pt>
                <c:pt idx="86">
                  <c:v>0.95468421994529162</c:v>
                </c:pt>
                <c:pt idx="87">
                  <c:v>0.95614000821630185</c:v>
                </c:pt>
                <c:pt idx="88">
                  <c:v>0.96105515715444345</c:v>
                </c:pt>
                <c:pt idx="89">
                  <c:v>0.96024782648470619</c:v>
                </c:pt>
                <c:pt idx="90">
                  <c:v>0.96048653971159548</c:v>
                </c:pt>
                <c:pt idx="91">
                  <c:v>0.96152924344031676</c:v>
                </c:pt>
                <c:pt idx="92">
                  <c:v>0.95948625732148141</c:v>
                </c:pt>
                <c:pt idx="93">
                  <c:v>0.95820546035002596</c:v>
                </c:pt>
                <c:pt idx="94">
                  <c:v>0.96010381830166691</c:v>
                </c:pt>
                <c:pt idx="95">
                  <c:v>0.96599886191527085</c:v>
                </c:pt>
                <c:pt idx="96">
                  <c:v>0.9632521479772016</c:v>
                </c:pt>
                <c:pt idx="97">
                  <c:v>0.95815649051900498</c:v>
                </c:pt>
                <c:pt idx="98">
                  <c:v>0.94065441969562869</c:v>
                </c:pt>
                <c:pt idx="99">
                  <c:v>0.94220724632923036</c:v>
                </c:pt>
                <c:pt idx="100">
                  <c:v>0.95134931424992641</c:v>
                </c:pt>
                <c:pt idx="101">
                  <c:v>0.94784613658503503</c:v>
                </c:pt>
                <c:pt idx="102">
                  <c:v>0.94873498591698702</c:v>
                </c:pt>
                <c:pt idx="103">
                  <c:v>0.95213016107554282</c:v>
                </c:pt>
                <c:pt idx="104">
                  <c:v>0.96917300955889996</c:v>
                </c:pt>
                <c:pt idx="105">
                  <c:v>0.97127739370205379</c:v>
                </c:pt>
                <c:pt idx="106">
                  <c:v>0.9707735464019035</c:v>
                </c:pt>
                <c:pt idx="107">
                  <c:v>0.97160564802335003</c:v>
                </c:pt>
                <c:pt idx="108">
                  <c:v>0.97449403621546227</c:v>
                </c:pt>
                <c:pt idx="109">
                  <c:v>0.97863451358209175</c:v>
                </c:pt>
                <c:pt idx="110">
                  <c:v>0.98148149144335184</c:v>
                </c:pt>
                <c:pt idx="111">
                  <c:v>0.9803084942687712</c:v>
                </c:pt>
                <c:pt idx="112">
                  <c:v>0.97797142780825463</c:v>
                </c:pt>
                <c:pt idx="113">
                  <c:v>0.97862128589039177</c:v>
                </c:pt>
                <c:pt idx="114">
                  <c:v>0.97146547242008752</c:v>
                </c:pt>
                <c:pt idx="115">
                  <c:v>0.98351017057385193</c:v>
                </c:pt>
                <c:pt idx="116">
                  <c:v>0.98428627396193247</c:v>
                </c:pt>
                <c:pt idx="117">
                  <c:v>0.98976544390910315</c:v>
                </c:pt>
                <c:pt idx="118">
                  <c:v>0.99768728688978692</c:v>
                </c:pt>
                <c:pt idx="119">
                  <c:v>0.99864434163832927</c:v>
                </c:pt>
                <c:pt idx="120">
                  <c:v>1.0009230887791329</c:v>
                </c:pt>
                <c:pt idx="121">
                  <c:v>1.006958212634298</c:v>
                </c:pt>
                <c:pt idx="122">
                  <c:v>1.003164261601887</c:v>
                </c:pt>
                <c:pt idx="123">
                  <c:v>1.0112507966822379</c:v>
                </c:pt>
                <c:pt idx="124">
                  <c:v>1.020753353814424</c:v>
                </c:pt>
                <c:pt idx="125">
                  <c:v>1.0234542968428111</c:v>
                </c:pt>
                <c:pt idx="126">
                  <c:v>1.0245207861147549</c:v>
                </c:pt>
                <c:pt idx="127">
                  <c:v>1.0203397512383481</c:v>
                </c:pt>
                <c:pt idx="128">
                  <c:v>1.0227811775312889</c:v>
                </c:pt>
                <c:pt idx="129">
                  <c:v>1.022476550581068</c:v>
                </c:pt>
                <c:pt idx="130">
                  <c:v>1.024404144079661</c:v>
                </c:pt>
                <c:pt idx="131">
                  <c:v>1.024004637193084</c:v>
                </c:pt>
                <c:pt idx="132">
                  <c:v>1.027043388137256</c:v>
                </c:pt>
                <c:pt idx="133">
                  <c:v>1.0222375413107729</c:v>
                </c:pt>
                <c:pt idx="134">
                  <c:v>1.0149562218247641</c:v>
                </c:pt>
                <c:pt idx="135">
                  <c:v>0.98369193310645808</c:v>
                </c:pt>
                <c:pt idx="136">
                  <c:v>0.99535753388688897</c:v>
                </c:pt>
                <c:pt idx="137">
                  <c:v>1.0105103376588651</c:v>
                </c:pt>
                <c:pt idx="138">
                  <c:v>1.0138512875194561</c:v>
                </c:pt>
                <c:pt idx="139">
                  <c:v>1.0217974048936851</c:v>
                </c:pt>
                <c:pt idx="140">
                  <c:v>1.0161409028710751</c:v>
                </c:pt>
                <c:pt idx="141">
                  <c:v>0.99058538719482703</c:v>
                </c:pt>
                <c:pt idx="142">
                  <c:v>0.99516809140502005</c:v>
                </c:pt>
                <c:pt idx="143">
                  <c:v>1.0009704317816921</c:v>
                </c:pt>
                <c:pt idx="144">
                  <c:v>1.0157556666575149</c:v>
                </c:pt>
                <c:pt idx="145">
                  <c:v>1.012378105404564</c:v>
                </c:pt>
                <c:pt idx="146">
                  <c:v>1.0170316654292539</c:v>
                </c:pt>
                <c:pt idx="147">
                  <c:v>1.0241286562951619</c:v>
                </c:pt>
                <c:pt idx="148">
                  <c:v>1.0253127083723319</c:v>
                </c:pt>
                <c:pt idx="149">
                  <c:v>1.0270549881449671</c:v>
                </c:pt>
                <c:pt idx="150">
                  <c:v>1.0255582598031641</c:v>
                </c:pt>
                <c:pt idx="151">
                  <c:v>1.0229402587995819</c:v>
                </c:pt>
                <c:pt idx="152">
                  <c:v>1.0261559926750341</c:v>
                </c:pt>
                <c:pt idx="153">
                  <c:v>1.022348863186396</c:v>
                </c:pt>
                <c:pt idx="154">
                  <c:v>1.0189735709423871</c:v>
                </c:pt>
                <c:pt idx="155">
                  <c:v>1.017716519728012</c:v>
                </c:pt>
                <c:pt idx="156">
                  <c:v>1.02872807195062</c:v>
                </c:pt>
                <c:pt idx="157">
                  <c:v>1.0371169285328361</c:v>
                </c:pt>
                <c:pt idx="158">
                  <c:v>1.0376856555872489</c:v>
                </c:pt>
                <c:pt idx="159">
                  <c:v>1.0299788773750129</c:v>
                </c:pt>
                <c:pt idx="160">
                  <c:v>1.024109185922683</c:v>
                </c:pt>
                <c:pt idx="161">
                  <c:v>1.030143475682779</c:v>
                </c:pt>
                <c:pt idx="162">
                  <c:v>1.03572140637134</c:v>
                </c:pt>
                <c:pt idx="163">
                  <c:v>1.0379897318791209</c:v>
                </c:pt>
                <c:pt idx="164">
                  <c:v>1.0295328112573841</c:v>
                </c:pt>
                <c:pt idx="165">
                  <c:v>1.034815103468387</c:v>
                </c:pt>
                <c:pt idx="166">
                  <c:v>1.0498813555120849</c:v>
                </c:pt>
                <c:pt idx="167">
                  <c:v>1.046870455291804</c:v>
                </c:pt>
                <c:pt idx="168">
                  <c:v>1.05059559812852</c:v>
                </c:pt>
                <c:pt idx="169">
                  <c:v>1.05190197440167</c:v>
                </c:pt>
                <c:pt idx="170">
                  <c:v>1.0495489697595819</c:v>
                </c:pt>
                <c:pt idx="171">
                  <c:v>1.0416665655237649</c:v>
                </c:pt>
                <c:pt idx="172">
                  <c:v>1.0282612972911489</c:v>
                </c:pt>
                <c:pt idx="173">
                  <c:v>1.0321115345573459</c:v>
                </c:pt>
                <c:pt idx="174">
                  <c:v>1.0122980557489849</c:v>
                </c:pt>
                <c:pt idx="175">
                  <c:v>1.014443299563061</c:v>
                </c:pt>
                <c:pt idx="176">
                  <c:v>1.0223031759895871</c:v>
                </c:pt>
                <c:pt idx="177">
                  <c:v>1.0284375883706041</c:v>
                </c:pt>
                <c:pt idx="178">
                  <c:v>1.0349202979840639</c:v>
                </c:pt>
                <c:pt idx="179">
                  <c:v>1.03241881801392</c:v>
                </c:pt>
                <c:pt idx="180">
                  <c:v>1.0280173704372491</c:v>
                </c:pt>
                <c:pt idx="181">
                  <c:v>1.040046351010373</c:v>
                </c:pt>
                <c:pt idx="182">
                  <c:v>1.0345881966521011</c:v>
                </c:pt>
                <c:pt idx="183">
                  <c:v>1.0278962155580009</c:v>
                </c:pt>
                <c:pt idx="184">
                  <c:v>1.03057579886525</c:v>
                </c:pt>
                <c:pt idx="185">
                  <c:v>1.0193676978699839</c:v>
                </c:pt>
                <c:pt idx="186">
                  <c:v>1.018959829245986</c:v>
                </c:pt>
                <c:pt idx="187">
                  <c:v>1.020085724565607</c:v>
                </c:pt>
                <c:pt idx="188">
                  <c:v>1.0212109402108289</c:v>
                </c:pt>
                <c:pt idx="189">
                  <c:v>1.020822610552766</c:v>
                </c:pt>
                <c:pt idx="190">
                  <c:v>1.0393934109126679</c:v>
                </c:pt>
                <c:pt idx="191">
                  <c:v>1.0576972753903899</c:v>
                </c:pt>
                <c:pt idx="192">
                  <c:v>1.0607202883634179</c:v>
                </c:pt>
                <c:pt idx="193">
                  <c:v>1.0598122598341631</c:v>
                </c:pt>
                <c:pt idx="194">
                  <c:v>1.0586878029349369</c:v>
                </c:pt>
                <c:pt idx="195">
                  <c:v>1.0582585745931521</c:v>
                </c:pt>
                <c:pt idx="196">
                  <c:v>1.056238922392573</c:v>
                </c:pt>
                <c:pt idx="197">
                  <c:v>1.0609784186856339</c:v>
                </c:pt>
                <c:pt idx="198">
                  <c:v>1.0624444298941971</c:v>
                </c:pt>
                <c:pt idx="199">
                  <c:v>1.060521758046038</c:v>
                </c:pt>
                <c:pt idx="200">
                  <c:v>1.051260980390472</c:v>
                </c:pt>
                <c:pt idx="201">
                  <c:v>1.0469906533356881</c:v>
                </c:pt>
                <c:pt idx="202">
                  <c:v>1.049860907064369</c:v>
                </c:pt>
                <c:pt idx="203">
                  <c:v>1.05635955636177</c:v>
                </c:pt>
                <c:pt idx="204">
                  <c:v>1.0632969672526991</c:v>
                </c:pt>
                <c:pt idx="205">
                  <c:v>1.0498106272030889</c:v>
                </c:pt>
                <c:pt idx="206">
                  <c:v>1.0543592001112481</c:v>
                </c:pt>
                <c:pt idx="207">
                  <c:v>1.0622948225818629</c:v>
                </c:pt>
                <c:pt idx="208">
                  <c:v>1.069554702439917</c:v>
                </c:pt>
                <c:pt idx="209">
                  <c:v>1.0795308058085069</c:v>
                </c:pt>
                <c:pt idx="210">
                  <c:v>1.0813504753211891</c:v>
                </c:pt>
                <c:pt idx="211">
                  <c:v>1.091016827673676</c:v>
                </c:pt>
                <c:pt idx="212">
                  <c:v>1.0896128432090531</c:v>
                </c:pt>
                <c:pt idx="213">
                  <c:v>1.085425928015201</c:v>
                </c:pt>
                <c:pt idx="214">
                  <c:v>1.0864574944948671</c:v>
                </c:pt>
                <c:pt idx="215">
                  <c:v>1.0817965031671439</c:v>
                </c:pt>
                <c:pt idx="216">
                  <c:v>1.0902287038307381</c:v>
                </c:pt>
                <c:pt idx="217">
                  <c:v>1.0889169310521121</c:v>
                </c:pt>
                <c:pt idx="218">
                  <c:v>1.0871764364002769</c:v>
                </c:pt>
                <c:pt idx="219">
                  <c:v>1.093733616946948</c:v>
                </c:pt>
                <c:pt idx="220">
                  <c:v>1.0974620983032659</c:v>
                </c:pt>
                <c:pt idx="221">
                  <c:v>1.1067167073814539</c:v>
                </c:pt>
                <c:pt idx="222">
                  <c:v>1.102096459996764</c:v>
                </c:pt>
                <c:pt idx="223">
                  <c:v>1.092591688462736</c:v>
                </c:pt>
                <c:pt idx="224">
                  <c:v>1.0943487923075981</c:v>
                </c:pt>
                <c:pt idx="225">
                  <c:v>1.1071644775514859</c:v>
                </c:pt>
                <c:pt idx="226">
                  <c:v>1.103205678352378</c:v>
                </c:pt>
                <c:pt idx="227">
                  <c:v>1.1177022273637209</c:v>
                </c:pt>
                <c:pt idx="228">
                  <c:v>1.1163450223633691</c:v>
                </c:pt>
                <c:pt idx="229">
                  <c:v>1.1168402829169499</c:v>
                </c:pt>
                <c:pt idx="230">
                  <c:v>1.119478775730588</c:v>
                </c:pt>
                <c:pt idx="231">
                  <c:v>1.115713810328661</c:v>
                </c:pt>
                <c:pt idx="232">
                  <c:v>1.1139758138828491</c:v>
                </c:pt>
                <c:pt idx="233">
                  <c:v>1.104124787556223</c:v>
                </c:pt>
                <c:pt idx="234">
                  <c:v>1.1030638549665941</c:v>
                </c:pt>
                <c:pt idx="235">
                  <c:v>1.092357085924913</c:v>
                </c:pt>
                <c:pt idx="236">
                  <c:v>1.101346045125573</c:v>
                </c:pt>
                <c:pt idx="237">
                  <c:v>1.104571707874402</c:v>
                </c:pt>
                <c:pt idx="238">
                  <c:v>1.1064975264938519</c:v>
                </c:pt>
                <c:pt idx="239">
                  <c:v>1.1151059993852119</c:v>
                </c:pt>
                <c:pt idx="240">
                  <c:v>1.112482296543664</c:v>
                </c:pt>
                <c:pt idx="241">
                  <c:v>1.117767267236645</c:v>
                </c:pt>
                <c:pt idx="242">
                  <c:v>1.1089733803785691</c:v>
                </c:pt>
                <c:pt idx="243">
                  <c:v>1.114590334909916</c:v>
                </c:pt>
                <c:pt idx="244">
                  <c:v>1.115299611930928</c:v>
                </c:pt>
                <c:pt idx="245">
                  <c:v>1.12095787184636</c:v>
                </c:pt>
                <c:pt idx="246">
                  <c:v>1.123025474624211</c:v>
                </c:pt>
                <c:pt idx="247">
                  <c:v>1.120250314426861</c:v>
                </c:pt>
                <c:pt idx="248">
                  <c:v>1.1285532072971689</c:v>
                </c:pt>
                <c:pt idx="249">
                  <c:v>1.1393011822718671</c:v>
                </c:pt>
                <c:pt idx="250">
                  <c:v>1.144436797317298</c:v>
                </c:pt>
                <c:pt idx="251">
                  <c:v>1.1504756965677589</c:v>
                </c:pt>
                <c:pt idx="252">
                  <c:v>1.1513183422910029</c:v>
                </c:pt>
                <c:pt idx="253">
                  <c:v>1.152641444687925</c:v>
                </c:pt>
                <c:pt idx="254">
                  <c:v>1.151348014280676</c:v>
                </c:pt>
                <c:pt idx="255">
                  <c:v>1.1519910940744269</c:v>
                </c:pt>
                <c:pt idx="256">
                  <c:v>1.1546844205924269</c:v>
                </c:pt>
                <c:pt idx="257">
                  <c:v>1.1549271323577901</c:v>
                </c:pt>
                <c:pt idx="258">
                  <c:v>1.1532357867968499</c:v>
                </c:pt>
                <c:pt idx="259">
                  <c:v>1.155262877755</c:v>
                </c:pt>
                <c:pt idx="260">
                  <c:v>1.143689557790738</c:v>
                </c:pt>
                <c:pt idx="261">
                  <c:v>1.1335589177279941</c:v>
                </c:pt>
                <c:pt idx="262">
                  <c:v>1.1384389293322419</c:v>
                </c:pt>
                <c:pt idx="263">
                  <c:v>1.150984814752692</c:v>
                </c:pt>
                <c:pt idx="264">
                  <c:v>1.154146039849639</c:v>
                </c:pt>
                <c:pt idx="265">
                  <c:v>1.164095673076732</c:v>
                </c:pt>
                <c:pt idx="266">
                  <c:v>1.1473821944452951</c:v>
                </c:pt>
                <c:pt idx="267">
                  <c:v>1.149414887208029</c:v>
                </c:pt>
                <c:pt idx="268">
                  <c:v>1.127447688136094</c:v>
                </c:pt>
                <c:pt idx="269">
                  <c:v>1.120648162458783</c:v>
                </c:pt>
                <c:pt idx="270">
                  <c:v>1.129833568146501</c:v>
                </c:pt>
                <c:pt idx="271">
                  <c:v>1.141993331023345</c:v>
                </c:pt>
                <c:pt idx="272">
                  <c:v>1.142721128953736</c:v>
                </c:pt>
                <c:pt idx="273">
                  <c:v>1.14084172074428</c:v>
                </c:pt>
                <c:pt idx="274">
                  <c:v>1.142317027602012</c:v>
                </c:pt>
                <c:pt idx="275">
                  <c:v>1.15089875171303</c:v>
                </c:pt>
                <c:pt idx="276">
                  <c:v>1.1602741937063801</c:v>
                </c:pt>
                <c:pt idx="277">
                  <c:v>1.1581096687200341</c:v>
                </c:pt>
                <c:pt idx="278">
                  <c:v>1.161729193630443</c:v>
                </c:pt>
                <c:pt idx="279">
                  <c:v>1.168879949384924</c:v>
                </c:pt>
                <c:pt idx="280">
                  <c:v>1.1366952345248691</c:v>
                </c:pt>
                <c:pt idx="281">
                  <c:v>1.135294177871528</c:v>
                </c:pt>
                <c:pt idx="282">
                  <c:v>1.1137327133784141</c:v>
                </c:pt>
                <c:pt idx="283">
                  <c:v>1.1231331002101239</c:v>
                </c:pt>
                <c:pt idx="284">
                  <c:v>1.098256485193164</c:v>
                </c:pt>
                <c:pt idx="285">
                  <c:v>1.1119907023170039</c:v>
                </c:pt>
                <c:pt idx="286">
                  <c:v>1.105601749592749</c:v>
                </c:pt>
                <c:pt idx="287">
                  <c:v>1.118521431153868</c:v>
                </c:pt>
                <c:pt idx="288">
                  <c:v>1.09534967219117</c:v>
                </c:pt>
                <c:pt idx="289">
                  <c:v>1.0918590499461081</c:v>
                </c:pt>
                <c:pt idx="290">
                  <c:v>1.063176450067443</c:v>
                </c:pt>
                <c:pt idx="291">
                  <c:v>1.0495485706125891</c:v>
                </c:pt>
                <c:pt idx="292">
                  <c:v>1.0529878938549091</c:v>
                </c:pt>
                <c:pt idx="293">
                  <c:v>1.0744885528134289</c:v>
                </c:pt>
                <c:pt idx="294">
                  <c:v>1.0783098270648031</c:v>
                </c:pt>
                <c:pt idx="295">
                  <c:v>1.062300720792255</c:v>
                </c:pt>
                <c:pt idx="296">
                  <c:v>1.067944750189638</c:v>
                </c:pt>
                <c:pt idx="297">
                  <c:v>1.071633244923661</c:v>
                </c:pt>
                <c:pt idx="298">
                  <c:v>1.0773795665240771</c:v>
                </c:pt>
                <c:pt idx="299">
                  <c:v>1.060106780115881</c:v>
                </c:pt>
                <c:pt idx="300">
                  <c:v>1.0680482833591449</c:v>
                </c:pt>
                <c:pt idx="301">
                  <c:v>1.0612227466497941</c:v>
                </c:pt>
                <c:pt idx="302">
                  <c:v>1.0493548353149189</c:v>
                </c:pt>
                <c:pt idx="303">
                  <c:v>1.048105375792681</c:v>
                </c:pt>
                <c:pt idx="304">
                  <c:v>1.0641827069814609</c:v>
                </c:pt>
                <c:pt idx="305">
                  <c:v>1.0670790695224019</c:v>
                </c:pt>
                <c:pt idx="306">
                  <c:v>1.0741839787136991</c:v>
                </c:pt>
                <c:pt idx="307">
                  <c:v>1.069286713737817</c:v>
                </c:pt>
                <c:pt idx="308">
                  <c:v>1.0785202860275309</c:v>
                </c:pt>
                <c:pt idx="309">
                  <c:v>1.085393171457627</c:v>
                </c:pt>
                <c:pt idx="310">
                  <c:v>1.082505083531093</c:v>
                </c:pt>
                <c:pt idx="311">
                  <c:v>1.078079673581289</c:v>
                </c:pt>
                <c:pt idx="312">
                  <c:v>1.08030317206335</c:v>
                </c:pt>
                <c:pt idx="313">
                  <c:v>1.0691366177137691</c:v>
                </c:pt>
                <c:pt idx="314">
                  <c:v>1.0541409719420669</c:v>
                </c:pt>
                <c:pt idx="315">
                  <c:v>1.0530107406253011</c:v>
                </c:pt>
                <c:pt idx="316">
                  <c:v>1.058357203669049</c:v>
                </c:pt>
                <c:pt idx="317">
                  <c:v>1.053246758900009</c:v>
                </c:pt>
                <c:pt idx="318">
                  <c:v>1.0562879235699221</c:v>
                </c:pt>
                <c:pt idx="319">
                  <c:v>1.079420871585256</c:v>
                </c:pt>
                <c:pt idx="320">
                  <c:v>1.078538185704335</c:v>
                </c:pt>
                <c:pt idx="321">
                  <c:v>1.080682908472598</c:v>
                </c:pt>
                <c:pt idx="322">
                  <c:v>1.0810918140455139</c:v>
                </c:pt>
                <c:pt idx="323">
                  <c:v>1.0876171350759929</c:v>
                </c:pt>
                <c:pt idx="324">
                  <c:v>1.080312866835567</c:v>
                </c:pt>
                <c:pt idx="325">
                  <c:v>1.0818899090655261</c:v>
                </c:pt>
                <c:pt idx="326">
                  <c:v>1.0882390053209801</c:v>
                </c:pt>
                <c:pt idx="327">
                  <c:v>1.0932795003771389</c:v>
                </c:pt>
                <c:pt idx="328">
                  <c:v>1.0885572755917401</c:v>
                </c:pt>
                <c:pt idx="329">
                  <c:v>1.0796947794983851</c:v>
                </c:pt>
                <c:pt idx="330">
                  <c:v>1.069605748634104</c:v>
                </c:pt>
                <c:pt idx="331">
                  <c:v>1.0697651379255479</c:v>
                </c:pt>
                <c:pt idx="332">
                  <c:v>1.074481281027813</c:v>
                </c:pt>
                <c:pt idx="333">
                  <c:v>1.0804314068390599</c:v>
                </c:pt>
                <c:pt idx="334">
                  <c:v>1.0709619154411989</c:v>
                </c:pt>
                <c:pt idx="335">
                  <c:v>1.092633308187166</c:v>
                </c:pt>
                <c:pt idx="336">
                  <c:v>1.1018412108186999</c:v>
                </c:pt>
                <c:pt idx="337">
                  <c:v>1.102397907148531</c:v>
                </c:pt>
                <c:pt idx="338">
                  <c:v>1.100771647318896</c:v>
                </c:pt>
                <c:pt idx="339">
                  <c:v>1.103370286481981</c:v>
                </c:pt>
                <c:pt idx="340">
                  <c:v>1.094968112672895</c:v>
                </c:pt>
                <c:pt idx="341">
                  <c:v>1.100130902316095</c:v>
                </c:pt>
                <c:pt idx="342">
                  <c:v>1.124507665763173</c:v>
                </c:pt>
                <c:pt idx="343">
                  <c:v>1.124370398197259</c:v>
                </c:pt>
                <c:pt idx="344">
                  <c:v>1.1260583390701679</c:v>
                </c:pt>
                <c:pt idx="345">
                  <c:v>1.124975657591208</c:v>
                </c:pt>
                <c:pt idx="346">
                  <c:v>1.1255945901337161</c:v>
                </c:pt>
                <c:pt idx="347">
                  <c:v>1.1277821503500971</c:v>
                </c:pt>
                <c:pt idx="348">
                  <c:v>1.1235701582037709</c:v>
                </c:pt>
                <c:pt idx="349">
                  <c:v>1.11850711912919</c:v>
                </c:pt>
                <c:pt idx="350">
                  <c:v>1.123847550874935</c:v>
                </c:pt>
                <c:pt idx="351">
                  <c:v>1.123120121096749</c:v>
                </c:pt>
                <c:pt idx="352">
                  <c:v>1.1163415541855419</c:v>
                </c:pt>
                <c:pt idx="353">
                  <c:v>1.1184805265384949</c:v>
                </c:pt>
                <c:pt idx="354">
                  <c:v>1.125596223480644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EB-494F-9883-C1BF4147B6F0}"/>
            </c:ext>
          </c:extLst>
        </c:ser>
        <c:ser>
          <c:idx val="2"/>
          <c:order val="2"/>
          <c:tx>
            <c:strRef>
              <c:f>'300etf'!$F$1</c:f>
              <c:strCache>
                <c:ptCount val="1"/>
                <c:pt idx="0">
                  <c:v>净值(0.95-1.15,10)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'300etf'!$F$2:$F$356</c:f>
              <c:numCache>
                <c:formatCode>General</c:formatCode>
                <c:ptCount val="355"/>
                <c:pt idx="0">
                  <c:v>1</c:v>
                </c:pt>
                <c:pt idx="1">
                  <c:v>0.99990873991967633</c:v>
                </c:pt>
                <c:pt idx="2">
                  <c:v>1.001431359320238</c:v>
                </c:pt>
                <c:pt idx="3">
                  <c:v>1.007755079533452</c:v>
                </c:pt>
                <c:pt idx="4">
                  <c:v>1.006677927781481</c:v>
                </c:pt>
                <c:pt idx="5">
                  <c:v>1.019691874444516</c:v>
                </c:pt>
                <c:pt idx="6">
                  <c:v>1.0240923544840801</c:v>
                </c:pt>
                <c:pt idx="7">
                  <c:v>1.0359429216317271</c:v>
                </c:pt>
                <c:pt idx="8">
                  <c:v>1.03386417827104</c:v>
                </c:pt>
                <c:pt idx="9">
                  <c:v>1.030272047643273</c:v>
                </c:pt>
                <c:pt idx="10">
                  <c:v>1.0374833895387829</c:v>
                </c:pt>
                <c:pt idx="11">
                  <c:v>1.0287048294062231</c:v>
                </c:pt>
                <c:pt idx="12">
                  <c:v>1.0388993802311299</c:v>
                </c:pt>
                <c:pt idx="13">
                  <c:v>1.0389227416138851</c:v>
                </c:pt>
                <c:pt idx="14">
                  <c:v>1.0489828727018371</c:v>
                </c:pt>
                <c:pt idx="15">
                  <c:v>1.044964226238809</c:v>
                </c:pt>
                <c:pt idx="16">
                  <c:v>1.0386365158497091</c:v>
                </c:pt>
                <c:pt idx="17">
                  <c:v>1.036749068733867</c:v>
                </c:pt>
                <c:pt idx="18">
                  <c:v>1.037845382636241</c:v>
                </c:pt>
                <c:pt idx="19">
                  <c:v>1.0444258098738071</c:v>
                </c:pt>
                <c:pt idx="20">
                  <c:v>1.02853282517067</c:v>
                </c:pt>
                <c:pt idx="21">
                  <c:v>1.0310516410878421</c:v>
                </c:pt>
                <c:pt idx="22">
                  <c:v>1.010890389416659</c:v>
                </c:pt>
                <c:pt idx="23">
                  <c:v>1.001406625394454</c:v>
                </c:pt>
                <c:pt idx="24">
                  <c:v>0.99749225003328323</c:v>
                </c:pt>
                <c:pt idx="25">
                  <c:v>1.004688720788689</c:v>
                </c:pt>
                <c:pt idx="26">
                  <c:v>1.02389831417552</c:v>
                </c:pt>
                <c:pt idx="27">
                  <c:v>1.021052305284589</c:v>
                </c:pt>
                <c:pt idx="28">
                  <c:v>1.024038847598157</c:v>
                </c:pt>
                <c:pt idx="29">
                  <c:v>1.0339753646559391</c:v>
                </c:pt>
                <c:pt idx="30">
                  <c:v>1.040538002110504</c:v>
                </c:pt>
                <c:pt idx="31">
                  <c:v>1.0356426312444931</c:v>
                </c:pt>
                <c:pt idx="32">
                  <c:v>1.041857901372957</c:v>
                </c:pt>
                <c:pt idx="33">
                  <c:v>1.0609759302098341</c:v>
                </c:pt>
                <c:pt idx="34">
                  <c:v>1.05672183995589</c:v>
                </c:pt>
                <c:pt idx="35">
                  <c:v>1.057499838834935</c:v>
                </c:pt>
                <c:pt idx="36">
                  <c:v>1.0771564670709231</c:v>
                </c:pt>
                <c:pt idx="37">
                  <c:v>1.079759704681633</c:v>
                </c:pt>
                <c:pt idx="38">
                  <c:v>1.0735679625193071</c:v>
                </c:pt>
                <c:pt idx="39">
                  <c:v>1.0721128526135939</c:v>
                </c:pt>
                <c:pt idx="40">
                  <c:v>1.06584849726919</c:v>
                </c:pt>
                <c:pt idx="41">
                  <c:v>1.064488091846326</c:v>
                </c:pt>
                <c:pt idx="42">
                  <c:v>1.0405541949972781</c:v>
                </c:pt>
                <c:pt idx="43">
                  <c:v>1.069927378441748</c:v>
                </c:pt>
                <c:pt idx="44">
                  <c:v>1.0684313572506501</c:v>
                </c:pt>
                <c:pt idx="45">
                  <c:v>1.0747919122896701</c:v>
                </c:pt>
                <c:pt idx="46">
                  <c:v>1.097125263434132</c:v>
                </c:pt>
                <c:pt idx="47">
                  <c:v>1.0792295388921951</c:v>
                </c:pt>
                <c:pt idx="48">
                  <c:v>1.052746276075019</c:v>
                </c:pt>
                <c:pt idx="49">
                  <c:v>1.0694147526693949</c:v>
                </c:pt>
                <c:pt idx="50">
                  <c:v>1.055789137323041</c:v>
                </c:pt>
                <c:pt idx="51">
                  <c:v>1.0423153277022139</c:v>
                </c:pt>
                <c:pt idx="52">
                  <c:v>1.0318288882732169</c:v>
                </c:pt>
                <c:pt idx="53">
                  <c:v>1.0081091068194119</c:v>
                </c:pt>
                <c:pt idx="54">
                  <c:v>1.0004887169060399</c:v>
                </c:pt>
                <c:pt idx="55">
                  <c:v>0.99229284580838162</c:v>
                </c:pt>
                <c:pt idx="56">
                  <c:v>0.98425107702890857</c:v>
                </c:pt>
                <c:pt idx="57">
                  <c:v>0.98866829535966705</c:v>
                </c:pt>
                <c:pt idx="58">
                  <c:v>0.97281034960103663</c:v>
                </c:pt>
                <c:pt idx="59">
                  <c:v>0.98497670040043583</c:v>
                </c:pt>
                <c:pt idx="60">
                  <c:v>1.0046498688271379</c:v>
                </c:pt>
                <c:pt idx="61">
                  <c:v>1.000089886023273</c:v>
                </c:pt>
                <c:pt idx="62">
                  <c:v>1.003709829707726</c:v>
                </c:pt>
                <c:pt idx="63">
                  <c:v>0.99520020843000068</c:v>
                </c:pt>
                <c:pt idx="64">
                  <c:v>0.99560282804958355</c:v>
                </c:pt>
                <c:pt idx="65">
                  <c:v>0.99714017781267272</c:v>
                </c:pt>
                <c:pt idx="66">
                  <c:v>1.006274294016259</c:v>
                </c:pt>
                <c:pt idx="67">
                  <c:v>1.0011977259363321</c:v>
                </c:pt>
                <c:pt idx="68">
                  <c:v>1.0201747438316739</c:v>
                </c:pt>
                <c:pt idx="69">
                  <c:v>1.016894917818203</c:v>
                </c:pt>
                <c:pt idx="70">
                  <c:v>1.0196660232277059</c:v>
                </c:pt>
                <c:pt idx="71">
                  <c:v>1.0167912027984201</c:v>
                </c:pt>
                <c:pt idx="72">
                  <c:v>1.011240189961498</c:v>
                </c:pt>
                <c:pt idx="73">
                  <c:v>1.0212490510622809</c:v>
                </c:pt>
                <c:pt idx="74">
                  <c:v>1.0175661033476091</c:v>
                </c:pt>
                <c:pt idx="75">
                  <c:v>1.0176902861258701</c:v>
                </c:pt>
                <c:pt idx="76">
                  <c:v>1.0243005848922211</c:v>
                </c:pt>
                <c:pt idx="77">
                  <c:v>1.0274075765594699</c:v>
                </c:pt>
                <c:pt idx="78">
                  <c:v>1.0202543978795351</c:v>
                </c:pt>
                <c:pt idx="79">
                  <c:v>1.02651202771575</c:v>
                </c:pt>
                <c:pt idx="80">
                  <c:v>1.0250200224914201</c:v>
                </c:pt>
                <c:pt idx="81">
                  <c:v>1.0173665953181059</c:v>
                </c:pt>
                <c:pt idx="82">
                  <c:v>1.0194300477894029</c:v>
                </c:pt>
                <c:pt idx="83">
                  <c:v>1.0243317519073041</c:v>
                </c:pt>
                <c:pt idx="84">
                  <c:v>1.028361919407625</c:v>
                </c:pt>
                <c:pt idx="85">
                  <c:v>1.039799572982991</c:v>
                </c:pt>
                <c:pt idx="86">
                  <c:v>1.0417873516623131</c:v>
                </c:pt>
                <c:pt idx="87">
                  <c:v>1.0403994782480379</c:v>
                </c:pt>
                <c:pt idx="88">
                  <c:v>1.049752643656414</c:v>
                </c:pt>
                <c:pt idx="89">
                  <c:v>1.04826305881357</c:v>
                </c:pt>
                <c:pt idx="90">
                  <c:v>1.047965461828875</c:v>
                </c:pt>
                <c:pt idx="91">
                  <c:v>1.0503718859686551</c:v>
                </c:pt>
                <c:pt idx="92">
                  <c:v>1.04253134559363</c:v>
                </c:pt>
                <c:pt idx="93">
                  <c:v>1.037767166819628</c:v>
                </c:pt>
                <c:pt idx="94">
                  <c:v>1.040471813364096</c:v>
                </c:pt>
                <c:pt idx="95">
                  <c:v>1.046154548889398</c:v>
                </c:pt>
                <c:pt idx="96">
                  <c:v>1.042448268218884</c:v>
                </c:pt>
                <c:pt idx="97">
                  <c:v>1.037682039678578</c:v>
                </c:pt>
                <c:pt idx="98">
                  <c:v>1.0233276674472309</c:v>
                </c:pt>
                <c:pt idx="99">
                  <c:v>1.021340613786879</c:v>
                </c:pt>
                <c:pt idx="100">
                  <c:v>1.031542946661018</c:v>
                </c:pt>
                <c:pt idx="101">
                  <c:v>1.0282580078790069</c:v>
                </c:pt>
                <c:pt idx="102">
                  <c:v>1.029277510596476</c:v>
                </c:pt>
                <c:pt idx="103">
                  <c:v>1.0332821427107819</c:v>
                </c:pt>
                <c:pt idx="104">
                  <c:v>1.0550456618324611</c:v>
                </c:pt>
                <c:pt idx="105">
                  <c:v>1.0577809248777601</c:v>
                </c:pt>
                <c:pt idx="106">
                  <c:v>1.0576319961861711</c:v>
                </c:pt>
                <c:pt idx="107">
                  <c:v>1.0578553593436679</c:v>
                </c:pt>
                <c:pt idx="108">
                  <c:v>1.0632160373938599</c:v>
                </c:pt>
                <c:pt idx="109">
                  <c:v>1.0680057459792911</c:v>
                </c:pt>
                <c:pt idx="110">
                  <c:v>1.074654098554948</c:v>
                </c:pt>
                <c:pt idx="111">
                  <c:v>1.072397015901281</c:v>
                </c:pt>
                <c:pt idx="112">
                  <c:v>1.063372630131489</c:v>
                </c:pt>
                <c:pt idx="113">
                  <c:v>1.065728351509716</c:v>
                </c:pt>
                <c:pt idx="114">
                  <c:v>1.0515575472147971</c:v>
                </c:pt>
                <c:pt idx="115">
                  <c:v>1.0606959442100139</c:v>
                </c:pt>
                <c:pt idx="116">
                  <c:v>1.061824521632774</c:v>
                </c:pt>
                <c:pt idx="117">
                  <c:v>1.067240293282659</c:v>
                </c:pt>
                <c:pt idx="118">
                  <c:v>1.077948373480401</c:v>
                </c:pt>
                <c:pt idx="119">
                  <c:v>1.0787073696345399</c:v>
                </c:pt>
                <c:pt idx="120">
                  <c:v>1.082692124509848</c:v>
                </c:pt>
                <c:pt idx="121">
                  <c:v>1.0903393768634131</c:v>
                </c:pt>
                <c:pt idx="122">
                  <c:v>1.0819372329486581</c:v>
                </c:pt>
                <c:pt idx="123">
                  <c:v>1.0930859938327551</c:v>
                </c:pt>
                <c:pt idx="124">
                  <c:v>1.112005805254356</c:v>
                </c:pt>
                <c:pt idx="125">
                  <c:v>1.1249398442834599</c:v>
                </c:pt>
                <c:pt idx="126">
                  <c:v>1.1322327486232071</c:v>
                </c:pt>
                <c:pt idx="127">
                  <c:v>1.138939145689984</c:v>
                </c:pt>
                <c:pt idx="128">
                  <c:v>1.138191191607872</c:v>
                </c:pt>
                <c:pt idx="129">
                  <c:v>1.1418869071875331</c:v>
                </c:pt>
                <c:pt idx="130">
                  <c:v>1.1431519966551069</c:v>
                </c:pt>
                <c:pt idx="131">
                  <c:v>1.1428121811813921</c:v>
                </c:pt>
                <c:pt idx="132">
                  <c:v>1.144715772206534</c:v>
                </c:pt>
                <c:pt idx="133">
                  <c:v>1.1409533609989699</c:v>
                </c:pt>
                <c:pt idx="134">
                  <c:v>1.132226801093259</c:v>
                </c:pt>
                <c:pt idx="135">
                  <c:v>1.105596971886031</c:v>
                </c:pt>
                <c:pt idx="136">
                  <c:v>1.112878659310595</c:v>
                </c:pt>
                <c:pt idx="137">
                  <c:v>1.1324685294918511</c:v>
                </c:pt>
                <c:pt idx="138">
                  <c:v>1.1355747646422529</c:v>
                </c:pt>
                <c:pt idx="139">
                  <c:v>1.1460815341484301</c:v>
                </c:pt>
                <c:pt idx="140">
                  <c:v>1.140244784009022</c:v>
                </c:pt>
                <c:pt idx="141">
                  <c:v>1.1066567163134211</c:v>
                </c:pt>
                <c:pt idx="142">
                  <c:v>1.109306020638287</c:v>
                </c:pt>
                <c:pt idx="143">
                  <c:v>1.1149927257844721</c:v>
                </c:pt>
                <c:pt idx="144">
                  <c:v>1.1373774632245339</c:v>
                </c:pt>
                <c:pt idx="145">
                  <c:v>1.131895522189672</c:v>
                </c:pt>
                <c:pt idx="146">
                  <c:v>1.1390017106079671</c:v>
                </c:pt>
                <c:pt idx="147">
                  <c:v>1.1509877250269229</c:v>
                </c:pt>
                <c:pt idx="148">
                  <c:v>1.152169025364383</c:v>
                </c:pt>
                <c:pt idx="149">
                  <c:v>1.153390920149437</c:v>
                </c:pt>
                <c:pt idx="150">
                  <c:v>1.1498770135295939</c:v>
                </c:pt>
                <c:pt idx="151">
                  <c:v>1.141687719564447</c:v>
                </c:pt>
                <c:pt idx="152">
                  <c:v>1.1446055805293269</c:v>
                </c:pt>
                <c:pt idx="153">
                  <c:v>1.135182661225314</c:v>
                </c:pt>
                <c:pt idx="154">
                  <c:v>1.128147609408408</c:v>
                </c:pt>
                <c:pt idx="155">
                  <c:v>1.124948732744371</c:v>
                </c:pt>
                <c:pt idx="156">
                  <c:v>1.1438857562458891</c:v>
                </c:pt>
                <c:pt idx="157">
                  <c:v>1.163838957787958</c:v>
                </c:pt>
                <c:pt idx="158">
                  <c:v>1.162535956034414</c:v>
                </c:pt>
                <c:pt idx="159">
                  <c:v>1.1507240475052889</c:v>
                </c:pt>
                <c:pt idx="160">
                  <c:v>1.1427046965345129</c:v>
                </c:pt>
                <c:pt idx="161">
                  <c:v>1.1493662475469331</c:v>
                </c:pt>
                <c:pt idx="162">
                  <c:v>1.1540142310022741</c:v>
                </c:pt>
                <c:pt idx="163">
                  <c:v>1.15563693882453</c:v>
                </c:pt>
                <c:pt idx="164">
                  <c:v>1.145655982288539</c:v>
                </c:pt>
                <c:pt idx="165">
                  <c:v>1.150858820054335</c:v>
                </c:pt>
                <c:pt idx="166">
                  <c:v>1.1713863737742229</c:v>
                </c:pt>
                <c:pt idx="167">
                  <c:v>1.164087364657499</c:v>
                </c:pt>
                <c:pt idx="168">
                  <c:v>1.168835219025262</c:v>
                </c:pt>
                <c:pt idx="169">
                  <c:v>1.16912413419706</c:v>
                </c:pt>
                <c:pt idx="170">
                  <c:v>1.1652174053132509</c:v>
                </c:pt>
                <c:pt idx="171">
                  <c:v>1.154356541783317</c:v>
                </c:pt>
                <c:pt idx="172">
                  <c:v>1.136778681310467</c:v>
                </c:pt>
                <c:pt idx="173">
                  <c:v>1.1387589265310161</c:v>
                </c:pt>
                <c:pt idx="174">
                  <c:v>1.118802095744807</c:v>
                </c:pt>
                <c:pt idx="175">
                  <c:v>1.119316474145811</c:v>
                </c:pt>
                <c:pt idx="176">
                  <c:v>1.125504320974871</c:v>
                </c:pt>
                <c:pt idx="177">
                  <c:v>1.1304135851590329</c:v>
                </c:pt>
                <c:pt idx="178">
                  <c:v>1.136184769443997</c:v>
                </c:pt>
                <c:pt idx="179">
                  <c:v>1.13136174635901</c:v>
                </c:pt>
                <c:pt idx="180">
                  <c:v>1.1258338374081309</c:v>
                </c:pt>
                <c:pt idx="181">
                  <c:v>1.144754745037011</c:v>
                </c:pt>
                <c:pt idx="182">
                  <c:v>1.135302560403628</c:v>
                </c:pt>
                <c:pt idx="183">
                  <c:v>1.1266257973592591</c:v>
                </c:pt>
                <c:pt idx="184">
                  <c:v>1.127554349681295</c:v>
                </c:pt>
                <c:pt idx="185">
                  <c:v>1.1154665247104769</c:v>
                </c:pt>
                <c:pt idx="186">
                  <c:v>1.1148218902813161</c:v>
                </c:pt>
                <c:pt idx="187">
                  <c:v>1.116068640620927</c:v>
                </c:pt>
                <c:pt idx="188">
                  <c:v>1.1185171211938061</c:v>
                </c:pt>
                <c:pt idx="189">
                  <c:v>1.118628371486841</c:v>
                </c:pt>
                <c:pt idx="190">
                  <c:v>1.130836441776996</c:v>
                </c:pt>
                <c:pt idx="191">
                  <c:v>1.160169969892652</c:v>
                </c:pt>
                <c:pt idx="192">
                  <c:v>1.1640886130520769</c:v>
                </c:pt>
                <c:pt idx="193">
                  <c:v>1.1599860316855559</c:v>
                </c:pt>
                <c:pt idx="194">
                  <c:v>1.157568289684648</c:v>
                </c:pt>
                <c:pt idx="195">
                  <c:v>1.154791723314631</c:v>
                </c:pt>
                <c:pt idx="196">
                  <c:v>1.1479897985397871</c:v>
                </c:pt>
                <c:pt idx="197">
                  <c:v>1.152584554159376</c:v>
                </c:pt>
                <c:pt idx="198">
                  <c:v>1.1535317077153029</c:v>
                </c:pt>
                <c:pt idx="199">
                  <c:v>1.150955159364119</c:v>
                </c:pt>
                <c:pt idx="200">
                  <c:v>1.14015923096575</c:v>
                </c:pt>
                <c:pt idx="201">
                  <c:v>1.1329988149452019</c:v>
                </c:pt>
                <c:pt idx="202">
                  <c:v>1.135675562861064</c:v>
                </c:pt>
                <c:pt idx="203">
                  <c:v>1.142405623312724</c:v>
                </c:pt>
                <c:pt idx="204">
                  <c:v>1.1506411239419989</c:v>
                </c:pt>
                <c:pt idx="205">
                  <c:v>1.1340032587935109</c:v>
                </c:pt>
                <c:pt idx="206">
                  <c:v>1.138292227245832</c:v>
                </c:pt>
                <c:pt idx="207">
                  <c:v>1.1477927781318931</c:v>
                </c:pt>
                <c:pt idx="208">
                  <c:v>1.154699524518592</c:v>
                </c:pt>
                <c:pt idx="209">
                  <c:v>1.1698489402434791</c:v>
                </c:pt>
                <c:pt idx="210">
                  <c:v>1.170534328219907</c:v>
                </c:pt>
                <c:pt idx="211">
                  <c:v>1.1905335380866591</c:v>
                </c:pt>
                <c:pt idx="212">
                  <c:v>1.1854325480359289</c:v>
                </c:pt>
                <c:pt idx="213">
                  <c:v>1.1757819157863361</c:v>
                </c:pt>
                <c:pt idx="214">
                  <c:v>1.1751422409441961</c:v>
                </c:pt>
                <c:pt idx="215">
                  <c:v>1.1639894894035909</c:v>
                </c:pt>
                <c:pt idx="216">
                  <c:v>1.175428673986173</c:v>
                </c:pt>
                <c:pt idx="217">
                  <c:v>1.173210266544674</c:v>
                </c:pt>
                <c:pt idx="218">
                  <c:v>1.171695684952595</c:v>
                </c:pt>
                <c:pt idx="219">
                  <c:v>1.1788974993785619</c:v>
                </c:pt>
                <c:pt idx="220">
                  <c:v>1.1818174155655521</c:v>
                </c:pt>
                <c:pt idx="221">
                  <c:v>1.192609807924683</c:v>
                </c:pt>
                <c:pt idx="222">
                  <c:v>1.186094229018636</c:v>
                </c:pt>
                <c:pt idx="223">
                  <c:v>1.173361123811361</c:v>
                </c:pt>
                <c:pt idx="224">
                  <c:v>1.174150763779529</c:v>
                </c:pt>
                <c:pt idx="225">
                  <c:v>1.188555473962867</c:v>
                </c:pt>
                <c:pt idx="226">
                  <c:v>1.1834171989472591</c:v>
                </c:pt>
                <c:pt idx="227">
                  <c:v>1.2057254627040079</c:v>
                </c:pt>
                <c:pt idx="228">
                  <c:v>1.203399192761204</c:v>
                </c:pt>
                <c:pt idx="229">
                  <c:v>1.203333529405203</c:v>
                </c:pt>
                <c:pt idx="230">
                  <c:v>1.205500999697076</c:v>
                </c:pt>
                <c:pt idx="231">
                  <c:v>1.196652369647681</c:v>
                </c:pt>
                <c:pt idx="232">
                  <c:v>1.1930598715034659</c:v>
                </c:pt>
                <c:pt idx="233">
                  <c:v>1.180360792053053</c:v>
                </c:pt>
                <c:pt idx="234">
                  <c:v>1.178079138538807</c:v>
                </c:pt>
                <c:pt idx="235">
                  <c:v>1.166286048959444</c:v>
                </c:pt>
                <c:pt idx="236">
                  <c:v>1.175113362765033</c:v>
                </c:pt>
                <c:pt idx="237">
                  <c:v>1.1785704859361721</c:v>
                </c:pt>
                <c:pt idx="238">
                  <c:v>1.18040788048669</c:v>
                </c:pt>
                <c:pt idx="239">
                  <c:v>1.19329282930175</c:v>
                </c:pt>
                <c:pt idx="240">
                  <c:v>1.1876274712782979</c:v>
                </c:pt>
                <c:pt idx="241">
                  <c:v>1.1962316001490949</c:v>
                </c:pt>
                <c:pt idx="242">
                  <c:v>1.182264873018475</c:v>
                </c:pt>
                <c:pt idx="243">
                  <c:v>1.1896016231169939</c:v>
                </c:pt>
                <c:pt idx="244">
                  <c:v>1.1896016231169939</c:v>
                </c:pt>
                <c:pt idx="245">
                  <c:v>1.197600663992028</c:v>
                </c:pt>
                <c:pt idx="246">
                  <c:v>1.2003337240134071</c:v>
                </c:pt>
                <c:pt idx="247">
                  <c:v>1.1971876686622689</c:v>
                </c:pt>
                <c:pt idx="248">
                  <c:v>1.210228357592358</c:v>
                </c:pt>
                <c:pt idx="249">
                  <c:v>1.2320752910709309</c:v>
                </c:pt>
                <c:pt idx="250">
                  <c:v>1.2418972154584611</c:v>
                </c:pt>
                <c:pt idx="251">
                  <c:v>1.261856235095977</c:v>
                </c:pt>
                <c:pt idx="252">
                  <c:v>1.2702296356232541</c:v>
                </c:pt>
                <c:pt idx="253">
                  <c:v>1.2862967993742751</c:v>
                </c:pt>
                <c:pt idx="254">
                  <c:v>1.282713055670283</c:v>
                </c:pt>
                <c:pt idx="255">
                  <c:v>1.277226307647384</c:v>
                </c:pt>
                <c:pt idx="256">
                  <c:v>1.3000178086292029</c:v>
                </c:pt>
                <c:pt idx="257">
                  <c:v>1.2995351671865529</c:v>
                </c:pt>
                <c:pt idx="258">
                  <c:v>1.285025711096857</c:v>
                </c:pt>
                <c:pt idx="259">
                  <c:v>1.2838782946189831</c:v>
                </c:pt>
                <c:pt idx="260">
                  <c:v>1.280354943322304</c:v>
                </c:pt>
                <c:pt idx="261">
                  <c:v>1.2688859885963391</c:v>
                </c:pt>
                <c:pt idx="262">
                  <c:v>1.273492597032853</c:v>
                </c:pt>
                <c:pt idx="263">
                  <c:v>1.2884534069636999</c:v>
                </c:pt>
                <c:pt idx="264">
                  <c:v>1.2889276213449461</c:v>
                </c:pt>
                <c:pt idx="265">
                  <c:v>1.3012280264176419</c:v>
                </c:pt>
                <c:pt idx="266">
                  <c:v>1.2796705173864431</c:v>
                </c:pt>
                <c:pt idx="267">
                  <c:v>1.281024513704911</c:v>
                </c:pt>
                <c:pt idx="268">
                  <c:v>1.259897393774684</c:v>
                </c:pt>
                <c:pt idx="269">
                  <c:v>1.25176973853525</c:v>
                </c:pt>
                <c:pt idx="270">
                  <c:v>1.264510120372371</c:v>
                </c:pt>
                <c:pt idx="271">
                  <c:v>1.280372439878857</c:v>
                </c:pt>
                <c:pt idx="272">
                  <c:v>1.2789352553657301</c:v>
                </c:pt>
                <c:pt idx="273">
                  <c:v>1.276519940646456</c:v>
                </c:pt>
                <c:pt idx="274">
                  <c:v>1.277934584208086</c:v>
                </c:pt>
                <c:pt idx="275">
                  <c:v>1.293061856898617</c:v>
                </c:pt>
                <c:pt idx="276">
                  <c:v>1.322375733326101</c:v>
                </c:pt>
                <c:pt idx="277">
                  <c:v>1.3461888829737081</c:v>
                </c:pt>
                <c:pt idx="278">
                  <c:v>1.3381778692967421</c:v>
                </c:pt>
                <c:pt idx="279">
                  <c:v>1.3425709586266461</c:v>
                </c:pt>
                <c:pt idx="280">
                  <c:v>1.308639908932369</c:v>
                </c:pt>
                <c:pt idx="281">
                  <c:v>1.306536484790074</c:v>
                </c:pt>
                <c:pt idx="282">
                  <c:v>1.2807797145879729</c:v>
                </c:pt>
                <c:pt idx="283">
                  <c:v>1.2895267682344269</c:v>
                </c:pt>
                <c:pt idx="284">
                  <c:v>1.269128253380488</c:v>
                </c:pt>
                <c:pt idx="285">
                  <c:v>1.28461430496786</c:v>
                </c:pt>
                <c:pt idx="286">
                  <c:v>1.270445756713134</c:v>
                </c:pt>
                <c:pt idx="287">
                  <c:v>1.291025283914669</c:v>
                </c:pt>
                <c:pt idx="288">
                  <c:v>1.258386228187224</c:v>
                </c:pt>
                <c:pt idx="289">
                  <c:v>1.2542606248724271</c:v>
                </c:pt>
                <c:pt idx="290">
                  <c:v>1.224797867203127</c:v>
                </c:pt>
                <c:pt idx="291">
                  <c:v>1.2050623187374001</c:v>
                </c:pt>
                <c:pt idx="292">
                  <c:v>1.208232032739011</c:v>
                </c:pt>
                <c:pt idx="293">
                  <c:v>1.2350579583796371</c:v>
                </c:pt>
                <c:pt idx="294">
                  <c:v>1.237805233858658</c:v>
                </c:pt>
                <c:pt idx="295">
                  <c:v>1.214933261586185</c:v>
                </c:pt>
                <c:pt idx="296">
                  <c:v>1.2196333254807901</c:v>
                </c:pt>
                <c:pt idx="297">
                  <c:v>1.224413498387644</c:v>
                </c:pt>
                <c:pt idx="298">
                  <c:v>1.2313242968653251</c:v>
                </c:pt>
                <c:pt idx="299">
                  <c:v>1.208387707060266</c:v>
                </c:pt>
                <c:pt idx="300">
                  <c:v>1.218094869170588</c:v>
                </c:pt>
                <c:pt idx="301">
                  <c:v>1.2080919406747841</c:v>
                </c:pt>
                <c:pt idx="302">
                  <c:v>1.1933988761868859</c:v>
                </c:pt>
                <c:pt idx="303">
                  <c:v>1.1914296560417821</c:v>
                </c:pt>
                <c:pt idx="304">
                  <c:v>1.210024006669431</c:v>
                </c:pt>
                <c:pt idx="305">
                  <c:v>1.2120854412493201</c:v>
                </c:pt>
                <c:pt idx="306">
                  <c:v>1.2208558448659219</c:v>
                </c:pt>
                <c:pt idx="307">
                  <c:v>1.213069160812094</c:v>
                </c:pt>
                <c:pt idx="308">
                  <c:v>1.225100582013684</c:v>
                </c:pt>
                <c:pt idx="309">
                  <c:v>1.2355510618989789</c:v>
                </c:pt>
                <c:pt idx="310">
                  <c:v>1.2292456784739161</c:v>
                </c:pt>
                <c:pt idx="311">
                  <c:v>1.2217386572617239</c:v>
                </c:pt>
                <c:pt idx="312">
                  <c:v>1.2239517453952229</c:v>
                </c:pt>
                <c:pt idx="313">
                  <c:v>1.208450360839634</c:v>
                </c:pt>
                <c:pt idx="314">
                  <c:v>1.1906699214197409</c:v>
                </c:pt>
                <c:pt idx="315">
                  <c:v>1.188610194502091</c:v>
                </c:pt>
                <c:pt idx="316">
                  <c:v>1.194258523724802</c:v>
                </c:pt>
                <c:pt idx="317">
                  <c:v>1.1881836557276511</c:v>
                </c:pt>
                <c:pt idx="318">
                  <c:v>1.1911416498349841</c:v>
                </c:pt>
                <c:pt idx="319">
                  <c:v>1.218555265179472</c:v>
                </c:pt>
                <c:pt idx="320">
                  <c:v>1.216994335626044</c:v>
                </c:pt>
                <c:pt idx="321">
                  <c:v>1.219375959728479</c:v>
                </c:pt>
                <c:pt idx="322">
                  <c:v>1.219042004286037</c:v>
                </c:pt>
                <c:pt idx="323">
                  <c:v>1.228591839296723</c:v>
                </c:pt>
                <c:pt idx="324">
                  <c:v>1.2161454538194361</c:v>
                </c:pt>
                <c:pt idx="325">
                  <c:v>1.217769561865625</c:v>
                </c:pt>
                <c:pt idx="326">
                  <c:v>1.225118240400505</c:v>
                </c:pt>
                <c:pt idx="327">
                  <c:v>1.2340019913599869</c:v>
                </c:pt>
                <c:pt idx="328">
                  <c:v>1.2246772466963449</c:v>
                </c:pt>
                <c:pt idx="329">
                  <c:v>1.209509753179401</c:v>
                </c:pt>
                <c:pt idx="330">
                  <c:v>1.1969693996445701</c:v>
                </c:pt>
                <c:pt idx="331">
                  <c:v>1.1961660659746629</c:v>
                </c:pt>
                <c:pt idx="332">
                  <c:v>1.2016157731988359</c:v>
                </c:pt>
                <c:pt idx="333">
                  <c:v>1.2083839545726851</c:v>
                </c:pt>
                <c:pt idx="334">
                  <c:v>1.196437554452638</c:v>
                </c:pt>
                <c:pt idx="335">
                  <c:v>1.2237144431870299</c:v>
                </c:pt>
                <c:pt idx="336">
                  <c:v>1.2369584105958209</c:v>
                </c:pt>
                <c:pt idx="337">
                  <c:v>1.237202237965124</c:v>
                </c:pt>
                <c:pt idx="338">
                  <c:v>1.2344783228661249</c:v>
                </c:pt>
                <c:pt idx="339">
                  <c:v>1.236272236467707</c:v>
                </c:pt>
                <c:pt idx="340">
                  <c:v>1.225858108276249</c:v>
                </c:pt>
                <c:pt idx="341">
                  <c:v>1.230200487579391</c:v>
                </c:pt>
                <c:pt idx="342">
                  <c:v>1.2619815077562679</c:v>
                </c:pt>
                <c:pt idx="343">
                  <c:v>1.262469212086379</c:v>
                </c:pt>
                <c:pt idx="344">
                  <c:v>1.266203680865513</c:v>
                </c:pt>
                <c:pt idx="345">
                  <c:v>1.262844147564095</c:v>
                </c:pt>
                <c:pt idx="346">
                  <c:v>1.2639046574688171</c:v>
                </c:pt>
                <c:pt idx="347">
                  <c:v>1.2658495545940101</c:v>
                </c:pt>
                <c:pt idx="348">
                  <c:v>1.257187010900098</c:v>
                </c:pt>
                <c:pt idx="349">
                  <c:v>1.2484559622487199</c:v>
                </c:pt>
                <c:pt idx="350">
                  <c:v>1.255050648365559</c:v>
                </c:pt>
                <c:pt idx="351">
                  <c:v>1.2536554931278809</c:v>
                </c:pt>
                <c:pt idx="352">
                  <c:v>1.244669588017586</c:v>
                </c:pt>
                <c:pt idx="353">
                  <c:v>1.246263351595245</c:v>
                </c:pt>
                <c:pt idx="354">
                  <c:v>1.2537276112130229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EB-494F-9883-C1BF4147B6F0}"/>
            </c:ext>
          </c:extLst>
        </c:ser>
        <c:ser>
          <c:idx val="3"/>
          <c:order val="3"/>
          <c:tx>
            <c:strRef>
              <c:f>'300etf'!$J$1</c:f>
              <c:strCache>
                <c:ptCount val="1"/>
                <c:pt idx="0">
                  <c:v>净值(0.85-1.05,10, fut)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'300etf'!$J$2:$J$356</c:f>
              <c:numCache>
                <c:formatCode>General</c:formatCode>
                <c:ptCount val="355"/>
                <c:pt idx="0">
                  <c:v>1</c:v>
                </c:pt>
                <c:pt idx="1">
                  <c:v>0.99992389895554357</c:v>
                </c:pt>
                <c:pt idx="2">
                  <c:v>1.0009960681449701</c:v>
                </c:pt>
                <c:pt idx="3">
                  <c:v>1.006963776414431</c:v>
                </c:pt>
                <c:pt idx="4">
                  <c:v>1.005709407628683</c:v>
                </c:pt>
                <c:pt idx="5">
                  <c:v>1.0162008298662051</c:v>
                </c:pt>
                <c:pt idx="6">
                  <c:v>1.018944065288943</c:v>
                </c:pt>
                <c:pt idx="7">
                  <c:v>1.026714571802579</c:v>
                </c:pt>
                <c:pt idx="8">
                  <c:v>1.0257459860948701</c:v>
                </c:pt>
                <c:pt idx="9">
                  <c:v>1.023268044869964</c:v>
                </c:pt>
                <c:pt idx="10">
                  <c:v>1.027032372266415</c:v>
                </c:pt>
                <c:pt idx="11">
                  <c:v>1.022804450036876</c:v>
                </c:pt>
                <c:pt idx="12">
                  <c:v>1.0291642270235311</c:v>
                </c:pt>
                <c:pt idx="13">
                  <c:v>1.030030383095071</c:v>
                </c:pt>
                <c:pt idx="14">
                  <c:v>1.036537559548721</c:v>
                </c:pt>
                <c:pt idx="15">
                  <c:v>1.0352972731071211</c:v>
                </c:pt>
                <c:pt idx="16">
                  <c:v>1.029793339964244</c:v>
                </c:pt>
                <c:pt idx="17">
                  <c:v>1.029378574349832</c:v>
                </c:pt>
                <c:pt idx="18">
                  <c:v>1.0287359269906</c:v>
                </c:pt>
                <c:pt idx="19">
                  <c:v>1.0339343626632931</c:v>
                </c:pt>
                <c:pt idx="20">
                  <c:v>1.0185557989391361</c:v>
                </c:pt>
                <c:pt idx="21">
                  <c:v>1.0218972887076281</c:v>
                </c:pt>
                <c:pt idx="22">
                  <c:v>0.99501779666616019</c:v>
                </c:pt>
                <c:pt idx="23">
                  <c:v>0.94739242654690137</c:v>
                </c:pt>
                <c:pt idx="24">
                  <c:v>0.9512004750187345</c:v>
                </c:pt>
                <c:pt idx="25">
                  <c:v>0.95539439319206398</c:v>
                </c:pt>
                <c:pt idx="26">
                  <c:v>0.96309386540591801</c:v>
                </c:pt>
                <c:pt idx="27">
                  <c:v>0.96111341993599086</c:v>
                </c:pt>
                <c:pt idx="28">
                  <c:v>0.96308782860198816</c:v>
                </c:pt>
                <c:pt idx="29">
                  <c:v>0.96661122743853289</c:v>
                </c:pt>
                <c:pt idx="30">
                  <c:v>0.96844449987990622</c:v>
                </c:pt>
                <c:pt idx="31">
                  <c:v>0.96842471563148347</c:v>
                </c:pt>
                <c:pt idx="32">
                  <c:v>0.96911391861821994</c:v>
                </c:pt>
                <c:pt idx="33">
                  <c:v>0.97039747229541273</c:v>
                </c:pt>
                <c:pt idx="34">
                  <c:v>0.96338485851713962</c:v>
                </c:pt>
                <c:pt idx="35">
                  <c:v>0.96492726839370702</c:v>
                </c:pt>
                <c:pt idx="36">
                  <c:v>0.97608331703403772</c:v>
                </c:pt>
                <c:pt idx="37">
                  <c:v>0.97678244644815371</c:v>
                </c:pt>
                <c:pt idx="38">
                  <c:v>0.9717902928045653</c:v>
                </c:pt>
                <c:pt idx="39">
                  <c:v>0.97194450545492217</c:v>
                </c:pt>
                <c:pt idx="40">
                  <c:v>0.96706287369941146</c:v>
                </c:pt>
                <c:pt idx="41">
                  <c:v>0.96936884749192909</c:v>
                </c:pt>
                <c:pt idx="42">
                  <c:v>0.94531869500290755</c:v>
                </c:pt>
                <c:pt idx="43">
                  <c:v>0.96423726086763417</c:v>
                </c:pt>
                <c:pt idx="44">
                  <c:v>0.96625822236019787</c:v>
                </c:pt>
                <c:pt idx="45">
                  <c:v>0.9701270987184506</c:v>
                </c:pt>
                <c:pt idx="46">
                  <c:v>0.97696879892673616</c:v>
                </c:pt>
                <c:pt idx="47">
                  <c:v>0.97088491209608319</c:v>
                </c:pt>
                <c:pt idx="48">
                  <c:v>0.95314006895429937</c:v>
                </c:pt>
                <c:pt idx="49">
                  <c:v>0.96473910860344347</c:v>
                </c:pt>
                <c:pt idx="50">
                  <c:v>0.95796733141693258</c:v>
                </c:pt>
                <c:pt idx="51">
                  <c:v>0.94986584449981304</c:v>
                </c:pt>
                <c:pt idx="52">
                  <c:v>0.93784449739337417</c:v>
                </c:pt>
                <c:pt idx="53">
                  <c:v>0.9053052958923532</c:v>
                </c:pt>
                <c:pt idx="54">
                  <c:v>0.90398594843648683</c:v>
                </c:pt>
                <c:pt idx="55">
                  <c:v>0.89972872032412754</c:v>
                </c:pt>
                <c:pt idx="56">
                  <c:v>0.89359112133890761</c:v>
                </c:pt>
                <c:pt idx="57">
                  <c:v>0.89998453001918777</c:v>
                </c:pt>
                <c:pt idx="58">
                  <c:v>0.88736553786625016</c:v>
                </c:pt>
                <c:pt idx="59">
                  <c:v>0.89544230612157116</c:v>
                </c:pt>
                <c:pt idx="60">
                  <c:v>0.90577483837530925</c:v>
                </c:pt>
                <c:pt idx="61">
                  <c:v>0.90402096097091711</c:v>
                </c:pt>
                <c:pt idx="62">
                  <c:v>0.90525050918429195</c:v>
                </c:pt>
                <c:pt idx="63">
                  <c:v>0.90554797687690936</c:v>
                </c:pt>
                <c:pt idx="64">
                  <c:v>0.90554797687690936</c:v>
                </c:pt>
                <c:pt idx="65">
                  <c:v>0.90775200739065343</c:v>
                </c:pt>
                <c:pt idx="66">
                  <c:v>0.91616517998546465</c:v>
                </c:pt>
                <c:pt idx="67">
                  <c:v>0.91324769576643461</c:v>
                </c:pt>
                <c:pt idx="68">
                  <c:v>0.92263334312042045</c:v>
                </c:pt>
                <c:pt idx="69">
                  <c:v>0.92318970749152829</c:v>
                </c:pt>
                <c:pt idx="70">
                  <c:v>0.9255145883728354</c:v>
                </c:pt>
                <c:pt idx="71">
                  <c:v>0.92589003849549789</c:v>
                </c:pt>
                <c:pt idx="72">
                  <c:v>0.92693495766688605</c:v>
                </c:pt>
                <c:pt idx="73">
                  <c:v>0.93708300514885745</c:v>
                </c:pt>
                <c:pt idx="74">
                  <c:v>0.93377591592809706</c:v>
                </c:pt>
                <c:pt idx="75">
                  <c:v>0.93523781891824664</c:v>
                </c:pt>
                <c:pt idx="76">
                  <c:v>0.94406346438015065</c:v>
                </c:pt>
                <c:pt idx="77">
                  <c:v>0.94612488632395153</c:v>
                </c:pt>
                <c:pt idx="78">
                  <c:v>0.94075040743370075</c:v>
                </c:pt>
                <c:pt idx="79">
                  <c:v>0.94689323042187923</c:v>
                </c:pt>
                <c:pt idx="80">
                  <c:v>0.94524078005324408</c:v>
                </c:pt>
                <c:pt idx="81">
                  <c:v>0.94367099735201843</c:v>
                </c:pt>
                <c:pt idx="82">
                  <c:v>0.94737316815594685</c:v>
                </c:pt>
                <c:pt idx="83">
                  <c:v>0.9509650272971627</c:v>
                </c:pt>
                <c:pt idx="84">
                  <c:v>0.95371869488540106</c:v>
                </c:pt>
                <c:pt idx="85">
                  <c:v>0.96022529154033187</c:v>
                </c:pt>
                <c:pt idx="86">
                  <c:v>0.9632428745568945</c:v>
                </c:pt>
                <c:pt idx="87">
                  <c:v>0.96441173168280425</c:v>
                </c:pt>
                <c:pt idx="88">
                  <c:v>0.96857637895455351</c:v>
                </c:pt>
                <c:pt idx="89">
                  <c:v>0.96883469778202791</c:v>
                </c:pt>
                <c:pt idx="90">
                  <c:v>0.96944769657029695</c:v>
                </c:pt>
                <c:pt idx="91">
                  <c:v>0.97075394178236396</c:v>
                </c:pt>
                <c:pt idx="92">
                  <c:v>0.96932867850903259</c:v>
                </c:pt>
                <c:pt idx="93">
                  <c:v>0.97077745145882333</c:v>
                </c:pt>
                <c:pt idx="94">
                  <c:v>0.97422748494576483</c:v>
                </c:pt>
                <c:pt idx="95">
                  <c:v>0.9799444888258223</c:v>
                </c:pt>
                <c:pt idx="96">
                  <c:v>0.97800284545009442</c:v>
                </c:pt>
                <c:pt idx="97">
                  <c:v>0.97281338246860904</c:v>
                </c:pt>
                <c:pt idx="98">
                  <c:v>0.95645974942714529</c:v>
                </c:pt>
                <c:pt idx="99">
                  <c:v>0.95949265938945705</c:v>
                </c:pt>
                <c:pt idx="100">
                  <c:v>0.96584325365644574</c:v>
                </c:pt>
                <c:pt idx="101">
                  <c:v>0.96269882048750455</c:v>
                </c:pt>
                <c:pt idx="102">
                  <c:v>0.96343412140634688</c:v>
                </c:pt>
                <c:pt idx="103">
                  <c:v>0.9640851903097617</c:v>
                </c:pt>
                <c:pt idx="104">
                  <c:v>0.98331249694810086</c:v>
                </c:pt>
                <c:pt idx="105">
                  <c:v>0.98631222004737884</c:v>
                </c:pt>
                <c:pt idx="106">
                  <c:v>0.98524197650139711</c:v>
                </c:pt>
                <c:pt idx="107">
                  <c:v>0.98580723294230455</c:v>
                </c:pt>
                <c:pt idx="108">
                  <c:v>0.98927717756659761</c:v>
                </c:pt>
                <c:pt idx="109">
                  <c:v>0.99176780490186101</c:v>
                </c:pt>
                <c:pt idx="110">
                  <c:v>0.99367064871713351</c:v>
                </c:pt>
                <c:pt idx="111">
                  <c:v>0.99419090393020293</c:v>
                </c:pt>
                <c:pt idx="112">
                  <c:v>0.98968421422625685</c:v>
                </c:pt>
                <c:pt idx="113">
                  <c:v>0.99252187517365975</c:v>
                </c:pt>
                <c:pt idx="114">
                  <c:v>0.98596817328757758</c:v>
                </c:pt>
                <c:pt idx="115">
                  <c:v>0.99884018231047134</c:v>
                </c:pt>
                <c:pt idx="116">
                  <c:v>1.0001801710680731</c:v>
                </c:pt>
                <c:pt idx="117">
                  <c:v>1.0060412535687011</c:v>
                </c:pt>
                <c:pt idx="118">
                  <c:v>1.0134347386612019</c:v>
                </c:pt>
                <c:pt idx="119">
                  <c:v>1.014404796686281</c:v>
                </c:pt>
                <c:pt idx="120">
                  <c:v>1.0172988479782199</c:v>
                </c:pt>
                <c:pt idx="121">
                  <c:v>1.022815254138177</c:v>
                </c:pt>
                <c:pt idx="122">
                  <c:v>1.0201858632561931</c:v>
                </c:pt>
                <c:pt idx="123">
                  <c:v>1.0261846360073239</c:v>
                </c:pt>
                <c:pt idx="124">
                  <c:v>1.035846302856742</c:v>
                </c:pt>
                <c:pt idx="125">
                  <c:v>1.0396278474703819</c:v>
                </c:pt>
                <c:pt idx="126">
                  <c:v>1.0399829234833651</c:v>
                </c:pt>
                <c:pt idx="127">
                  <c:v>1.036116557245166</c:v>
                </c:pt>
                <c:pt idx="128">
                  <c:v>1.043305233549481</c:v>
                </c:pt>
                <c:pt idx="129">
                  <c:v>1.040447174325168</c:v>
                </c:pt>
                <c:pt idx="130">
                  <c:v>1.042621764268169</c:v>
                </c:pt>
                <c:pt idx="131">
                  <c:v>1.041584216989371</c:v>
                </c:pt>
                <c:pt idx="132">
                  <c:v>1.0431835377995999</c:v>
                </c:pt>
                <c:pt idx="133">
                  <c:v>1.0383919412033711</c:v>
                </c:pt>
                <c:pt idx="134">
                  <c:v>1.0318763676536971</c:v>
                </c:pt>
                <c:pt idx="135">
                  <c:v>1.000784809071505</c:v>
                </c:pt>
                <c:pt idx="136">
                  <c:v>1.0075482468013239</c:v>
                </c:pt>
                <c:pt idx="137">
                  <c:v>1.021229097249909</c:v>
                </c:pt>
                <c:pt idx="138">
                  <c:v>1.0244074974092929</c:v>
                </c:pt>
                <c:pt idx="139">
                  <c:v>1.026592462360669</c:v>
                </c:pt>
                <c:pt idx="140">
                  <c:v>1.027321716196721</c:v>
                </c:pt>
                <c:pt idx="141">
                  <c:v>1.0015894660021949</c:v>
                </c:pt>
                <c:pt idx="142">
                  <c:v>1.0066241179912041</c:v>
                </c:pt>
                <c:pt idx="143">
                  <c:v>1.0114474274344449</c:v>
                </c:pt>
                <c:pt idx="144">
                  <c:v>1.0276884199608369</c:v>
                </c:pt>
                <c:pt idx="145">
                  <c:v>1.0241257163967881</c:v>
                </c:pt>
                <c:pt idx="146">
                  <c:v>1.0264690519368671</c:v>
                </c:pt>
                <c:pt idx="147">
                  <c:v>1.0343731396118401</c:v>
                </c:pt>
                <c:pt idx="148">
                  <c:v>1.037587083304619</c:v>
                </c:pt>
                <c:pt idx="149">
                  <c:v>1.036285881835584</c:v>
                </c:pt>
                <c:pt idx="150">
                  <c:v>1.035786066608084</c:v>
                </c:pt>
                <c:pt idx="151">
                  <c:v>1.0336086531226989</c:v>
                </c:pt>
                <c:pt idx="152">
                  <c:v>1.0365947463997349</c:v>
                </c:pt>
                <c:pt idx="153">
                  <c:v>1.032859059493402</c:v>
                </c:pt>
                <c:pt idx="154">
                  <c:v>1.0307136312396801</c:v>
                </c:pt>
                <c:pt idx="155">
                  <c:v>1.0285651256089361</c:v>
                </c:pt>
                <c:pt idx="156">
                  <c:v>1.042670564717022</c:v>
                </c:pt>
                <c:pt idx="157">
                  <c:v>1.0496743576273</c:v>
                </c:pt>
                <c:pt idx="158">
                  <c:v>1.0499095875302651</c:v>
                </c:pt>
                <c:pt idx="159">
                  <c:v>1.0431139656969779</c:v>
                </c:pt>
                <c:pt idx="160">
                  <c:v>1.038494131993331</c:v>
                </c:pt>
                <c:pt idx="161">
                  <c:v>1.042357181449705</c:v>
                </c:pt>
                <c:pt idx="162">
                  <c:v>1.045313961159321</c:v>
                </c:pt>
                <c:pt idx="163">
                  <c:v>1.049882989503008</c:v>
                </c:pt>
                <c:pt idx="164">
                  <c:v>1.0418544000065779</c:v>
                </c:pt>
                <c:pt idx="165">
                  <c:v>1.046894818906082</c:v>
                </c:pt>
                <c:pt idx="166">
                  <c:v>1.0639686984105019</c:v>
                </c:pt>
                <c:pt idx="167">
                  <c:v>1.05853553221588</c:v>
                </c:pt>
                <c:pt idx="168">
                  <c:v>1.063177054844145</c:v>
                </c:pt>
                <c:pt idx="169">
                  <c:v>1.0618263375507839</c:v>
                </c:pt>
                <c:pt idx="170">
                  <c:v>1.061471407297981</c:v>
                </c:pt>
                <c:pt idx="171">
                  <c:v>1.0557273212448861</c:v>
                </c:pt>
                <c:pt idx="172">
                  <c:v>1.041433826424589</c:v>
                </c:pt>
                <c:pt idx="173">
                  <c:v>1.047137400910312</c:v>
                </c:pt>
                <c:pt idx="174">
                  <c:v>1.0301817896572709</c:v>
                </c:pt>
                <c:pt idx="175">
                  <c:v>1.0310460055484549</c:v>
                </c:pt>
                <c:pt idx="176">
                  <c:v>1.0386033676963251</c:v>
                </c:pt>
                <c:pt idx="177">
                  <c:v>1.0452714058159991</c:v>
                </c:pt>
                <c:pt idx="178">
                  <c:v>1.0508725883811569</c:v>
                </c:pt>
                <c:pt idx="179">
                  <c:v>1.048293396577554</c:v>
                </c:pt>
                <c:pt idx="180">
                  <c:v>1.045404213216087</c:v>
                </c:pt>
                <c:pt idx="181">
                  <c:v>1.048993149595612</c:v>
                </c:pt>
                <c:pt idx="182">
                  <c:v>1.0428234626247599</c:v>
                </c:pt>
                <c:pt idx="183">
                  <c:v>1.0367052204198619</c:v>
                </c:pt>
                <c:pt idx="184">
                  <c:v>1.037212876949329</c:v>
                </c:pt>
                <c:pt idx="185">
                  <c:v>1.027496839996749</c:v>
                </c:pt>
                <c:pt idx="186">
                  <c:v>1.029412698304401</c:v>
                </c:pt>
                <c:pt idx="187">
                  <c:v>1.0311316468901259</c:v>
                </c:pt>
                <c:pt idx="188">
                  <c:v>1.0318299680899521</c:v>
                </c:pt>
                <c:pt idx="189">
                  <c:v>1.028301721640245</c:v>
                </c:pt>
                <c:pt idx="190">
                  <c:v>1.047758382288781</c:v>
                </c:pt>
                <c:pt idx="191">
                  <c:v>1.066718019605551</c:v>
                </c:pt>
                <c:pt idx="192">
                  <c:v>1.068887934812613</c:v>
                </c:pt>
                <c:pt idx="193">
                  <c:v>1.0690126507934621</c:v>
                </c:pt>
                <c:pt idx="194">
                  <c:v>1.068154407067337</c:v>
                </c:pt>
                <c:pt idx="195">
                  <c:v>1.067536625877284</c:v>
                </c:pt>
                <c:pt idx="196">
                  <c:v>1.064663569212198</c:v>
                </c:pt>
                <c:pt idx="197">
                  <c:v>1.069168601365617</c:v>
                </c:pt>
                <c:pt idx="198">
                  <c:v>1.0708153711546251</c:v>
                </c:pt>
                <c:pt idx="199">
                  <c:v>1.068513219354339</c:v>
                </c:pt>
                <c:pt idx="200">
                  <c:v>1.062849633860049</c:v>
                </c:pt>
                <c:pt idx="201">
                  <c:v>1.05796459601691</c:v>
                </c:pt>
                <c:pt idx="202">
                  <c:v>1.05997602910921</c:v>
                </c:pt>
                <c:pt idx="203">
                  <c:v>1.06672280618972</c:v>
                </c:pt>
                <c:pt idx="204">
                  <c:v>1.0735401313091231</c:v>
                </c:pt>
                <c:pt idx="205">
                  <c:v>1.0618759317738691</c:v>
                </c:pt>
                <c:pt idx="206">
                  <c:v>1.065962695514947</c:v>
                </c:pt>
                <c:pt idx="207">
                  <c:v>1.0723018994963269</c:v>
                </c:pt>
                <c:pt idx="208">
                  <c:v>1.080011971904371</c:v>
                </c:pt>
                <c:pt idx="209">
                  <c:v>1.0891810607562931</c:v>
                </c:pt>
                <c:pt idx="210">
                  <c:v>1.091370750874685</c:v>
                </c:pt>
                <c:pt idx="211">
                  <c:v>1.099857620017662</c:v>
                </c:pt>
                <c:pt idx="212">
                  <c:v>1.099030706437055</c:v>
                </c:pt>
                <c:pt idx="213">
                  <c:v>1.0959492753107549</c:v>
                </c:pt>
                <c:pt idx="214">
                  <c:v>1.0965782009431839</c:v>
                </c:pt>
                <c:pt idx="215">
                  <c:v>1.092096169293167</c:v>
                </c:pt>
                <c:pt idx="216">
                  <c:v>1.1000611894112331</c:v>
                </c:pt>
                <c:pt idx="217">
                  <c:v>1.098101928742697</c:v>
                </c:pt>
                <c:pt idx="218">
                  <c:v>1.0966898821689339</c:v>
                </c:pt>
                <c:pt idx="219">
                  <c:v>1.1038498442341509</c:v>
                </c:pt>
                <c:pt idx="220">
                  <c:v>1.105124453240679</c:v>
                </c:pt>
                <c:pt idx="221">
                  <c:v>1.1135913023761681</c:v>
                </c:pt>
                <c:pt idx="222">
                  <c:v>1.110977751719602</c:v>
                </c:pt>
                <c:pt idx="223">
                  <c:v>1.102280461320944</c:v>
                </c:pt>
                <c:pt idx="224">
                  <c:v>1.103332255654266</c:v>
                </c:pt>
                <c:pt idx="225">
                  <c:v>1.1156362217953231</c:v>
                </c:pt>
                <c:pt idx="226">
                  <c:v>1.111702368846381</c:v>
                </c:pt>
                <c:pt idx="227">
                  <c:v>1.1255436289809471</c:v>
                </c:pt>
                <c:pt idx="228">
                  <c:v>1.1243708097414331</c:v>
                </c:pt>
                <c:pt idx="229">
                  <c:v>1.1247895177480169</c:v>
                </c:pt>
                <c:pt idx="230">
                  <c:v>1.12706812293237</c:v>
                </c:pt>
                <c:pt idx="231">
                  <c:v>1.123572529642658</c:v>
                </c:pt>
                <c:pt idx="232">
                  <c:v>1.1222691630095949</c:v>
                </c:pt>
                <c:pt idx="233">
                  <c:v>1.1132579639547671</c:v>
                </c:pt>
                <c:pt idx="234">
                  <c:v>1.112245941927597</c:v>
                </c:pt>
                <c:pt idx="235">
                  <c:v>1.1023383089925849</c:v>
                </c:pt>
                <c:pt idx="236">
                  <c:v>1.110676021902768</c:v>
                </c:pt>
                <c:pt idx="237">
                  <c:v>1.1130347035632391</c:v>
                </c:pt>
                <c:pt idx="238">
                  <c:v>1.1150668559571491</c:v>
                </c:pt>
                <c:pt idx="239">
                  <c:v>1.1236862418554101</c:v>
                </c:pt>
                <c:pt idx="240">
                  <c:v>1.1205678852042911</c:v>
                </c:pt>
                <c:pt idx="241">
                  <c:v>1.1259458961639031</c:v>
                </c:pt>
                <c:pt idx="242">
                  <c:v>1.1180865930975761</c:v>
                </c:pt>
                <c:pt idx="243">
                  <c:v>1.1224681754575061</c:v>
                </c:pt>
                <c:pt idx="244">
                  <c:v>1.123268864293292</c:v>
                </c:pt>
                <c:pt idx="245">
                  <c:v>1.128246318886992</c:v>
                </c:pt>
                <c:pt idx="246">
                  <c:v>1.1314004272283249</c:v>
                </c:pt>
                <c:pt idx="247">
                  <c:v>1.129584117207225</c:v>
                </c:pt>
                <c:pt idx="248">
                  <c:v>1.13714070746968</c:v>
                </c:pt>
                <c:pt idx="249">
                  <c:v>1.147415074053217</c:v>
                </c:pt>
                <c:pt idx="250">
                  <c:v>1.1496299196950019</c:v>
                </c:pt>
                <c:pt idx="251">
                  <c:v>1.155318148571892</c:v>
                </c:pt>
                <c:pt idx="252">
                  <c:v>1.1560207519575509</c:v>
                </c:pt>
                <c:pt idx="253">
                  <c:v>1.1580322578362441</c:v>
                </c:pt>
                <c:pt idx="254">
                  <c:v>1.157431221451434</c:v>
                </c:pt>
                <c:pt idx="255">
                  <c:v>1.1570769743486791</c:v>
                </c:pt>
                <c:pt idx="256">
                  <c:v>1.159551847219666</c:v>
                </c:pt>
                <c:pt idx="257">
                  <c:v>1.1604234239596789</c:v>
                </c:pt>
                <c:pt idx="258">
                  <c:v>1.159338524867995</c:v>
                </c:pt>
                <c:pt idx="259">
                  <c:v>1.1573328654672479</c:v>
                </c:pt>
                <c:pt idx="260">
                  <c:v>1.1591533663918641</c:v>
                </c:pt>
                <c:pt idx="261">
                  <c:v>1.15050479156668</c:v>
                </c:pt>
                <c:pt idx="262">
                  <c:v>1.154290057819584</c:v>
                </c:pt>
                <c:pt idx="263">
                  <c:v>1.164567419362545</c:v>
                </c:pt>
                <c:pt idx="264">
                  <c:v>1.166018417264044</c:v>
                </c:pt>
                <c:pt idx="265">
                  <c:v>1.171316988003986</c:v>
                </c:pt>
                <c:pt idx="266">
                  <c:v>1.1609813517269501</c:v>
                </c:pt>
                <c:pt idx="267">
                  <c:v>1.1606311116678549</c:v>
                </c:pt>
                <c:pt idx="268">
                  <c:v>1.143573155082716</c:v>
                </c:pt>
                <c:pt idx="269">
                  <c:v>1.1379624472511429</c:v>
                </c:pt>
                <c:pt idx="270">
                  <c:v>1.1464827750765021</c:v>
                </c:pt>
                <c:pt idx="271">
                  <c:v>1.1547691958660551</c:v>
                </c:pt>
                <c:pt idx="272">
                  <c:v>1.157179783349682</c:v>
                </c:pt>
                <c:pt idx="273">
                  <c:v>1.157060428035189</c:v>
                </c:pt>
                <c:pt idx="274">
                  <c:v>1.1573170255424801</c:v>
                </c:pt>
                <c:pt idx="275">
                  <c:v>1.163469570904486</c:v>
                </c:pt>
                <c:pt idx="276">
                  <c:v>1.171642590833462</c:v>
                </c:pt>
                <c:pt idx="277">
                  <c:v>1.1721327720304029</c:v>
                </c:pt>
                <c:pt idx="278">
                  <c:v>1.173643183886351</c:v>
                </c:pt>
                <c:pt idx="279">
                  <c:v>1.177350632900841</c:v>
                </c:pt>
                <c:pt idx="280">
                  <c:v>1.1545074920855549</c:v>
                </c:pt>
                <c:pt idx="281">
                  <c:v>1.153322136730603</c:v>
                </c:pt>
                <c:pt idx="282">
                  <c:v>1.134065506456402</c:v>
                </c:pt>
                <c:pt idx="283">
                  <c:v>1.117326563137333</c:v>
                </c:pt>
                <c:pt idx="284">
                  <c:v>1.094549874588548</c:v>
                </c:pt>
                <c:pt idx="285">
                  <c:v>1.104762614473306</c:v>
                </c:pt>
                <c:pt idx="286">
                  <c:v>1.10962168834483</c:v>
                </c:pt>
                <c:pt idx="287">
                  <c:v>1.120708025613729</c:v>
                </c:pt>
                <c:pt idx="288">
                  <c:v>1.103774069893583</c:v>
                </c:pt>
                <c:pt idx="289">
                  <c:v>1.078056175300335</c:v>
                </c:pt>
                <c:pt idx="290">
                  <c:v>1.0469471963601149</c:v>
                </c:pt>
                <c:pt idx="291">
                  <c:v>1.0377374000215589</c:v>
                </c:pt>
                <c:pt idx="292">
                  <c:v>1.039724339583413</c:v>
                </c:pt>
                <c:pt idx="293">
                  <c:v>1.059234878773615</c:v>
                </c:pt>
                <c:pt idx="294">
                  <c:v>1.061783731767737</c:v>
                </c:pt>
                <c:pt idx="295">
                  <c:v>1.04934837171176</c:v>
                </c:pt>
                <c:pt idx="296">
                  <c:v>1.0529051901092581</c:v>
                </c:pt>
                <c:pt idx="297">
                  <c:v>1.055848725977854</c:v>
                </c:pt>
                <c:pt idx="298">
                  <c:v>1.0645001849787641</c:v>
                </c:pt>
                <c:pt idx="299">
                  <c:v>1.0508027644015629</c:v>
                </c:pt>
                <c:pt idx="300">
                  <c:v>1.0584239492235721</c:v>
                </c:pt>
                <c:pt idx="301">
                  <c:v>1.0561044671543149</c:v>
                </c:pt>
                <c:pt idx="302">
                  <c:v>1.048239666889575</c:v>
                </c:pt>
                <c:pt idx="303">
                  <c:v>1.047681706775194</c:v>
                </c:pt>
                <c:pt idx="304">
                  <c:v>1.061422047482621</c:v>
                </c:pt>
                <c:pt idx="305">
                  <c:v>1.0614752387262849</c:v>
                </c:pt>
                <c:pt idx="306">
                  <c:v>1.0671683543483661</c:v>
                </c:pt>
                <c:pt idx="307">
                  <c:v>1.063143747112395</c:v>
                </c:pt>
                <c:pt idx="308">
                  <c:v>1.0739917867043569</c:v>
                </c:pt>
                <c:pt idx="309">
                  <c:v>1.0798638963974629</c:v>
                </c:pt>
                <c:pt idx="310">
                  <c:v>1.075232122169731</c:v>
                </c:pt>
                <c:pt idx="311">
                  <c:v>1.0715908593495751</c:v>
                </c:pt>
                <c:pt idx="312">
                  <c:v>1.0751256698384579</c:v>
                </c:pt>
                <c:pt idx="313">
                  <c:v>1.065910052112309</c:v>
                </c:pt>
                <c:pt idx="314">
                  <c:v>1.0549869115796151</c:v>
                </c:pt>
                <c:pt idx="315">
                  <c:v>1.054933347379718</c:v>
                </c:pt>
                <c:pt idx="316">
                  <c:v>1.059424517805345</c:v>
                </c:pt>
                <c:pt idx="317">
                  <c:v>1.0557567735880069</c:v>
                </c:pt>
                <c:pt idx="318">
                  <c:v>1.0573443013027299</c:v>
                </c:pt>
                <c:pt idx="319">
                  <c:v>1.0797728820553461</c:v>
                </c:pt>
                <c:pt idx="320">
                  <c:v>1.078798598566608</c:v>
                </c:pt>
                <c:pt idx="321">
                  <c:v>1.079362479459717</c:v>
                </c:pt>
                <c:pt idx="322">
                  <c:v>1.0785353386203049</c:v>
                </c:pt>
                <c:pt idx="323">
                  <c:v>1.0864061576526101</c:v>
                </c:pt>
                <c:pt idx="324">
                  <c:v>1.077466566550574</c:v>
                </c:pt>
                <c:pt idx="325">
                  <c:v>1.079632155083514</c:v>
                </c:pt>
                <c:pt idx="326">
                  <c:v>1.0864997700835941</c:v>
                </c:pt>
                <c:pt idx="327">
                  <c:v>1.0924556775890679</c:v>
                </c:pt>
                <c:pt idx="328">
                  <c:v>1.0871831846651649</c:v>
                </c:pt>
                <c:pt idx="329">
                  <c:v>1.0802507692771071</c:v>
                </c:pt>
                <c:pt idx="330">
                  <c:v>1.070531507798135</c:v>
                </c:pt>
                <c:pt idx="331">
                  <c:v>1.0721153707182021</c:v>
                </c:pt>
                <c:pt idx="332">
                  <c:v>1.0769152689348449</c:v>
                </c:pt>
                <c:pt idx="333">
                  <c:v>1.081748197881272</c:v>
                </c:pt>
                <c:pt idx="334">
                  <c:v>1.073590825960808</c:v>
                </c:pt>
                <c:pt idx="335">
                  <c:v>1.093629125590206</c:v>
                </c:pt>
                <c:pt idx="336">
                  <c:v>1.102610356867004</c:v>
                </c:pt>
                <c:pt idx="337">
                  <c:v>1.1028608507456681</c:v>
                </c:pt>
                <c:pt idx="338">
                  <c:v>1.1014326852042231</c:v>
                </c:pt>
                <c:pt idx="339">
                  <c:v>1.1032008757555769</c:v>
                </c:pt>
                <c:pt idx="340">
                  <c:v>1.0979919570904699</c:v>
                </c:pt>
                <c:pt idx="341">
                  <c:v>1.1028169470902529</c:v>
                </c:pt>
                <c:pt idx="342">
                  <c:v>1.1278958371656229</c:v>
                </c:pt>
                <c:pt idx="343">
                  <c:v>1.1275944103615669</c:v>
                </c:pt>
                <c:pt idx="344">
                  <c:v>1.1288061342335221</c:v>
                </c:pt>
                <c:pt idx="345">
                  <c:v>1.127126134033742</c:v>
                </c:pt>
                <c:pt idx="346">
                  <c:v>1.1276515174853321</c:v>
                </c:pt>
                <c:pt idx="347">
                  <c:v>1.1287906451001599</c:v>
                </c:pt>
                <c:pt idx="348">
                  <c:v>1.125117118867117</c:v>
                </c:pt>
                <c:pt idx="349">
                  <c:v>1.119369273426605</c:v>
                </c:pt>
                <c:pt idx="350">
                  <c:v>1.1247386405784749</c:v>
                </c:pt>
                <c:pt idx="351">
                  <c:v>1.124187197306145</c:v>
                </c:pt>
                <c:pt idx="352">
                  <c:v>1.1176973878492209</c:v>
                </c:pt>
                <c:pt idx="353">
                  <c:v>1.1201350529013421</c:v>
                </c:pt>
                <c:pt idx="354">
                  <c:v>1.127290331750469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EB-494F-9883-C1BF4147B6F0}"/>
            </c:ext>
          </c:extLst>
        </c:ser>
        <c:ser>
          <c:idx val="4"/>
          <c:order val="4"/>
          <c:tx>
            <c:strRef>
              <c:f>'300etf'!$K$1</c:f>
              <c:strCache>
                <c:ptCount val="1"/>
                <c:pt idx="0">
                  <c:v>净值(0.95-1.15,10, fut)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'300etf'!$A$2:$A$356</c:f>
              <c:numCache>
                <c:formatCode>m/d/yyyy</c:formatCode>
                <c:ptCount val="355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'300etf'!$K$2:$K$356</c:f>
              <c:numCache>
                <c:formatCode>General</c:formatCode>
                <c:ptCount val="355"/>
                <c:pt idx="0">
                  <c:v>1</c:v>
                </c:pt>
                <c:pt idx="1">
                  <c:v>0.99992398525693338</c:v>
                </c:pt>
                <c:pt idx="2">
                  <c:v>1.0007429496235301</c:v>
                </c:pt>
                <c:pt idx="3">
                  <c:v>1.0069990547409551</c:v>
                </c:pt>
                <c:pt idx="4">
                  <c:v>1.005488994076436</c:v>
                </c:pt>
                <c:pt idx="5">
                  <c:v>1.018153983084725</c:v>
                </c:pt>
                <c:pt idx="6">
                  <c:v>1.0215875487923001</c:v>
                </c:pt>
                <c:pt idx="7">
                  <c:v>1.031766058490412</c:v>
                </c:pt>
                <c:pt idx="8">
                  <c:v>1.030201502181378</c:v>
                </c:pt>
                <c:pt idx="9">
                  <c:v>1.0263252313436551</c:v>
                </c:pt>
                <c:pt idx="10">
                  <c:v>1.0323119557389191</c:v>
                </c:pt>
                <c:pt idx="11">
                  <c:v>1.025347298272957</c:v>
                </c:pt>
                <c:pt idx="12">
                  <c:v>1.033793971533995</c:v>
                </c:pt>
                <c:pt idx="13">
                  <c:v>1.033731386235661</c:v>
                </c:pt>
                <c:pt idx="14">
                  <c:v>1.042882791414993</c:v>
                </c:pt>
                <c:pt idx="15">
                  <c:v>1.0405398850123571</c:v>
                </c:pt>
                <c:pt idx="16">
                  <c:v>1.0341437048209119</c:v>
                </c:pt>
                <c:pt idx="17">
                  <c:v>1.0324992675732041</c:v>
                </c:pt>
                <c:pt idx="18">
                  <c:v>1.031188264803544</c:v>
                </c:pt>
                <c:pt idx="19">
                  <c:v>1.0369561363688811</c:v>
                </c:pt>
                <c:pt idx="20">
                  <c:v>1.022254256591121</c:v>
                </c:pt>
                <c:pt idx="21">
                  <c:v>1.024289098360079</c:v>
                </c:pt>
                <c:pt idx="22">
                  <c:v>1.0023579377904059</c:v>
                </c:pt>
                <c:pt idx="23">
                  <c:v>0.98006855526145431</c:v>
                </c:pt>
                <c:pt idx="24">
                  <c:v>0.9916367433040425</c:v>
                </c:pt>
                <c:pt idx="25">
                  <c:v>0.99733143203437313</c:v>
                </c:pt>
                <c:pt idx="26">
                  <c:v>1.0148217448447689</c:v>
                </c:pt>
                <c:pt idx="27">
                  <c:v>1.014471436827703</c:v>
                </c:pt>
                <c:pt idx="28">
                  <c:v>1.01399074056827</c:v>
                </c:pt>
                <c:pt idx="29">
                  <c:v>1.023340851931666</c:v>
                </c:pt>
                <c:pt idx="30">
                  <c:v>1.02980312611972</c:v>
                </c:pt>
                <c:pt idx="31">
                  <c:v>1.0270991307249531</c:v>
                </c:pt>
                <c:pt idx="32">
                  <c:v>1.0334670742412839</c:v>
                </c:pt>
                <c:pt idx="33">
                  <c:v>1.0522818327458261</c:v>
                </c:pt>
                <c:pt idx="34">
                  <c:v>1.0458318305160661</c:v>
                </c:pt>
                <c:pt idx="35">
                  <c:v>1.0476471400916429</c:v>
                </c:pt>
                <c:pt idx="36">
                  <c:v>1.0639914872228391</c:v>
                </c:pt>
                <c:pt idx="37">
                  <c:v>1.067637800027228</c:v>
                </c:pt>
                <c:pt idx="38">
                  <c:v>1.060942866628503</c:v>
                </c:pt>
                <c:pt idx="39">
                  <c:v>1.0607276281255911</c:v>
                </c:pt>
                <c:pt idx="40">
                  <c:v>1.0536598168960081</c:v>
                </c:pt>
                <c:pt idx="41">
                  <c:v>1.0526239820700749</c:v>
                </c:pt>
                <c:pt idx="42">
                  <c:v>1.0283423100642659</c:v>
                </c:pt>
                <c:pt idx="43">
                  <c:v>1.0518143944393741</c:v>
                </c:pt>
                <c:pt idx="44">
                  <c:v>1.054623717287809</c:v>
                </c:pt>
                <c:pt idx="45">
                  <c:v>1.061313524099468</c:v>
                </c:pt>
                <c:pt idx="46">
                  <c:v>1.078435145234256</c:v>
                </c:pt>
                <c:pt idx="47">
                  <c:v>1.0643228336615549</c:v>
                </c:pt>
                <c:pt idx="48">
                  <c:v>1.038233393205988</c:v>
                </c:pt>
                <c:pt idx="49">
                  <c:v>1.0544622279383411</c:v>
                </c:pt>
                <c:pt idx="50">
                  <c:v>1.0415388942103301</c:v>
                </c:pt>
                <c:pt idx="51">
                  <c:v>1.0318590191542829</c:v>
                </c:pt>
                <c:pt idx="52">
                  <c:v>1.023436659877186</c:v>
                </c:pt>
                <c:pt idx="53">
                  <c:v>0.99371204260394552</c:v>
                </c:pt>
                <c:pt idx="54">
                  <c:v>0.99190421235427784</c:v>
                </c:pt>
                <c:pt idx="55">
                  <c:v>0.98235262215370267</c:v>
                </c:pt>
                <c:pt idx="56">
                  <c:v>0.97713489857985325</c:v>
                </c:pt>
                <c:pt idx="57">
                  <c:v>0.97958405599186871</c:v>
                </c:pt>
                <c:pt idx="58">
                  <c:v>0.96594386266459642</c:v>
                </c:pt>
                <c:pt idx="59">
                  <c:v>0.97787787974148788</c:v>
                </c:pt>
                <c:pt idx="60">
                  <c:v>0.99420233485111131</c:v>
                </c:pt>
                <c:pt idx="61">
                  <c:v>0.98994285275783145</c:v>
                </c:pt>
                <c:pt idx="62">
                  <c:v>0.99313888281951879</c:v>
                </c:pt>
                <c:pt idx="63">
                  <c:v>0.98926412790450724</c:v>
                </c:pt>
                <c:pt idx="64">
                  <c:v>0.98651569389630656</c:v>
                </c:pt>
                <c:pt idx="65">
                  <c:v>0.98613206921377772</c:v>
                </c:pt>
                <c:pt idx="66">
                  <c:v>1.0007721794418549</c:v>
                </c:pt>
                <c:pt idx="67">
                  <c:v>0.99483780127954213</c:v>
                </c:pt>
                <c:pt idx="68">
                  <c:v>1.0113595944829621</c:v>
                </c:pt>
                <c:pt idx="69">
                  <c:v>1.0093784178660481</c:v>
                </c:pt>
                <c:pt idx="70">
                  <c:v>1.0127068970933371</c:v>
                </c:pt>
                <c:pt idx="71">
                  <c:v>1.009151646268208</c:v>
                </c:pt>
                <c:pt idx="72">
                  <c:v>1.004826778825467</c:v>
                </c:pt>
                <c:pt idx="73">
                  <c:v>1.014890397519943</c:v>
                </c:pt>
                <c:pt idx="74">
                  <c:v>1.011469181518146</c:v>
                </c:pt>
                <c:pt idx="75">
                  <c:v>1.0127784037931331</c:v>
                </c:pt>
                <c:pt idx="76">
                  <c:v>1.022994501666771</c:v>
                </c:pt>
                <c:pt idx="77">
                  <c:v>1.024634233467953</c:v>
                </c:pt>
                <c:pt idx="78">
                  <c:v>1.017049034694981</c:v>
                </c:pt>
                <c:pt idx="79">
                  <c:v>1.0238779758667009</c:v>
                </c:pt>
                <c:pt idx="80">
                  <c:v>1.021226630896823</c:v>
                </c:pt>
                <c:pt idx="81">
                  <c:v>1.018396432904505</c:v>
                </c:pt>
                <c:pt idx="82">
                  <c:v>1.020981629048286</c:v>
                </c:pt>
                <c:pt idx="83">
                  <c:v>1.024871533429732</c:v>
                </c:pt>
                <c:pt idx="84">
                  <c:v>1.028870982994188</c:v>
                </c:pt>
                <c:pt idx="85">
                  <c:v>1.0412608586107031</c:v>
                </c:pt>
                <c:pt idx="86">
                  <c:v>1.043455380672446</c:v>
                </c:pt>
                <c:pt idx="87">
                  <c:v>1.042025967711393</c:v>
                </c:pt>
                <c:pt idx="88">
                  <c:v>1.0500979822194609</c:v>
                </c:pt>
                <c:pt idx="89">
                  <c:v>1.0498744738956769</c:v>
                </c:pt>
                <c:pt idx="90">
                  <c:v>1.0500531170195651</c:v>
                </c:pt>
                <c:pt idx="91">
                  <c:v>1.052621860312607</c:v>
                </c:pt>
                <c:pt idx="92">
                  <c:v>1.0460558237987789</c:v>
                </c:pt>
                <c:pt idx="93">
                  <c:v>1.0447193706703159</c:v>
                </c:pt>
                <c:pt idx="94">
                  <c:v>1.049099455948115</c:v>
                </c:pt>
                <c:pt idx="95">
                  <c:v>1.054611142857826</c:v>
                </c:pt>
                <c:pt idx="96">
                  <c:v>1.0518573508630411</c:v>
                </c:pt>
                <c:pt idx="97">
                  <c:v>1.0469598915615701</c:v>
                </c:pt>
                <c:pt idx="98">
                  <c:v>1.033561176822551</c:v>
                </c:pt>
                <c:pt idx="99">
                  <c:v>1.033470153059417</c:v>
                </c:pt>
                <c:pt idx="100">
                  <c:v>1.0405799914236149</c:v>
                </c:pt>
                <c:pt idx="101">
                  <c:v>1.037665677301616</c:v>
                </c:pt>
                <c:pt idx="102">
                  <c:v>1.0385078729993911</c:v>
                </c:pt>
                <c:pt idx="103">
                  <c:v>1.039486792880923</c:v>
                </c:pt>
                <c:pt idx="104">
                  <c:v>1.063227890938049</c:v>
                </c:pt>
                <c:pt idx="105">
                  <c:v>1.0669032878403031</c:v>
                </c:pt>
                <c:pt idx="106">
                  <c:v>1.0660881941600751</c:v>
                </c:pt>
                <c:pt idx="107">
                  <c:v>1.0660655531017209</c:v>
                </c:pt>
                <c:pt idx="108">
                  <c:v>1.0718614793997241</c:v>
                </c:pt>
                <c:pt idx="109">
                  <c:v>1.0747347508719161</c:v>
                </c:pt>
                <c:pt idx="110">
                  <c:v>1.079980030579166</c:v>
                </c:pt>
                <c:pt idx="111">
                  <c:v>1.0797315160387799</c:v>
                </c:pt>
                <c:pt idx="112">
                  <c:v>1.0688460921799641</c:v>
                </c:pt>
                <c:pt idx="113">
                  <c:v>1.073527566145416</c:v>
                </c:pt>
                <c:pt idx="114">
                  <c:v>1.0606562380641731</c:v>
                </c:pt>
                <c:pt idx="115">
                  <c:v>1.07093355029051</c:v>
                </c:pt>
                <c:pt idx="116">
                  <c:v>1.0726343968341501</c:v>
                </c:pt>
                <c:pt idx="117">
                  <c:v>1.0784683048439381</c:v>
                </c:pt>
                <c:pt idx="118">
                  <c:v>1.0883637571580349</c:v>
                </c:pt>
                <c:pt idx="119">
                  <c:v>1.089152375400277</c:v>
                </c:pt>
                <c:pt idx="120">
                  <c:v>1.0936746728820119</c:v>
                </c:pt>
                <c:pt idx="121">
                  <c:v>1.1006192669156949</c:v>
                </c:pt>
                <c:pt idx="122">
                  <c:v>1.093884646455545</c:v>
                </c:pt>
                <c:pt idx="123">
                  <c:v>1.1024798166651011</c:v>
                </c:pt>
                <c:pt idx="124">
                  <c:v>1.1208064477333211</c:v>
                </c:pt>
                <c:pt idx="125">
                  <c:v>1.1340918984284341</c:v>
                </c:pt>
                <c:pt idx="126">
                  <c:v>1.14010075982633</c:v>
                </c:pt>
                <c:pt idx="127">
                  <c:v>1.146255900894497</c:v>
                </c:pt>
                <c:pt idx="128">
                  <c:v>1.150991367586627</c:v>
                </c:pt>
                <c:pt idx="129">
                  <c:v>1.151537559674755</c:v>
                </c:pt>
                <c:pt idx="130">
                  <c:v>1.1531297720975671</c:v>
                </c:pt>
                <c:pt idx="131">
                  <c:v>1.152079094306059</c:v>
                </c:pt>
                <c:pt idx="132">
                  <c:v>1.152481304147988</c:v>
                </c:pt>
                <c:pt idx="133">
                  <c:v>1.1486446571179521</c:v>
                </c:pt>
                <c:pt idx="134">
                  <c:v>1.1408938340072421</c:v>
                </c:pt>
                <c:pt idx="135">
                  <c:v>1.1140687710651691</c:v>
                </c:pt>
                <c:pt idx="136">
                  <c:v>1.116241473293877</c:v>
                </c:pt>
                <c:pt idx="137">
                  <c:v>1.13375299382217</c:v>
                </c:pt>
                <c:pt idx="138">
                  <c:v>1.136711992261128</c:v>
                </c:pt>
                <c:pt idx="139">
                  <c:v>1.1403862716964299</c:v>
                </c:pt>
                <c:pt idx="140">
                  <c:v>1.1418960302403789</c:v>
                </c:pt>
                <c:pt idx="141">
                  <c:v>1.1088048579974881</c:v>
                </c:pt>
                <c:pt idx="142">
                  <c:v>1.1121775320345131</c:v>
                </c:pt>
                <c:pt idx="143">
                  <c:v>1.11681830762578</c:v>
                </c:pt>
                <c:pt idx="144">
                  <c:v>1.1400130115180671</c:v>
                </c:pt>
                <c:pt idx="145">
                  <c:v>1.134501702514253</c:v>
                </c:pt>
                <c:pt idx="146">
                  <c:v>1.1387231020414439</c:v>
                </c:pt>
                <c:pt idx="147">
                  <c:v>1.1510955270876271</c:v>
                </c:pt>
                <c:pt idx="148">
                  <c:v>1.1546162976225769</c:v>
                </c:pt>
                <c:pt idx="149">
                  <c:v>1.1523587468532741</c:v>
                </c:pt>
                <c:pt idx="150">
                  <c:v>1.150224276281274</c:v>
                </c:pt>
                <c:pt idx="151">
                  <c:v>1.143172489468077</c:v>
                </c:pt>
                <c:pt idx="152">
                  <c:v>1.145868949943313</c:v>
                </c:pt>
                <c:pt idx="153">
                  <c:v>1.1371565316477581</c:v>
                </c:pt>
                <c:pt idx="154">
                  <c:v>1.131923808193372</c:v>
                </c:pt>
                <c:pt idx="155">
                  <c:v>1.1278834950644021</c:v>
                </c:pt>
                <c:pt idx="156">
                  <c:v>1.1494272733542239</c:v>
                </c:pt>
                <c:pt idx="157">
                  <c:v>1.1668113366224411</c:v>
                </c:pt>
                <c:pt idx="158">
                  <c:v>1.165297971543279</c:v>
                </c:pt>
                <c:pt idx="159">
                  <c:v>1.154861966723602</c:v>
                </c:pt>
                <c:pt idx="160">
                  <c:v>1.148406473395152</c:v>
                </c:pt>
                <c:pt idx="161">
                  <c:v>1.1526295321197431</c:v>
                </c:pt>
                <c:pt idx="162">
                  <c:v>1.1545141448042531</c:v>
                </c:pt>
                <c:pt idx="163">
                  <c:v>1.158761390568575</c:v>
                </c:pt>
                <c:pt idx="164">
                  <c:v>1.1494001801171609</c:v>
                </c:pt>
                <c:pt idx="165">
                  <c:v>1.154361119903736</c:v>
                </c:pt>
                <c:pt idx="166">
                  <c:v>1.176541994404509</c:v>
                </c:pt>
                <c:pt idx="167">
                  <c:v>1.166876799490403</c:v>
                </c:pt>
                <c:pt idx="168">
                  <c:v>1.1725512752515199</c:v>
                </c:pt>
                <c:pt idx="169">
                  <c:v>1.1699638353825319</c:v>
                </c:pt>
                <c:pt idx="170">
                  <c:v>1.168478955778794</c:v>
                </c:pt>
                <c:pt idx="171">
                  <c:v>1.160331128920147</c:v>
                </c:pt>
                <c:pt idx="172">
                  <c:v>1.142113604822951</c:v>
                </c:pt>
                <c:pt idx="173">
                  <c:v>1.1463370410315341</c:v>
                </c:pt>
                <c:pt idx="174">
                  <c:v>1.12951099850032</c:v>
                </c:pt>
                <c:pt idx="175">
                  <c:v>1.1287489417787451</c:v>
                </c:pt>
                <c:pt idx="176">
                  <c:v>1.1347356045983099</c:v>
                </c:pt>
                <c:pt idx="177">
                  <c:v>1.1403250570624099</c:v>
                </c:pt>
                <c:pt idx="178">
                  <c:v>1.1451896853890511</c:v>
                </c:pt>
                <c:pt idx="179">
                  <c:v>1.1404684721826071</c:v>
                </c:pt>
                <c:pt idx="180">
                  <c:v>1.136682903618224</c:v>
                </c:pt>
                <c:pt idx="181">
                  <c:v>1.145910457886935</c:v>
                </c:pt>
                <c:pt idx="182">
                  <c:v>1.136013590903187</c:v>
                </c:pt>
                <c:pt idx="183">
                  <c:v>1.1281757931685821</c:v>
                </c:pt>
                <c:pt idx="184">
                  <c:v>1.126942486881817</c:v>
                </c:pt>
                <c:pt idx="185">
                  <c:v>1.11654395037149</c:v>
                </c:pt>
                <c:pt idx="186">
                  <c:v>1.118440827641336</c:v>
                </c:pt>
                <c:pt idx="187">
                  <c:v>1.120318693008356</c:v>
                </c:pt>
                <c:pt idx="188">
                  <c:v>1.122195659898652</c:v>
                </c:pt>
                <c:pt idx="189">
                  <c:v>1.118869049204215</c:v>
                </c:pt>
                <c:pt idx="190">
                  <c:v>1.1328004397007529</c:v>
                </c:pt>
                <c:pt idx="191">
                  <c:v>1.161926600358584</c:v>
                </c:pt>
                <c:pt idx="192">
                  <c:v>1.164810255501441</c:v>
                </c:pt>
                <c:pt idx="193">
                  <c:v>1.1621603638228351</c:v>
                </c:pt>
                <c:pt idx="194">
                  <c:v>1.1601565839205239</c:v>
                </c:pt>
                <c:pt idx="195">
                  <c:v>1.1573724816015081</c:v>
                </c:pt>
                <c:pt idx="196">
                  <c:v>1.150144480185733</c:v>
                </c:pt>
                <c:pt idx="197">
                  <c:v>1.1545144166237</c:v>
                </c:pt>
                <c:pt idx="198">
                  <c:v>1.155720623378417</c:v>
                </c:pt>
                <c:pt idx="199">
                  <c:v>1.1527969540294201</c:v>
                </c:pt>
                <c:pt idx="200">
                  <c:v>1.1460582784826161</c:v>
                </c:pt>
                <c:pt idx="201">
                  <c:v>1.138468200161024</c:v>
                </c:pt>
                <c:pt idx="202">
                  <c:v>1.140253067028727</c:v>
                </c:pt>
                <c:pt idx="203">
                  <c:v>1.147243226780821</c:v>
                </c:pt>
                <c:pt idx="204">
                  <c:v>1.155247156696724</c:v>
                </c:pt>
                <c:pt idx="205">
                  <c:v>1.140845937332081</c:v>
                </c:pt>
                <c:pt idx="206">
                  <c:v>1.1446636543423301</c:v>
                </c:pt>
                <c:pt idx="207">
                  <c:v>1.1523268481229429</c:v>
                </c:pt>
                <c:pt idx="208">
                  <c:v>1.159756544640397</c:v>
                </c:pt>
                <c:pt idx="209">
                  <c:v>1.17359688567876</c:v>
                </c:pt>
                <c:pt idx="210">
                  <c:v>1.174790262275867</c:v>
                </c:pt>
                <c:pt idx="211">
                  <c:v>1.1926026420283991</c:v>
                </c:pt>
                <c:pt idx="212">
                  <c:v>1.1884691504855369</c:v>
                </c:pt>
                <c:pt idx="213">
                  <c:v>1.1805368422761831</c:v>
                </c:pt>
                <c:pt idx="214">
                  <c:v>1.1795888237251519</c:v>
                </c:pt>
                <c:pt idx="215">
                  <c:v>1.1691883944107739</c:v>
                </c:pt>
                <c:pt idx="216">
                  <c:v>1.179862152654285</c:v>
                </c:pt>
                <c:pt idx="217">
                  <c:v>1.17702887370321</c:v>
                </c:pt>
                <c:pt idx="218">
                  <c:v>1.175843689557311</c:v>
                </c:pt>
                <c:pt idx="219">
                  <c:v>1.1836407789930119</c:v>
                </c:pt>
                <c:pt idx="220">
                  <c:v>1.18401673955239</c:v>
                </c:pt>
                <c:pt idx="221">
                  <c:v>1.1938442338731601</c:v>
                </c:pt>
                <c:pt idx="222">
                  <c:v>1.189656839267651</c:v>
                </c:pt>
                <c:pt idx="223">
                  <c:v>1.1780615794098901</c:v>
                </c:pt>
                <c:pt idx="224">
                  <c:v>1.1781819822558759</c:v>
                </c:pt>
                <c:pt idx="225">
                  <c:v>1.1919204489693049</c:v>
                </c:pt>
                <c:pt idx="226">
                  <c:v>1.186906553625332</c:v>
                </c:pt>
                <c:pt idx="227">
                  <c:v>1.2078558643419881</c:v>
                </c:pt>
                <c:pt idx="228">
                  <c:v>1.205814779693154</c:v>
                </c:pt>
                <c:pt idx="229">
                  <c:v>1.205714946837064</c:v>
                </c:pt>
                <c:pt idx="230">
                  <c:v>1.207532426706186</c:v>
                </c:pt>
                <c:pt idx="231">
                  <c:v>1.1994223075098041</c:v>
                </c:pt>
                <c:pt idx="232">
                  <c:v>1.1964629354270659</c:v>
                </c:pt>
                <c:pt idx="233">
                  <c:v>1.1849089549631959</c:v>
                </c:pt>
                <c:pt idx="234">
                  <c:v>1.1827832627743129</c:v>
                </c:pt>
                <c:pt idx="235">
                  <c:v>1.1719220131076611</c:v>
                </c:pt>
                <c:pt idx="236">
                  <c:v>1.180081400477031</c:v>
                </c:pt>
                <c:pt idx="237">
                  <c:v>1.182603195958059</c:v>
                </c:pt>
                <c:pt idx="238">
                  <c:v>1.184563568596867</c:v>
                </c:pt>
                <c:pt idx="239">
                  <c:v>1.1971042204068301</c:v>
                </c:pt>
                <c:pt idx="240">
                  <c:v>1.1911673558829159</c:v>
                </c:pt>
                <c:pt idx="241">
                  <c:v>1.199593303299171</c:v>
                </c:pt>
                <c:pt idx="242">
                  <c:v>1.1870755913026809</c:v>
                </c:pt>
                <c:pt idx="243">
                  <c:v>1.192948840668959</c:v>
                </c:pt>
                <c:pt idx="244">
                  <c:v>1.1931088009306949</c:v>
                </c:pt>
                <c:pt idx="245">
                  <c:v>1.2001811566125089</c:v>
                </c:pt>
                <c:pt idx="246">
                  <c:v>1.204035323429917</c:v>
                </c:pt>
                <c:pt idx="247">
                  <c:v>1.2019607844016309</c:v>
                </c:pt>
                <c:pt idx="248">
                  <c:v>1.2137905494528429</c:v>
                </c:pt>
                <c:pt idx="249">
                  <c:v>1.2341556411272441</c:v>
                </c:pt>
                <c:pt idx="250">
                  <c:v>1.240314399819948</c:v>
                </c:pt>
                <c:pt idx="251">
                  <c:v>1.258632979601066</c:v>
                </c:pt>
                <c:pt idx="252">
                  <c:v>1.2661588741791601</c:v>
                </c:pt>
                <c:pt idx="253">
                  <c:v>1.281647434088359</c:v>
                </c:pt>
                <c:pt idx="254">
                  <c:v>1.2790496717242821</c:v>
                </c:pt>
                <c:pt idx="255">
                  <c:v>1.272993118836248</c:v>
                </c:pt>
                <c:pt idx="256">
                  <c:v>1.2936949222234371</c:v>
                </c:pt>
                <c:pt idx="257">
                  <c:v>1.2939804818850951</c:v>
                </c:pt>
                <c:pt idx="258">
                  <c:v>1.281333120362018</c:v>
                </c:pt>
                <c:pt idx="259">
                  <c:v>1.275843349326083</c:v>
                </c:pt>
                <c:pt idx="260">
                  <c:v>1.2868567119302601</c:v>
                </c:pt>
                <c:pt idx="261">
                  <c:v>1.2771364117382711</c:v>
                </c:pt>
                <c:pt idx="262">
                  <c:v>1.2805705298054919</c:v>
                </c:pt>
                <c:pt idx="263">
                  <c:v>1.292834189170847</c:v>
                </c:pt>
                <c:pt idx="264">
                  <c:v>1.291664461066474</c:v>
                </c:pt>
                <c:pt idx="265">
                  <c:v>1.2985517651370999</c:v>
                </c:pt>
                <c:pt idx="266">
                  <c:v>1.2846265481727901</c:v>
                </c:pt>
                <c:pt idx="267">
                  <c:v>1.2834004032861761</c:v>
                </c:pt>
                <c:pt idx="268">
                  <c:v>1.2675890255081821</c:v>
                </c:pt>
                <c:pt idx="269">
                  <c:v>1.260890159258913</c:v>
                </c:pt>
                <c:pt idx="270">
                  <c:v>1.272564267041234</c:v>
                </c:pt>
                <c:pt idx="271">
                  <c:v>1.2836966729398009</c:v>
                </c:pt>
                <c:pt idx="272">
                  <c:v>1.284406025861889</c:v>
                </c:pt>
                <c:pt idx="273">
                  <c:v>1.284071300337438</c:v>
                </c:pt>
                <c:pt idx="274">
                  <c:v>1.284090994036146</c:v>
                </c:pt>
                <c:pt idx="275">
                  <c:v>1.295809424116618</c:v>
                </c:pt>
                <c:pt idx="276">
                  <c:v>1.3218324742973799</c:v>
                </c:pt>
                <c:pt idx="277">
                  <c:v>1.3461683259929891</c:v>
                </c:pt>
                <c:pt idx="278">
                  <c:v>1.3368502074952</c:v>
                </c:pt>
                <c:pt idx="279">
                  <c:v>1.3375914164648091</c:v>
                </c:pt>
                <c:pt idx="280">
                  <c:v>1.314455574844718</c:v>
                </c:pt>
                <c:pt idx="281">
                  <c:v>1.3126684530491191</c:v>
                </c:pt>
                <c:pt idx="282">
                  <c:v>1.2899332297002979</c:v>
                </c:pt>
                <c:pt idx="283">
                  <c:v>1.2691631036486659</c:v>
                </c:pt>
                <c:pt idx="284">
                  <c:v>1.250518863992176</c:v>
                </c:pt>
                <c:pt idx="285">
                  <c:v>1.261772206815462</c:v>
                </c:pt>
                <c:pt idx="286">
                  <c:v>1.2617168224172961</c:v>
                </c:pt>
                <c:pt idx="287">
                  <c:v>1.279435514667234</c:v>
                </c:pt>
                <c:pt idx="288">
                  <c:v>1.2550112715736019</c:v>
                </c:pt>
                <c:pt idx="289">
                  <c:v>1.225383557595481</c:v>
                </c:pt>
                <c:pt idx="290">
                  <c:v>1.193084238439863</c:v>
                </c:pt>
                <c:pt idx="291">
                  <c:v>1.1791469774125589</c:v>
                </c:pt>
                <c:pt idx="292">
                  <c:v>1.180714231176649</c:v>
                </c:pt>
                <c:pt idx="293">
                  <c:v>1.204773745962318</c:v>
                </c:pt>
                <c:pt idx="294">
                  <c:v>1.206200207714079</c:v>
                </c:pt>
                <c:pt idx="295">
                  <c:v>1.1882145232053609</c:v>
                </c:pt>
                <c:pt idx="296">
                  <c:v>1.1906800615020781</c:v>
                </c:pt>
                <c:pt idx="297">
                  <c:v>1.1945037699403089</c:v>
                </c:pt>
                <c:pt idx="298">
                  <c:v>1.2046323048590299</c:v>
                </c:pt>
                <c:pt idx="299">
                  <c:v>1.186384914019379</c:v>
                </c:pt>
                <c:pt idx="300">
                  <c:v>1.195573493679231</c:v>
                </c:pt>
                <c:pt idx="301">
                  <c:v>1.1910027413096409</c:v>
                </c:pt>
                <c:pt idx="302">
                  <c:v>1.1810838188355539</c:v>
                </c:pt>
                <c:pt idx="303">
                  <c:v>1.1799642167648581</c:v>
                </c:pt>
                <c:pt idx="304">
                  <c:v>1.195734960131251</c:v>
                </c:pt>
                <c:pt idx="305">
                  <c:v>1.194696163039852</c:v>
                </c:pt>
                <c:pt idx="306">
                  <c:v>1.2017191516985759</c:v>
                </c:pt>
                <c:pt idx="307">
                  <c:v>1.195219546667365</c:v>
                </c:pt>
                <c:pt idx="308">
                  <c:v>1.2088195931636609</c:v>
                </c:pt>
                <c:pt idx="309">
                  <c:v>1.2177650580214541</c:v>
                </c:pt>
                <c:pt idx="310">
                  <c:v>1.209809106056311</c:v>
                </c:pt>
                <c:pt idx="311">
                  <c:v>1.203523339760842</c:v>
                </c:pt>
                <c:pt idx="312">
                  <c:v>1.207247340451427</c:v>
                </c:pt>
                <c:pt idx="313">
                  <c:v>1.19440024918953</c:v>
                </c:pt>
                <c:pt idx="314">
                  <c:v>1.1814580026468089</c:v>
                </c:pt>
                <c:pt idx="315">
                  <c:v>1.180698444188309</c:v>
                </c:pt>
                <c:pt idx="316">
                  <c:v>1.1853806968603879</c:v>
                </c:pt>
                <c:pt idx="317">
                  <c:v>1.181000477007534</c:v>
                </c:pt>
                <c:pt idx="318">
                  <c:v>1.1823552188015889</c:v>
                </c:pt>
                <c:pt idx="319">
                  <c:v>1.2086263138828091</c:v>
                </c:pt>
                <c:pt idx="320">
                  <c:v>1.2070300184413401</c:v>
                </c:pt>
                <c:pt idx="321">
                  <c:v>1.207607822561896</c:v>
                </c:pt>
                <c:pt idx="322">
                  <c:v>1.205953873731217</c:v>
                </c:pt>
                <c:pt idx="323">
                  <c:v>1.216735422305758</c:v>
                </c:pt>
                <c:pt idx="324">
                  <c:v>1.202938877282167</c:v>
                </c:pt>
                <c:pt idx="325">
                  <c:v>1.205230250153124</c:v>
                </c:pt>
                <c:pt idx="326">
                  <c:v>1.213084609105028</c:v>
                </c:pt>
                <c:pt idx="327">
                  <c:v>1.222623657822089</c:v>
                </c:pt>
                <c:pt idx="328">
                  <c:v>1.213138404828203</c:v>
                </c:pt>
                <c:pt idx="329">
                  <c:v>1.2008047609562049</c:v>
                </c:pt>
                <c:pt idx="330">
                  <c:v>1.1888973305357331</c:v>
                </c:pt>
                <c:pt idx="331">
                  <c:v>1.1897774911330401</c:v>
                </c:pt>
                <c:pt idx="332">
                  <c:v>1.19526215208191</c:v>
                </c:pt>
                <c:pt idx="333">
                  <c:v>1.200724134196135</c:v>
                </c:pt>
                <c:pt idx="334">
                  <c:v>1.1904692608106839</c:v>
                </c:pt>
                <c:pt idx="335">
                  <c:v>1.215435092140839</c:v>
                </c:pt>
                <c:pt idx="336">
                  <c:v>1.228032233892675</c:v>
                </c:pt>
                <c:pt idx="337">
                  <c:v>1.227972822024068</c:v>
                </c:pt>
                <c:pt idx="338">
                  <c:v>1.2255785635589469</c:v>
                </c:pt>
                <c:pt idx="339">
                  <c:v>1.2265484549890799</c:v>
                </c:pt>
                <c:pt idx="340">
                  <c:v>1.219849617456896</c:v>
                </c:pt>
                <c:pt idx="341">
                  <c:v>1.223917442070344</c:v>
                </c:pt>
                <c:pt idx="342">
                  <c:v>1.2558151550682879</c:v>
                </c:pt>
                <c:pt idx="343">
                  <c:v>1.2560536233968109</c:v>
                </c:pt>
                <c:pt idx="344">
                  <c:v>1.259045696406689</c:v>
                </c:pt>
                <c:pt idx="345">
                  <c:v>1.2552417055192979</c:v>
                </c:pt>
                <c:pt idx="346">
                  <c:v>1.256153099913935</c:v>
                </c:pt>
                <c:pt idx="347">
                  <c:v>1.256945761056574</c:v>
                </c:pt>
                <c:pt idx="348">
                  <c:v>1.2493375383169589</c:v>
                </c:pt>
                <c:pt idx="349">
                  <c:v>1.2401942774980741</c:v>
                </c:pt>
                <c:pt idx="350">
                  <c:v>1.2467125224724209</c:v>
                </c:pt>
                <c:pt idx="351">
                  <c:v>1.2455798418737181</c:v>
                </c:pt>
                <c:pt idx="352">
                  <c:v>1.2371180034038829</c:v>
                </c:pt>
                <c:pt idx="353">
                  <c:v>1.2391062659044001</c:v>
                </c:pt>
                <c:pt idx="354">
                  <c:v>1.246604595143743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EB-494F-9883-C1BF4147B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837704"/>
        <c:axId val="253839672"/>
      </c:lineChart>
      <c:dateAx>
        <c:axId val="2538377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839672"/>
        <c:crosses val="autoZero"/>
        <c:auto val="1"/>
        <c:lblOffset val="100"/>
        <c:baseTimeUnit val="days"/>
      </c:dateAx>
      <c:valAx>
        <c:axId val="253839672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83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/>
              <a:t>2019/12/23</a:t>
            </a:r>
            <a:r>
              <a:rPr lang="en-US" altLang="zh-CN" b="1" baseline="0"/>
              <a:t> - 2021/06/10</a:t>
            </a:r>
            <a:endParaRPr lang="zh-CN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'300etf'!$C$1</c:f>
              <c:strCache>
                <c:ptCount val="1"/>
                <c:pt idx="0">
                  <c:v>净值(0.85-1.05,10)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'300etf'!$A$2:$A$357</c:f>
              <c:numCache>
                <c:formatCode>m/d/yyyy</c:formatCode>
                <c:ptCount val="356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'300etf'!$C$2:$C$357</c:f>
              <c:numCache>
                <c:formatCode>General</c:formatCode>
                <c:ptCount val="356"/>
                <c:pt idx="0">
                  <c:v>1</c:v>
                </c:pt>
                <c:pt idx="1">
                  <c:v>0.99990862432389072</c:v>
                </c:pt>
                <c:pt idx="2">
                  <c:v>1.0017146271856101</c:v>
                </c:pt>
                <c:pt idx="3">
                  <c:v>1.0077166387374821</c:v>
                </c:pt>
                <c:pt idx="4">
                  <c:v>1.0069233153979491</c:v>
                </c:pt>
                <c:pt idx="5">
                  <c:v>1.0175106762696551</c:v>
                </c:pt>
                <c:pt idx="6">
                  <c:v>1.0211247965503321</c:v>
                </c:pt>
                <c:pt idx="7">
                  <c:v>1.030249314435689</c:v>
                </c:pt>
                <c:pt idx="8">
                  <c:v>1.02885386771035</c:v>
                </c:pt>
                <c:pt idx="9">
                  <c:v>1.026809897253298</c:v>
                </c:pt>
                <c:pt idx="10">
                  <c:v>1.031503287076764</c:v>
                </c:pt>
                <c:pt idx="11">
                  <c:v>1.0258455060508249</c:v>
                </c:pt>
                <c:pt idx="12">
                  <c:v>1.0336581170979631</c:v>
                </c:pt>
                <c:pt idx="13">
                  <c:v>1.034714044040278</c:v>
                </c:pt>
                <c:pt idx="14">
                  <c:v>1.0417902027001571</c:v>
                </c:pt>
                <c:pt idx="15">
                  <c:v>1.039012249823672</c:v>
                </c:pt>
                <c:pt idx="16">
                  <c:v>1.0336837917859401</c:v>
                </c:pt>
                <c:pt idx="17">
                  <c:v>1.033173316904028</c:v>
                </c:pt>
                <c:pt idx="18">
                  <c:v>1.035010983389874</c:v>
                </c:pt>
                <c:pt idx="19">
                  <c:v>1.0409491243505049</c:v>
                </c:pt>
                <c:pt idx="20">
                  <c:v>1.024297647490765</c:v>
                </c:pt>
                <c:pt idx="21">
                  <c:v>1.028279197209931</c:v>
                </c:pt>
                <c:pt idx="22">
                  <c:v>1.0025501910060099</c:v>
                </c:pt>
                <c:pt idx="23">
                  <c:v>0.96459048889009358</c:v>
                </c:pt>
                <c:pt idx="24">
                  <c:v>0.95324912298240339</c:v>
                </c:pt>
                <c:pt idx="25">
                  <c:v>0.95868600972390161</c:v>
                </c:pt>
                <c:pt idx="26">
                  <c:v>0.96691284927694687</c:v>
                </c:pt>
                <c:pt idx="27">
                  <c:v>0.96246462871260741</c:v>
                </c:pt>
                <c:pt idx="28">
                  <c:v>0.96784456873839764</c:v>
                </c:pt>
                <c:pt idx="29">
                  <c:v>0.9712689952797845</c:v>
                </c:pt>
                <c:pt idx="30">
                  <c:v>0.97268628551074887</c:v>
                </c:pt>
                <c:pt idx="31">
                  <c:v>0.97099318875411911</c:v>
                </c:pt>
                <c:pt idx="32">
                  <c:v>0.97092759026637943</c:v>
                </c:pt>
                <c:pt idx="33">
                  <c:v>0.97055234194920115</c:v>
                </c:pt>
                <c:pt idx="34">
                  <c:v>0.96548977828670124</c:v>
                </c:pt>
                <c:pt idx="35">
                  <c:v>0.96606304535290888</c:v>
                </c:pt>
                <c:pt idx="36">
                  <c:v>0.97965655420947217</c:v>
                </c:pt>
                <c:pt idx="37">
                  <c:v>0.97909329664308808</c:v>
                </c:pt>
                <c:pt idx="38">
                  <c:v>0.97472714092927615</c:v>
                </c:pt>
                <c:pt idx="39">
                  <c:v>0.97382519244133781</c:v>
                </c:pt>
                <c:pt idx="40">
                  <c:v>0.96989563979066573</c:v>
                </c:pt>
                <c:pt idx="41">
                  <c:v>0.97229126120082077</c:v>
                </c:pt>
                <c:pt idx="42">
                  <c:v>0.9485383812064393</c:v>
                </c:pt>
                <c:pt idx="43">
                  <c:v>0.97230127328343019</c:v>
                </c:pt>
                <c:pt idx="44">
                  <c:v>0.97044097263997586</c:v>
                </c:pt>
                <c:pt idx="45">
                  <c:v>0.97371723234477914</c:v>
                </c:pt>
                <c:pt idx="46">
                  <c:v>0.98396608165975286</c:v>
                </c:pt>
                <c:pt idx="47">
                  <c:v>0.97549062960576527</c:v>
                </c:pt>
                <c:pt idx="48">
                  <c:v>0.95828174706770586</c:v>
                </c:pt>
                <c:pt idx="49">
                  <c:v>0.96978315539941073</c:v>
                </c:pt>
                <c:pt idx="50">
                  <c:v>0.96306440191349751</c:v>
                </c:pt>
                <c:pt idx="51">
                  <c:v>0.95176342094932465</c:v>
                </c:pt>
                <c:pt idx="52">
                  <c:v>0.93745275716445486</c:v>
                </c:pt>
                <c:pt idx="53">
                  <c:v>0.91006357655567305</c:v>
                </c:pt>
                <c:pt idx="54">
                  <c:v>0.90364359577703712</c:v>
                </c:pt>
                <c:pt idx="55">
                  <c:v>0.90117888448063577</c:v>
                </c:pt>
                <c:pt idx="56">
                  <c:v>0.89239360575805404</c:v>
                </c:pt>
                <c:pt idx="57">
                  <c:v>0.90101618718136922</c:v>
                </c:pt>
                <c:pt idx="58">
                  <c:v>0.88646448595466432</c:v>
                </c:pt>
                <c:pt idx="59">
                  <c:v>0.89436747845243025</c:v>
                </c:pt>
                <c:pt idx="60">
                  <c:v>0.90710083670933594</c:v>
                </c:pt>
                <c:pt idx="61">
                  <c:v>0.90533991181848972</c:v>
                </c:pt>
                <c:pt idx="62">
                  <c:v>0.90673997160692588</c:v>
                </c:pt>
                <c:pt idx="63">
                  <c:v>0.9034351427958186</c:v>
                </c:pt>
                <c:pt idx="64">
                  <c:v>0.90647138189050047</c:v>
                </c:pt>
                <c:pt idx="65">
                  <c:v>0.91062969012664718</c:v>
                </c:pt>
                <c:pt idx="66">
                  <c:v>0.91357801745818668</c:v>
                </c:pt>
                <c:pt idx="67">
                  <c:v>0.91172158279660775</c:v>
                </c:pt>
                <c:pt idx="68">
                  <c:v>0.92252256947721334</c:v>
                </c:pt>
                <c:pt idx="69">
                  <c:v>0.92221466901441607</c:v>
                </c:pt>
                <c:pt idx="70">
                  <c:v>0.9239571213306379</c:v>
                </c:pt>
                <c:pt idx="71">
                  <c:v>0.92533436724673479</c:v>
                </c:pt>
                <c:pt idx="72">
                  <c:v>0.92587821648845214</c:v>
                </c:pt>
                <c:pt idx="73">
                  <c:v>0.93600147984628268</c:v>
                </c:pt>
                <c:pt idx="74">
                  <c:v>0.93246409334818503</c:v>
                </c:pt>
                <c:pt idx="75">
                  <c:v>0.93286972807389124</c:v>
                </c:pt>
                <c:pt idx="76">
                  <c:v>0.93828530789513021</c:v>
                </c:pt>
                <c:pt idx="77">
                  <c:v>0.94170978851601128</c:v>
                </c:pt>
                <c:pt idx="78">
                  <c:v>0.93692985177399579</c:v>
                </c:pt>
                <c:pt idx="79">
                  <c:v>0.94249466085649969</c:v>
                </c:pt>
                <c:pt idx="80">
                  <c:v>0.94198008879583317</c:v>
                </c:pt>
                <c:pt idx="81">
                  <c:v>0.93619199359958261</c:v>
                </c:pt>
                <c:pt idx="82">
                  <c:v>0.93953058976869352</c:v>
                </c:pt>
                <c:pt idx="83">
                  <c:v>0.94401194417927747</c:v>
                </c:pt>
                <c:pt idx="84">
                  <c:v>0.94667501594109216</c:v>
                </c:pt>
                <c:pt idx="85">
                  <c:v>0.95176739244564246</c:v>
                </c:pt>
                <c:pt idx="86">
                  <c:v>0.95468421994529162</c:v>
                </c:pt>
                <c:pt idx="87">
                  <c:v>0.95614000821630185</c:v>
                </c:pt>
                <c:pt idx="88">
                  <c:v>0.96105515715444345</c:v>
                </c:pt>
                <c:pt idx="89">
                  <c:v>0.96024782648470619</c:v>
                </c:pt>
                <c:pt idx="90">
                  <c:v>0.96048653971159548</c:v>
                </c:pt>
                <c:pt idx="91">
                  <c:v>0.96152924344031676</c:v>
                </c:pt>
                <c:pt idx="92">
                  <c:v>0.95948625732148141</c:v>
                </c:pt>
                <c:pt idx="93">
                  <c:v>0.95820546035002596</c:v>
                </c:pt>
                <c:pt idx="94">
                  <c:v>0.96010381830166691</c:v>
                </c:pt>
                <c:pt idx="95">
                  <c:v>0.96599886191527085</c:v>
                </c:pt>
                <c:pt idx="96">
                  <c:v>0.9632521479772016</c:v>
                </c:pt>
                <c:pt idx="97">
                  <c:v>0.95815649051900498</c:v>
                </c:pt>
                <c:pt idx="98">
                  <c:v>0.94065441969562869</c:v>
                </c:pt>
                <c:pt idx="99">
                  <c:v>0.94220724632923036</c:v>
                </c:pt>
                <c:pt idx="100">
                  <c:v>0.95134931424992641</c:v>
                </c:pt>
                <c:pt idx="101">
                  <c:v>0.94784613658503503</c:v>
                </c:pt>
                <c:pt idx="102">
                  <c:v>0.94873498591698702</c:v>
                </c:pt>
                <c:pt idx="103">
                  <c:v>0.95213016107554282</c:v>
                </c:pt>
                <c:pt idx="104">
                  <c:v>0.96917300955889996</c:v>
                </c:pt>
                <c:pt idx="105">
                  <c:v>0.97127739370205379</c:v>
                </c:pt>
                <c:pt idx="106">
                  <c:v>0.9707735464019035</c:v>
                </c:pt>
                <c:pt idx="107">
                  <c:v>0.97160564802335003</c:v>
                </c:pt>
                <c:pt idx="108">
                  <c:v>0.97449403621546227</c:v>
                </c:pt>
                <c:pt idx="109">
                  <c:v>0.97863451358209175</c:v>
                </c:pt>
                <c:pt idx="110">
                  <c:v>0.98148149144335184</c:v>
                </c:pt>
                <c:pt idx="111">
                  <c:v>0.9803084942687712</c:v>
                </c:pt>
                <c:pt idx="112">
                  <c:v>0.97797142780825463</c:v>
                </c:pt>
                <c:pt idx="113">
                  <c:v>0.97862128589039177</c:v>
                </c:pt>
                <c:pt idx="114">
                  <c:v>0.97146547242008752</c:v>
                </c:pt>
                <c:pt idx="115">
                  <c:v>0.98351017057385193</c:v>
                </c:pt>
                <c:pt idx="116">
                  <c:v>0.98428627396193247</c:v>
                </c:pt>
                <c:pt idx="117">
                  <c:v>0.98976544390910315</c:v>
                </c:pt>
                <c:pt idx="118">
                  <c:v>0.99768728688978692</c:v>
                </c:pt>
                <c:pt idx="119">
                  <c:v>0.99864434163832927</c:v>
                </c:pt>
                <c:pt idx="120">
                  <c:v>1.0009230887791329</c:v>
                </c:pt>
                <c:pt idx="121">
                  <c:v>1.006958212634298</c:v>
                </c:pt>
                <c:pt idx="122">
                  <c:v>1.003164261601887</c:v>
                </c:pt>
                <c:pt idx="123">
                  <c:v>1.0112507966822379</c:v>
                </c:pt>
                <c:pt idx="124">
                  <c:v>1.020753353814424</c:v>
                </c:pt>
                <c:pt idx="125">
                  <c:v>1.0234542968428111</c:v>
                </c:pt>
                <c:pt idx="126">
                  <c:v>1.0245207861147549</c:v>
                </c:pt>
                <c:pt idx="127">
                  <c:v>1.0203397512383481</c:v>
                </c:pt>
                <c:pt idx="128">
                  <c:v>1.0227811775312889</c:v>
                </c:pt>
                <c:pt idx="129">
                  <c:v>1.022476550581068</c:v>
                </c:pt>
                <c:pt idx="130">
                  <c:v>1.024404144079661</c:v>
                </c:pt>
                <c:pt idx="131">
                  <c:v>1.024004637193084</c:v>
                </c:pt>
                <c:pt idx="132">
                  <c:v>1.027043388137256</c:v>
                </c:pt>
                <c:pt idx="133">
                  <c:v>1.0222375413107729</c:v>
                </c:pt>
                <c:pt idx="134">
                  <c:v>1.0149562218247641</c:v>
                </c:pt>
                <c:pt idx="135">
                  <c:v>0.98369193310645808</c:v>
                </c:pt>
                <c:pt idx="136">
                  <c:v>0.99535753388688897</c:v>
                </c:pt>
                <c:pt idx="137">
                  <c:v>1.0105103376588651</c:v>
                </c:pt>
                <c:pt idx="138">
                  <c:v>1.0138512875194561</c:v>
                </c:pt>
                <c:pt idx="139">
                  <c:v>1.0217974048936851</c:v>
                </c:pt>
                <c:pt idx="140">
                  <c:v>1.0161409028710751</c:v>
                </c:pt>
                <c:pt idx="141">
                  <c:v>0.99058538719482703</c:v>
                </c:pt>
                <c:pt idx="142">
                  <c:v>0.99516809140502005</c:v>
                </c:pt>
                <c:pt idx="143">
                  <c:v>1.0009704317816921</c:v>
                </c:pt>
                <c:pt idx="144">
                  <c:v>1.0157556666575149</c:v>
                </c:pt>
                <c:pt idx="145">
                  <c:v>1.012378105404564</c:v>
                </c:pt>
                <c:pt idx="146">
                  <c:v>1.0170316654292539</c:v>
                </c:pt>
                <c:pt idx="147">
                  <c:v>1.0241286562951619</c:v>
                </c:pt>
                <c:pt idx="148">
                  <c:v>1.0253127083723319</c:v>
                </c:pt>
                <c:pt idx="149">
                  <c:v>1.0270549881449671</c:v>
                </c:pt>
                <c:pt idx="150">
                  <c:v>1.0255582598031641</c:v>
                </c:pt>
                <c:pt idx="151">
                  <c:v>1.0229402587995819</c:v>
                </c:pt>
                <c:pt idx="152">
                  <c:v>1.0261559926750341</c:v>
                </c:pt>
                <c:pt idx="153">
                  <c:v>1.022348863186396</c:v>
                </c:pt>
                <c:pt idx="154">
                  <c:v>1.0189735709423871</c:v>
                </c:pt>
                <c:pt idx="155">
                  <c:v>1.017716519728012</c:v>
                </c:pt>
                <c:pt idx="156">
                  <c:v>1.02872807195062</c:v>
                </c:pt>
                <c:pt idx="157">
                  <c:v>1.0371169285328361</c:v>
                </c:pt>
                <c:pt idx="158">
                  <c:v>1.0376856555872489</c:v>
                </c:pt>
                <c:pt idx="159">
                  <c:v>1.0299788773750129</c:v>
                </c:pt>
                <c:pt idx="160">
                  <c:v>1.024109185922683</c:v>
                </c:pt>
                <c:pt idx="161">
                  <c:v>1.030143475682779</c:v>
                </c:pt>
                <c:pt idx="162">
                  <c:v>1.03572140637134</c:v>
                </c:pt>
                <c:pt idx="163">
                  <c:v>1.0379897318791209</c:v>
                </c:pt>
                <c:pt idx="164">
                  <c:v>1.0295328112573841</c:v>
                </c:pt>
                <c:pt idx="165">
                  <c:v>1.034815103468387</c:v>
                </c:pt>
                <c:pt idx="166">
                  <c:v>1.0498813555120849</c:v>
                </c:pt>
                <c:pt idx="167">
                  <c:v>1.046870455291804</c:v>
                </c:pt>
                <c:pt idx="168">
                  <c:v>1.05059559812852</c:v>
                </c:pt>
                <c:pt idx="169">
                  <c:v>1.05190197440167</c:v>
                </c:pt>
                <c:pt idx="170">
                  <c:v>1.0495489697595819</c:v>
                </c:pt>
                <c:pt idx="171">
                  <c:v>1.0416665655237649</c:v>
                </c:pt>
                <c:pt idx="172">
                  <c:v>1.0282612972911489</c:v>
                </c:pt>
                <c:pt idx="173">
                  <c:v>1.0321115345573459</c:v>
                </c:pt>
                <c:pt idx="174">
                  <c:v>1.0122980557489849</c:v>
                </c:pt>
                <c:pt idx="175">
                  <c:v>1.014443299563061</c:v>
                </c:pt>
                <c:pt idx="176">
                  <c:v>1.0223031759895871</c:v>
                </c:pt>
                <c:pt idx="177">
                  <c:v>1.0284375883706041</c:v>
                </c:pt>
                <c:pt idx="178">
                  <c:v>1.0349202979840639</c:v>
                </c:pt>
                <c:pt idx="179">
                  <c:v>1.03241881801392</c:v>
                </c:pt>
                <c:pt idx="180">
                  <c:v>1.0280173704372491</c:v>
                </c:pt>
                <c:pt idx="181">
                  <c:v>1.040046351010373</c:v>
                </c:pt>
                <c:pt idx="182">
                  <c:v>1.0345881966521011</c:v>
                </c:pt>
                <c:pt idx="183">
                  <c:v>1.0278962155580009</c:v>
                </c:pt>
                <c:pt idx="184">
                  <c:v>1.03057579886525</c:v>
                </c:pt>
                <c:pt idx="185">
                  <c:v>1.0193676978699839</c:v>
                </c:pt>
                <c:pt idx="186">
                  <c:v>1.018959829245986</c:v>
                </c:pt>
                <c:pt idx="187">
                  <c:v>1.020085724565607</c:v>
                </c:pt>
                <c:pt idx="188">
                  <c:v>1.0212109402108289</c:v>
                </c:pt>
                <c:pt idx="189">
                  <c:v>1.020822610552766</c:v>
                </c:pt>
                <c:pt idx="190">
                  <c:v>1.0393934109126679</c:v>
                </c:pt>
                <c:pt idx="191">
                  <c:v>1.0576972753903899</c:v>
                </c:pt>
                <c:pt idx="192">
                  <c:v>1.0607202883634179</c:v>
                </c:pt>
                <c:pt idx="193">
                  <c:v>1.0598122598341631</c:v>
                </c:pt>
                <c:pt idx="194">
                  <c:v>1.0586878029349369</c:v>
                </c:pt>
                <c:pt idx="195">
                  <c:v>1.0582585745931521</c:v>
                </c:pt>
                <c:pt idx="196">
                  <c:v>1.056238922392573</c:v>
                </c:pt>
                <c:pt idx="197">
                  <c:v>1.0609784186856339</c:v>
                </c:pt>
                <c:pt idx="198">
                  <c:v>1.0624444298941971</c:v>
                </c:pt>
                <c:pt idx="199">
                  <c:v>1.060521758046038</c:v>
                </c:pt>
                <c:pt idx="200">
                  <c:v>1.051260980390472</c:v>
                </c:pt>
                <c:pt idx="201">
                  <c:v>1.0469906533356881</c:v>
                </c:pt>
                <c:pt idx="202">
                  <c:v>1.049860907064369</c:v>
                </c:pt>
                <c:pt idx="203">
                  <c:v>1.05635955636177</c:v>
                </c:pt>
                <c:pt idx="204">
                  <c:v>1.0632969672526991</c:v>
                </c:pt>
                <c:pt idx="205">
                  <c:v>1.0498106272030889</c:v>
                </c:pt>
                <c:pt idx="206">
                  <c:v>1.0543592001112481</c:v>
                </c:pt>
                <c:pt idx="207">
                  <c:v>1.0622948225818629</c:v>
                </c:pt>
                <c:pt idx="208">
                  <c:v>1.069554702439917</c:v>
                </c:pt>
                <c:pt idx="209">
                  <c:v>1.0795308058085069</c:v>
                </c:pt>
                <c:pt idx="210">
                  <c:v>1.0813504753211891</c:v>
                </c:pt>
                <c:pt idx="211">
                  <c:v>1.091016827673676</c:v>
                </c:pt>
                <c:pt idx="212">
                  <c:v>1.0896128432090531</c:v>
                </c:pt>
                <c:pt idx="213">
                  <c:v>1.085425928015201</c:v>
                </c:pt>
                <c:pt idx="214">
                  <c:v>1.0864574944948671</c:v>
                </c:pt>
                <c:pt idx="215">
                  <c:v>1.0817965031671439</c:v>
                </c:pt>
                <c:pt idx="216">
                  <c:v>1.0902287038307381</c:v>
                </c:pt>
                <c:pt idx="217">
                  <c:v>1.0889169310521121</c:v>
                </c:pt>
                <c:pt idx="218">
                  <c:v>1.0871764364002769</c:v>
                </c:pt>
                <c:pt idx="219">
                  <c:v>1.093733616946948</c:v>
                </c:pt>
                <c:pt idx="220">
                  <c:v>1.0974620983032659</c:v>
                </c:pt>
                <c:pt idx="221">
                  <c:v>1.1067167073814539</c:v>
                </c:pt>
                <c:pt idx="222">
                  <c:v>1.102096459996764</c:v>
                </c:pt>
                <c:pt idx="223">
                  <c:v>1.092591688462736</c:v>
                </c:pt>
                <c:pt idx="224">
                  <c:v>1.0943487923075981</c:v>
                </c:pt>
                <c:pt idx="225">
                  <c:v>1.1071644775514859</c:v>
                </c:pt>
                <c:pt idx="226">
                  <c:v>1.103205678352378</c:v>
                </c:pt>
                <c:pt idx="227">
                  <c:v>1.1177022273637209</c:v>
                </c:pt>
                <c:pt idx="228">
                  <c:v>1.1163450223633691</c:v>
                </c:pt>
                <c:pt idx="229">
                  <c:v>1.1168402829169499</c:v>
                </c:pt>
                <c:pt idx="230">
                  <c:v>1.119478775730588</c:v>
                </c:pt>
                <c:pt idx="231">
                  <c:v>1.115713810328661</c:v>
                </c:pt>
                <c:pt idx="232">
                  <c:v>1.1139758138828491</c:v>
                </c:pt>
                <c:pt idx="233">
                  <c:v>1.104124787556223</c:v>
                </c:pt>
                <c:pt idx="234">
                  <c:v>1.1030638549665941</c:v>
                </c:pt>
                <c:pt idx="235">
                  <c:v>1.092357085924913</c:v>
                </c:pt>
                <c:pt idx="236">
                  <c:v>1.101346045125573</c:v>
                </c:pt>
                <c:pt idx="237">
                  <c:v>1.104571707874402</c:v>
                </c:pt>
                <c:pt idx="238">
                  <c:v>1.1064975264938519</c:v>
                </c:pt>
                <c:pt idx="239">
                  <c:v>1.1151059993852119</c:v>
                </c:pt>
                <c:pt idx="240">
                  <c:v>1.112482296543664</c:v>
                </c:pt>
                <c:pt idx="241">
                  <c:v>1.117767267236645</c:v>
                </c:pt>
                <c:pt idx="242">
                  <c:v>1.1089733803785691</c:v>
                </c:pt>
                <c:pt idx="243">
                  <c:v>1.114590334909916</c:v>
                </c:pt>
                <c:pt idx="244">
                  <c:v>1.115299611930928</c:v>
                </c:pt>
                <c:pt idx="245">
                  <c:v>1.12095787184636</c:v>
                </c:pt>
                <c:pt idx="246">
                  <c:v>1.123025474624211</c:v>
                </c:pt>
                <c:pt idx="247">
                  <c:v>1.120250314426861</c:v>
                </c:pt>
                <c:pt idx="248">
                  <c:v>1.1285532072971689</c:v>
                </c:pt>
                <c:pt idx="249">
                  <c:v>1.1393011822718671</c:v>
                </c:pt>
                <c:pt idx="250">
                  <c:v>1.144436797317298</c:v>
                </c:pt>
                <c:pt idx="251">
                  <c:v>1.1504756965677589</c:v>
                </c:pt>
                <c:pt idx="252">
                  <c:v>1.1513183422910029</c:v>
                </c:pt>
                <c:pt idx="253">
                  <c:v>1.152641444687925</c:v>
                </c:pt>
                <c:pt idx="254">
                  <c:v>1.151348014280676</c:v>
                </c:pt>
                <c:pt idx="255">
                  <c:v>1.1519910940744269</c:v>
                </c:pt>
                <c:pt idx="256">
                  <c:v>1.1546844205924269</c:v>
                </c:pt>
                <c:pt idx="257">
                  <c:v>1.1549271323577901</c:v>
                </c:pt>
                <c:pt idx="258">
                  <c:v>1.1532357867968499</c:v>
                </c:pt>
                <c:pt idx="259">
                  <c:v>1.155262877755</c:v>
                </c:pt>
                <c:pt idx="260">
                  <c:v>1.143689557790738</c:v>
                </c:pt>
                <c:pt idx="261">
                  <c:v>1.1335589177279941</c:v>
                </c:pt>
                <c:pt idx="262">
                  <c:v>1.1384389293322419</c:v>
                </c:pt>
                <c:pt idx="263">
                  <c:v>1.150984814752692</c:v>
                </c:pt>
                <c:pt idx="264">
                  <c:v>1.154146039849639</c:v>
                </c:pt>
                <c:pt idx="265">
                  <c:v>1.164095673076732</c:v>
                </c:pt>
                <c:pt idx="266">
                  <c:v>1.1473821944452951</c:v>
                </c:pt>
                <c:pt idx="267">
                  <c:v>1.149414887208029</c:v>
                </c:pt>
                <c:pt idx="268">
                  <c:v>1.127447688136094</c:v>
                </c:pt>
                <c:pt idx="269">
                  <c:v>1.120648162458783</c:v>
                </c:pt>
                <c:pt idx="270">
                  <c:v>1.129833568146501</c:v>
                </c:pt>
                <c:pt idx="271">
                  <c:v>1.141993331023345</c:v>
                </c:pt>
                <c:pt idx="272">
                  <c:v>1.142721128953736</c:v>
                </c:pt>
                <c:pt idx="273">
                  <c:v>1.14084172074428</c:v>
                </c:pt>
                <c:pt idx="274">
                  <c:v>1.142317027602012</c:v>
                </c:pt>
                <c:pt idx="275">
                  <c:v>1.15089875171303</c:v>
                </c:pt>
                <c:pt idx="276">
                  <c:v>1.1602741937063801</c:v>
                </c:pt>
                <c:pt idx="277">
                  <c:v>1.1581096687200341</c:v>
                </c:pt>
                <c:pt idx="278">
                  <c:v>1.161729193630443</c:v>
                </c:pt>
                <c:pt idx="279">
                  <c:v>1.168879949384924</c:v>
                </c:pt>
                <c:pt idx="280">
                  <c:v>1.1366952345248691</c:v>
                </c:pt>
                <c:pt idx="281">
                  <c:v>1.135294177871528</c:v>
                </c:pt>
                <c:pt idx="282">
                  <c:v>1.1137327133784141</c:v>
                </c:pt>
                <c:pt idx="283">
                  <c:v>1.1231331002101239</c:v>
                </c:pt>
                <c:pt idx="284">
                  <c:v>1.098256485193164</c:v>
                </c:pt>
                <c:pt idx="285">
                  <c:v>1.1119907023170039</c:v>
                </c:pt>
                <c:pt idx="286">
                  <c:v>1.105601749592749</c:v>
                </c:pt>
                <c:pt idx="287">
                  <c:v>1.118521431153868</c:v>
                </c:pt>
                <c:pt idx="288">
                  <c:v>1.09534967219117</c:v>
                </c:pt>
                <c:pt idx="289">
                  <c:v>1.0918590499461081</c:v>
                </c:pt>
                <c:pt idx="290">
                  <c:v>1.063176450067443</c:v>
                </c:pt>
                <c:pt idx="291">
                  <c:v>1.0495485706125891</c:v>
                </c:pt>
                <c:pt idx="292">
                  <c:v>1.0529878938549091</c:v>
                </c:pt>
                <c:pt idx="293">
                  <c:v>1.0744885528134289</c:v>
                </c:pt>
                <c:pt idx="294">
                  <c:v>1.0783098270648031</c:v>
                </c:pt>
                <c:pt idx="295">
                  <c:v>1.062300720792255</c:v>
                </c:pt>
                <c:pt idx="296">
                  <c:v>1.067944750189638</c:v>
                </c:pt>
                <c:pt idx="297">
                  <c:v>1.071633244923661</c:v>
                </c:pt>
                <c:pt idx="298">
                  <c:v>1.0773795665240771</c:v>
                </c:pt>
                <c:pt idx="299">
                  <c:v>1.060106780115881</c:v>
                </c:pt>
                <c:pt idx="300">
                  <c:v>1.0680482833591449</c:v>
                </c:pt>
                <c:pt idx="301">
                  <c:v>1.0612227466497941</c:v>
                </c:pt>
                <c:pt idx="302">
                  <c:v>1.0493548353149189</c:v>
                </c:pt>
                <c:pt idx="303">
                  <c:v>1.048105375792681</c:v>
                </c:pt>
                <c:pt idx="304">
                  <c:v>1.0641827069814609</c:v>
                </c:pt>
                <c:pt idx="305">
                  <c:v>1.0670790695224019</c:v>
                </c:pt>
                <c:pt idx="306">
                  <c:v>1.0741839787136991</c:v>
                </c:pt>
                <c:pt idx="307">
                  <c:v>1.069286713737817</c:v>
                </c:pt>
                <c:pt idx="308">
                  <c:v>1.0785202860275309</c:v>
                </c:pt>
                <c:pt idx="309">
                  <c:v>1.085393171457627</c:v>
                </c:pt>
                <c:pt idx="310">
                  <c:v>1.082505083531093</c:v>
                </c:pt>
                <c:pt idx="311">
                  <c:v>1.078079673581289</c:v>
                </c:pt>
                <c:pt idx="312">
                  <c:v>1.08030317206335</c:v>
                </c:pt>
                <c:pt idx="313">
                  <c:v>1.0691366177137691</c:v>
                </c:pt>
                <c:pt idx="314">
                  <c:v>1.0541409719420669</c:v>
                </c:pt>
                <c:pt idx="315">
                  <c:v>1.0530107406253011</c:v>
                </c:pt>
                <c:pt idx="316">
                  <c:v>1.058357203669049</c:v>
                </c:pt>
                <c:pt idx="317">
                  <c:v>1.053246758900009</c:v>
                </c:pt>
                <c:pt idx="318">
                  <c:v>1.0562879235699221</c:v>
                </c:pt>
                <c:pt idx="319">
                  <c:v>1.079420871585256</c:v>
                </c:pt>
                <c:pt idx="320">
                  <c:v>1.078538185704335</c:v>
                </c:pt>
                <c:pt idx="321">
                  <c:v>1.080682908472598</c:v>
                </c:pt>
                <c:pt idx="322">
                  <c:v>1.0810918140455139</c:v>
                </c:pt>
                <c:pt idx="323">
                  <c:v>1.0876171350759929</c:v>
                </c:pt>
                <c:pt idx="324">
                  <c:v>1.080312866835567</c:v>
                </c:pt>
                <c:pt idx="325">
                  <c:v>1.0818899090655261</c:v>
                </c:pt>
                <c:pt idx="326">
                  <c:v>1.0882390053209801</c:v>
                </c:pt>
                <c:pt idx="327">
                  <c:v>1.0932795003771389</c:v>
                </c:pt>
                <c:pt idx="328">
                  <c:v>1.0885572755917401</c:v>
                </c:pt>
                <c:pt idx="329">
                  <c:v>1.0796947794983851</c:v>
                </c:pt>
                <c:pt idx="330">
                  <c:v>1.069605748634104</c:v>
                </c:pt>
                <c:pt idx="331">
                  <c:v>1.0697651379255479</c:v>
                </c:pt>
                <c:pt idx="332">
                  <c:v>1.074481281027813</c:v>
                </c:pt>
                <c:pt idx="333">
                  <c:v>1.0804314068390599</c:v>
                </c:pt>
                <c:pt idx="334">
                  <c:v>1.0709619154411989</c:v>
                </c:pt>
                <c:pt idx="335">
                  <c:v>1.092633308187166</c:v>
                </c:pt>
                <c:pt idx="336">
                  <c:v>1.1018412108186999</c:v>
                </c:pt>
                <c:pt idx="337">
                  <c:v>1.102397907148531</c:v>
                </c:pt>
                <c:pt idx="338">
                  <c:v>1.100771647318896</c:v>
                </c:pt>
                <c:pt idx="339">
                  <c:v>1.103370286481981</c:v>
                </c:pt>
                <c:pt idx="340">
                  <c:v>1.094968112672895</c:v>
                </c:pt>
                <c:pt idx="341">
                  <c:v>1.100130902316095</c:v>
                </c:pt>
                <c:pt idx="342">
                  <c:v>1.124507665763173</c:v>
                </c:pt>
                <c:pt idx="343">
                  <c:v>1.124370398197259</c:v>
                </c:pt>
                <c:pt idx="344">
                  <c:v>1.1260583390701679</c:v>
                </c:pt>
                <c:pt idx="345">
                  <c:v>1.124975657591208</c:v>
                </c:pt>
                <c:pt idx="346">
                  <c:v>1.1255945901337161</c:v>
                </c:pt>
                <c:pt idx="347">
                  <c:v>1.1277821503500971</c:v>
                </c:pt>
                <c:pt idx="348">
                  <c:v>1.1235701582037709</c:v>
                </c:pt>
                <c:pt idx="349">
                  <c:v>1.11850711912919</c:v>
                </c:pt>
                <c:pt idx="350">
                  <c:v>1.123847550874935</c:v>
                </c:pt>
                <c:pt idx="351">
                  <c:v>1.123120121096749</c:v>
                </c:pt>
                <c:pt idx="352">
                  <c:v>1.1163415541855419</c:v>
                </c:pt>
                <c:pt idx="353">
                  <c:v>1.1184805265384949</c:v>
                </c:pt>
                <c:pt idx="354">
                  <c:v>1.125596223480644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BB-4FB4-8C1A-5857A3A43ABC}"/>
            </c:ext>
          </c:extLst>
        </c:ser>
        <c:ser>
          <c:idx val="1"/>
          <c:order val="1"/>
          <c:tx>
            <c:strRef>
              <c:f>'300etf'!$F$1</c:f>
              <c:strCache>
                <c:ptCount val="1"/>
                <c:pt idx="0">
                  <c:v>净值(0.95-1.15,10)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'300etf'!$A$2:$A$357</c:f>
              <c:numCache>
                <c:formatCode>m/d/yyyy</c:formatCode>
                <c:ptCount val="356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'300etf'!$F$2:$F$357</c:f>
              <c:numCache>
                <c:formatCode>General</c:formatCode>
                <c:ptCount val="356"/>
                <c:pt idx="0">
                  <c:v>1</c:v>
                </c:pt>
                <c:pt idx="1">
                  <c:v>0.99990873991967633</c:v>
                </c:pt>
                <c:pt idx="2">
                  <c:v>1.001431359320238</c:v>
                </c:pt>
                <c:pt idx="3">
                  <c:v>1.007755079533452</c:v>
                </c:pt>
                <c:pt idx="4">
                  <c:v>1.006677927781481</c:v>
                </c:pt>
                <c:pt idx="5">
                  <c:v>1.019691874444516</c:v>
                </c:pt>
                <c:pt idx="6">
                  <c:v>1.0240923544840801</c:v>
                </c:pt>
                <c:pt idx="7">
                  <c:v>1.0359429216317271</c:v>
                </c:pt>
                <c:pt idx="8">
                  <c:v>1.03386417827104</c:v>
                </c:pt>
                <c:pt idx="9">
                  <c:v>1.030272047643273</c:v>
                </c:pt>
                <c:pt idx="10">
                  <c:v>1.0374833895387829</c:v>
                </c:pt>
                <c:pt idx="11">
                  <c:v>1.0287048294062231</c:v>
                </c:pt>
                <c:pt idx="12">
                  <c:v>1.0388993802311299</c:v>
                </c:pt>
                <c:pt idx="13">
                  <c:v>1.0389227416138851</c:v>
                </c:pt>
                <c:pt idx="14">
                  <c:v>1.0489828727018371</c:v>
                </c:pt>
                <c:pt idx="15">
                  <c:v>1.044964226238809</c:v>
                </c:pt>
                <c:pt idx="16">
                  <c:v>1.0386365158497091</c:v>
                </c:pt>
                <c:pt idx="17">
                  <c:v>1.036749068733867</c:v>
                </c:pt>
                <c:pt idx="18">
                  <c:v>1.037845382636241</c:v>
                </c:pt>
                <c:pt idx="19">
                  <c:v>1.0444258098738071</c:v>
                </c:pt>
                <c:pt idx="20">
                  <c:v>1.02853282517067</c:v>
                </c:pt>
                <c:pt idx="21">
                  <c:v>1.0310516410878421</c:v>
                </c:pt>
                <c:pt idx="22">
                  <c:v>1.010890389416659</c:v>
                </c:pt>
                <c:pt idx="23">
                  <c:v>1.001406625394454</c:v>
                </c:pt>
                <c:pt idx="24">
                  <c:v>0.99749225003328323</c:v>
                </c:pt>
                <c:pt idx="25">
                  <c:v>1.004688720788689</c:v>
                </c:pt>
                <c:pt idx="26">
                  <c:v>1.02389831417552</c:v>
                </c:pt>
                <c:pt idx="27">
                  <c:v>1.021052305284589</c:v>
                </c:pt>
                <c:pt idx="28">
                  <c:v>1.024038847598157</c:v>
                </c:pt>
                <c:pt idx="29">
                  <c:v>1.0339753646559391</c:v>
                </c:pt>
                <c:pt idx="30">
                  <c:v>1.040538002110504</c:v>
                </c:pt>
                <c:pt idx="31">
                  <c:v>1.0356426312444931</c:v>
                </c:pt>
                <c:pt idx="32">
                  <c:v>1.041857901372957</c:v>
                </c:pt>
                <c:pt idx="33">
                  <c:v>1.0609759302098341</c:v>
                </c:pt>
                <c:pt idx="34">
                  <c:v>1.05672183995589</c:v>
                </c:pt>
                <c:pt idx="35">
                  <c:v>1.057499838834935</c:v>
                </c:pt>
                <c:pt idx="36">
                  <c:v>1.0771564670709231</c:v>
                </c:pt>
                <c:pt idx="37">
                  <c:v>1.079759704681633</c:v>
                </c:pt>
                <c:pt idx="38">
                  <c:v>1.0735679625193071</c:v>
                </c:pt>
                <c:pt idx="39">
                  <c:v>1.0721128526135939</c:v>
                </c:pt>
                <c:pt idx="40">
                  <c:v>1.06584849726919</c:v>
                </c:pt>
                <c:pt idx="41">
                  <c:v>1.064488091846326</c:v>
                </c:pt>
                <c:pt idx="42">
                  <c:v>1.0405541949972781</c:v>
                </c:pt>
                <c:pt idx="43">
                  <c:v>1.069927378441748</c:v>
                </c:pt>
                <c:pt idx="44">
                  <c:v>1.0684313572506501</c:v>
                </c:pt>
                <c:pt idx="45">
                  <c:v>1.0747919122896701</c:v>
                </c:pt>
                <c:pt idx="46">
                  <c:v>1.097125263434132</c:v>
                </c:pt>
                <c:pt idx="47">
                  <c:v>1.0792295388921951</c:v>
                </c:pt>
                <c:pt idx="48">
                  <c:v>1.052746276075019</c:v>
                </c:pt>
                <c:pt idx="49">
                  <c:v>1.0694147526693949</c:v>
                </c:pt>
                <c:pt idx="50">
                  <c:v>1.055789137323041</c:v>
                </c:pt>
                <c:pt idx="51">
                  <c:v>1.0423153277022139</c:v>
                </c:pt>
                <c:pt idx="52">
                  <c:v>1.0318288882732169</c:v>
                </c:pt>
                <c:pt idx="53">
                  <c:v>1.0081091068194119</c:v>
                </c:pt>
                <c:pt idx="54">
                  <c:v>1.0004887169060399</c:v>
                </c:pt>
                <c:pt idx="55">
                  <c:v>0.99229284580838162</c:v>
                </c:pt>
                <c:pt idx="56">
                  <c:v>0.98425107702890857</c:v>
                </c:pt>
                <c:pt idx="57">
                  <c:v>0.98866829535966705</c:v>
                </c:pt>
                <c:pt idx="58">
                  <c:v>0.97281034960103663</c:v>
                </c:pt>
                <c:pt idx="59">
                  <c:v>0.98497670040043583</c:v>
                </c:pt>
                <c:pt idx="60">
                  <c:v>1.0046498688271379</c:v>
                </c:pt>
                <c:pt idx="61">
                  <c:v>1.000089886023273</c:v>
                </c:pt>
                <c:pt idx="62">
                  <c:v>1.003709829707726</c:v>
                </c:pt>
                <c:pt idx="63">
                  <c:v>0.99520020843000068</c:v>
                </c:pt>
                <c:pt idx="64">
                  <c:v>0.99560282804958355</c:v>
                </c:pt>
                <c:pt idx="65">
                  <c:v>0.99714017781267272</c:v>
                </c:pt>
                <c:pt idx="66">
                  <c:v>1.006274294016259</c:v>
                </c:pt>
                <c:pt idx="67">
                  <c:v>1.0011977259363321</c:v>
                </c:pt>
                <c:pt idx="68">
                  <c:v>1.0201747438316739</c:v>
                </c:pt>
                <c:pt idx="69">
                  <c:v>1.016894917818203</c:v>
                </c:pt>
                <c:pt idx="70">
                  <c:v>1.0196660232277059</c:v>
                </c:pt>
                <c:pt idx="71">
                  <c:v>1.0167912027984201</c:v>
                </c:pt>
                <c:pt idx="72">
                  <c:v>1.011240189961498</c:v>
                </c:pt>
                <c:pt idx="73">
                  <c:v>1.0212490510622809</c:v>
                </c:pt>
                <c:pt idx="74">
                  <c:v>1.0175661033476091</c:v>
                </c:pt>
                <c:pt idx="75">
                  <c:v>1.0176902861258701</c:v>
                </c:pt>
                <c:pt idx="76">
                  <c:v>1.0243005848922211</c:v>
                </c:pt>
                <c:pt idx="77">
                  <c:v>1.0274075765594699</c:v>
                </c:pt>
                <c:pt idx="78">
                  <c:v>1.0202543978795351</c:v>
                </c:pt>
                <c:pt idx="79">
                  <c:v>1.02651202771575</c:v>
                </c:pt>
                <c:pt idx="80">
                  <c:v>1.0250200224914201</c:v>
                </c:pt>
                <c:pt idx="81">
                  <c:v>1.0173665953181059</c:v>
                </c:pt>
                <c:pt idx="82">
                  <c:v>1.0194300477894029</c:v>
                </c:pt>
                <c:pt idx="83">
                  <c:v>1.0243317519073041</c:v>
                </c:pt>
                <c:pt idx="84">
                  <c:v>1.028361919407625</c:v>
                </c:pt>
                <c:pt idx="85">
                  <c:v>1.039799572982991</c:v>
                </c:pt>
                <c:pt idx="86">
                  <c:v>1.0417873516623131</c:v>
                </c:pt>
                <c:pt idx="87">
                  <c:v>1.0403994782480379</c:v>
                </c:pt>
                <c:pt idx="88">
                  <c:v>1.049752643656414</c:v>
                </c:pt>
                <c:pt idx="89">
                  <c:v>1.04826305881357</c:v>
                </c:pt>
                <c:pt idx="90">
                  <c:v>1.047965461828875</c:v>
                </c:pt>
                <c:pt idx="91">
                  <c:v>1.0503718859686551</c:v>
                </c:pt>
                <c:pt idx="92">
                  <c:v>1.04253134559363</c:v>
                </c:pt>
                <c:pt idx="93">
                  <c:v>1.037767166819628</c:v>
                </c:pt>
                <c:pt idx="94">
                  <c:v>1.040471813364096</c:v>
                </c:pt>
                <c:pt idx="95">
                  <c:v>1.046154548889398</c:v>
                </c:pt>
                <c:pt idx="96">
                  <c:v>1.042448268218884</c:v>
                </c:pt>
                <c:pt idx="97">
                  <c:v>1.037682039678578</c:v>
                </c:pt>
                <c:pt idx="98">
                  <c:v>1.0233276674472309</c:v>
                </c:pt>
                <c:pt idx="99">
                  <c:v>1.021340613786879</c:v>
                </c:pt>
                <c:pt idx="100">
                  <c:v>1.031542946661018</c:v>
                </c:pt>
                <c:pt idx="101">
                  <c:v>1.0282580078790069</c:v>
                </c:pt>
                <c:pt idx="102">
                  <c:v>1.029277510596476</c:v>
                </c:pt>
                <c:pt idx="103">
                  <c:v>1.0332821427107819</c:v>
                </c:pt>
                <c:pt idx="104">
                  <c:v>1.0550456618324611</c:v>
                </c:pt>
                <c:pt idx="105">
                  <c:v>1.0577809248777601</c:v>
                </c:pt>
                <c:pt idx="106">
                  <c:v>1.0576319961861711</c:v>
                </c:pt>
                <c:pt idx="107">
                  <c:v>1.0578553593436679</c:v>
                </c:pt>
                <c:pt idx="108">
                  <c:v>1.0632160373938599</c:v>
                </c:pt>
                <c:pt idx="109">
                  <c:v>1.0680057459792911</c:v>
                </c:pt>
                <c:pt idx="110">
                  <c:v>1.074654098554948</c:v>
                </c:pt>
                <c:pt idx="111">
                  <c:v>1.072397015901281</c:v>
                </c:pt>
                <c:pt idx="112">
                  <c:v>1.063372630131489</c:v>
                </c:pt>
                <c:pt idx="113">
                  <c:v>1.065728351509716</c:v>
                </c:pt>
                <c:pt idx="114">
                  <c:v>1.0515575472147971</c:v>
                </c:pt>
                <c:pt idx="115">
                  <c:v>1.0606959442100139</c:v>
                </c:pt>
                <c:pt idx="116">
                  <c:v>1.061824521632774</c:v>
                </c:pt>
                <c:pt idx="117">
                  <c:v>1.067240293282659</c:v>
                </c:pt>
                <c:pt idx="118">
                  <c:v>1.077948373480401</c:v>
                </c:pt>
                <c:pt idx="119">
                  <c:v>1.0787073696345399</c:v>
                </c:pt>
                <c:pt idx="120">
                  <c:v>1.082692124509848</c:v>
                </c:pt>
                <c:pt idx="121">
                  <c:v>1.0903393768634131</c:v>
                </c:pt>
                <c:pt idx="122">
                  <c:v>1.0819372329486581</c:v>
                </c:pt>
                <c:pt idx="123">
                  <c:v>1.0930859938327551</c:v>
                </c:pt>
                <c:pt idx="124">
                  <c:v>1.112005805254356</c:v>
                </c:pt>
                <c:pt idx="125">
                  <c:v>1.1249398442834599</c:v>
                </c:pt>
                <c:pt idx="126">
                  <c:v>1.1322327486232071</c:v>
                </c:pt>
                <c:pt idx="127">
                  <c:v>1.138939145689984</c:v>
                </c:pt>
                <c:pt idx="128">
                  <c:v>1.138191191607872</c:v>
                </c:pt>
                <c:pt idx="129">
                  <c:v>1.1418869071875331</c:v>
                </c:pt>
                <c:pt idx="130">
                  <c:v>1.1431519966551069</c:v>
                </c:pt>
                <c:pt idx="131">
                  <c:v>1.1428121811813921</c:v>
                </c:pt>
                <c:pt idx="132">
                  <c:v>1.144715772206534</c:v>
                </c:pt>
                <c:pt idx="133">
                  <c:v>1.1409533609989699</c:v>
                </c:pt>
                <c:pt idx="134">
                  <c:v>1.132226801093259</c:v>
                </c:pt>
                <c:pt idx="135">
                  <c:v>1.105596971886031</c:v>
                </c:pt>
                <c:pt idx="136">
                  <c:v>1.112878659310595</c:v>
                </c:pt>
                <c:pt idx="137">
                  <c:v>1.1324685294918511</c:v>
                </c:pt>
                <c:pt idx="138">
                  <c:v>1.1355747646422529</c:v>
                </c:pt>
                <c:pt idx="139">
                  <c:v>1.1460815341484301</c:v>
                </c:pt>
                <c:pt idx="140">
                  <c:v>1.140244784009022</c:v>
                </c:pt>
                <c:pt idx="141">
                  <c:v>1.1066567163134211</c:v>
                </c:pt>
                <c:pt idx="142">
                  <c:v>1.109306020638287</c:v>
                </c:pt>
                <c:pt idx="143">
                  <c:v>1.1149927257844721</c:v>
                </c:pt>
                <c:pt idx="144">
                  <c:v>1.1373774632245339</c:v>
                </c:pt>
                <c:pt idx="145">
                  <c:v>1.131895522189672</c:v>
                </c:pt>
                <c:pt idx="146">
                  <c:v>1.1390017106079671</c:v>
                </c:pt>
                <c:pt idx="147">
                  <c:v>1.1509877250269229</c:v>
                </c:pt>
                <c:pt idx="148">
                  <c:v>1.152169025364383</c:v>
                </c:pt>
                <c:pt idx="149">
                  <c:v>1.153390920149437</c:v>
                </c:pt>
                <c:pt idx="150">
                  <c:v>1.1498770135295939</c:v>
                </c:pt>
                <c:pt idx="151">
                  <c:v>1.141687719564447</c:v>
                </c:pt>
                <c:pt idx="152">
                  <c:v>1.1446055805293269</c:v>
                </c:pt>
                <c:pt idx="153">
                  <c:v>1.135182661225314</c:v>
                </c:pt>
                <c:pt idx="154">
                  <c:v>1.128147609408408</c:v>
                </c:pt>
                <c:pt idx="155">
                  <c:v>1.124948732744371</c:v>
                </c:pt>
                <c:pt idx="156">
                  <c:v>1.1438857562458891</c:v>
                </c:pt>
                <c:pt idx="157">
                  <c:v>1.163838957787958</c:v>
                </c:pt>
                <c:pt idx="158">
                  <c:v>1.162535956034414</c:v>
                </c:pt>
                <c:pt idx="159">
                  <c:v>1.1507240475052889</c:v>
                </c:pt>
                <c:pt idx="160">
                  <c:v>1.1427046965345129</c:v>
                </c:pt>
                <c:pt idx="161">
                  <c:v>1.1493662475469331</c:v>
                </c:pt>
                <c:pt idx="162">
                  <c:v>1.1540142310022741</c:v>
                </c:pt>
                <c:pt idx="163">
                  <c:v>1.15563693882453</c:v>
                </c:pt>
                <c:pt idx="164">
                  <c:v>1.145655982288539</c:v>
                </c:pt>
                <c:pt idx="165">
                  <c:v>1.150858820054335</c:v>
                </c:pt>
                <c:pt idx="166">
                  <c:v>1.1713863737742229</c:v>
                </c:pt>
                <c:pt idx="167">
                  <c:v>1.164087364657499</c:v>
                </c:pt>
                <c:pt idx="168">
                  <c:v>1.168835219025262</c:v>
                </c:pt>
                <c:pt idx="169">
                  <c:v>1.16912413419706</c:v>
                </c:pt>
                <c:pt idx="170">
                  <c:v>1.1652174053132509</c:v>
                </c:pt>
                <c:pt idx="171">
                  <c:v>1.154356541783317</c:v>
                </c:pt>
                <c:pt idx="172">
                  <c:v>1.136778681310467</c:v>
                </c:pt>
                <c:pt idx="173">
                  <c:v>1.1387589265310161</c:v>
                </c:pt>
                <c:pt idx="174">
                  <c:v>1.118802095744807</c:v>
                </c:pt>
                <c:pt idx="175">
                  <c:v>1.119316474145811</c:v>
                </c:pt>
                <c:pt idx="176">
                  <c:v>1.125504320974871</c:v>
                </c:pt>
                <c:pt idx="177">
                  <c:v>1.1304135851590329</c:v>
                </c:pt>
                <c:pt idx="178">
                  <c:v>1.136184769443997</c:v>
                </c:pt>
                <c:pt idx="179">
                  <c:v>1.13136174635901</c:v>
                </c:pt>
                <c:pt idx="180">
                  <c:v>1.1258338374081309</c:v>
                </c:pt>
                <c:pt idx="181">
                  <c:v>1.144754745037011</c:v>
                </c:pt>
                <c:pt idx="182">
                  <c:v>1.135302560403628</c:v>
                </c:pt>
                <c:pt idx="183">
                  <c:v>1.1266257973592591</c:v>
                </c:pt>
                <c:pt idx="184">
                  <c:v>1.127554349681295</c:v>
                </c:pt>
                <c:pt idx="185">
                  <c:v>1.1154665247104769</c:v>
                </c:pt>
                <c:pt idx="186">
                  <c:v>1.1148218902813161</c:v>
                </c:pt>
                <c:pt idx="187">
                  <c:v>1.116068640620927</c:v>
                </c:pt>
                <c:pt idx="188">
                  <c:v>1.1185171211938061</c:v>
                </c:pt>
                <c:pt idx="189">
                  <c:v>1.118628371486841</c:v>
                </c:pt>
                <c:pt idx="190">
                  <c:v>1.130836441776996</c:v>
                </c:pt>
                <c:pt idx="191">
                  <c:v>1.160169969892652</c:v>
                </c:pt>
                <c:pt idx="192">
                  <c:v>1.1640886130520769</c:v>
                </c:pt>
                <c:pt idx="193">
                  <c:v>1.1599860316855559</c:v>
                </c:pt>
                <c:pt idx="194">
                  <c:v>1.157568289684648</c:v>
                </c:pt>
                <c:pt idx="195">
                  <c:v>1.154791723314631</c:v>
                </c:pt>
                <c:pt idx="196">
                  <c:v>1.1479897985397871</c:v>
                </c:pt>
                <c:pt idx="197">
                  <c:v>1.152584554159376</c:v>
                </c:pt>
                <c:pt idx="198">
                  <c:v>1.1535317077153029</c:v>
                </c:pt>
                <c:pt idx="199">
                  <c:v>1.150955159364119</c:v>
                </c:pt>
                <c:pt idx="200">
                  <c:v>1.14015923096575</c:v>
                </c:pt>
                <c:pt idx="201">
                  <c:v>1.1329988149452019</c:v>
                </c:pt>
                <c:pt idx="202">
                  <c:v>1.135675562861064</c:v>
                </c:pt>
                <c:pt idx="203">
                  <c:v>1.142405623312724</c:v>
                </c:pt>
                <c:pt idx="204">
                  <c:v>1.1506411239419989</c:v>
                </c:pt>
                <c:pt idx="205">
                  <c:v>1.1340032587935109</c:v>
                </c:pt>
                <c:pt idx="206">
                  <c:v>1.138292227245832</c:v>
                </c:pt>
                <c:pt idx="207">
                  <c:v>1.1477927781318931</c:v>
                </c:pt>
                <c:pt idx="208">
                  <c:v>1.154699524518592</c:v>
                </c:pt>
                <c:pt idx="209">
                  <c:v>1.1698489402434791</c:v>
                </c:pt>
                <c:pt idx="210">
                  <c:v>1.170534328219907</c:v>
                </c:pt>
                <c:pt idx="211">
                  <c:v>1.1905335380866591</c:v>
                </c:pt>
                <c:pt idx="212">
                  <c:v>1.1854325480359289</c:v>
                </c:pt>
                <c:pt idx="213">
                  <c:v>1.1757819157863361</c:v>
                </c:pt>
                <c:pt idx="214">
                  <c:v>1.1751422409441961</c:v>
                </c:pt>
                <c:pt idx="215">
                  <c:v>1.1639894894035909</c:v>
                </c:pt>
                <c:pt idx="216">
                  <c:v>1.175428673986173</c:v>
                </c:pt>
                <c:pt idx="217">
                  <c:v>1.173210266544674</c:v>
                </c:pt>
                <c:pt idx="218">
                  <c:v>1.171695684952595</c:v>
                </c:pt>
                <c:pt idx="219">
                  <c:v>1.1788974993785619</c:v>
                </c:pt>
                <c:pt idx="220">
                  <c:v>1.1818174155655521</c:v>
                </c:pt>
                <c:pt idx="221">
                  <c:v>1.192609807924683</c:v>
                </c:pt>
                <c:pt idx="222">
                  <c:v>1.186094229018636</c:v>
                </c:pt>
                <c:pt idx="223">
                  <c:v>1.173361123811361</c:v>
                </c:pt>
                <c:pt idx="224">
                  <c:v>1.174150763779529</c:v>
                </c:pt>
                <c:pt idx="225">
                  <c:v>1.188555473962867</c:v>
                </c:pt>
                <c:pt idx="226">
                  <c:v>1.1834171989472591</c:v>
                </c:pt>
                <c:pt idx="227">
                  <c:v>1.2057254627040079</c:v>
                </c:pt>
                <c:pt idx="228">
                  <c:v>1.203399192761204</c:v>
                </c:pt>
                <c:pt idx="229">
                  <c:v>1.203333529405203</c:v>
                </c:pt>
                <c:pt idx="230">
                  <c:v>1.205500999697076</c:v>
                </c:pt>
                <c:pt idx="231">
                  <c:v>1.196652369647681</c:v>
                </c:pt>
                <c:pt idx="232">
                  <c:v>1.1930598715034659</c:v>
                </c:pt>
                <c:pt idx="233">
                  <c:v>1.180360792053053</c:v>
                </c:pt>
                <c:pt idx="234">
                  <c:v>1.178079138538807</c:v>
                </c:pt>
                <c:pt idx="235">
                  <c:v>1.166286048959444</c:v>
                </c:pt>
                <c:pt idx="236">
                  <c:v>1.175113362765033</c:v>
                </c:pt>
                <c:pt idx="237">
                  <c:v>1.1785704859361721</c:v>
                </c:pt>
                <c:pt idx="238">
                  <c:v>1.18040788048669</c:v>
                </c:pt>
                <c:pt idx="239">
                  <c:v>1.19329282930175</c:v>
                </c:pt>
                <c:pt idx="240">
                  <c:v>1.1876274712782979</c:v>
                </c:pt>
                <c:pt idx="241">
                  <c:v>1.1962316001490949</c:v>
                </c:pt>
                <c:pt idx="242">
                  <c:v>1.182264873018475</c:v>
                </c:pt>
                <c:pt idx="243">
                  <c:v>1.1896016231169939</c:v>
                </c:pt>
                <c:pt idx="244">
                  <c:v>1.1896016231169939</c:v>
                </c:pt>
                <c:pt idx="245">
                  <c:v>1.197600663992028</c:v>
                </c:pt>
                <c:pt idx="246">
                  <c:v>1.2003337240134071</c:v>
                </c:pt>
                <c:pt idx="247">
                  <c:v>1.1971876686622689</c:v>
                </c:pt>
                <c:pt idx="248">
                  <c:v>1.210228357592358</c:v>
                </c:pt>
                <c:pt idx="249">
                  <c:v>1.2320752910709309</c:v>
                </c:pt>
                <c:pt idx="250">
                  <c:v>1.2418972154584611</c:v>
                </c:pt>
                <c:pt idx="251">
                  <c:v>1.261856235095977</c:v>
                </c:pt>
                <c:pt idx="252">
                  <c:v>1.2702296356232541</c:v>
                </c:pt>
                <c:pt idx="253">
                  <c:v>1.2862967993742751</c:v>
                </c:pt>
                <c:pt idx="254">
                  <c:v>1.282713055670283</c:v>
                </c:pt>
                <c:pt idx="255">
                  <c:v>1.277226307647384</c:v>
                </c:pt>
                <c:pt idx="256">
                  <c:v>1.3000178086292029</c:v>
                </c:pt>
                <c:pt idx="257">
                  <c:v>1.2995351671865529</c:v>
                </c:pt>
                <c:pt idx="258">
                  <c:v>1.285025711096857</c:v>
                </c:pt>
                <c:pt idx="259">
                  <c:v>1.2838782946189831</c:v>
                </c:pt>
                <c:pt idx="260">
                  <c:v>1.280354943322304</c:v>
                </c:pt>
                <c:pt idx="261">
                  <c:v>1.2688859885963391</c:v>
                </c:pt>
                <c:pt idx="262">
                  <c:v>1.273492597032853</c:v>
                </c:pt>
                <c:pt idx="263">
                  <c:v>1.2884534069636999</c:v>
                </c:pt>
                <c:pt idx="264">
                  <c:v>1.2889276213449461</c:v>
                </c:pt>
                <c:pt idx="265">
                  <c:v>1.3012280264176419</c:v>
                </c:pt>
                <c:pt idx="266">
                  <c:v>1.2796705173864431</c:v>
                </c:pt>
                <c:pt idx="267">
                  <c:v>1.281024513704911</c:v>
                </c:pt>
                <c:pt idx="268">
                  <c:v>1.259897393774684</c:v>
                </c:pt>
                <c:pt idx="269">
                  <c:v>1.25176973853525</c:v>
                </c:pt>
                <c:pt idx="270">
                  <c:v>1.264510120372371</c:v>
                </c:pt>
                <c:pt idx="271">
                  <c:v>1.280372439878857</c:v>
                </c:pt>
                <c:pt idx="272">
                  <c:v>1.2789352553657301</c:v>
                </c:pt>
                <c:pt idx="273">
                  <c:v>1.276519940646456</c:v>
                </c:pt>
                <c:pt idx="274">
                  <c:v>1.277934584208086</c:v>
                </c:pt>
                <c:pt idx="275">
                  <c:v>1.293061856898617</c:v>
                </c:pt>
                <c:pt idx="276">
                  <c:v>1.322375733326101</c:v>
                </c:pt>
                <c:pt idx="277">
                  <c:v>1.3461888829737081</c:v>
                </c:pt>
                <c:pt idx="278">
                  <c:v>1.3381778692967421</c:v>
                </c:pt>
                <c:pt idx="279">
                  <c:v>1.3425709586266461</c:v>
                </c:pt>
                <c:pt idx="280">
                  <c:v>1.308639908932369</c:v>
                </c:pt>
                <c:pt idx="281">
                  <c:v>1.306536484790074</c:v>
                </c:pt>
                <c:pt idx="282">
                  <c:v>1.2807797145879729</c:v>
                </c:pt>
                <c:pt idx="283">
                  <c:v>1.2895267682344269</c:v>
                </c:pt>
                <c:pt idx="284">
                  <c:v>1.269128253380488</c:v>
                </c:pt>
                <c:pt idx="285">
                  <c:v>1.28461430496786</c:v>
                </c:pt>
                <c:pt idx="286">
                  <c:v>1.270445756713134</c:v>
                </c:pt>
                <c:pt idx="287">
                  <c:v>1.291025283914669</c:v>
                </c:pt>
                <c:pt idx="288">
                  <c:v>1.258386228187224</c:v>
                </c:pt>
                <c:pt idx="289">
                  <c:v>1.2542606248724271</c:v>
                </c:pt>
                <c:pt idx="290">
                  <c:v>1.224797867203127</c:v>
                </c:pt>
                <c:pt idx="291">
                  <c:v>1.2050623187374001</c:v>
                </c:pt>
                <c:pt idx="292">
                  <c:v>1.208232032739011</c:v>
                </c:pt>
                <c:pt idx="293">
                  <c:v>1.2350579583796371</c:v>
                </c:pt>
                <c:pt idx="294">
                  <c:v>1.237805233858658</c:v>
                </c:pt>
                <c:pt idx="295">
                  <c:v>1.214933261586185</c:v>
                </c:pt>
                <c:pt idx="296">
                  <c:v>1.2196333254807901</c:v>
                </c:pt>
                <c:pt idx="297">
                  <c:v>1.224413498387644</c:v>
                </c:pt>
                <c:pt idx="298">
                  <c:v>1.2313242968653251</c:v>
                </c:pt>
                <c:pt idx="299">
                  <c:v>1.208387707060266</c:v>
                </c:pt>
                <c:pt idx="300">
                  <c:v>1.218094869170588</c:v>
                </c:pt>
                <c:pt idx="301">
                  <c:v>1.2080919406747841</c:v>
                </c:pt>
                <c:pt idx="302">
                  <c:v>1.1933988761868859</c:v>
                </c:pt>
                <c:pt idx="303">
                  <c:v>1.1914296560417821</c:v>
                </c:pt>
                <c:pt idx="304">
                  <c:v>1.210024006669431</c:v>
                </c:pt>
                <c:pt idx="305">
                  <c:v>1.2120854412493201</c:v>
                </c:pt>
                <c:pt idx="306">
                  <c:v>1.2208558448659219</c:v>
                </c:pt>
                <c:pt idx="307">
                  <c:v>1.213069160812094</c:v>
                </c:pt>
                <c:pt idx="308">
                  <c:v>1.225100582013684</c:v>
                </c:pt>
                <c:pt idx="309">
                  <c:v>1.2355510618989789</c:v>
                </c:pt>
                <c:pt idx="310">
                  <c:v>1.2292456784739161</c:v>
                </c:pt>
                <c:pt idx="311">
                  <c:v>1.2217386572617239</c:v>
                </c:pt>
                <c:pt idx="312">
                  <c:v>1.2239517453952229</c:v>
                </c:pt>
                <c:pt idx="313">
                  <c:v>1.208450360839634</c:v>
                </c:pt>
                <c:pt idx="314">
                  <c:v>1.1906699214197409</c:v>
                </c:pt>
                <c:pt idx="315">
                  <c:v>1.188610194502091</c:v>
                </c:pt>
                <c:pt idx="316">
                  <c:v>1.194258523724802</c:v>
                </c:pt>
                <c:pt idx="317">
                  <c:v>1.1881836557276511</c:v>
                </c:pt>
                <c:pt idx="318">
                  <c:v>1.1911416498349841</c:v>
                </c:pt>
                <c:pt idx="319">
                  <c:v>1.218555265179472</c:v>
                </c:pt>
                <c:pt idx="320">
                  <c:v>1.216994335626044</c:v>
                </c:pt>
                <c:pt idx="321">
                  <c:v>1.219375959728479</c:v>
                </c:pt>
                <c:pt idx="322">
                  <c:v>1.219042004286037</c:v>
                </c:pt>
                <c:pt idx="323">
                  <c:v>1.228591839296723</c:v>
                </c:pt>
                <c:pt idx="324">
                  <c:v>1.2161454538194361</c:v>
                </c:pt>
                <c:pt idx="325">
                  <c:v>1.217769561865625</c:v>
                </c:pt>
                <c:pt idx="326">
                  <c:v>1.225118240400505</c:v>
                </c:pt>
                <c:pt idx="327">
                  <c:v>1.2340019913599869</c:v>
                </c:pt>
                <c:pt idx="328">
                  <c:v>1.2246772466963449</c:v>
                </c:pt>
                <c:pt idx="329">
                  <c:v>1.209509753179401</c:v>
                </c:pt>
                <c:pt idx="330">
                  <c:v>1.1969693996445701</c:v>
                </c:pt>
                <c:pt idx="331">
                  <c:v>1.1961660659746629</c:v>
                </c:pt>
                <c:pt idx="332">
                  <c:v>1.2016157731988359</c:v>
                </c:pt>
                <c:pt idx="333">
                  <c:v>1.2083839545726851</c:v>
                </c:pt>
                <c:pt idx="334">
                  <c:v>1.196437554452638</c:v>
                </c:pt>
                <c:pt idx="335">
                  <c:v>1.2237144431870299</c:v>
                </c:pt>
                <c:pt idx="336">
                  <c:v>1.2369584105958209</c:v>
                </c:pt>
                <c:pt idx="337">
                  <c:v>1.237202237965124</c:v>
                </c:pt>
                <c:pt idx="338">
                  <c:v>1.2344783228661249</c:v>
                </c:pt>
                <c:pt idx="339">
                  <c:v>1.236272236467707</c:v>
                </c:pt>
                <c:pt idx="340">
                  <c:v>1.225858108276249</c:v>
                </c:pt>
                <c:pt idx="341">
                  <c:v>1.230200487579391</c:v>
                </c:pt>
                <c:pt idx="342">
                  <c:v>1.2619815077562679</c:v>
                </c:pt>
                <c:pt idx="343">
                  <c:v>1.262469212086379</c:v>
                </c:pt>
                <c:pt idx="344">
                  <c:v>1.266203680865513</c:v>
                </c:pt>
                <c:pt idx="345">
                  <c:v>1.262844147564095</c:v>
                </c:pt>
                <c:pt idx="346">
                  <c:v>1.2639046574688171</c:v>
                </c:pt>
                <c:pt idx="347">
                  <c:v>1.2658495545940101</c:v>
                </c:pt>
                <c:pt idx="348">
                  <c:v>1.257187010900098</c:v>
                </c:pt>
                <c:pt idx="349">
                  <c:v>1.2484559622487199</c:v>
                </c:pt>
                <c:pt idx="350">
                  <c:v>1.255050648365559</c:v>
                </c:pt>
                <c:pt idx="351">
                  <c:v>1.2536554931278809</c:v>
                </c:pt>
                <c:pt idx="352">
                  <c:v>1.244669588017586</c:v>
                </c:pt>
                <c:pt idx="353">
                  <c:v>1.246263351595245</c:v>
                </c:pt>
                <c:pt idx="354">
                  <c:v>1.2537276112130229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BB-4FB4-8C1A-5857A3A43ABC}"/>
            </c:ext>
          </c:extLst>
        </c:ser>
        <c:ser>
          <c:idx val="2"/>
          <c:order val="2"/>
          <c:tx>
            <c:strRef>
              <c:f>'300etf'!$J$1</c:f>
              <c:strCache>
                <c:ptCount val="1"/>
                <c:pt idx="0">
                  <c:v>净值(0.85-1.05,10, fut)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'300etf'!$A$2:$A$357</c:f>
              <c:numCache>
                <c:formatCode>m/d/yyyy</c:formatCode>
                <c:ptCount val="356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'300etf'!$J$2:$J$357</c:f>
              <c:numCache>
                <c:formatCode>General</c:formatCode>
                <c:ptCount val="356"/>
                <c:pt idx="0">
                  <c:v>1</c:v>
                </c:pt>
                <c:pt idx="1">
                  <c:v>0.99992389895554357</c:v>
                </c:pt>
                <c:pt idx="2">
                  <c:v>1.0009960681449701</c:v>
                </c:pt>
                <c:pt idx="3">
                  <c:v>1.006963776414431</c:v>
                </c:pt>
                <c:pt idx="4">
                  <c:v>1.005709407628683</c:v>
                </c:pt>
                <c:pt idx="5">
                  <c:v>1.0162008298662051</c:v>
                </c:pt>
                <c:pt idx="6">
                  <c:v>1.018944065288943</c:v>
                </c:pt>
                <c:pt idx="7">
                  <c:v>1.026714571802579</c:v>
                </c:pt>
                <c:pt idx="8">
                  <c:v>1.0257459860948701</c:v>
                </c:pt>
                <c:pt idx="9">
                  <c:v>1.023268044869964</c:v>
                </c:pt>
                <c:pt idx="10">
                  <c:v>1.027032372266415</c:v>
                </c:pt>
                <c:pt idx="11">
                  <c:v>1.022804450036876</c:v>
                </c:pt>
                <c:pt idx="12">
                  <c:v>1.0291642270235311</c:v>
                </c:pt>
                <c:pt idx="13">
                  <c:v>1.030030383095071</c:v>
                </c:pt>
                <c:pt idx="14">
                  <c:v>1.036537559548721</c:v>
                </c:pt>
                <c:pt idx="15">
                  <c:v>1.0352972731071211</c:v>
                </c:pt>
                <c:pt idx="16">
                  <c:v>1.029793339964244</c:v>
                </c:pt>
                <c:pt idx="17">
                  <c:v>1.029378574349832</c:v>
                </c:pt>
                <c:pt idx="18">
                  <c:v>1.0287359269906</c:v>
                </c:pt>
                <c:pt idx="19">
                  <c:v>1.0339343626632931</c:v>
                </c:pt>
                <c:pt idx="20">
                  <c:v>1.0185557989391361</c:v>
                </c:pt>
                <c:pt idx="21">
                  <c:v>1.0218972887076281</c:v>
                </c:pt>
                <c:pt idx="22">
                  <c:v>0.99501779666616019</c:v>
                </c:pt>
                <c:pt idx="23">
                  <c:v>0.94739242654690137</c:v>
                </c:pt>
                <c:pt idx="24">
                  <c:v>0.9512004750187345</c:v>
                </c:pt>
                <c:pt idx="25">
                  <c:v>0.95539439319206398</c:v>
                </c:pt>
                <c:pt idx="26">
                  <c:v>0.96309386540591801</c:v>
                </c:pt>
                <c:pt idx="27">
                  <c:v>0.96111341993599086</c:v>
                </c:pt>
                <c:pt idx="28">
                  <c:v>0.96308782860198816</c:v>
                </c:pt>
                <c:pt idx="29">
                  <c:v>0.96661122743853289</c:v>
                </c:pt>
                <c:pt idx="30">
                  <c:v>0.96844449987990622</c:v>
                </c:pt>
                <c:pt idx="31">
                  <c:v>0.96842471563148347</c:v>
                </c:pt>
                <c:pt idx="32">
                  <c:v>0.96911391861821994</c:v>
                </c:pt>
                <c:pt idx="33">
                  <c:v>0.97039747229541273</c:v>
                </c:pt>
                <c:pt idx="34">
                  <c:v>0.96338485851713962</c:v>
                </c:pt>
                <c:pt idx="35">
                  <c:v>0.96492726839370702</c:v>
                </c:pt>
                <c:pt idx="36">
                  <c:v>0.97608331703403772</c:v>
                </c:pt>
                <c:pt idx="37">
                  <c:v>0.97678244644815371</c:v>
                </c:pt>
                <c:pt idx="38">
                  <c:v>0.9717902928045653</c:v>
                </c:pt>
                <c:pt idx="39">
                  <c:v>0.97194450545492217</c:v>
                </c:pt>
                <c:pt idx="40">
                  <c:v>0.96706287369941146</c:v>
                </c:pt>
                <c:pt idx="41">
                  <c:v>0.96936884749192909</c:v>
                </c:pt>
                <c:pt idx="42">
                  <c:v>0.94531869500290755</c:v>
                </c:pt>
                <c:pt idx="43">
                  <c:v>0.96423726086763417</c:v>
                </c:pt>
                <c:pt idx="44">
                  <c:v>0.96625822236019787</c:v>
                </c:pt>
                <c:pt idx="45">
                  <c:v>0.9701270987184506</c:v>
                </c:pt>
                <c:pt idx="46">
                  <c:v>0.97696879892673616</c:v>
                </c:pt>
                <c:pt idx="47">
                  <c:v>0.97088491209608319</c:v>
                </c:pt>
                <c:pt idx="48">
                  <c:v>0.95314006895429937</c:v>
                </c:pt>
                <c:pt idx="49">
                  <c:v>0.96473910860344347</c:v>
                </c:pt>
                <c:pt idx="50">
                  <c:v>0.95796733141693258</c:v>
                </c:pt>
                <c:pt idx="51">
                  <c:v>0.94986584449981304</c:v>
                </c:pt>
                <c:pt idx="52">
                  <c:v>0.93784449739337417</c:v>
                </c:pt>
                <c:pt idx="53">
                  <c:v>0.9053052958923532</c:v>
                </c:pt>
                <c:pt idx="54">
                  <c:v>0.90398594843648683</c:v>
                </c:pt>
                <c:pt idx="55">
                  <c:v>0.89972872032412754</c:v>
                </c:pt>
                <c:pt idx="56">
                  <c:v>0.89359112133890761</c:v>
                </c:pt>
                <c:pt idx="57">
                  <c:v>0.89998453001918777</c:v>
                </c:pt>
                <c:pt idx="58">
                  <c:v>0.88736553786625016</c:v>
                </c:pt>
                <c:pt idx="59">
                  <c:v>0.89544230612157116</c:v>
                </c:pt>
                <c:pt idx="60">
                  <c:v>0.90577483837530925</c:v>
                </c:pt>
                <c:pt idx="61">
                  <c:v>0.90402096097091711</c:v>
                </c:pt>
                <c:pt idx="62">
                  <c:v>0.90525050918429195</c:v>
                </c:pt>
                <c:pt idx="63">
                  <c:v>0.90554797687690936</c:v>
                </c:pt>
                <c:pt idx="64">
                  <c:v>0.90554797687690936</c:v>
                </c:pt>
                <c:pt idx="65">
                  <c:v>0.90775200739065343</c:v>
                </c:pt>
                <c:pt idx="66">
                  <c:v>0.91616517998546465</c:v>
                </c:pt>
                <c:pt idx="67">
                  <c:v>0.91324769576643461</c:v>
                </c:pt>
                <c:pt idx="68">
                  <c:v>0.92263334312042045</c:v>
                </c:pt>
                <c:pt idx="69">
                  <c:v>0.92318970749152829</c:v>
                </c:pt>
                <c:pt idx="70">
                  <c:v>0.9255145883728354</c:v>
                </c:pt>
                <c:pt idx="71">
                  <c:v>0.92589003849549789</c:v>
                </c:pt>
                <c:pt idx="72">
                  <c:v>0.92693495766688605</c:v>
                </c:pt>
                <c:pt idx="73">
                  <c:v>0.93708300514885745</c:v>
                </c:pt>
                <c:pt idx="74">
                  <c:v>0.93377591592809706</c:v>
                </c:pt>
                <c:pt idx="75">
                  <c:v>0.93523781891824664</c:v>
                </c:pt>
                <c:pt idx="76">
                  <c:v>0.94406346438015065</c:v>
                </c:pt>
                <c:pt idx="77">
                  <c:v>0.94612488632395153</c:v>
                </c:pt>
                <c:pt idx="78">
                  <c:v>0.94075040743370075</c:v>
                </c:pt>
                <c:pt idx="79">
                  <c:v>0.94689323042187923</c:v>
                </c:pt>
                <c:pt idx="80">
                  <c:v>0.94524078005324408</c:v>
                </c:pt>
                <c:pt idx="81">
                  <c:v>0.94367099735201843</c:v>
                </c:pt>
                <c:pt idx="82">
                  <c:v>0.94737316815594685</c:v>
                </c:pt>
                <c:pt idx="83">
                  <c:v>0.9509650272971627</c:v>
                </c:pt>
                <c:pt idx="84">
                  <c:v>0.95371869488540106</c:v>
                </c:pt>
                <c:pt idx="85">
                  <c:v>0.96022529154033187</c:v>
                </c:pt>
                <c:pt idx="86">
                  <c:v>0.9632428745568945</c:v>
                </c:pt>
                <c:pt idx="87">
                  <c:v>0.96441173168280425</c:v>
                </c:pt>
                <c:pt idx="88">
                  <c:v>0.96857637895455351</c:v>
                </c:pt>
                <c:pt idx="89">
                  <c:v>0.96883469778202791</c:v>
                </c:pt>
                <c:pt idx="90">
                  <c:v>0.96944769657029695</c:v>
                </c:pt>
                <c:pt idx="91">
                  <c:v>0.97075394178236396</c:v>
                </c:pt>
                <c:pt idx="92">
                  <c:v>0.96932867850903259</c:v>
                </c:pt>
                <c:pt idx="93">
                  <c:v>0.97077745145882333</c:v>
                </c:pt>
                <c:pt idx="94">
                  <c:v>0.97422748494576483</c:v>
                </c:pt>
                <c:pt idx="95">
                  <c:v>0.9799444888258223</c:v>
                </c:pt>
                <c:pt idx="96">
                  <c:v>0.97800284545009442</c:v>
                </c:pt>
                <c:pt idx="97">
                  <c:v>0.97281338246860904</c:v>
                </c:pt>
                <c:pt idx="98">
                  <c:v>0.95645974942714529</c:v>
                </c:pt>
                <c:pt idx="99">
                  <c:v>0.95949265938945705</c:v>
                </c:pt>
                <c:pt idx="100">
                  <c:v>0.96584325365644574</c:v>
                </c:pt>
                <c:pt idx="101">
                  <c:v>0.96269882048750455</c:v>
                </c:pt>
                <c:pt idx="102">
                  <c:v>0.96343412140634688</c:v>
                </c:pt>
                <c:pt idx="103">
                  <c:v>0.9640851903097617</c:v>
                </c:pt>
                <c:pt idx="104">
                  <c:v>0.98331249694810086</c:v>
                </c:pt>
                <c:pt idx="105">
                  <c:v>0.98631222004737884</c:v>
                </c:pt>
                <c:pt idx="106">
                  <c:v>0.98524197650139711</c:v>
                </c:pt>
                <c:pt idx="107">
                  <c:v>0.98580723294230455</c:v>
                </c:pt>
                <c:pt idx="108">
                  <c:v>0.98927717756659761</c:v>
                </c:pt>
                <c:pt idx="109">
                  <c:v>0.99176780490186101</c:v>
                </c:pt>
                <c:pt idx="110">
                  <c:v>0.99367064871713351</c:v>
                </c:pt>
                <c:pt idx="111">
                  <c:v>0.99419090393020293</c:v>
                </c:pt>
                <c:pt idx="112">
                  <c:v>0.98968421422625685</c:v>
                </c:pt>
                <c:pt idx="113">
                  <c:v>0.99252187517365975</c:v>
                </c:pt>
                <c:pt idx="114">
                  <c:v>0.98596817328757758</c:v>
                </c:pt>
                <c:pt idx="115">
                  <c:v>0.99884018231047134</c:v>
                </c:pt>
                <c:pt idx="116">
                  <c:v>1.0001801710680731</c:v>
                </c:pt>
                <c:pt idx="117">
                  <c:v>1.0060412535687011</c:v>
                </c:pt>
                <c:pt idx="118">
                  <c:v>1.0134347386612019</c:v>
                </c:pt>
                <c:pt idx="119">
                  <c:v>1.014404796686281</c:v>
                </c:pt>
                <c:pt idx="120">
                  <c:v>1.0172988479782199</c:v>
                </c:pt>
                <c:pt idx="121">
                  <c:v>1.022815254138177</c:v>
                </c:pt>
                <c:pt idx="122">
                  <c:v>1.0201858632561931</c:v>
                </c:pt>
                <c:pt idx="123">
                  <c:v>1.0261846360073239</c:v>
                </c:pt>
                <c:pt idx="124">
                  <c:v>1.035846302856742</c:v>
                </c:pt>
                <c:pt idx="125">
                  <c:v>1.0396278474703819</c:v>
                </c:pt>
                <c:pt idx="126">
                  <c:v>1.0399829234833651</c:v>
                </c:pt>
                <c:pt idx="127">
                  <c:v>1.036116557245166</c:v>
                </c:pt>
                <c:pt idx="128">
                  <c:v>1.043305233549481</c:v>
                </c:pt>
                <c:pt idx="129">
                  <c:v>1.040447174325168</c:v>
                </c:pt>
                <c:pt idx="130">
                  <c:v>1.042621764268169</c:v>
                </c:pt>
                <c:pt idx="131">
                  <c:v>1.041584216989371</c:v>
                </c:pt>
                <c:pt idx="132">
                  <c:v>1.0431835377995999</c:v>
                </c:pt>
                <c:pt idx="133">
                  <c:v>1.0383919412033711</c:v>
                </c:pt>
                <c:pt idx="134">
                  <c:v>1.0318763676536971</c:v>
                </c:pt>
                <c:pt idx="135">
                  <c:v>1.000784809071505</c:v>
                </c:pt>
                <c:pt idx="136">
                  <c:v>1.0075482468013239</c:v>
                </c:pt>
                <c:pt idx="137">
                  <c:v>1.021229097249909</c:v>
                </c:pt>
                <c:pt idx="138">
                  <c:v>1.0244074974092929</c:v>
                </c:pt>
                <c:pt idx="139">
                  <c:v>1.026592462360669</c:v>
                </c:pt>
                <c:pt idx="140">
                  <c:v>1.027321716196721</c:v>
                </c:pt>
                <c:pt idx="141">
                  <c:v>1.0015894660021949</c:v>
                </c:pt>
                <c:pt idx="142">
                  <c:v>1.0066241179912041</c:v>
                </c:pt>
                <c:pt idx="143">
                  <c:v>1.0114474274344449</c:v>
                </c:pt>
                <c:pt idx="144">
                  <c:v>1.0276884199608369</c:v>
                </c:pt>
                <c:pt idx="145">
                  <c:v>1.0241257163967881</c:v>
                </c:pt>
                <c:pt idx="146">
                  <c:v>1.0264690519368671</c:v>
                </c:pt>
                <c:pt idx="147">
                  <c:v>1.0343731396118401</c:v>
                </c:pt>
                <c:pt idx="148">
                  <c:v>1.037587083304619</c:v>
                </c:pt>
                <c:pt idx="149">
                  <c:v>1.036285881835584</c:v>
                </c:pt>
                <c:pt idx="150">
                  <c:v>1.035786066608084</c:v>
                </c:pt>
                <c:pt idx="151">
                  <c:v>1.0336086531226989</c:v>
                </c:pt>
                <c:pt idx="152">
                  <c:v>1.0365947463997349</c:v>
                </c:pt>
                <c:pt idx="153">
                  <c:v>1.032859059493402</c:v>
                </c:pt>
                <c:pt idx="154">
                  <c:v>1.0307136312396801</c:v>
                </c:pt>
                <c:pt idx="155">
                  <c:v>1.0285651256089361</c:v>
                </c:pt>
                <c:pt idx="156">
                  <c:v>1.042670564717022</c:v>
                </c:pt>
                <c:pt idx="157">
                  <c:v>1.0496743576273</c:v>
                </c:pt>
                <c:pt idx="158">
                  <c:v>1.0499095875302651</c:v>
                </c:pt>
                <c:pt idx="159">
                  <c:v>1.0431139656969779</c:v>
                </c:pt>
                <c:pt idx="160">
                  <c:v>1.038494131993331</c:v>
                </c:pt>
                <c:pt idx="161">
                  <c:v>1.042357181449705</c:v>
                </c:pt>
                <c:pt idx="162">
                  <c:v>1.045313961159321</c:v>
                </c:pt>
                <c:pt idx="163">
                  <c:v>1.049882989503008</c:v>
                </c:pt>
                <c:pt idx="164">
                  <c:v>1.0418544000065779</c:v>
                </c:pt>
                <c:pt idx="165">
                  <c:v>1.046894818906082</c:v>
                </c:pt>
                <c:pt idx="166">
                  <c:v>1.0639686984105019</c:v>
                </c:pt>
                <c:pt idx="167">
                  <c:v>1.05853553221588</c:v>
                </c:pt>
                <c:pt idx="168">
                  <c:v>1.063177054844145</c:v>
                </c:pt>
                <c:pt idx="169">
                  <c:v>1.0618263375507839</c:v>
                </c:pt>
                <c:pt idx="170">
                  <c:v>1.061471407297981</c:v>
                </c:pt>
                <c:pt idx="171">
                  <c:v>1.0557273212448861</c:v>
                </c:pt>
                <c:pt idx="172">
                  <c:v>1.041433826424589</c:v>
                </c:pt>
                <c:pt idx="173">
                  <c:v>1.047137400910312</c:v>
                </c:pt>
                <c:pt idx="174">
                  <c:v>1.0301817896572709</c:v>
                </c:pt>
                <c:pt idx="175">
                  <c:v>1.0310460055484549</c:v>
                </c:pt>
                <c:pt idx="176">
                  <c:v>1.0386033676963251</c:v>
                </c:pt>
                <c:pt idx="177">
                  <c:v>1.0452714058159991</c:v>
                </c:pt>
                <c:pt idx="178">
                  <c:v>1.0508725883811569</c:v>
                </c:pt>
                <c:pt idx="179">
                  <c:v>1.048293396577554</c:v>
                </c:pt>
                <c:pt idx="180">
                  <c:v>1.045404213216087</c:v>
                </c:pt>
                <c:pt idx="181">
                  <c:v>1.048993149595612</c:v>
                </c:pt>
                <c:pt idx="182">
                  <c:v>1.0428234626247599</c:v>
                </c:pt>
                <c:pt idx="183">
                  <c:v>1.0367052204198619</c:v>
                </c:pt>
                <c:pt idx="184">
                  <c:v>1.037212876949329</c:v>
                </c:pt>
                <c:pt idx="185">
                  <c:v>1.027496839996749</c:v>
                </c:pt>
                <c:pt idx="186">
                  <c:v>1.029412698304401</c:v>
                </c:pt>
                <c:pt idx="187">
                  <c:v>1.0311316468901259</c:v>
                </c:pt>
                <c:pt idx="188">
                  <c:v>1.0318299680899521</c:v>
                </c:pt>
                <c:pt idx="189">
                  <c:v>1.028301721640245</c:v>
                </c:pt>
                <c:pt idx="190">
                  <c:v>1.047758382288781</c:v>
                </c:pt>
                <c:pt idx="191">
                  <c:v>1.066718019605551</c:v>
                </c:pt>
                <c:pt idx="192">
                  <c:v>1.068887934812613</c:v>
                </c:pt>
                <c:pt idx="193">
                  <c:v>1.0690126507934621</c:v>
                </c:pt>
                <c:pt idx="194">
                  <c:v>1.068154407067337</c:v>
                </c:pt>
                <c:pt idx="195">
                  <c:v>1.067536625877284</c:v>
                </c:pt>
                <c:pt idx="196">
                  <c:v>1.064663569212198</c:v>
                </c:pt>
                <c:pt idx="197">
                  <c:v>1.069168601365617</c:v>
                </c:pt>
                <c:pt idx="198">
                  <c:v>1.0708153711546251</c:v>
                </c:pt>
                <c:pt idx="199">
                  <c:v>1.068513219354339</c:v>
                </c:pt>
                <c:pt idx="200">
                  <c:v>1.062849633860049</c:v>
                </c:pt>
                <c:pt idx="201">
                  <c:v>1.05796459601691</c:v>
                </c:pt>
                <c:pt idx="202">
                  <c:v>1.05997602910921</c:v>
                </c:pt>
                <c:pt idx="203">
                  <c:v>1.06672280618972</c:v>
                </c:pt>
                <c:pt idx="204">
                  <c:v>1.0735401313091231</c:v>
                </c:pt>
                <c:pt idx="205">
                  <c:v>1.0618759317738691</c:v>
                </c:pt>
                <c:pt idx="206">
                  <c:v>1.065962695514947</c:v>
                </c:pt>
                <c:pt idx="207">
                  <c:v>1.0723018994963269</c:v>
                </c:pt>
                <c:pt idx="208">
                  <c:v>1.080011971904371</c:v>
                </c:pt>
                <c:pt idx="209">
                  <c:v>1.0891810607562931</c:v>
                </c:pt>
                <c:pt idx="210">
                  <c:v>1.091370750874685</c:v>
                </c:pt>
                <c:pt idx="211">
                  <c:v>1.099857620017662</c:v>
                </c:pt>
                <c:pt idx="212">
                  <c:v>1.099030706437055</c:v>
                </c:pt>
                <c:pt idx="213">
                  <c:v>1.0959492753107549</c:v>
                </c:pt>
                <c:pt idx="214">
                  <c:v>1.0965782009431839</c:v>
                </c:pt>
                <c:pt idx="215">
                  <c:v>1.092096169293167</c:v>
                </c:pt>
                <c:pt idx="216">
                  <c:v>1.1000611894112331</c:v>
                </c:pt>
                <c:pt idx="217">
                  <c:v>1.098101928742697</c:v>
                </c:pt>
                <c:pt idx="218">
                  <c:v>1.0966898821689339</c:v>
                </c:pt>
                <c:pt idx="219">
                  <c:v>1.1038498442341509</c:v>
                </c:pt>
                <c:pt idx="220">
                  <c:v>1.105124453240679</c:v>
                </c:pt>
                <c:pt idx="221">
                  <c:v>1.1135913023761681</c:v>
                </c:pt>
                <c:pt idx="222">
                  <c:v>1.110977751719602</c:v>
                </c:pt>
                <c:pt idx="223">
                  <c:v>1.102280461320944</c:v>
                </c:pt>
                <c:pt idx="224">
                  <c:v>1.103332255654266</c:v>
                </c:pt>
                <c:pt idx="225">
                  <c:v>1.1156362217953231</c:v>
                </c:pt>
                <c:pt idx="226">
                  <c:v>1.111702368846381</c:v>
                </c:pt>
                <c:pt idx="227">
                  <c:v>1.1255436289809471</c:v>
                </c:pt>
                <c:pt idx="228">
                  <c:v>1.1243708097414331</c:v>
                </c:pt>
                <c:pt idx="229">
                  <c:v>1.1247895177480169</c:v>
                </c:pt>
                <c:pt idx="230">
                  <c:v>1.12706812293237</c:v>
                </c:pt>
                <c:pt idx="231">
                  <c:v>1.123572529642658</c:v>
                </c:pt>
                <c:pt idx="232">
                  <c:v>1.1222691630095949</c:v>
                </c:pt>
                <c:pt idx="233">
                  <c:v>1.1132579639547671</c:v>
                </c:pt>
                <c:pt idx="234">
                  <c:v>1.112245941927597</c:v>
                </c:pt>
                <c:pt idx="235">
                  <c:v>1.1023383089925849</c:v>
                </c:pt>
                <c:pt idx="236">
                  <c:v>1.110676021902768</c:v>
                </c:pt>
                <c:pt idx="237">
                  <c:v>1.1130347035632391</c:v>
                </c:pt>
                <c:pt idx="238">
                  <c:v>1.1150668559571491</c:v>
                </c:pt>
                <c:pt idx="239">
                  <c:v>1.1236862418554101</c:v>
                </c:pt>
                <c:pt idx="240">
                  <c:v>1.1205678852042911</c:v>
                </c:pt>
                <c:pt idx="241">
                  <c:v>1.1259458961639031</c:v>
                </c:pt>
                <c:pt idx="242">
                  <c:v>1.1180865930975761</c:v>
                </c:pt>
                <c:pt idx="243">
                  <c:v>1.1224681754575061</c:v>
                </c:pt>
                <c:pt idx="244">
                  <c:v>1.123268864293292</c:v>
                </c:pt>
                <c:pt idx="245">
                  <c:v>1.128246318886992</c:v>
                </c:pt>
                <c:pt idx="246">
                  <c:v>1.1314004272283249</c:v>
                </c:pt>
                <c:pt idx="247">
                  <c:v>1.129584117207225</c:v>
                </c:pt>
                <c:pt idx="248">
                  <c:v>1.13714070746968</c:v>
                </c:pt>
                <c:pt idx="249">
                  <c:v>1.147415074053217</c:v>
                </c:pt>
                <c:pt idx="250">
                  <c:v>1.1496299196950019</c:v>
                </c:pt>
                <c:pt idx="251">
                  <c:v>1.155318148571892</c:v>
                </c:pt>
                <c:pt idx="252">
                  <c:v>1.1560207519575509</c:v>
                </c:pt>
                <c:pt idx="253">
                  <c:v>1.1580322578362441</c:v>
                </c:pt>
                <c:pt idx="254">
                  <c:v>1.157431221451434</c:v>
                </c:pt>
                <c:pt idx="255">
                  <c:v>1.1570769743486791</c:v>
                </c:pt>
                <c:pt idx="256">
                  <c:v>1.159551847219666</c:v>
                </c:pt>
                <c:pt idx="257">
                  <c:v>1.1604234239596789</c:v>
                </c:pt>
                <c:pt idx="258">
                  <c:v>1.159338524867995</c:v>
                </c:pt>
                <c:pt idx="259">
                  <c:v>1.1573328654672479</c:v>
                </c:pt>
                <c:pt idx="260">
                  <c:v>1.1591533663918641</c:v>
                </c:pt>
                <c:pt idx="261">
                  <c:v>1.15050479156668</c:v>
                </c:pt>
                <c:pt idx="262">
                  <c:v>1.154290057819584</c:v>
                </c:pt>
                <c:pt idx="263">
                  <c:v>1.164567419362545</c:v>
                </c:pt>
                <c:pt idx="264">
                  <c:v>1.166018417264044</c:v>
                </c:pt>
                <c:pt idx="265">
                  <c:v>1.171316988003986</c:v>
                </c:pt>
                <c:pt idx="266">
                  <c:v>1.1609813517269501</c:v>
                </c:pt>
                <c:pt idx="267">
                  <c:v>1.1606311116678549</c:v>
                </c:pt>
                <c:pt idx="268">
                  <c:v>1.143573155082716</c:v>
                </c:pt>
                <c:pt idx="269">
                  <c:v>1.1379624472511429</c:v>
                </c:pt>
                <c:pt idx="270">
                  <c:v>1.1464827750765021</c:v>
                </c:pt>
                <c:pt idx="271">
                  <c:v>1.1547691958660551</c:v>
                </c:pt>
                <c:pt idx="272">
                  <c:v>1.157179783349682</c:v>
                </c:pt>
                <c:pt idx="273">
                  <c:v>1.157060428035189</c:v>
                </c:pt>
                <c:pt idx="274">
                  <c:v>1.1573170255424801</c:v>
                </c:pt>
                <c:pt idx="275">
                  <c:v>1.163469570904486</c:v>
                </c:pt>
                <c:pt idx="276">
                  <c:v>1.171642590833462</c:v>
                </c:pt>
                <c:pt idx="277">
                  <c:v>1.1721327720304029</c:v>
                </c:pt>
                <c:pt idx="278">
                  <c:v>1.173643183886351</c:v>
                </c:pt>
                <c:pt idx="279">
                  <c:v>1.177350632900841</c:v>
                </c:pt>
                <c:pt idx="280">
                  <c:v>1.1545074920855549</c:v>
                </c:pt>
                <c:pt idx="281">
                  <c:v>1.153322136730603</c:v>
                </c:pt>
                <c:pt idx="282">
                  <c:v>1.134065506456402</c:v>
                </c:pt>
                <c:pt idx="283">
                  <c:v>1.117326563137333</c:v>
                </c:pt>
                <c:pt idx="284">
                  <c:v>1.094549874588548</c:v>
                </c:pt>
                <c:pt idx="285">
                  <c:v>1.104762614473306</c:v>
                </c:pt>
                <c:pt idx="286">
                  <c:v>1.10962168834483</c:v>
                </c:pt>
                <c:pt idx="287">
                  <c:v>1.120708025613729</c:v>
                </c:pt>
                <c:pt idx="288">
                  <c:v>1.103774069893583</c:v>
                </c:pt>
                <c:pt idx="289">
                  <c:v>1.078056175300335</c:v>
                </c:pt>
                <c:pt idx="290">
                  <c:v>1.0469471963601149</c:v>
                </c:pt>
                <c:pt idx="291">
                  <c:v>1.0377374000215589</c:v>
                </c:pt>
                <c:pt idx="292">
                  <c:v>1.039724339583413</c:v>
                </c:pt>
                <c:pt idx="293">
                  <c:v>1.059234878773615</c:v>
                </c:pt>
                <c:pt idx="294">
                  <c:v>1.061783731767737</c:v>
                </c:pt>
                <c:pt idx="295">
                  <c:v>1.04934837171176</c:v>
                </c:pt>
                <c:pt idx="296">
                  <c:v>1.0529051901092581</c:v>
                </c:pt>
                <c:pt idx="297">
                  <c:v>1.055848725977854</c:v>
                </c:pt>
                <c:pt idx="298">
                  <c:v>1.0645001849787641</c:v>
                </c:pt>
                <c:pt idx="299">
                  <c:v>1.0508027644015629</c:v>
                </c:pt>
                <c:pt idx="300">
                  <c:v>1.0584239492235721</c:v>
                </c:pt>
                <c:pt idx="301">
                  <c:v>1.0561044671543149</c:v>
                </c:pt>
                <c:pt idx="302">
                  <c:v>1.048239666889575</c:v>
                </c:pt>
                <c:pt idx="303">
                  <c:v>1.047681706775194</c:v>
                </c:pt>
                <c:pt idx="304">
                  <c:v>1.061422047482621</c:v>
                </c:pt>
                <c:pt idx="305">
                  <c:v>1.0614752387262849</c:v>
                </c:pt>
                <c:pt idx="306">
                  <c:v>1.0671683543483661</c:v>
                </c:pt>
                <c:pt idx="307">
                  <c:v>1.063143747112395</c:v>
                </c:pt>
                <c:pt idx="308">
                  <c:v>1.0739917867043569</c:v>
                </c:pt>
                <c:pt idx="309">
                  <c:v>1.0798638963974629</c:v>
                </c:pt>
                <c:pt idx="310">
                  <c:v>1.075232122169731</c:v>
                </c:pt>
                <c:pt idx="311">
                  <c:v>1.0715908593495751</c:v>
                </c:pt>
                <c:pt idx="312">
                  <c:v>1.0751256698384579</c:v>
                </c:pt>
                <c:pt idx="313">
                  <c:v>1.065910052112309</c:v>
                </c:pt>
                <c:pt idx="314">
                  <c:v>1.0549869115796151</c:v>
                </c:pt>
                <c:pt idx="315">
                  <c:v>1.054933347379718</c:v>
                </c:pt>
                <c:pt idx="316">
                  <c:v>1.059424517805345</c:v>
                </c:pt>
                <c:pt idx="317">
                  <c:v>1.0557567735880069</c:v>
                </c:pt>
                <c:pt idx="318">
                  <c:v>1.0573443013027299</c:v>
                </c:pt>
                <c:pt idx="319">
                  <c:v>1.0797728820553461</c:v>
                </c:pt>
                <c:pt idx="320">
                  <c:v>1.078798598566608</c:v>
                </c:pt>
                <c:pt idx="321">
                  <c:v>1.079362479459717</c:v>
                </c:pt>
                <c:pt idx="322">
                  <c:v>1.0785353386203049</c:v>
                </c:pt>
                <c:pt idx="323">
                  <c:v>1.0864061576526101</c:v>
                </c:pt>
                <c:pt idx="324">
                  <c:v>1.077466566550574</c:v>
                </c:pt>
                <c:pt idx="325">
                  <c:v>1.079632155083514</c:v>
                </c:pt>
                <c:pt idx="326">
                  <c:v>1.0864997700835941</c:v>
                </c:pt>
                <c:pt idx="327">
                  <c:v>1.0924556775890679</c:v>
                </c:pt>
                <c:pt idx="328">
                  <c:v>1.0871831846651649</c:v>
                </c:pt>
                <c:pt idx="329">
                  <c:v>1.0802507692771071</c:v>
                </c:pt>
                <c:pt idx="330">
                  <c:v>1.070531507798135</c:v>
                </c:pt>
                <c:pt idx="331">
                  <c:v>1.0721153707182021</c:v>
                </c:pt>
                <c:pt idx="332">
                  <c:v>1.0769152689348449</c:v>
                </c:pt>
                <c:pt idx="333">
                  <c:v>1.081748197881272</c:v>
                </c:pt>
                <c:pt idx="334">
                  <c:v>1.073590825960808</c:v>
                </c:pt>
                <c:pt idx="335">
                  <c:v>1.093629125590206</c:v>
                </c:pt>
                <c:pt idx="336">
                  <c:v>1.102610356867004</c:v>
                </c:pt>
                <c:pt idx="337">
                  <c:v>1.1028608507456681</c:v>
                </c:pt>
                <c:pt idx="338">
                  <c:v>1.1014326852042231</c:v>
                </c:pt>
                <c:pt idx="339">
                  <c:v>1.1032008757555769</c:v>
                </c:pt>
                <c:pt idx="340">
                  <c:v>1.0979919570904699</c:v>
                </c:pt>
                <c:pt idx="341">
                  <c:v>1.1028169470902529</c:v>
                </c:pt>
                <c:pt idx="342">
                  <c:v>1.1278958371656229</c:v>
                </c:pt>
                <c:pt idx="343">
                  <c:v>1.1275944103615669</c:v>
                </c:pt>
                <c:pt idx="344">
                  <c:v>1.1288061342335221</c:v>
                </c:pt>
                <c:pt idx="345">
                  <c:v>1.127126134033742</c:v>
                </c:pt>
                <c:pt idx="346">
                  <c:v>1.1276515174853321</c:v>
                </c:pt>
                <c:pt idx="347">
                  <c:v>1.1287906451001599</c:v>
                </c:pt>
                <c:pt idx="348">
                  <c:v>1.125117118867117</c:v>
                </c:pt>
                <c:pt idx="349">
                  <c:v>1.119369273426605</c:v>
                </c:pt>
                <c:pt idx="350">
                  <c:v>1.1247386405784749</c:v>
                </c:pt>
                <c:pt idx="351">
                  <c:v>1.124187197306145</c:v>
                </c:pt>
                <c:pt idx="352">
                  <c:v>1.1176973878492209</c:v>
                </c:pt>
                <c:pt idx="353">
                  <c:v>1.1201350529013421</c:v>
                </c:pt>
                <c:pt idx="354">
                  <c:v>1.127290331750469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BB-4FB4-8C1A-5857A3A43ABC}"/>
            </c:ext>
          </c:extLst>
        </c:ser>
        <c:ser>
          <c:idx val="3"/>
          <c:order val="3"/>
          <c:tx>
            <c:strRef>
              <c:f>'300etf'!$K$1</c:f>
              <c:strCache>
                <c:ptCount val="1"/>
                <c:pt idx="0">
                  <c:v>净值(0.95-1.15,10, fut)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'300etf'!$A$2:$A$357</c:f>
              <c:numCache>
                <c:formatCode>m/d/yyyy</c:formatCode>
                <c:ptCount val="356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'300etf'!$K$2:$K$357</c:f>
              <c:numCache>
                <c:formatCode>General</c:formatCode>
                <c:ptCount val="356"/>
                <c:pt idx="0">
                  <c:v>1</c:v>
                </c:pt>
                <c:pt idx="1">
                  <c:v>0.99992398525693338</c:v>
                </c:pt>
                <c:pt idx="2">
                  <c:v>1.0007429496235301</c:v>
                </c:pt>
                <c:pt idx="3">
                  <c:v>1.0069990547409551</c:v>
                </c:pt>
                <c:pt idx="4">
                  <c:v>1.005488994076436</c:v>
                </c:pt>
                <c:pt idx="5">
                  <c:v>1.018153983084725</c:v>
                </c:pt>
                <c:pt idx="6">
                  <c:v>1.0215875487923001</c:v>
                </c:pt>
                <c:pt idx="7">
                  <c:v>1.031766058490412</c:v>
                </c:pt>
                <c:pt idx="8">
                  <c:v>1.030201502181378</c:v>
                </c:pt>
                <c:pt idx="9">
                  <c:v>1.0263252313436551</c:v>
                </c:pt>
                <c:pt idx="10">
                  <c:v>1.0323119557389191</c:v>
                </c:pt>
                <c:pt idx="11">
                  <c:v>1.025347298272957</c:v>
                </c:pt>
                <c:pt idx="12">
                  <c:v>1.033793971533995</c:v>
                </c:pt>
                <c:pt idx="13">
                  <c:v>1.033731386235661</c:v>
                </c:pt>
                <c:pt idx="14">
                  <c:v>1.042882791414993</c:v>
                </c:pt>
                <c:pt idx="15">
                  <c:v>1.0405398850123571</c:v>
                </c:pt>
                <c:pt idx="16">
                  <c:v>1.0341437048209119</c:v>
                </c:pt>
                <c:pt idx="17">
                  <c:v>1.0324992675732041</c:v>
                </c:pt>
                <c:pt idx="18">
                  <c:v>1.031188264803544</c:v>
                </c:pt>
                <c:pt idx="19">
                  <c:v>1.0369561363688811</c:v>
                </c:pt>
                <c:pt idx="20">
                  <c:v>1.022254256591121</c:v>
                </c:pt>
                <c:pt idx="21">
                  <c:v>1.024289098360079</c:v>
                </c:pt>
                <c:pt idx="22">
                  <c:v>1.0023579377904059</c:v>
                </c:pt>
                <c:pt idx="23">
                  <c:v>0.98006855526145431</c:v>
                </c:pt>
                <c:pt idx="24">
                  <c:v>0.9916367433040425</c:v>
                </c:pt>
                <c:pt idx="25">
                  <c:v>0.99733143203437313</c:v>
                </c:pt>
                <c:pt idx="26">
                  <c:v>1.0148217448447689</c:v>
                </c:pt>
                <c:pt idx="27">
                  <c:v>1.014471436827703</c:v>
                </c:pt>
                <c:pt idx="28">
                  <c:v>1.01399074056827</c:v>
                </c:pt>
                <c:pt idx="29">
                  <c:v>1.023340851931666</c:v>
                </c:pt>
                <c:pt idx="30">
                  <c:v>1.02980312611972</c:v>
                </c:pt>
                <c:pt idx="31">
                  <c:v>1.0270991307249531</c:v>
                </c:pt>
                <c:pt idx="32">
                  <c:v>1.0334670742412839</c:v>
                </c:pt>
                <c:pt idx="33">
                  <c:v>1.0522818327458261</c:v>
                </c:pt>
                <c:pt idx="34">
                  <c:v>1.0458318305160661</c:v>
                </c:pt>
                <c:pt idx="35">
                  <c:v>1.0476471400916429</c:v>
                </c:pt>
                <c:pt idx="36">
                  <c:v>1.0639914872228391</c:v>
                </c:pt>
                <c:pt idx="37">
                  <c:v>1.067637800027228</c:v>
                </c:pt>
                <c:pt idx="38">
                  <c:v>1.060942866628503</c:v>
                </c:pt>
                <c:pt idx="39">
                  <c:v>1.0607276281255911</c:v>
                </c:pt>
                <c:pt idx="40">
                  <c:v>1.0536598168960081</c:v>
                </c:pt>
                <c:pt idx="41">
                  <c:v>1.0526239820700749</c:v>
                </c:pt>
                <c:pt idx="42">
                  <c:v>1.0283423100642659</c:v>
                </c:pt>
                <c:pt idx="43">
                  <c:v>1.0518143944393741</c:v>
                </c:pt>
                <c:pt idx="44">
                  <c:v>1.054623717287809</c:v>
                </c:pt>
                <c:pt idx="45">
                  <c:v>1.061313524099468</c:v>
                </c:pt>
                <c:pt idx="46">
                  <c:v>1.078435145234256</c:v>
                </c:pt>
                <c:pt idx="47">
                  <c:v>1.0643228336615549</c:v>
                </c:pt>
                <c:pt idx="48">
                  <c:v>1.038233393205988</c:v>
                </c:pt>
                <c:pt idx="49">
                  <c:v>1.0544622279383411</c:v>
                </c:pt>
                <c:pt idx="50">
                  <c:v>1.0415388942103301</c:v>
                </c:pt>
                <c:pt idx="51">
                  <c:v>1.0318590191542829</c:v>
                </c:pt>
                <c:pt idx="52">
                  <c:v>1.023436659877186</c:v>
                </c:pt>
                <c:pt idx="53">
                  <c:v>0.99371204260394552</c:v>
                </c:pt>
                <c:pt idx="54">
                  <c:v>0.99190421235427784</c:v>
                </c:pt>
                <c:pt idx="55">
                  <c:v>0.98235262215370267</c:v>
                </c:pt>
                <c:pt idx="56">
                  <c:v>0.97713489857985325</c:v>
                </c:pt>
                <c:pt idx="57">
                  <c:v>0.97958405599186871</c:v>
                </c:pt>
                <c:pt idx="58">
                  <c:v>0.96594386266459642</c:v>
                </c:pt>
                <c:pt idx="59">
                  <c:v>0.97787787974148788</c:v>
                </c:pt>
                <c:pt idx="60">
                  <c:v>0.99420233485111131</c:v>
                </c:pt>
                <c:pt idx="61">
                  <c:v>0.98994285275783145</c:v>
                </c:pt>
                <c:pt idx="62">
                  <c:v>0.99313888281951879</c:v>
                </c:pt>
                <c:pt idx="63">
                  <c:v>0.98926412790450724</c:v>
                </c:pt>
                <c:pt idx="64">
                  <c:v>0.98651569389630656</c:v>
                </c:pt>
                <c:pt idx="65">
                  <c:v>0.98613206921377772</c:v>
                </c:pt>
                <c:pt idx="66">
                  <c:v>1.0007721794418549</c:v>
                </c:pt>
                <c:pt idx="67">
                  <c:v>0.99483780127954213</c:v>
                </c:pt>
                <c:pt idx="68">
                  <c:v>1.0113595944829621</c:v>
                </c:pt>
                <c:pt idx="69">
                  <c:v>1.0093784178660481</c:v>
                </c:pt>
                <c:pt idx="70">
                  <c:v>1.0127068970933371</c:v>
                </c:pt>
                <c:pt idx="71">
                  <c:v>1.009151646268208</c:v>
                </c:pt>
                <c:pt idx="72">
                  <c:v>1.004826778825467</c:v>
                </c:pt>
                <c:pt idx="73">
                  <c:v>1.014890397519943</c:v>
                </c:pt>
                <c:pt idx="74">
                  <c:v>1.011469181518146</c:v>
                </c:pt>
                <c:pt idx="75">
                  <c:v>1.0127784037931331</c:v>
                </c:pt>
                <c:pt idx="76">
                  <c:v>1.022994501666771</c:v>
                </c:pt>
                <c:pt idx="77">
                  <c:v>1.024634233467953</c:v>
                </c:pt>
                <c:pt idx="78">
                  <c:v>1.017049034694981</c:v>
                </c:pt>
                <c:pt idx="79">
                  <c:v>1.0238779758667009</c:v>
                </c:pt>
                <c:pt idx="80">
                  <c:v>1.021226630896823</c:v>
                </c:pt>
                <c:pt idx="81">
                  <c:v>1.018396432904505</c:v>
                </c:pt>
                <c:pt idx="82">
                  <c:v>1.020981629048286</c:v>
                </c:pt>
                <c:pt idx="83">
                  <c:v>1.024871533429732</c:v>
                </c:pt>
                <c:pt idx="84">
                  <c:v>1.028870982994188</c:v>
                </c:pt>
                <c:pt idx="85">
                  <c:v>1.0412608586107031</c:v>
                </c:pt>
                <c:pt idx="86">
                  <c:v>1.043455380672446</c:v>
                </c:pt>
                <c:pt idx="87">
                  <c:v>1.042025967711393</c:v>
                </c:pt>
                <c:pt idx="88">
                  <c:v>1.0500979822194609</c:v>
                </c:pt>
                <c:pt idx="89">
                  <c:v>1.0498744738956769</c:v>
                </c:pt>
                <c:pt idx="90">
                  <c:v>1.0500531170195651</c:v>
                </c:pt>
                <c:pt idx="91">
                  <c:v>1.052621860312607</c:v>
                </c:pt>
                <c:pt idx="92">
                  <c:v>1.0460558237987789</c:v>
                </c:pt>
                <c:pt idx="93">
                  <c:v>1.0447193706703159</c:v>
                </c:pt>
                <c:pt idx="94">
                  <c:v>1.049099455948115</c:v>
                </c:pt>
                <c:pt idx="95">
                  <c:v>1.054611142857826</c:v>
                </c:pt>
                <c:pt idx="96">
                  <c:v>1.0518573508630411</c:v>
                </c:pt>
                <c:pt idx="97">
                  <c:v>1.0469598915615701</c:v>
                </c:pt>
                <c:pt idx="98">
                  <c:v>1.033561176822551</c:v>
                </c:pt>
                <c:pt idx="99">
                  <c:v>1.033470153059417</c:v>
                </c:pt>
                <c:pt idx="100">
                  <c:v>1.0405799914236149</c:v>
                </c:pt>
                <c:pt idx="101">
                  <c:v>1.037665677301616</c:v>
                </c:pt>
                <c:pt idx="102">
                  <c:v>1.0385078729993911</c:v>
                </c:pt>
                <c:pt idx="103">
                  <c:v>1.039486792880923</c:v>
                </c:pt>
                <c:pt idx="104">
                  <c:v>1.063227890938049</c:v>
                </c:pt>
                <c:pt idx="105">
                  <c:v>1.0669032878403031</c:v>
                </c:pt>
                <c:pt idx="106">
                  <c:v>1.0660881941600751</c:v>
                </c:pt>
                <c:pt idx="107">
                  <c:v>1.0660655531017209</c:v>
                </c:pt>
                <c:pt idx="108">
                  <c:v>1.0718614793997241</c:v>
                </c:pt>
                <c:pt idx="109">
                  <c:v>1.0747347508719161</c:v>
                </c:pt>
                <c:pt idx="110">
                  <c:v>1.079980030579166</c:v>
                </c:pt>
                <c:pt idx="111">
                  <c:v>1.0797315160387799</c:v>
                </c:pt>
                <c:pt idx="112">
                  <c:v>1.0688460921799641</c:v>
                </c:pt>
                <c:pt idx="113">
                  <c:v>1.073527566145416</c:v>
                </c:pt>
                <c:pt idx="114">
                  <c:v>1.0606562380641731</c:v>
                </c:pt>
                <c:pt idx="115">
                  <c:v>1.07093355029051</c:v>
                </c:pt>
                <c:pt idx="116">
                  <c:v>1.0726343968341501</c:v>
                </c:pt>
                <c:pt idx="117">
                  <c:v>1.0784683048439381</c:v>
                </c:pt>
                <c:pt idx="118">
                  <c:v>1.0883637571580349</c:v>
                </c:pt>
                <c:pt idx="119">
                  <c:v>1.089152375400277</c:v>
                </c:pt>
                <c:pt idx="120">
                  <c:v>1.0936746728820119</c:v>
                </c:pt>
                <c:pt idx="121">
                  <c:v>1.1006192669156949</c:v>
                </c:pt>
                <c:pt idx="122">
                  <c:v>1.093884646455545</c:v>
                </c:pt>
                <c:pt idx="123">
                  <c:v>1.1024798166651011</c:v>
                </c:pt>
                <c:pt idx="124">
                  <c:v>1.1208064477333211</c:v>
                </c:pt>
                <c:pt idx="125">
                  <c:v>1.1340918984284341</c:v>
                </c:pt>
                <c:pt idx="126">
                  <c:v>1.14010075982633</c:v>
                </c:pt>
                <c:pt idx="127">
                  <c:v>1.146255900894497</c:v>
                </c:pt>
                <c:pt idx="128">
                  <c:v>1.150991367586627</c:v>
                </c:pt>
                <c:pt idx="129">
                  <c:v>1.151537559674755</c:v>
                </c:pt>
                <c:pt idx="130">
                  <c:v>1.1531297720975671</c:v>
                </c:pt>
                <c:pt idx="131">
                  <c:v>1.152079094306059</c:v>
                </c:pt>
                <c:pt idx="132">
                  <c:v>1.152481304147988</c:v>
                </c:pt>
                <c:pt idx="133">
                  <c:v>1.1486446571179521</c:v>
                </c:pt>
                <c:pt idx="134">
                  <c:v>1.1408938340072421</c:v>
                </c:pt>
                <c:pt idx="135">
                  <c:v>1.1140687710651691</c:v>
                </c:pt>
                <c:pt idx="136">
                  <c:v>1.116241473293877</c:v>
                </c:pt>
                <c:pt idx="137">
                  <c:v>1.13375299382217</c:v>
                </c:pt>
                <c:pt idx="138">
                  <c:v>1.136711992261128</c:v>
                </c:pt>
                <c:pt idx="139">
                  <c:v>1.1403862716964299</c:v>
                </c:pt>
                <c:pt idx="140">
                  <c:v>1.1418960302403789</c:v>
                </c:pt>
                <c:pt idx="141">
                  <c:v>1.1088048579974881</c:v>
                </c:pt>
                <c:pt idx="142">
                  <c:v>1.1121775320345131</c:v>
                </c:pt>
                <c:pt idx="143">
                  <c:v>1.11681830762578</c:v>
                </c:pt>
                <c:pt idx="144">
                  <c:v>1.1400130115180671</c:v>
                </c:pt>
                <c:pt idx="145">
                  <c:v>1.134501702514253</c:v>
                </c:pt>
                <c:pt idx="146">
                  <c:v>1.1387231020414439</c:v>
                </c:pt>
                <c:pt idx="147">
                  <c:v>1.1510955270876271</c:v>
                </c:pt>
                <c:pt idx="148">
                  <c:v>1.1546162976225769</c:v>
                </c:pt>
                <c:pt idx="149">
                  <c:v>1.1523587468532741</c:v>
                </c:pt>
                <c:pt idx="150">
                  <c:v>1.150224276281274</c:v>
                </c:pt>
                <c:pt idx="151">
                  <c:v>1.143172489468077</c:v>
                </c:pt>
                <c:pt idx="152">
                  <c:v>1.145868949943313</c:v>
                </c:pt>
                <c:pt idx="153">
                  <c:v>1.1371565316477581</c:v>
                </c:pt>
                <c:pt idx="154">
                  <c:v>1.131923808193372</c:v>
                </c:pt>
                <c:pt idx="155">
                  <c:v>1.1278834950644021</c:v>
                </c:pt>
                <c:pt idx="156">
                  <c:v>1.1494272733542239</c:v>
                </c:pt>
                <c:pt idx="157">
                  <c:v>1.1668113366224411</c:v>
                </c:pt>
                <c:pt idx="158">
                  <c:v>1.165297971543279</c:v>
                </c:pt>
                <c:pt idx="159">
                  <c:v>1.154861966723602</c:v>
                </c:pt>
                <c:pt idx="160">
                  <c:v>1.148406473395152</c:v>
                </c:pt>
                <c:pt idx="161">
                  <c:v>1.1526295321197431</c:v>
                </c:pt>
                <c:pt idx="162">
                  <c:v>1.1545141448042531</c:v>
                </c:pt>
                <c:pt idx="163">
                  <c:v>1.158761390568575</c:v>
                </c:pt>
                <c:pt idx="164">
                  <c:v>1.1494001801171609</c:v>
                </c:pt>
                <c:pt idx="165">
                  <c:v>1.154361119903736</c:v>
                </c:pt>
                <c:pt idx="166">
                  <c:v>1.176541994404509</c:v>
                </c:pt>
                <c:pt idx="167">
                  <c:v>1.166876799490403</c:v>
                </c:pt>
                <c:pt idx="168">
                  <c:v>1.1725512752515199</c:v>
                </c:pt>
                <c:pt idx="169">
                  <c:v>1.1699638353825319</c:v>
                </c:pt>
                <c:pt idx="170">
                  <c:v>1.168478955778794</c:v>
                </c:pt>
                <c:pt idx="171">
                  <c:v>1.160331128920147</c:v>
                </c:pt>
                <c:pt idx="172">
                  <c:v>1.142113604822951</c:v>
                </c:pt>
                <c:pt idx="173">
                  <c:v>1.1463370410315341</c:v>
                </c:pt>
                <c:pt idx="174">
                  <c:v>1.12951099850032</c:v>
                </c:pt>
                <c:pt idx="175">
                  <c:v>1.1287489417787451</c:v>
                </c:pt>
                <c:pt idx="176">
                  <c:v>1.1347356045983099</c:v>
                </c:pt>
                <c:pt idx="177">
                  <c:v>1.1403250570624099</c:v>
                </c:pt>
                <c:pt idx="178">
                  <c:v>1.1451896853890511</c:v>
                </c:pt>
                <c:pt idx="179">
                  <c:v>1.1404684721826071</c:v>
                </c:pt>
                <c:pt idx="180">
                  <c:v>1.136682903618224</c:v>
                </c:pt>
                <c:pt idx="181">
                  <c:v>1.145910457886935</c:v>
                </c:pt>
                <c:pt idx="182">
                  <c:v>1.136013590903187</c:v>
                </c:pt>
                <c:pt idx="183">
                  <c:v>1.1281757931685821</c:v>
                </c:pt>
                <c:pt idx="184">
                  <c:v>1.126942486881817</c:v>
                </c:pt>
                <c:pt idx="185">
                  <c:v>1.11654395037149</c:v>
                </c:pt>
                <c:pt idx="186">
                  <c:v>1.118440827641336</c:v>
                </c:pt>
                <c:pt idx="187">
                  <c:v>1.120318693008356</c:v>
                </c:pt>
                <c:pt idx="188">
                  <c:v>1.122195659898652</c:v>
                </c:pt>
                <c:pt idx="189">
                  <c:v>1.118869049204215</c:v>
                </c:pt>
                <c:pt idx="190">
                  <c:v>1.1328004397007529</c:v>
                </c:pt>
                <c:pt idx="191">
                  <c:v>1.161926600358584</c:v>
                </c:pt>
                <c:pt idx="192">
                  <c:v>1.164810255501441</c:v>
                </c:pt>
                <c:pt idx="193">
                  <c:v>1.1621603638228351</c:v>
                </c:pt>
                <c:pt idx="194">
                  <c:v>1.1601565839205239</c:v>
                </c:pt>
                <c:pt idx="195">
                  <c:v>1.1573724816015081</c:v>
                </c:pt>
                <c:pt idx="196">
                  <c:v>1.150144480185733</c:v>
                </c:pt>
                <c:pt idx="197">
                  <c:v>1.1545144166237</c:v>
                </c:pt>
                <c:pt idx="198">
                  <c:v>1.155720623378417</c:v>
                </c:pt>
                <c:pt idx="199">
                  <c:v>1.1527969540294201</c:v>
                </c:pt>
                <c:pt idx="200">
                  <c:v>1.1460582784826161</c:v>
                </c:pt>
                <c:pt idx="201">
                  <c:v>1.138468200161024</c:v>
                </c:pt>
                <c:pt idx="202">
                  <c:v>1.140253067028727</c:v>
                </c:pt>
                <c:pt idx="203">
                  <c:v>1.147243226780821</c:v>
                </c:pt>
                <c:pt idx="204">
                  <c:v>1.155247156696724</c:v>
                </c:pt>
                <c:pt idx="205">
                  <c:v>1.140845937332081</c:v>
                </c:pt>
                <c:pt idx="206">
                  <c:v>1.1446636543423301</c:v>
                </c:pt>
                <c:pt idx="207">
                  <c:v>1.1523268481229429</c:v>
                </c:pt>
                <c:pt idx="208">
                  <c:v>1.159756544640397</c:v>
                </c:pt>
                <c:pt idx="209">
                  <c:v>1.17359688567876</c:v>
                </c:pt>
                <c:pt idx="210">
                  <c:v>1.174790262275867</c:v>
                </c:pt>
                <c:pt idx="211">
                  <c:v>1.1926026420283991</c:v>
                </c:pt>
                <c:pt idx="212">
                  <c:v>1.1884691504855369</c:v>
                </c:pt>
                <c:pt idx="213">
                  <c:v>1.1805368422761831</c:v>
                </c:pt>
                <c:pt idx="214">
                  <c:v>1.1795888237251519</c:v>
                </c:pt>
                <c:pt idx="215">
                  <c:v>1.1691883944107739</c:v>
                </c:pt>
                <c:pt idx="216">
                  <c:v>1.179862152654285</c:v>
                </c:pt>
                <c:pt idx="217">
                  <c:v>1.17702887370321</c:v>
                </c:pt>
                <c:pt idx="218">
                  <c:v>1.175843689557311</c:v>
                </c:pt>
                <c:pt idx="219">
                  <c:v>1.1836407789930119</c:v>
                </c:pt>
                <c:pt idx="220">
                  <c:v>1.18401673955239</c:v>
                </c:pt>
                <c:pt idx="221">
                  <c:v>1.1938442338731601</c:v>
                </c:pt>
                <c:pt idx="222">
                  <c:v>1.189656839267651</c:v>
                </c:pt>
                <c:pt idx="223">
                  <c:v>1.1780615794098901</c:v>
                </c:pt>
                <c:pt idx="224">
                  <c:v>1.1781819822558759</c:v>
                </c:pt>
                <c:pt idx="225">
                  <c:v>1.1919204489693049</c:v>
                </c:pt>
                <c:pt idx="226">
                  <c:v>1.186906553625332</c:v>
                </c:pt>
                <c:pt idx="227">
                  <c:v>1.2078558643419881</c:v>
                </c:pt>
                <c:pt idx="228">
                  <c:v>1.205814779693154</c:v>
                </c:pt>
                <c:pt idx="229">
                  <c:v>1.205714946837064</c:v>
                </c:pt>
                <c:pt idx="230">
                  <c:v>1.207532426706186</c:v>
                </c:pt>
                <c:pt idx="231">
                  <c:v>1.1994223075098041</c:v>
                </c:pt>
                <c:pt idx="232">
                  <c:v>1.1964629354270659</c:v>
                </c:pt>
                <c:pt idx="233">
                  <c:v>1.1849089549631959</c:v>
                </c:pt>
                <c:pt idx="234">
                  <c:v>1.1827832627743129</c:v>
                </c:pt>
                <c:pt idx="235">
                  <c:v>1.1719220131076611</c:v>
                </c:pt>
                <c:pt idx="236">
                  <c:v>1.180081400477031</c:v>
                </c:pt>
                <c:pt idx="237">
                  <c:v>1.182603195958059</c:v>
                </c:pt>
                <c:pt idx="238">
                  <c:v>1.184563568596867</c:v>
                </c:pt>
                <c:pt idx="239">
                  <c:v>1.1971042204068301</c:v>
                </c:pt>
                <c:pt idx="240">
                  <c:v>1.1911673558829159</c:v>
                </c:pt>
                <c:pt idx="241">
                  <c:v>1.199593303299171</c:v>
                </c:pt>
                <c:pt idx="242">
                  <c:v>1.1870755913026809</c:v>
                </c:pt>
                <c:pt idx="243">
                  <c:v>1.192948840668959</c:v>
                </c:pt>
                <c:pt idx="244">
                  <c:v>1.1931088009306949</c:v>
                </c:pt>
                <c:pt idx="245">
                  <c:v>1.2001811566125089</c:v>
                </c:pt>
                <c:pt idx="246">
                  <c:v>1.204035323429917</c:v>
                </c:pt>
                <c:pt idx="247">
                  <c:v>1.2019607844016309</c:v>
                </c:pt>
                <c:pt idx="248">
                  <c:v>1.2137905494528429</c:v>
                </c:pt>
                <c:pt idx="249">
                  <c:v>1.2341556411272441</c:v>
                </c:pt>
                <c:pt idx="250">
                  <c:v>1.240314399819948</c:v>
                </c:pt>
                <c:pt idx="251">
                  <c:v>1.258632979601066</c:v>
                </c:pt>
                <c:pt idx="252">
                  <c:v>1.2661588741791601</c:v>
                </c:pt>
                <c:pt idx="253">
                  <c:v>1.281647434088359</c:v>
                </c:pt>
                <c:pt idx="254">
                  <c:v>1.2790496717242821</c:v>
                </c:pt>
                <c:pt idx="255">
                  <c:v>1.272993118836248</c:v>
                </c:pt>
                <c:pt idx="256">
                  <c:v>1.2936949222234371</c:v>
                </c:pt>
                <c:pt idx="257">
                  <c:v>1.2939804818850951</c:v>
                </c:pt>
                <c:pt idx="258">
                  <c:v>1.281333120362018</c:v>
                </c:pt>
                <c:pt idx="259">
                  <c:v>1.275843349326083</c:v>
                </c:pt>
                <c:pt idx="260">
                  <c:v>1.2868567119302601</c:v>
                </c:pt>
                <c:pt idx="261">
                  <c:v>1.2771364117382711</c:v>
                </c:pt>
                <c:pt idx="262">
                  <c:v>1.2805705298054919</c:v>
                </c:pt>
                <c:pt idx="263">
                  <c:v>1.292834189170847</c:v>
                </c:pt>
                <c:pt idx="264">
                  <c:v>1.291664461066474</c:v>
                </c:pt>
                <c:pt idx="265">
                  <c:v>1.2985517651370999</c:v>
                </c:pt>
                <c:pt idx="266">
                  <c:v>1.2846265481727901</c:v>
                </c:pt>
                <c:pt idx="267">
                  <c:v>1.2834004032861761</c:v>
                </c:pt>
                <c:pt idx="268">
                  <c:v>1.2675890255081821</c:v>
                </c:pt>
                <c:pt idx="269">
                  <c:v>1.260890159258913</c:v>
                </c:pt>
                <c:pt idx="270">
                  <c:v>1.272564267041234</c:v>
                </c:pt>
                <c:pt idx="271">
                  <c:v>1.2836966729398009</c:v>
                </c:pt>
                <c:pt idx="272">
                  <c:v>1.284406025861889</c:v>
                </c:pt>
                <c:pt idx="273">
                  <c:v>1.284071300337438</c:v>
                </c:pt>
                <c:pt idx="274">
                  <c:v>1.284090994036146</c:v>
                </c:pt>
                <c:pt idx="275">
                  <c:v>1.295809424116618</c:v>
                </c:pt>
                <c:pt idx="276">
                  <c:v>1.3218324742973799</c:v>
                </c:pt>
                <c:pt idx="277">
                  <c:v>1.3461683259929891</c:v>
                </c:pt>
                <c:pt idx="278">
                  <c:v>1.3368502074952</c:v>
                </c:pt>
                <c:pt idx="279">
                  <c:v>1.3375914164648091</c:v>
                </c:pt>
                <c:pt idx="280">
                  <c:v>1.314455574844718</c:v>
                </c:pt>
                <c:pt idx="281">
                  <c:v>1.3126684530491191</c:v>
                </c:pt>
                <c:pt idx="282">
                  <c:v>1.2899332297002979</c:v>
                </c:pt>
                <c:pt idx="283">
                  <c:v>1.2691631036486659</c:v>
                </c:pt>
                <c:pt idx="284">
                  <c:v>1.250518863992176</c:v>
                </c:pt>
                <c:pt idx="285">
                  <c:v>1.261772206815462</c:v>
                </c:pt>
                <c:pt idx="286">
                  <c:v>1.2617168224172961</c:v>
                </c:pt>
                <c:pt idx="287">
                  <c:v>1.279435514667234</c:v>
                </c:pt>
                <c:pt idx="288">
                  <c:v>1.2550112715736019</c:v>
                </c:pt>
                <c:pt idx="289">
                  <c:v>1.225383557595481</c:v>
                </c:pt>
                <c:pt idx="290">
                  <c:v>1.193084238439863</c:v>
                </c:pt>
                <c:pt idx="291">
                  <c:v>1.1791469774125589</c:v>
                </c:pt>
                <c:pt idx="292">
                  <c:v>1.180714231176649</c:v>
                </c:pt>
                <c:pt idx="293">
                  <c:v>1.204773745962318</c:v>
                </c:pt>
                <c:pt idx="294">
                  <c:v>1.206200207714079</c:v>
                </c:pt>
                <c:pt idx="295">
                  <c:v>1.1882145232053609</c:v>
                </c:pt>
                <c:pt idx="296">
                  <c:v>1.1906800615020781</c:v>
                </c:pt>
                <c:pt idx="297">
                  <c:v>1.1945037699403089</c:v>
                </c:pt>
                <c:pt idx="298">
                  <c:v>1.2046323048590299</c:v>
                </c:pt>
                <c:pt idx="299">
                  <c:v>1.186384914019379</c:v>
                </c:pt>
                <c:pt idx="300">
                  <c:v>1.195573493679231</c:v>
                </c:pt>
                <c:pt idx="301">
                  <c:v>1.1910027413096409</c:v>
                </c:pt>
                <c:pt idx="302">
                  <c:v>1.1810838188355539</c:v>
                </c:pt>
                <c:pt idx="303">
                  <c:v>1.1799642167648581</c:v>
                </c:pt>
                <c:pt idx="304">
                  <c:v>1.195734960131251</c:v>
                </c:pt>
                <c:pt idx="305">
                  <c:v>1.194696163039852</c:v>
                </c:pt>
                <c:pt idx="306">
                  <c:v>1.2017191516985759</c:v>
                </c:pt>
                <c:pt idx="307">
                  <c:v>1.195219546667365</c:v>
                </c:pt>
                <c:pt idx="308">
                  <c:v>1.2088195931636609</c:v>
                </c:pt>
                <c:pt idx="309">
                  <c:v>1.2177650580214541</c:v>
                </c:pt>
                <c:pt idx="310">
                  <c:v>1.209809106056311</c:v>
                </c:pt>
                <c:pt idx="311">
                  <c:v>1.203523339760842</c:v>
                </c:pt>
                <c:pt idx="312">
                  <c:v>1.207247340451427</c:v>
                </c:pt>
                <c:pt idx="313">
                  <c:v>1.19440024918953</c:v>
                </c:pt>
                <c:pt idx="314">
                  <c:v>1.1814580026468089</c:v>
                </c:pt>
                <c:pt idx="315">
                  <c:v>1.180698444188309</c:v>
                </c:pt>
                <c:pt idx="316">
                  <c:v>1.1853806968603879</c:v>
                </c:pt>
                <c:pt idx="317">
                  <c:v>1.181000477007534</c:v>
                </c:pt>
                <c:pt idx="318">
                  <c:v>1.1823552188015889</c:v>
                </c:pt>
                <c:pt idx="319">
                  <c:v>1.2086263138828091</c:v>
                </c:pt>
                <c:pt idx="320">
                  <c:v>1.2070300184413401</c:v>
                </c:pt>
                <c:pt idx="321">
                  <c:v>1.207607822561896</c:v>
                </c:pt>
                <c:pt idx="322">
                  <c:v>1.205953873731217</c:v>
                </c:pt>
                <c:pt idx="323">
                  <c:v>1.216735422305758</c:v>
                </c:pt>
                <c:pt idx="324">
                  <c:v>1.202938877282167</c:v>
                </c:pt>
                <c:pt idx="325">
                  <c:v>1.205230250153124</c:v>
                </c:pt>
                <c:pt idx="326">
                  <c:v>1.213084609105028</c:v>
                </c:pt>
                <c:pt idx="327">
                  <c:v>1.222623657822089</c:v>
                </c:pt>
                <c:pt idx="328">
                  <c:v>1.213138404828203</c:v>
                </c:pt>
                <c:pt idx="329">
                  <c:v>1.2008047609562049</c:v>
                </c:pt>
                <c:pt idx="330">
                  <c:v>1.1888973305357331</c:v>
                </c:pt>
                <c:pt idx="331">
                  <c:v>1.1897774911330401</c:v>
                </c:pt>
                <c:pt idx="332">
                  <c:v>1.19526215208191</c:v>
                </c:pt>
                <c:pt idx="333">
                  <c:v>1.200724134196135</c:v>
                </c:pt>
                <c:pt idx="334">
                  <c:v>1.1904692608106839</c:v>
                </c:pt>
                <c:pt idx="335">
                  <c:v>1.215435092140839</c:v>
                </c:pt>
                <c:pt idx="336">
                  <c:v>1.228032233892675</c:v>
                </c:pt>
                <c:pt idx="337">
                  <c:v>1.227972822024068</c:v>
                </c:pt>
                <c:pt idx="338">
                  <c:v>1.2255785635589469</c:v>
                </c:pt>
                <c:pt idx="339">
                  <c:v>1.2265484549890799</c:v>
                </c:pt>
                <c:pt idx="340">
                  <c:v>1.219849617456896</c:v>
                </c:pt>
                <c:pt idx="341">
                  <c:v>1.223917442070344</c:v>
                </c:pt>
                <c:pt idx="342">
                  <c:v>1.2558151550682879</c:v>
                </c:pt>
                <c:pt idx="343">
                  <c:v>1.2560536233968109</c:v>
                </c:pt>
                <c:pt idx="344">
                  <c:v>1.259045696406689</c:v>
                </c:pt>
                <c:pt idx="345">
                  <c:v>1.2552417055192979</c:v>
                </c:pt>
                <c:pt idx="346">
                  <c:v>1.256153099913935</c:v>
                </c:pt>
                <c:pt idx="347">
                  <c:v>1.256945761056574</c:v>
                </c:pt>
                <c:pt idx="348">
                  <c:v>1.2493375383169589</c:v>
                </c:pt>
                <c:pt idx="349">
                  <c:v>1.2401942774980741</c:v>
                </c:pt>
                <c:pt idx="350">
                  <c:v>1.2467125224724209</c:v>
                </c:pt>
                <c:pt idx="351">
                  <c:v>1.2455798418737181</c:v>
                </c:pt>
                <c:pt idx="352">
                  <c:v>1.2371180034038829</c:v>
                </c:pt>
                <c:pt idx="353">
                  <c:v>1.2391062659044001</c:v>
                </c:pt>
                <c:pt idx="354">
                  <c:v>1.246604595143743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BB-4FB4-8C1A-5857A3A43ABC}"/>
            </c:ext>
          </c:extLst>
        </c:ser>
        <c:ser>
          <c:idx val="4"/>
          <c:order val="4"/>
          <c:tx>
            <c:strRef>
              <c:f>'300etf'!$L$1</c:f>
              <c:strCache>
                <c:ptCount val="1"/>
                <c:pt idx="0">
                  <c:v>净值(zero-cost, 0.85-1.05,10, fut, ps_itm)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'300etf'!$A$2:$A$357</c:f>
              <c:numCache>
                <c:formatCode>m/d/yyyy</c:formatCode>
                <c:ptCount val="356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'300etf'!$L$2:$L$357</c:f>
              <c:numCache>
                <c:formatCode>General</c:formatCode>
                <c:ptCount val="356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1.0222648819768261</c:v>
                </c:pt>
                <c:pt idx="7">
                  <c:v>1.0326394937593411</c:v>
                </c:pt>
                <c:pt idx="8">
                  <c:v>1.0311570966541841</c:v>
                </c:pt>
                <c:pt idx="9">
                  <c:v>1.02721425297126</c:v>
                </c:pt>
                <c:pt idx="10">
                  <c:v>1.0332486545295489</c:v>
                </c:pt>
                <c:pt idx="11">
                  <c:v>1.025803600716287</c:v>
                </c:pt>
                <c:pt idx="12">
                  <c:v>1.0343439735519091</c:v>
                </c:pt>
                <c:pt idx="13">
                  <c:v>1.0340162497304459</c:v>
                </c:pt>
                <c:pt idx="14">
                  <c:v>1.0433385896062259</c:v>
                </c:pt>
                <c:pt idx="15">
                  <c:v>1.0410691025368479</c:v>
                </c:pt>
                <c:pt idx="16">
                  <c:v>1.0340711531436111</c:v>
                </c:pt>
                <c:pt idx="17">
                  <c:v>1.0330076080272179</c:v>
                </c:pt>
                <c:pt idx="18">
                  <c:v>1.0320074295730111</c:v>
                </c:pt>
                <c:pt idx="19">
                  <c:v>1.0380347534697949</c:v>
                </c:pt>
                <c:pt idx="20">
                  <c:v>1.021728587269177</c:v>
                </c:pt>
                <c:pt idx="21">
                  <c:v>1.024661374533909</c:v>
                </c:pt>
                <c:pt idx="22">
                  <c:v>0.99579552185609521</c:v>
                </c:pt>
                <c:pt idx="23">
                  <c:v>0.94432782364221135</c:v>
                </c:pt>
                <c:pt idx="24">
                  <c:v>0.93407911519792364</c:v>
                </c:pt>
                <c:pt idx="25">
                  <c:v>0.94088787704325327</c:v>
                </c:pt>
                <c:pt idx="26">
                  <c:v>0.95895634101592631</c:v>
                </c:pt>
                <c:pt idx="27">
                  <c:v>0.95890038986308213</c:v>
                </c:pt>
                <c:pt idx="28">
                  <c:v>0.95854868172059793</c:v>
                </c:pt>
                <c:pt idx="29">
                  <c:v>0.9676807163544271</c:v>
                </c:pt>
                <c:pt idx="30">
                  <c:v>0.97396919897879686</c:v>
                </c:pt>
                <c:pt idx="31">
                  <c:v>0.97118958295933089</c:v>
                </c:pt>
                <c:pt idx="32">
                  <c:v>0.97738616290584623</c:v>
                </c:pt>
                <c:pt idx="33">
                  <c:v>0.9968138029133039</c:v>
                </c:pt>
                <c:pt idx="34">
                  <c:v>0.9889084209581912</c:v>
                </c:pt>
                <c:pt idx="35">
                  <c:v>0.99038499810241021</c:v>
                </c:pt>
                <c:pt idx="36">
                  <c:v>1.007599122475223</c:v>
                </c:pt>
                <c:pt idx="37">
                  <c:v>1.010731931821359</c:v>
                </c:pt>
                <c:pt idx="38">
                  <c:v>1.003438582712872</c:v>
                </c:pt>
                <c:pt idx="39">
                  <c:v>1.003213891888338</c:v>
                </c:pt>
                <c:pt idx="40">
                  <c:v>0.99540213296923963</c:v>
                </c:pt>
                <c:pt idx="41">
                  <c:v>0.99558645152731562</c:v>
                </c:pt>
                <c:pt idx="42">
                  <c:v>0.96598250347358761</c:v>
                </c:pt>
                <c:pt idx="43">
                  <c:v>0.99122899018884236</c:v>
                </c:pt>
                <c:pt idx="44">
                  <c:v>0.99451900282703642</c:v>
                </c:pt>
                <c:pt idx="45">
                  <c:v>1.001287636263674</c:v>
                </c:pt>
                <c:pt idx="46">
                  <c:v>1.0182573834576729</c:v>
                </c:pt>
                <c:pt idx="47">
                  <c:v>1.004191462307126</c:v>
                </c:pt>
                <c:pt idx="48">
                  <c:v>0.97570320166536295</c:v>
                </c:pt>
                <c:pt idx="49">
                  <c:v>0.99392942956288655</c:v>
                </c:pt>
                <c:pt idx="50">
                  <c:v>0.97970501570483315</c:v>
                </c:pt>
                <c:pt idx="51">
                  <c:v>0.96913302420084535</c:v>
                </c:pt>
                <c:pt idx="52">
                  <c:v>0.95778633324678164</c:v>
                </c:pt>
                <c:pt idx="53">
                  <c:v>0.91809035281489793</c:v>
                </c:pt>
                <c:pt idx="54">
                  <c:v>0.91669877444915637</c:v>
                </c:pt>
                <c:pt idx="55">
                  <c:v>0.90834693976816772</c:v>
                </c:pt>
                <c:pt idx="56">
                  <c:v>0.90209540809257782</c:v>
                </c:pt>
                <c:pt idx="57">
                  <c:v>0.90808570851110748</c:v>
                </c:pt>
                <c:pt idx="58">
                  <c:v>0.89207837503225595</c:v>
                </c:pt>
                <c:pt idx="59">
                  <c:v>0.90191542723982632</c:v>
                </c:pt>
                <c:pt idx="60">
                  <c:v>0.91853522463060022</c:v>
                </c:pt>
                <c:pt idx="61">
                  <c:v>0.91402164481448422</c:v>
                </c:pt>
                <c:pt idx="62">
                  <c:v>0.91738337880108844</c:v>
                </c:pt>
                <c:pt idx="63">
                  <c:v>0.91389398493100837</c:v>
                </c:pt>
                <c:pt idx="64">
                  <c:v>0.9116162170129366</c:v>
                </c:pt>
                <c:pt idx="65">
                  <c:v>0.91124581655380121</c:v>
                </c:pt>
                <c:pt idx="66">
                  <c:v>0.92581902204265698</c:v>
                </c:pt>
                <c:pt idx="67">
                  <c:v>0.91939395167219951</c:v>
                </c:pt>
                <c:pt idx="68">
                  <c:v>0.93581038847254638</c:v>
                </c:pt>
                <c:pt idx="69">
                  <c:v>0.93368460388893926</c:v>
                </c:pt>
                <c:pt idx="70">
                  <c:v>0.93671034377168416</c:v>
                </c:pt>
                <c:pt idx="71">
                  <c:v>0.93323955946125181</c:v>
                </c:pt>
                <c:pt idx="72">
                  <c:v>0.92921729298978228</c:v>
                </c:pt>
                <c:pt idx="73">
                  <c:v>0.94137912250721378</c:v>
                </c:pt>
                <c:pt idx="74">
                  <c:v>0.93716710753110688</c:v>
                </c:pt>
                <c:pt idx="75">
                  <c:v>0.9388044687384941</c:v>
                </c:pt>
                <c:pt idx="76">
                  <c:v>0.9493831652965502</c:v>
                </c:pt>
                <c:pt idx="77">
                  <c:v>0.95139740733380818</c:v>
                </c:pt>
                <c:pt idx="78">
                  <c:v>0.94289301396659098</c:v>
                </c:pt>
                <c:pt idx="79">
                  <c:v>0.95053184497336363</c:v>
                </c:pt>
                <c:pt idx="80">
                  <c:v>0.94784602259239448</c:v>
                </c:pt>
                <c:pt idx="81">
                  <c:v>0.94516719132200167</c:v>
                </c:pt>
                <c:pt idx="82">
                  <c:v>0.9491616152946899</c:v>
                </c:pt>
                <c:pt idx="83">
                  <c:v>0.95357115014379246</c:v>
                </c:pt>
                <c:pt idx="84">
                  <c:v>0.95785185911518078</c:v>
                </c:pt>
                <c:pt idx="85">
                  <c:v>0.97018377643084486</c:v>
                </c:pt>
                <c:pt idx="86">
                  <c:v>0.97292193339751587</c:v>
                </c:pt>
                <c:pt idx="87">
                  <c:v>0.97148280096783446</c:v>
                </c:pt>
                <c:pt idx="88">
                  <c:v>0.97962320755120869</c:v>
                </c:pt>
                <c:pt idx="89">
                  <c:v>0.97931660927468278</c:v>
                </c:pt>
                <c:pt idx="90">
                  <c:v>0.97954588323120584</c:v>
                </c:pt>
                <c:pt idx="91">
                  <c:v>0.98185978099281934</c:v>
                </c:pt>
                <c:pt idx="92">
                  <c:v>0.97538449984496745</c:v>
                </c:pt>
                <c:pt idx="93">
                  <c:v>0.97413779643534393</c:v>
                </c:pt>
                <c:pt idx="94">
                  <c:v>0.97832919046695332</c:v>
                </c:pt>
                <c:pt idx="95">
                  <c:v>0.98469720162731378</c:v>
                </c:pt>
                <c:pt idx="96">
                  <c:v>0.98207579374268539</c:v>
                </c:pt>
                <c:pt idx="97">
                  <c:v>0.97616390435723266</c:v>
                </c:pt>
                <c:pt idx="98">
                  <c:v>0.95845483390692143</c:v>
                </c:pt>
                <c:pt idx="99">
                  <c:v>0.96060323661788116</c:v>
                </c:pt>
                <c:pt idx="100">
                  <c:v>0.96749164598777726</c:v>
                </c:pt>
                <c:pt idx="101">
                  <c:v>0.96388296172974264</c:v>
                </c:pt>
                <c:pt idx="102">
                  <c:v>0.96483787823766665</c:v>
                </c:pt>
                <c:pt idx="103">
                  <c:v>0.96556585017687602</c:v>
                </c:pt>
                <c:pt idx="104">
                  <c:v>0.99023036134152664</c:v>
                </c:pt>
                <c:pt idx="105">
                  <c:v>0.99361961632435425</c:v>
                </c:pt>
                <c:pt idx="106">
                  <c:v>0.99277556834103409</c:v>
                </c:pt>
                <c:pt idx="107">
                  <c:v>0.99300768548332119</c:v>
                </c:pt>
                <c:pt idx="108">
                  <c:v>0.99860586944300433</c:v>
                </c:pt>
                <c:pt idx="109">
                  <c:v>1.0012415201156191</c:v>
                </c:pt>
                <c:pt idx="110">
                  <c:v>1.0061366980013371</c:v>
                </c:pt>
                <c:pt idx="111">
                  <c:v>1.005926168896399</c:v>
                </c:pt>
                <c:pt idx="112">
                  <c:v>0.99564084044452739</c:v>
                </c:pt>
                <c:pt idx="113">
                  <c:v>1.00010827183641</c:v>
                </c:pt>
                <c:pt idx="114">
                  <c:v>0.98803014294527647</c:v>
                </c:pt>
                <c:pt idx="115">
                  <c:v>1.001679131633654</c:v>
                </c:pt>
                <c:pt idx="116">
                  <c:v>1.0031100146460561</c:v>
                </c:pt>
                <c:pt idx="117">
                  <c:v>1.010045843523488</c:v>
                </c:pt>
                <c:pt idx="118">
                  <c:v>1.0203646656104559</c:v>
                </c:pt>
                <c:pt idx="119">
                  <c:v>1.0212542260741</c:v>
                </c:pt>
                <c:pt idx="120">
                  <c:v>1.0256544568982799</c:v>
                </c:pt>
                <c:pt idx="121">
                  <c:v>1.0332215069944091</c:v>
                </c:pt>
                <c:pt idx="122">
                  <c:v>1.0268956765405559</c:v>
                </c:pt>
                <c:pt idx="123">
                  <c:v>1.0357673272035599</c:v>
                </c:pt>
                <c:pt idx="124">
                  <c:v>1.0558912787460779</c:v>
                </c:pt>
                <c:pt idx="125">
                  <c:v>1.074528309811511</c:v>
                </c:pt>
                <c:pt idx="126">
                  <c:v>1.0889174802096351</c:v>
                </c:pt>
                <c:pt idx="127">
                  <c:v>1.13157771699814</c:v>
                </c:pt>
                <c:pt idx="128">
                  <c:v>1.1349397601574589</c:v>
                </c:pt>
                <c:pt idx="129">
                  <c:v>1.143821628940394</c:v>
                </c:pt>
                <c:pt idx="130">
                  <c:v>1.1590780480137499</c:v>
                </c:pt>
                <c:pt idx="131">
                  <c:v>1.1423193152220761</c:v>
                </c:pt>
                <c:pt idx="132">
                  <c:v>1.1611560212266021</c:v>
                </c:pt>
                <c:pt idx="133">
                  <c:v>1.1543506758532149</c:v>
                </c:pt>
                <c:pt idx="134">
                  <c:v>1.14371010608077</c:v>
                </c:pt>
                <c:pt idx="135">
                  <c:v>1.100706177366344</c:v>
                </c:pt>
                <c:pt idx="136">
                  <c:v>1.1061816247401151</c:v>
                </c:pt>
                <c:pt idx="137">
                  <c:v>1.127882026850773</c:v>
                </c:pt>
                <c:pt idx="138">
                  <c:v>1.131150513940562</c:v>
                </c:pt>
                <c:pt idx="139">
                  <c:v>1.1356881278114661</c:v>
                </c:pt>
                <c:pt idx="140">
                  <c:v>1.1374127565173699</c:v>
                </c:pt>
                <c:pt idx="141">
                  <c:v>1.094747337708655</c:v>
                </c:pt>
                <c:pt idx="142">
                  <c:v>1.1005409123749601</c:v>
                </c:pt>
                <c:pt idx="143">
                  <c:v>1.106483572497702</c:v>
                </c:pt>
                <c:pt idx="144">
                  <c:v>1.1342702661935149</c:v>
                </c:pt>
                <c:pt idx="145">
                  <c:v>1.127106358349617</c:v>
                </c:pt>
                <c:pt idx="146">
                  <c:v>1.1318528284464029</c:v>
                </c:pt>
                <c:pt idx="147">
                  <c:v>1.147389325359722</c:v>
                </c:pt>
                <c:pt idx="148">
                  <c:v>1.1510006674919571</c:v>
                </c:pt>
                <c:pt idx="149">
                  <c:v>1.1485011880682241</c:v>
                </c:pt>
                <c:pt idx="150">
                  <c:v>1.14574012182346</c:v>
                </c:pt>
                <c:pt idx="151">
                  <c:v>1.1368484941880059</c:v>
                </c:pt>
                <c:pt idx="152">
                  <c:v>1.1400515909363571</c:v>
                </c:pt>
                <c:pt idx="153">
                  <c:v>1.1306196198718039</c:v>
                </c:pt>
                <c:pt idx="154">
                  <c:v>1.1253273033984019</c:v>
                </c:pt>
                <c:pt idx="155">
                  <c:v>1.1212023152160491</c:v>
                </c:pt>
                <c:pt idx="156">
                  <c:v>1.143876002931508</c:v>
                </c:pt>
                <c:pt idx="157">
                  <c:v>1.1628285309939781</c:v>
                </c:pt>
                <c:pt idx="158">
                  <c:v>1.1610012804697569</c:v>
                </c:pt>
                <c:pt idx="159">
                  <c:v>1.147287204260498</c:v>
                </c:pt>
                <c:pt idx="160">
                  <c:v>1.1384323060155159</c:v>
                </c:pt>
                <c:pt idx="161">
                  <c:v>1.144411464301339</c:v>
                </c:pt>
                <c:pt idx="162">
                  <c:v>1.1478623729060331</c:v>
                </c:pt>
                <c:pt idx="163">
                  <c:v>1.1527457525383591</c:v>
                </c:pt>
                <c:pt idx="164">
                  <c:v>1.140748474142135</c:v>
                </c:pt>
                <c:pt idx="165">
                  <c:v>1.1478115362951919</c:v>
                </c:pt>
                <c:pt idx="166">
                  <c:v>1.174312600257265</c:v>
                </c:pt>
                <c:pt idx="167">
                  <c:v>1.1631976757288729</c:v>
                </c:pt>
                <c:pt idx="168">
                  <c:v>1.170830547092768</c:v>
                </c:pt>
                <c:pt idx="169">
                  <c:v>1.167393599957866</c:v>
                </c:pt>
                <c:pt idx="170">
                  <c:v>1.1656710235047429</c:v>
                </c:pt>
                <c:pt idx="171">
                  <c:v>1.156474386992927</c:v>
                </c:pt>
                <c:pt idx="172">
                  <c:v>1.135054584800931</c:v>
                </c:pt>
                <c:pt idx="173">
                  <c:v>1.141859692121957</c:v>
                </c:pt>
                <c:pt idx="174">
                  <c:v>1.1208159706420331</c:v>
                </c:pt>
                <c:pt idx="175">
                  <c:v>1.1204465672140711</c:v>
                </c:pt>
                <c:pt idx="176">
                  <c:v>1.1281138557417341</c:v>
                </c:pt>
                <c:pt idx="177">
                  <c:v>1.1346231426626581</c:v>
                </c:pt>
                <c:pt idx="178">
                  <c:v>1.140977759344141</c:v>
                </c:pt>
                <c:pt idx="179">
                  <c:v>1.136010722803507</c:v>
                </c:pt>
                <c:pt idx="180">
                  <c:v>1.1319222752479561</c:v>
                </c:pt>
                <c:pt idx="181">
                  <c:v>1.14384181275476</c:v>
                </c:pt>
                <c:pt idx="182">
                  <c:v>1.132038383173791</c:v>
                </c:pt>
                <c:pt idx="183">
                  <c:v>1.1218483933026031</c:v>
                </c:pt>
                <c:pt idx="184">
                  <c:v>1.1221075073380911</c:v>
                </c:pt>
                <c:pt idx="185">
                  <c:v>1.109126733780144</c:v>
                </c:pt>
                <c:pt idx="186">
                  <c:v>1.1114994429333691</c:v>
                </c:pt>
                <c:pt idx="187">
                  <c:v>1.113945929150683</c:v>
                </c:pt>
                <c:pt idx="188">
                  <c:v>1.1156373478350781</c:v>
                </c:pt>
                <c:pt idx="189">
                  <c:v>1.1109578959683291</c:v>
                </c:pt>
                <c:pt idx="190">
                  <c:v>1.131370802299722</c:v>
                </c:pt>
                <c:pt idx="191">
                  <c:v>1.1613285893104579</c:v>
                </c:pt>
                <c:pt idx="192">
                  <c:v>1.16396357223077</c:v>
                </c:pt>
                <c:pt idx="193">
                  <c:v>1.1603641356053129</c:v>
                </c:pt>
                <c:pt idx="194">
                  <c:v>1.158138945662027</c:v>
                </c:pt>
                <c:pt idx="195">
                  <c:v>1.155054963997814</c:v>
                </c:pt>
                <c:pt idx="196">
                  <c:v>1.147641172755218</c:v>
                </c:pt>
                <c:pt idx="197">
                  <c:v>1.1536871048318971</c:v>
                </c:pt>
                <c:pt idx="198">
                  <c:v>1.155043727704455</c:v>
                </c:pt>
                <c:pt idx="199">
                  <c:v>1.151382656675473</c:v>
                </c:pt>
                <c:pt idx="200">
                  <c:v>1.143376466584423</c:v>
                </c:pt>
                <c:pt idx="201">
                  <c:v>1.135341262858506</c:v>
                </c:pt>
                <c:pt idx="202">
                  <c:v>1.137485139984949</c:v>
                </c:pt>
                <c:pt idx="203">
                  <c:v>1.145970872588963</c:v>
                </c:pt>
                <c:pt idx="204">
                  <c:v>1.154955967213986</c:v>
                </c:pt>
                <c:pt idx="205">
                  <c:v>1.1381322476944791</c:v>
                </c:pt>
                <c:pt idx="206">
                  <c:v>1.1429973274630409</c:v>
                </c:pt>
                <c:pt idx="207">
                  <c:v>1.151758322532535</c:v>
                </c:pt>
                <c:pt idx="208">
                  <c:v>1.160052637414539</c:v>
                </c:pt>
                <c:pt idx="209">
                  <c:v>1.1751537788762729</c:v>
                </c:pt>
                <c:pt idx="210">
                  <c:v>1.176389458682924</c:v>
                </c:pt>
                <c:pt idx="211">
                  <c:v>1.194848995234709</c:v>
                </c:pt>
                <c:pt idx="212">
                  <c:v>1.190143488234761</c:v>
                </c:pt>
                <c:pt idx="213">
                  <c:v>1.1816297243762619</c:v>
                </c:pt>
                <c:pt idx="214">
                  <c:v>1.1806802279437481</c:v>
                </c:pt>
                <c:pt idx="215">
                  <c:v>1.170207203714476</c:v>
                </c:pt>
                <c:pt idx="216">
                  <c:v>1.1809740033961891</c:v>
                </c:pt>
                <c:pt idx="217">
                  <c:v>1.1783453758695659</c:v>
                </c:pt>
                <c:pt idx="218">
                  <c:v>1.177072013835696</c:v>
                </c:pt>
                <c:pt idx="219">
                  <c:v>1.186534443099333</c:v>
                </c:pt>
                <c:pt idx="220">
                  <c:v>1.187256117901039</c:v>
                </c:pt>
                <c:pt idx="221">
                  <c:v>1.198659386897599</c:v>
                </c:pt>
                <c:pt idx="222">
                  <c:v>1.194285144300308</c:v>
                </c:pt>
                <c:pt idx="223">
                  <c:v>1.1821346585870161</c:v>
                </c:pt>
                <c:pt idx="224">
                  <c:v>1.183002791566014</c:v>
                </c:pt>
                <c:pt idx="225">
                  <c:v>1.1978551413065659</c:v>
                </c:pt>
                <c:pt idx="226">
                  <c:v>1.192548724741322</c:v>
                </c:pt>
                <c:pt idx="227">
                  <c:v>1.214795946816037</c:v>
                </c:pt>
                <c:pt idx="228">
                  <c:v>1.2125876551386841</c:v>
                </c:pt>
                <c:pt idx="229">
                  <c:v>1.2123062254503729</c:v>
                </c:pt>
                <c:pt idx="230">
                  <c:v>1.214457011125557</c:v>
                </c:pt>
                <c:pt idx="231">
                  <c:v>1.205653419946408</c:v>
                </c:pt>
                <c:pt idx="232">
                  <c:v>1.20276249955606</c:v>
                </c:pt>
                <c:pt idx="233">
                  <c:v>1.1906479891387689</c:v>
                </c:pt>
                <c:pt idx="234">
                  <c:v>1.1885772268508199</c:v>
                </c:pt>
                <c:pt idx="235">
                  <c:v>1.17722126364514</c:v>
                </c:pt>
                <c:pt idx="236">
                  <c:v>1.186089584974803</c:v>
                </c:pt>
                <c:pt idx="237">
                  <c:v>1.1886884028182449</c:v>
                </c:pt>
                <c:pt idx="238">
                  <c:v>1.190903553281111</c:v>
                </c:pt>
                <c:pt idx="239">
                  <c:v>1.2030310365407759</c:v>
                </c:pt>
                <c:pt idx="240">
                  <c:v>1.196665791474441</c:v>
                </c:pt>
                <c:pt idx="241">
                  <c:v>1.205405370738843</c:v>
                </c:pt>
                <c:pt idx="242">
                  <c:v>1.191583185136476</c:v>
                </c:pt>
                <c:pt idx="243">
                  <c:v>1.197626577048327</c:v>
                </c:pt>
                <c:pt idx="244">
                  <c:v>1.1979681076787441</c:v>
                </c:pt>
                <c:pt idx="245">
                  <c:v>1.2053754978680069</c:v>
                </c:pt>
                <c:pt idx="246">
                  <c:v>1.20927423483505</c:v>
                </c:pt>
                <c:pt idx="247">
                  <c:v>1.207029677254384</c:v>
                </c:pt>
                <c:pt idx="248">
                  <c:v>1.2194167380296259</c:v>
                </c:pt>
                <c:pt idx="249">
                  <c:v>1.240626419669584</c:v>
                </c:pt>
                <c:pt idx="250">
                  <c:v>1.2470915803399789</c:v>
                </c:pt>
                <c:pt idx="251">
                  <c:v>1.2670418918037261</c:v>
                </c:pt>
                <c:pt idx="252">
                  <c:v>1.27646328040475</c:v>
                </c:pt>
                <c:pt idx="253">
                  <c:v>1.2994619471921991</c:v>
                </c:pt>
                <c:pt idx="254">
                  <c:v>1.2948166628897191</c:v>
                </c:pt>
                <c:pt idx="255">
                  <c:v>1.282167224297516</c:v>
                </c:pt>
                <c:pt idx="256">
                  <c:v>1.313048118732369</c:v>
                </c:pt>
                <c:pt idx="257">
                  <c:v>1.3099882177689519</c:v>
                </c:pt>
                <c:pt idx="258">
                  <c:v>1.2902708862369081</c:v>
                </c:pt>
                <c:pt idx="259">
                  <c:v>1.282361031751039</c:v>
                </c:pt>
                <c:pt idx="260">
                  <c:v>1.2941343121571129</c:v>
                </c:pt>
                <c:pt idx="261">
                  <c:v>1.280870977785928</c:v>
                </c:pt>
                <c:pt idx="262">
                  <c:v>1.285872245175014</c:v>
                </c:pt>
                <c:pt idx="263">
                  <c:v>1.302335635925336</c:v>
                </c:pt>
                <c:pt idx="264">
                  <c:v>1.301388706555241</c:v>
                </c:pt>
                <c:pt idx="265">
                  <c:v>1.3097222077665081</c:v>
                </c:pt>
                <c:pt idx="266">
                  <c:v>1.2930126045547821</c:v>
                </c:pt>
                <c:pt idx="267">
                  <c:v>1.292329174516786</c:v>
                </c:pt>
                <c:pt idx="268">
                  <c:v>1.2698650963469389</c:v>
                </c:pt>
                <c:pt idx="269">
                  <c:v>1.263243453325172</c:v>
                </c:pt>
                <c:pt idx="270">
                  <c:v>1.275555953229724</c:v>
                </c:pt>
                <c:pt idx="271">
                  <c:v>1.2880445152355811</c:v>
                </c:pt>
                <c:pt idx="272">
                  <c:v>1.2889549028606631</c:v>
                </c:pt>
                <c:pt idx="273">
                  <c:v>1.2886780325916409</c:v>
                </c:pt>
                <c:pt idx="274">
                  <c:v>1.2886246254294289</c:v>
                </c:pt>
                <c:pt idx="275">
                  <c:v>1.300927558380681</c:v>
                </c:pt>
                <c:pt idx="276">
                  <c:v>1.327465545252321</c:v>
                </c:pt>
                <c:pt idx="277">
                  <c:v>1.3528664290368291</c:v>
                </c:pt>
                <c:pt idx="278">
                  <c:v>1.3422701531426759</c:v>
                </c:pt>
                <c:pt idx="279">
                  <c:v>1.3453877587642831</c:v>
                </c:pt>
                <c:pt idx="280">
                  <c:v>1.3134785357767449</c:v>
                </c:pt>
                <c:pt idx="281">
                  <c:v>1.310633252471997</c:v>
                </c:pt>
                <c:pt idx="282">
                  <c:v>1.2828938076184799</c:v>
                </c:pt>
                <c:pt idx="283">
                  <c:v>1.2640023288216771</c:v>
                </c:pt>
                <c:pt idx="284">
                  <c:v>1.2357134530530729</c:v>
                </c:pt>
                <c:pt idx="285">
                  <c:v>1.2495540036464361</c:v>
                </c:pt>
                <c:pt idx="286">
                  <c:v>1.2488750241031981</c:v>
                </c:pt>
                <c:pt idx="287">
                  <c:v>1.2677434689130289</c:v>
                </c:pt>
                <c:pt idx="288">
                  <c:v>1.240295931320933</c:v>
                </c:pt>
                <c:pt idx="289">
                  <c:v>1.210750876796546</c:v>
                </c:pt>
                <c:pt idx="290">
                  <c:v>1.1710484465628239</c:v>
                </c:pt>
                <c:pt idx="291">
                  <c:v>1.157358004604913</c:v>
                </c:pt>
                <c:pt idx="292">
                  <c:v>1.1594436209242169</c:v>
                </c:pt>
                <c:pt idx="293">
                  <c:v>1.18394373689287</c:v>
                </c:pt>
                <c:pt idx="294">
                  <c:v>1.1855601593184759</c:v>
                </c:pt>
                <c:pt idx="295">
                  <c:v>1.16776293884855</c:v>
                </c:pt>
                <c:pt idx="296">
                  <c:v>1.171743922954062</c:v>
                </c:pt>
                <c:pt idx="297">
                  <c:v>1.1755452738729431</c:v>
                </c:pt>
                <c:pt idx="298">
                  <c:v>1.186223215696091</c:v>
                </c:pt>
                <c:pt idx="299">
                  <c:v>1.166214061462989</c:v>
                </c:pt>
                <c:pt idx="300">
                  <c:v>1.1746191708536839</c:v>
                </c:pt>
                <c:pt idx="301">
                  <c:v>1.170517341853418</c:v>
                </c:pt>
                <c:pt idx="302">
                  <c:v>1.161800903805319</c:v>
                </c:pt>
                <c:pt idx="303">
                  <c:v>1.161129321870193</c:v>
                </c:pt>
                <c:pt idx="304">
                  <c:v>1.1784055709525409</c:v>
                </c:pt>
                <c:pt idx="305">
                  <c:v>1.177537074226509</c:v>
                </c:pt>
                <c:pt idx="306">
                  <c:v>1.185304586213805</c:v>
                </c:pt>
                <c:pt idx="307">
                  <c:v>1.178632058090171</c:v>
                </c:pt>
                <c:pt idx="308">
                  <c:v>1.1927008988945029</c:v>
                </c:pt>
                <c:pt idx="309">
                  <c:v>1.20165997599158</c:v>
                </c:pt>
                <c:pt idx="310">
                  <c:v>1.193848221512829</c:v>
                </c:pt>
                <c:pt idx="311">
                  <c:v>1.187542747381245</c:v>
                </c:pt>
                <c:pt idx="312">
                  <c:v>1.191417069776761</c:v>
                </c:pt>
                <c:pt idx="313">
                  <c:v>1.1785528254610309</c:v>
                </c:pt>
                <c:pt idx="314">
                  <c:v>1.1650488701514179</c:v>
                </c:pt>
                <c:pt idx="315">
                  <c:v>1.164752836563183</c:v>
                </c:pt>
                <c:pt idx="316">
                  <c:v>1.1697718307206191</c:v>
                </c:pt>
                <c:pt idx="317">
                  <c:v>1.1652679263152961</c:v>
                </c:pt>
                <c:pt idx="318">
                  <c:v>1.1671393492168201</c:v>
                </c:pt>
                <c:pt idx="319">
                  <c:v>1.193343684782882</c:v>
                </c:pt>
                <c:pt idx="320">
                  <c:v>1.191682212610613</c:v>
                </c:pt>
                <c:pt idx="321">
                  <c:v>1.192452468736565</c:v>
                </c:pt>
                <c:pt idx="322">
                  <c:v>1.190575937767</c:v>
                </c:pt>
                <c:pt idx="323">
                  <c:v>1.202409050917127</c:v>
                </c:pt>
                <c:pt idx="324">
                  <c:v>1.187667449858411</c:v>
                </c:pt>
                <c:pt idx="325">
                  <c:v>1.1907485861872109</c:v>
                </c:pt>
                <c:pt idx="326">
                  <c:v>1.1995223633879251</c:v>
                </c:pt>
                <c:pt idx="327">
                  <c:v>1.20984663096422</c:v>
                </c:pt>
                <c:pt idx="328">
                  <c:v>1.200128911346263</c:v>
                </c:pt>
                <c:pt idx="329">
                  <c:v>1.1881199830557561</c:v>
                </c:pt>
                <c:pt idx="330">
                  <c:v>1.1755005870891331</c:v>
                </c:pt>
                <c:pt idx="331">
                  <c:v>1.1768269278588519</c:v>
                </c:pt>
                <c:pt idx="332">
                  <c:v>1.1824798989761109</c:v>
                </c:pt>
                <c:pt idx="333">
                  <c:v>1.1880049396515111</c:v>
                </c:pt>
                <c:pt idx="334">
                  <c:v>1.1775436486769979</c:v>
                </c:pt>
                <c:pt idx="335">
                  <c:v>1.202414893117304</c:v>
                </c:pt>
                <c:pt idx="336">
                  <c:v>1.215055552218866</c:v>
                </c:pt>
                <c:pt idx="337">
                  <c:v>1.2151736746683861</c:v>
                </c:pt>
                <c:pt idx="338">
                  <c:v>1.2125178695287799</c:v>
                </c:pt>
                <c:pt idx="339">
                  <c:v>1.2145842051478719</c:v>
                </c:pt>
                <c:pt idx="340">
                  <c:v>1.2067101973806269</c:v>
                </c:pt>
                <c:pt idx="341">
                  <c:v>1.212067519080483</c:v>
                </c:pt>
                <c:pt idx="342">
                  <c:v>1.247051573835082</c:v>
                </c:pt>
                <c:pt idx="343">
                  <c:v>1.247091065136392</c:v>
                </c:pt>
                <c:pt idx="344">
                  <c:v>1.2504807103340629</c:v>
                </c:pt>
                <c:pt idx="345">
                  <c:v>1.246717655929416</c:v>
                </c:pt>
                <c:pt idx="346">
                  <c:v>1.24788020319304</c:v>
                </c:pt>
                <c:pt idx="347">
                  <c:v>1.2485107625919269</c:v>
                </c:pt>
                <c:pt idx="348">
                  <c:v>1.240195790702219</c:v>
                </c:pt>
                <c:pt idx="349">
                  <c:v>1.230869106704306</c:v>
                </c:pt>
                <c:pt idx="350">
                  <c:v>1.2379385343556859</c:v>
                </c:pt>
                <c:pt idx="351">
                  <c:v>1.23687235767444</c:v>
                </c:pt>
                <c:pt idx="352">
                  <c:v>1.2282469255707491</c:v>
                </c:pt>
                <c:pt idx="353">
                  <c:v>1.230380600010851</c:v>
                </c:pt>
                <c:pt idx="354">
                  <c:v>1.2378703141737379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9BB-4FB4-8C1A-5857A3A43ABC}"/>
            </c:ext>
          </c:extLst>
        </c:ser>
        <c:ser>
          <c:idx val="5"/>
          <c:order val="5"/>
          <c:tx>
            <c:strRef>
              <c:f>'300etf'!$M$1</c:f>
              <c:strCache>
                <c:ptCount val="1"/>
                <c:pt idx="0">
                  <c:v>净值(zero-cost, 0.95-1.15,10, fut, ps_itm)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'300etf'!$A$2:$A$357</c:f>
              <c:numCache>
                <c:formatCode>m/d/yyyy</c:formatCode>
                <c:ptCount val="356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</c:numCache>
            </c:numRef>
          </c:cat>
          <c:val>
            <c:numRef>
              <c:f>'300etf'!$M$2:$M$357</c:f>
              <c:numCache>
                <c:formatCode>General</c:formatCode>
                <c:ptCount val="356"/>
                <c:pt idx="0">
                  <c:v>1</c:v>
                </c:pt>
                <c:pt idx="1">
                  <c:v>0.99992397408075995</c:v>
                </c:pt>
                <c:pt idx="2">
                  <c:v>1.000785063194594</c:v>
                </c:pt>
                <c:pt idx="3">
                  <c:v>1.0069991818135069</c:v>
                </c:pt>
                <c:pt idx="4">
                  <c:v>1.0054953502371811</c:v>
                </c:pt>
                <c:pt idx="5">
                  <c:v>1.0181597062280741</c:v>
                </c:pt>
                <c:pt idx="6">
                  <c:v>1.0215367627023899</c:v>
                </c:pt>
                <c:pt idx="7">
                  <c:v>1.0318809668698861</c:v>
                </c:pt>
                <c:pt idx="8">
                  <c:v>1.0302747699661901</c:v>
                </c:pt>
                <c:pt idx="9">
                  <c:v>1.0263563816209209</c:v>
                </c:pt>
                <c:pt idx="10">
                  <c:v>1.032426975685885</c:v>
                </c:pt>
                <c:pt idx="11">
                  <c:v>1.0250867526552681</c:v>
                </c:pt>
                <c:pt idx="12">
                  <c:v>1.033555230801831</c:v>
                </c:pt>
                <c:pt idx="13">
                  <c:v>1.033325808999463</c:v>
                </c:pt>
                <c:pt idx="14">
                  <c:v>1.0426418677137119</c:v>
                </c:pt>
                <c:pt idx="15">
                  <c:v>1.040671760980274</c:v>
                </c:pt>
                <c:pt idx="16">
                  <c:v>1.034816176299882</c:v>
                </c:pt>
                <c:pt idx="17">
                  <c:v>1.0335670781725741</c:v>
                </c:pt>
                <c:pt idx="18">
                  <c:v>1.0322135198422979</c:v>
                </c:pt>
                <c:pt idx="19">
                  <c:v>1.037744358752281</c:v>
                </c:pt>
                <c:pt idx="20">
                  <c:v>1.0229760710219771</c:v>
                </c:pt>
                <c:pt idx="21">
                  <c:v>1.024933573130264</c:v>
                </c:pt>
                <c:pt idx="22">
                  <c:v>1.003079220736725</c:v>
                </c:pt>
                <c:pt idx="23">
                  <c:v>0.98457876516911602</c:v>
                </c:pt>
                <c:pt idx="24">
                  <c:v>0.97397874418388242</c:v>
                </c:pt>
                <c:pt idx="25">
                  <c:v>0.97920314106831174</c:v>
                </c:pt>
                <c:pt idx="26">
                  <c:v>0.98877215307021982</c:v>
                </c:pt>
                <c:pt idx="27">
                  <c:v>0.98793950751055681</c:v>
                </c:pt>
                <c:pt idx="28">
                  <c:v>0.9881523967861654</c:v>
                </c:pt>
                <c:pt idx="29">
                  <c:v>0.99700905842021759</c:v>
                </c:pt>
                <c:pt idx="30">
                  <c:v>1.003304687864216</c:v>
                </c:pt>
                <c:pt idx="31">
                  <c:v>1.0006702704821719</c:v>
                </c:pt>
                <c:pt idx="32">
                  <c:v>1.006874356894361</c:v>
                </c:pt>
                <c:pt idx="33">
                  <c:v>1.0252049823603839</c:v>
                </c:pt>
                <c:pt idx="34">
                  <c:v>1.019620274662012</c:v>
                </c:pt>
                <c:pt idx="35">
                  <c:v>1.0217046609120719</c:v>
                </c:pt>
                <c:pt idx="36">
                  <c:v>1.034231094573655</c:v>
                </c:pt>
                <c:pt idx="37">
                  <c:v>1.0365480682603749</c:v>
                </c:pt>
                <c:pt idx="38">
                  <c:v>1.03013482083255</c:v>
                </c:pt>
                <c:pt idx="39">
                  <c:v>1.030009536366095</c:v>
                </c:pt>
                <c:pt idx="40">
                  <c:v>1.0241367153504299</c:v>
                </c:pt>
                <c:pt idx="41">
                  <c:v>1.0245973431037529</c:v>
                </c:pt>
                <c:pt idx="42">
                  <c:v>1.003053663226007</c:v>
                </c:pt>
                <c:pt idx="43">
                  <c:v>1.0191254453072001</c:v>
                </c:pt>
                <c:pt idx="44">
                  <c:v>1.0218912806411471</c:v>
                </c:pt>
                <c:pt idx="45">
                  <c:v>1.028232185877977</c:v>
                </c:pt>
                <c:pt idx="46">
                  <c:v>1.044762445548669</c:v>
                </c:pt>
                <c:pt idx="47">
                  <c:v>1.0306832529861749</c:v>
                </c:pt>
                <c:pt idx="48">
                  <c:v>1.0053632363874589</c:v>
                </c:pt>
                <c:pt idx="49">
                  <c:v>1.0172446899539329</c:v>
                </c:pt>
                <c:pt idx="50">
                  <c:v>1.005220501187938</c:v>
                </c:pt>
                <c:pt idx="51">
                  <c:v>0.99667288154259659</c:v>
                </c:pt>
                <c:pt idx="52">
                  <c:v>0.98774977877749959</c:v>
                </c:pt>
                <c:pt idx="53">
                  <c:v>0.96568748242835367</c:v>
                </c:pt>
                <c:pt idx="54">
                  <c:v>0.96437201112685744</c:v>
                </c:pt>
                <c:pt idx="55">
                  <c:v>0.96055749581409355</c:v>
                </c:pt>
                <c:pt idx="56">
                  <c:v>0.95512500053769811</c:v>
                </c:pt>
                <c:pt idx="57">
                  <c:v>0.95772415865244975</c:v>
                </c:pt>
                <c:pt idx="58">
                  <c:v>0.94662290047671027</c:v>
                </c:pt>
                <c:pt idx="59">
                  <c:v>0.95329905130670733</c:v>
                </c:pt>
                <c:pt idx="60">
                  <c:v>0.96705896408642045</c:v>
                </c:pt>
                <c:pt idx="61">
                  <c:v>0.96328636279545177</c:v>
                </c:pt>
                <c:pt idx="62">
                  <c:v>0.96593538343573515</c:v>
                </c:pt>
                <c:pt idx="63">
                  <c:v>0.96301988745878531</c:v>
                </c:pt>
                <c:pt idx="64">
                  <c:v>0.96071922854440417</c:v>
                </c:pt>
                <c:pt idx="65">
                  <c:v>0.96072581880380559</c:v>
                </c:pt>
                <c:pt idx="66">
                  <c:v>0.97290912401295204</c:v>
                </c:pt>
                <c:pt idx="67">
                  <c:v>0.96708109589049984</c:v>
                </c:pt>
                <c:pt idx="68">
                  <c:v>0.98239945478515822</c:v>
                </c:pt>
                <c:pt idx="69">
                  <c:v>0.98011039771439357</c:v>
                </c:pt>
                <c:pt idx="70">
                  <c:v>0.98334216966534793</c:v>
                </c:pt>
                <c:pt idx="71">
                  <c:v>0.97989000786994529</c:v>
                </c:pt>
                <c:pt idx="72">
                  <c:v>0.97569054547182554</c:v>
                </c:pt>
                <c:pt idx="73">
                  <c:v>0.98129403742762944</c:v>
                </c:pt>
                <c:pt idx="74">
                  <c:v>0.97888857916623884</c:v>
                </c:pt>
                <c:pt idx="75">
                  <c:v>0.97998669148977502</c:v>
                </c:pt>
                <c:pt idx="76">
                  <c:v>0.98805181571239709</c:v>
                </c:pt>
                <c:pt idx="77">
                  <c:v>0.98948181611015529</c:v>
                </c:pt>
                <c:pt idx="78">
                  <c:v>0.9837553638219193</c:v>
                </c:pt>
                <c:pt idx="79">
                  <c:v>0.98872902305775046</c:v>
                </c:pt>
                <c:pt idx="80">
                  <c:v>0.98722536283991391</c:v>
                </c:pt>
                <c:pt idx="81">
                  <c:v>0.98557456783036723</c:v>
                </c:pt>
                <c:pt idx="82">
                  <c:v>0.98785908430425773</c:v>
                </c:pt>
                <c:pt idx="83">
                  <c:v>0.99074185201718401</c:v>
                </c:pt>
                <c:pt idx="84">
                  <c:v>0.99379093656094564</c:v>
                </c:pt>
                <c:pt idx="85">
                  <c:v>1.002181579543612</c:v>
                </c:pt>
                <c:pt idx="86">
                  <c:v>1.0042936169561589</c:v>
                </c:pt>
                <c:pt idx="87">
                  <c:v>1.0028598109503519</c:v>
                </c:pt>
                <c:pt idx="88">
                  <c:v>1.0101450808725909</c:v>
                </c:pt>
                <c:pt idx="89">
                  <c:v>1.0098935721338009</c:v>
                </c:pt>
                <c:pt idx="90">
                  <c:v>1.0100074096676139</c:v>
                </c:pt>
                <c:pt idx="91">
                  <c:v>1.0122911867784841</c:v>
                </c:pt>
                <c:pt idx="92">
                  <c:v>1.005977086337263</c:v>
                </c:pt>
                <c:pt idx="93">
                  <c:v>1.0046337991476779</c:v>
                </c:pt>
                <c:pt idx="94">
                  <c:v>1.0089971797872661</c:v>
                </c:pt>
                <c:pt idx="95">
                  <c:v>1.0135923801090461</c:v>
                </c:pt>
                <c:pt idx="96">
                  <c:v>1.011740714318494</c:v>
                </c:pt>
                <c:pt idx="97">
                  <c:v>1.0077053112724701</c:v>
                </c:pt>
                <c:pt idx="98">
                  <c:v>0.99629494206779712</c:v>
                </c:pt>
                <c:pt idx="99">
                  <c:v>0.99736404745009466</c:v>
                </c:pt>
                <c:pt idx="100">
                  <c:v>1.003219012009116</c:v>
                </c:pt>
                <c:pt idx="101">
                  <c:v>1.0008736703828061</c:v>
                </c:pt>
                <c:pt idx="102">
                  <c:v>1.001526569641227</c:v>
                </c:pt>
                <c:pt idx="103">
                  <c:v>1.0023315685610601</c:v>
                </c:pt>
                <c:pt idx="104">
                  <c:v>1.0193954366562059</c:v>
                </c:pt>
                <c:pt idx="105">
                  <c:v>1.022897881313094</c:v>
                </c:pt>
                <c:pt idx="106">
                  <c:v>1.0220794865955929</c:v>
                </c:pt>
                <c:pt idx="107">
                  <c:v>1.0219991706130671</c:v>
                </c:pt>
                <c:pt idx="108">
                  <c:v>1.0274682715394601</c:v>
                </c:pt>
                <c:pt idx="109">
                  <c:v>1.0303746577942849</c:v>
                </c:pt>
                <c:pt idx="110">
                  <c:v>1.0354026961338241</c:v>
                </c:pt>
                <c:pt idx="111">
                  <c:v>1.035164439297718</c:v>
                </c:pt>
                <c:pt idx="112">
                  <c:v>1.024778121882626</c:v>
                </c:pt>
                <c:pt idx="113">
                  <c:v>1.0291787452560019</c:v>
                </c:pt>
                <c:pt idx="114">
                  <c:v>1.0170972276839281</c:v>
                </c:pt>
                <c:pt idx="115">
                  <c:v>1.021760097996776</c:v>
                </c:pt>
                <c:pt idx="116">
                  <c:v>1.0232017009192189</c:v>
                </c:pt>
                <c:pt idx="117">
                  <c:v>1.0261396891399031</c:v>
                </c:pt>
                <c:pt idx="118">
                  <c:v>1.0325213682050509</c:v>
                </c:pt>
                <c:pt idx="119">
                  <c:v>1.033525427014697</c:v>
                </c:pt>
                <c:pt idx="120">
                  <c:v>1.0367453883087761</c:v>
                </c:pt>
                <c:pt idx="121">
                  <c:v>1.0433281286518381</c:v>
                </c:pt>
                <c:pt idx="122">
                  <c:v>1.0369440690836651</c:v>
                </c:pt>
                <c:pt idx="123">
                  <c:v>1.04509183018484</c:v>
                </c:pt>
                <c:pt idx="124">
                  <c:v>1.0624070119936559</c:v>
                </c:pt>
                <c:pt idx="125">
                  <c:v>1.0811044961805809</c:v>
                </c:pt>
                <c:pt idx="126">
                  <c:v>1.0955106783141919</c:v>
                </c:pt>
                <c:pt idx="127">
                  <c:v>1.13830404783192</c:v>
                </c:pt>
                <c:pt idx="128">
                  <c:v>1.141684874853258</c:v>
                </c:pt>
                <c:pt idx="129">
                  <c:v>1.1505756554791331</c:v>
                </c:pt>
                <c:pt idx="130">
                  <c:v>1.1657344016323981</c:v>
                </c:pt>
                <c:pt idx="131">
                  <c:v>1.14888206350985</c:v>
                </c:pt>
                <c:pt idx="132">
                  <c:v>1.1676818447626229</c:v>
                </c:pt>
                <c:pt idx="133">
                  <c:v>1.1644144636045499</c:v>
                </c:pt>
                <c:pt idx="134">
                  <c:v>1.157925775939159</c:v>
                </c:pt>
                <c:pt idx="135">
                  <c:v>1.1328787586439519</c:v>
                </c:pt>
                <c:pt idx="136">
                  <c:v>1.1364288246904199</c:v>
                </c:pt>
                <c:pt idx="137">
                  <c:v>1.150066854978425</c:v>
                </c:pt>
                <c:pt idx="138">
                  <c:v>1.153068289579686</c:v>
                </c:pt>
                <c:pt idx="139">
                  <c:v>1.156795438701667</c:v>
                </c:pt>
                <c:pt idx="140">
                  <c:v>1.158326921358489</c:v>
                </c:pt>
                <c:pt idx="141">
                  <c:v>1.1247056864930809</c:v>
                </c:pt>
                <c:pt idx="142">
                  <c:v>1.1278009177030379</c:v>
                </c:pt>
                <c:pt idx="143">
                  <c:v>1.13198042761257</c:v>
                </c:pt>
                <c:pt idx="144">
                  <c:v>1.1499982217657261</c:v>
                </c:pt>
                <c:pt idx="145">
                  <c:v>1.144438894965834</c:v>
                </c:pt>
                <c:pt idx="146">
                  <c:v>1.1486972700739559</c:v>
                </c:pt>
                <c:pt idx="147">
                  <c:v>1.161124143205496</c:v>
                </c:pt>
                <c:pt idx="148">
                  <c:v>1.164573329272603</c:v>
                </c:pt>
                <c:pt idx="149">
                  <c:v>1.162050248803862</c:v>
                </c:pt>
                <c:pt idx="150">
                  <c:v>1.159440364386634</c:v>
                </c:pt>
                <c:pt idx="151">
                  <c:v>1.151221814711255</c:v>
                </c:pt>
                <c:pt idx="152">
                  <c:v>1.153937134877365</c:v>
                </c:pt>
                <c:pt idx="153">
                  <c:v>1.145163371519589</c:v>
                </c:pt>
                <c:pt idx="154">
                  <c:v>1.1398938039038</c:v>
                </c:pt>
                <c:pt idx="155">
                  <c:v>1.135771176679095</c:v>
                </c:pt>
                <c:pt idx="156">
                  <c:v>1.1554413873218521</c:v>
                </c:pt>
                <c:pt idx="157">
                  <c:v>1.1739797354506349</c:v>
                </c:pt>
                <c:pt idx="158">
                  <c:v>1.1724746160153929</c:v>
                </c:pt>
                <c:pt idx="159">
                  <c:v>1.1642262753546071</c:v>
                </c:pt>
                <c:pt idx="160">
                  <c:v>1.1611244566261569</c:v>
                </c:pt>
                <c:pt idx="161">
                  <c:v>1.163557410363008</c:v>
                </c:pt>
                <c:pt idx="162">
                  <c:v>1.1651032123350711</c:v>
                </c:pt>
                <c:pt idx="163">
                  <c:v>1.1693484940277199</c:v>
                </c:pt>
                <c:pt idx="164">
                  <c:v>1.1607256082894359</c:v>
                </c:pt>
                <c:pt idx="165">
                  <c:v>1.1642311210357039</c:v>
                </c:pt>
                <c:pt idx="166">
                  <c:v>1.1841754081585669</c:v>
                </c:pt>
                <c:pt idx="167">
                  <c:v>1.1743943896135851</c:v>
                </c:pt>
                <c:pt idx="168">
                  <c:v>1.1791513215931979</c:v>
                </c:pt>
                <c:pt idx="169">
                  <c:v>1.1765494357774959</c:v>
                </c:pt>
                <c:pt idx="170">
                  <c:v>1.175002662908802</c:v>
                </c:pt>
                <c:pt idx="171">
                  <c:v>1.167705366487231</c:v>
                </c:pt>
                <c:pt idx="172">
                  <c:v>1.150563648508754</c:v>
                </c:pt>
                <c:pt idx="173">
                  <c:v>1.153686631168122</c:v>
                </c:pt>
                <c:pt idx="174">
                  <c:v>1.1393233388130179</c:v>
                </c:pt>
                <c:pt idx="175">
                  <c:v>1.1396339338136161</c:v>
                </c:pt>
                <c:pt idx="176">
                  <c:v>1.146074468260309</c:v>
                </c:pt>
                <c:pt idx="177">
                  <c:v>1.152217710653447</c:v>
                </c:pt>
                <c:pt idx="178">
                  <c:v>1.156825614244086</c:v>
                </c:pt>
                <c:pt idx="179">
                  <c:v>1.154677622614569</c:v>
                </c:pt>
                <c:pt idx="180">
                  <c:v>1.1518746532726321</c:v>
                </c:pt>
                <c:pt idx="181">
                  <c:v>1.148832741617251</c:v>
                </c:pt>
                <c:pt idx="182">
                  <c:v>1.139614295452184</c:v>
                </c:pt>
                <c:pt idx="183">
                  <c:v>1.134107869208653</c:v>
                </c:pt>
                <c:pt idx="184">
                  <c:v>1.1332901829389319</c:v>
                </c:pt>
                <c:pt idx="185">
                  <c:v>1.125601377452969</c:v>
                </c:pt>
                <c:pt idx="186">
                  <c:v>1.1271122573965531</c:v>
                </c:pt>
                <c:pt idx="187">
                  <c:v>1.128408630111654</c:v>
                </c:pt>
                <c:pt idx="188">
                  <c:v>1.129298877920818</c:v>
                </c:pt>
                <c:pt idx="189">
                  <c:v>1.1268606789242961</c:v>
                </c:pt>
                <c:pt idx="190">
                  <c:v>1.142677823107398</c:v>
                </c:pt>
                <c:pt idx="191">
                  <c:v>1.1720011283459899</c:v>
                </c:pt>
                <c:pt idx="192">
                  <c:v>1.174639364720431</c:v>
                </c:pt>
                <c:pt idx="193">
                  <c:v>1.1709728593543129</c:v>
                </c:pt>
                <c:pt idx="194">
                  <c:v>1.1687690638615049</c:v>
                </c:pt>
                <c:pt idx="195">
                  <c:v>1.1656370578849491</c:v>
                </c:pt>
                <c:pt idx="196">
                  <c:v>1.1582163605936919</c:v>
                </c:pt>
                <c:pt idx="197">
                  <c:v>1.1613965628030141</c:v>
                </c:pt>
                <c:pt idx="198">
                  <c:v>1.1628660301365641</c:v>
                </c:pt>
                <c:pt idx="199">
                  <c:v>1.16018673261905</c:v>
                </c:pt>
                <c:pt idx="200">
                  <c:v>1.155240407892943</c:v>
                </c:pt>
                <c:pt idx="201">
                  <c:v>1.1483366545879481</c:v>
                </c:pt>
                <c:pt idx="202">
                  <c:v>1.1501525279452629</c:v>
                </c:pt>
                <c:pt idx="203">
                  <c:v>1.1558976174118789</c:v>
                </c:pt>
                <c:pt idx="204">
                  <c:v>1.1637800115562851</c:v>
                </c:pt>
                <c:pt idx="205">
                  <c:v>1.149971099827396</c:v>
                </c:pt>
                <c:pt idx="206">
                  <c:v>1.1531334651635461</c:v>
                </c:pt>
                <c:pt idx="207">
                  <c:v>1.1587717357351881</c:v>
                </c:pt>
                <c:pt idx="208">
                  <c:v>1.1663671113339811</c:v>
                </c:pt>
                <c:pt idx="209">
                  <c:v>1.179394389850507</c:v>
                </c:pt>
                <c:pt idx="210">
                  <c:v>1.180450889007634</c:v>
                </c:pt>
                <c:pt idx="211">
                  <c:v>1.198702357087486</c:v>
                </c:pt>
                <c:pt idx="212">
                  <c:v>1.193921863212658</c:v>
                </c:pt>
                <c:pt idx="213">
                  <c:v>1.185408679823784</c:v>
                </c:pt>
                <c:pt idx="214">
                  <c:v>1.184496956037133</c:v>
                </c:pt>
                <c:pt idx="215">
                  <c:v>1.1739785794609741</c:v>
                </c:pt>
                <c:pt idx="216">
                  <c:v>1.184695567875909</c:v>
                </c:pt>
                <c:pt idx="217">
                  <c:v>1.1823140114268931</c:v>
                </c:pt>
                <c:pt idx="218">
                  <c:v>1.1809827816108061</c:v>
                </c:pt>
                <c:pt idx="219">
                  <c:v>1.187105145409342</c:v>
                </c:pt>
                <c:pt idx="220">
                  <c:v>1.1875628867259369</c:v>
                </c:pt>
                <c:pt idx="221">
                  <c:v>1.1968358170385649</c:v>
                </c:pt>
                <c:pt idx="222">
                  <c:v>1.1931583032279161</c:v>
                </c:pt>
                <c:pt idx="223">
                  <c:v>1.182156375092478</c:v>
                </c:pt>
                <c:pt idx="224">
                  <c:v>1.182418016525921</c:v>
                </c:pt>
                <c:pt idx="225">
                  <c:v>1.195881748726491</c:v>
                </c:pt>
                <c:pt idx="226">
                  <c:v>1.191171877673997</c:v>
                </c:pt>
                <c:pt idx="227">
                  <c:v>1.2105474956029061</c:v>
                </c:pt>
                <c:pt idx="228">
                  <c:v>1.2084229333778109</c:v>
                </c:pt>
                <c:pt idx="229">
                  <c:v>1.208102756034783</c:v>
                </c:pt>
                <c:pt idx="230">
                  <c:v>1.209924167140509</c:v>
                </c:pt>
                <c:pt idx="231">
                  <c:v>1.2013636538999199</c:v>
                </c:pt>
                <c:pt idx="232">
                  <c:v>1.1983996252898821</c:v>
                </c:pt>
                <c:pt idx="233">
                  <c:v>1.1867727897018401</c:v>
                </c:pt>
                <c:pt idx="234">
                  <c:v>1.1848048920801491</c:v>
                </c:pt>
                <c:pt idx="235">
                  <c:v>1.1739325877344491</c:v>
                </c:pt>
                <c:pt idx="236">
                  <c:v>1.182141219776317</c:v>
                </c:pt>
                <c:pt idx="237">
                  <c:v>1.1846871639530021</c:v>
                </c:pt>
                <c:pt idx="238">
                  <c:v>1.1867511514869351</c:v>
                </c:pt>
                <c:pt idx="239">
                  <c:v>1.1983180986937341</c:v>
                </c:pt>
                <c:pt idx="240">
                  <c:v>1.192321512086608</c:v>
                </c:pt>
                <c:pt idx="241">
                  <c:v>1.199897685777688</c:v>
                </c:pt>
                <c:pt idx="242">
                  <c:v>1.1873234448874139</c:v>
                </c:pt>
                <c:pt idx="243">
                  <c:v>1.1928522201301801</c:v>
                </c:pt>
                <c:pt idx="244">
                  <c:v>1.193152206806438</c:v>
                </c:pt>
                <c:pt idx="245">
                  <c:v>1.199710587340618</c:v>
                </c:pt>
                <c:pt idx="246">
                  <c:v>1.2035630699354869</c:v>
                </c:pt>
                <c:pt idx="247">
                  <c:v>1.201489344594546</c:v>
                </c:pt>
                <c:pt idx="248">
                  <c:v>1.2132606284984231</c:v>
                </c:pt>
                <c:pt idx="249">
                  <c:v>1.2342578710975181</c:v>
                </c:pt>
                <c:pt idx="250">
                  <c:v>1.2406889130148939</c:v>
                </c:pt>
                <c:pt idx="251">
                  <c:v>1.2605339464633369</c:v>
                </c:pt>
                <c:pt idx="252">
                  <c:v>1.269885862440892</c:v>
                </c:pt>
                <c:pt idx="253">
                  <c:v>1.292822343422356</c:v>
                </c:pt>
                <c:pt idx="254">
                  <c:v>1.288103253021206</c:v>
                </c:pt>
                <c:pt idx="255">
                  <c:v>1.2755009204861141</c:v>
                </c:pt>
                <c:pt idx="256">
                  <c:v>1.30608122873322</c:v>
                </c:pt>
                <c:pt idx="257">
                  <c:v>1.3030963831718789</c:v>
                </c:pt>
                <c:pt idx="258">
                  <c:v>1.283522278491162</c:v>
                </c:pt>
                <c:pt idx="259">
                  <c:v>1.275673802413362</c:v>
                </c:pt>
                <c:pt idx="260">
                  <c:v>1.2873456602342119</c:v>
                </c:pt>
                <c:pt idx="261">
                  <c:v>1.2784245876688589</c:v>
                </c:pt>
                <c:pt idx="262">
                  <c:v>1.281034790957752</c:v>
                </c:pt>
                <c:pt idx="263">
                  <c:v>1.2891920543981099</c:v>
                </c:pt>
                <c:pt idx="264">
                  <c:v>1.288725063692377</c:v>
                </c:pt>
                <c:pt idx="265">
                  <c:v>1.294913940112719</c:v>
                </c:pt>
                <c:pt idx="266">
                  <c:v>1.2824427871904081</c:v>
                </c:pt>
                <c:pt idx="267">
                  <c:v>1.2814615617565059</c:v>
                </c:pt>
                <c:pt idx="268">
                  <c:v>1.268650272741765</c:v>
                </c:pt>
                <c:pt idx="269">
                  <c:v>1.262551399302029</c:v>
                </c:pt>
                <c:pt idx="270">
                  <c:v>1.2741167773632871</c:v>
                </c:pt>
                <c:pt idx="271">
                  <c:v>1.2848546825027789</c:v>
                </c:pt>
                <c:pt idx="272">
                  <c:v>1.2858406519765531</c:v>
                </c:pt>
                <c:pt idx="273">
                  <c:v>1.2855056244809751</c:v>
                </c:pt>
                <c:pt idx="274">
                  <c:v>1.285604202965092</c:v>
                </c:pt>
                <c:pt idx="275">
                  <c:v>1.297197704762292</c:v>
                </c:pt>
                <c:pt idx="276">
                  <c:v>1.3221545092254949</c:v>
                </c:pt>
                <c:pt idx="277">
                  <c:v>1.346965674569921</c:v>
                </c:pt>
                <c:pt idx="278">
                  <c:v>1.336164922516643</c:v>
                </c:pt>
                <c:pt idx="279">
                  <c:v>1.338042179134505</c:v>
                </c:pt>
                <c:pt idx="280">
                  <c:v>1.320576679020758</c:v>
                </c:pt>
                <c:pt idx="281">
                  <c:v>1.319888665710601</c:v>
                </c:pt>
                <c:pt idx="282">
                  <c:v>1.298552128988087</c:v>
                </c:pt>
                <c:pt idx="283">
                  <c:v>1.277606757799302</c:v>
                </c:pt>
                <c:pt idx="284">
                  <c:v>1.261369561973716</c:v>
                </c:pt>
                <c:pt idx="285">
                  <c:v>1.2724408357557491</c:v>
                </c:pt>
                <c:pt idx="286">
                  <c:v>1.274405177483354</c:v>
                </c:pt>
                <c:pt idx="287">
                  <c:v>1.2903558373755899</c:v>
                </c:pt>
                <c:pt idx="288">
                  <c:v>1.2661176497697311</c:v>
                </c:pt>
                <c:pt idx="289">
                  <c:v>1.236881683955553</c:v>
                </c:pt>
                <c:pt idx="290">
                  <c:v>1.209085895468291</c:v>
                </c:pt>
                <c:pt idx="291">
                  <c:v>1.1993507386536839</c:v>
                </c:pt>
                <c:pt idx="292">
                  <c:v>1.20112014213247</c:v>
                </c:pt>
                <c:pt idx="293">
                  <c:v>1.222300394703981</c:v>
                </c:pt>
                <c:pt idx="294">
                  <c:v>1.2237475438941829</c:v>
                </c:pt>
                <c:pt idx="295">
                  <c:v>1.205500210572535</c:v>
                </c:pt>
                <c:pt idx="296">
                  <c:v>1.2081287069033559</c:v>
                </c:pt>
                <c:pt idx="297">
                  <c:v>1.211390741504389</c:v>
                </c:pt>
                <c:pt idx="298">
                  <c:v>1.220158413861161</c:v>
                </c:pt>
                <c:pt idx="299">
                  <c:v>1.2035398617986841</c:v>
                </c:pt>
                <c:pt idx="300">
                  <c:v>1.211418116745866</c:v>
                </c:pt>
                <c:pt idx="301">
                  <c:v>1.2087893593067369</c:v>
                </c:pt>
                <c:pt idx="302">
                  <c:v>1.200514359551917</c:v>
                </c:pt>
                <c:pt idx="303">
                  <c:v>1.199722974582287</c:v>
                </c:pt>
                <c:pt idx="304">
                  <c:v>1.213094363200603</c:v>
                </c:pt>
                <c:pt idx="305">
                  <c:v>1.2123847933729981</c:v>
                </c:pt>
                <c:pt idx="306">
                  <c:v>1.2193275693970891</c:v>
                </c:pt>
                <c:pt idx="307">
                  <c:v>1.213136394741017</c:v>
                </c:pt>
                <c:pt idx="308">
                  <c:v>1.2265512687433071</c:v>
                </c:pt>
                <c:pt idx="309">
                  <c:v>1.23524658261783</c:v>
                </c:pt>
                <c:pt idx="310">
                  <c:v>1.227577547873814</c:v>
                </c:pt>
                <c:pt idx="311">
                  <c:v>1.2215647485551691</c:v>
                </c:pt>
                <c:pt idx="312">
                  <c:v>1.2254444831530049</c:v>
                </c:pt>
                <c:pt idx="313">
                  <c:v>1.212667635053055</c:v>
                </c:pt>
                <c:pt idx="314">
                  <c:v>1.1996173412100299</c:v>
                </c:pt>
                <c:pt idx="315">
                  <c:v>1.1992524320601281</c:v>
                </c:pt>
                <c:pt idx="316">
                  <c:v>1.2039253834618679</c:v>
                </c:pt>
                <c:pt idx="317">
                  <c:v>1.199943588445654</c:v>
                </c:pt>
                <c:pt idx="318">
                  <c:v>1.201197620527072</c:v>
                </c:pt>
                <c:pt idx="319">
                  <c:v>1.2261948886155001</c:v>
                </c:pt>
                <c:pt idx="320">
                  <c:v>1.2246550170201611</c:v>
                </c:pt>
                <c:pt idx="321">
                  <c:v>1.2251603639901061</c:v>
                </c:pt>
                <c:pt idx="322">
                  <c:v>1.2237107284766739</c:v>
                </c:pt>
                <c:pt idx="323">
                  <c:v>1.2313972311693679</c:v>
                </c:pt>
                <c:pt idx="324">
                  <c:v>1.2185428970813461</c:v>
                </c:pt>
                <c:pt idx="325">
                  <c:v>1.2201156301824549</c:v>
                </c:pt>
                <c:pt idx="326">
                  <c:v>1.2278861751413139</c:v>
                </c:pt>
                <c:pt idx="327">
                  <c:v>1.2368374256459931</c:v>
                </c:pt>
                <c:pt idx="328">
                  <c:v>1.228101933318688</c:v>
                </c:pt>
                <c:pt idx="329">
                  <c:v>1.2163293024710591</c:v>
                </c:pt>
                <c:pt idx="330">
                  <c:v>1.2045432987754039</c:v>
                </c:pt>
                <c:pt idx="331">
                  <c:v>1.2057427002219749</c:v>
                </c:pt>
                <c:pt idx="332">
                  <c:v>1.211382128834531</c:v>
                </c:pt>
                <c:pt idx="333">
                  <c:v>1.2168971279598699</c:v>
                </c:pt>
                <c:pt idx="334">
                  <c:v>1.2065910711603911</c:v>
                </c:pt>
                <c:pt idx="335">
                  <c:v>1.2284949578627229</c:v>
                </c:pt>
                <c:pt idx="336">
                  <c:v>1.241226891338878</c:v>
                </c:pt>
                <c:pt idx="337">
                  <c:v>1.2413471605231681</c:v>
                </c:pt>
                <c:pt idx="338">
                  <c:v>1.2398671701081969</c:v>
                </c:pt>
                <c:pt idx="339">
                  <c:v>1.240627522833206</c:v>
                </c:pt>
                <c:pt idx="340">
                  <c:v>1.235973655875686</c:v>
                </c:pt>
                <c:pt idx="341">
                  <c:v>1.239987275240594</c:v>
                </c:pt>
                <c:pt idx="342">
                  <c:v>1.265379744815107</c:v>
                </c:pt>
                <c:pt idx="343">
                  <c:v>1.2656200191098299</c:v>
                </c:pt>
                <c:pt idx="344">
                  <c:v>1.268634880441704</c:v>
                </c:pt>
                <c:pt idx="345">
                  <c:v>1.2648019174774541</c:v>
                </c:pt>
                <c:pt idx="346">
                  <c:v>1.2657202532631799</c:v>
                </c:pt>
                <c:pt idx="347">
                  <c:v>1.266518951496924</c:v>
                </c:pt>
                <c:pt idx="348">
                  <c:v>1.2588527827683449</c:v>
                </c:pt>
                <c:pt idx="349">
                  <c:v>1.2495859263496081</c:v>
                </c:pt>
                <c:pt idx="350">
                  <c:v>1.255855705149866</c:v>
                </c:pt>
                <c:pt idx="351">
                  <c:v>1.2547147667608991</c:v>
                </c:pt>
                <c:pt idx="352">
                  <c:v>1.2461368455426121</c:v>
                </c:pt>
                <c:pt idx="353">
                  <c:v>1.2481050593750289</c:v>
                </c:pt>
                <c:pt idx="354">
                  <c:v>1.25560342739285</c:v>
                </c:pt>
                <c:pt idx="355">
                  <c:v>1.24517802700958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9BB-4FB4-8C1A-5857A3A43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474479"/>
        <c:axId val="1209467784"/>
      </c:lineChart>
      <c:dateAx>
        <c:axId val="3644744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09467784"/>
        <c:crosses val="autoZero"/>
        <c:auto val="1"/>
        <c:lblOffset val="100"/>
        <c:baseTimeUnit val="days"/>
      </c:dateAx>
      <c:valAx>
        <c:axId val="1209467784"/>
        <c:scaling>
          <c:orientation val="minMax"/>
          <c:min val="0.85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47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/>
              <a:t>2016/01/04 -  2021/06/08</a:t>
            </a:r>
            <a:endParaRPr lang="zh-CN" alt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Comparison!$I$1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Comparison!$I$2:$I$1541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1.0035118525021949</c:v>
                </c:pt>
                <c:pt idx="221">
                  <c:v>1.0171202809482003</c:v>
                </c:pt>
                <c:pt idx="222">
                  <c:v>0.95566286215978935</c:v>
                </c:pt>
                <c:pt idx="223">
                  <c:v>0.97410008779631252</c:v>
                </c:pt>
                <c:pt idx="224">
                  <c:v>0.93283582089552242</c:v>
                </c:pt>
                <c:pt idx="225">
                  <c:v>0.93546971027216841</c:v>
                </c:pt>
                <c:pt idx="226">
                  <c:v>0.92712906057945565</c:v>
                </c:pt>
                <c:pt idx="227">
                  <c:v>0.93546971027216841</c:v>
                </c:pt>
                <c:pt idx="228">
                  <c:v>0.90869183494293237</c:v>
                </c:pt>
                <c:pt idx="229">
                  <c:v>0.90869183494293237</c:v>
                </c:pt>
                <c:pt idx="230">
                  <c:v>0.93503072870939419</c:v>
                </c:pt>
                <c:pt idx="231">
                  <c:v>0.91791044776119413</c:v>
                </c:pt>
                <c:pt idx="232">
                  <c:v>0.89683933274802463</c:v>
                </c:pt>
                <c:pt idx="233">
                  <c:v>0.90737489025460938</c:v>
                </c:pt>
                <c:pt idx="234">
                  <c:v>0.9064969271290606</c:v>
                </c:pt>
                <c:pt idx="235">
                  <c:v>0.85952589991220363</c:v>
                </c:pt>
                <c:pt idx="236">
                  <c:v>0.8590869183494293</c:v>
                </c:pt>
                <c:pt idx="237">
                  <c:v>0.84064969271290613</c:v>
                </c:pt>
                <c:pt idx="238">
                  <c:v>0.86698858647936794</c:v>
                </c:pt>
                <c:pt idx="239">
                  <c:v>0.85250219490781376</c:v>
                </c:pt>
                <c:pt idx="240">
                  <c:v>0.86698858647936794</c:v>
                </c:pt>
                <c:pt idx="241">
                  <c:v>0.85733099209833186</c:v>
                </c:pt>
                <c:pt idx="242">
                  <c:v>0.86830553116769094</c:v>
                </c:pt>
                <c:pt idx="243">
                  <c:v>0.86391571553994739</c:v>
                </c:pt>
                <c:pt idx="244">
                  <c:v>0.85557506584723453</c:v>
                </c:pt>
                <c:pt idx="245">
                  <c:v>0.87840210711150124</c:v>
                </c:pt>
                <c:pt idx="246">
                  <c:v>0.88366988586479367</c:v>
                </c:pt>
                <c:pt idx="247">
                  <c:v>0.88279192273924501</c:v>
                </c:pt>
                <c:pt idx="248">
                  <c:v>0.88059701492537312</c:v>
                </c:pt>
                <c:pt idx="249">
                  <c:v>0.90166812993854251</c:v>
                </c:pt>
                <c:pt idx="250">
                  <c:v>0.89113257243195776</c:v>
                </c:pt>
                <c:pt idx="251">
                  <c:v>0.89508340649692719</c:v>
                </c:pt>
                <c:pt idx="252">
                  <c:v>0.84986830553116766</c:v>
                </c:pt>
                <c:pt idx="253">
                  <c:v>0.85864793678665496</c:v>
                </c:pt>
                <c:pt idx="254">
                  <c:v>0.8503072870939421</c:v>
                </c:pt>
                <c:pt idx="255">
                  <c:v>0.8652326602282705</c:v>
                </c:pt>
                <c:pt idx="256">
                  <c:v>0.89947322212467073</c:v>
                </c:pt>
                <c:pt idx="257">
                  <c:v>0.90122914837576817</c:v>
                </c:pt>
                <c:pt idx="258">
                  <c:v>0.93151887620719931</c:v>
                </c:pt>
                <c:pt idx="259">
                  <c:v>0.92669007901668132</c:v>
                </c:pt>
                <c:pt idx="260">
                  <c:v>0.92844600526777876</c:v>
                </c:pt>
                <c:pt idx="261">
                  <c:v>0.92493415276558388</c:v>
                </c:pt>
                <c:pt idx="262">
                  <c:v>0.90386303775241439</c:v>
                </c:pt>
                <c:pt idx="263">
                  <c:v>0.90693590869183494</c:v>
                </c:pt>
                <c:pt idx="264">
                  <c:v>0.91132572431957859</c:v>
                </c:pt>
                <c:pt idx="265">
                  <c:v>0.92098331870061456</c:v>
                </c:pt>
                <c:pt idx="266">
                  <c:v>0.93722563652326585</c:v>
                </c:pt>
                <c:pt idx="267">
                  <c:v>0.93590869183494296</c:v>
                </c:pt>
                <c:pt idx="268">
                  <c:v>0.93942054433713795</c:v>
                </c:pt>
                <c:pt idx="269">
                  <c:v>0.96224758560140478</c:v>
                </c:pt>
                <c:pt idx="270">
                  <c:v>0.95215100965759436</c:v>
                </c:pt>
                <c:pt idx="271">
                  <c:v>0.95302897278314302</c:v>
                </c:pt>
                <c:pt idx="272">
                  <c:v>0.93942054433713795</c:v>
                </c:pt>
                <c:pt idx="273">
                  <c:v>0.94161545215100961</c:v>
                </c:pt>
                <c:pt idx="274">
                  <c:v>0.93107989464442498</c:v>
                </c:pt>
                <c:pt idx="275">
                  <c:v>0.92361720807726078</c:v>
                </c:pt>
                <c:pt idx="276">
                  <c:v>0.94732221246707637</c:v>
                </c:pt>
                <c:pt idx="277">
                  <c:v>0.94644424934152771</c:v>
                </c:pt>
                <c:pt idx="278">
                  <c:v>0.95039508340649692</c:v>
                </c:pt>
                <c:pt idx="279">
                  <c:v>0.95478489903424058</c:v>
                </c:pt>
                <c:pt idx="280">
                  <c:v>0.95039508340649692</c:v>
                </c:pt>
                <c:pt idx="281">
                  <c:v>0.9389815627743634</c:v>
                </c:pt>
                <c:pt idx="282">
                  <c:v>0.93239683933274808</c:v>
                </c:pt>
                <c:pt idx="283">
                  <c:v>0.94117647058823539</c:v>
                </c:pt>
                <c:pt idx="284">
                  <c:v>0.94029850746268651</c:v>
                </c:pt>
                <c:pt idx="285">
                  <c:v>0.95171202809482003</c:v>
                </c:pt>
                <c:pt idx="286">
                  <c:v>0.95434591747146624</c:v>
                </c:pt>
                <c:pt idx="287">
                  <c:v>0.95610184372256368</c:v>
                </c:pt>
                <c:pt idx="288">
                  <c:v>0.94556628621597882</c:v>
                </c:pt>
                <c:pt idx="289">
                  <c:v>0.94863915715539948</c:v>
                </c:pt>
                <c:pt idx="290">
                  <c:v>0.94293239683933283</c:v>
                </c:pt>
                <c:pt idx="291">
                  <c:v>0.94205443371378395</c:v>
                </c:pt>
                <c:pt idx="292">
                  <c:v>0.94644424934152771</c:v>
                </c:pt>
                <c:pt idx="293">
                  <c:v>0.94161545215100961</c:v>
                </c:pt>
                <c:pt idx="294">
                  <c:v>0.94468832309043027</c:v>
                </c:pt>
                <c:pt idx="295">
                  <c:v>0.94117647058823539</c:v>
                </c:pt>
                <c:pt idx="296">
                  <c:v>0.94029850746268651</c:v>
                </c:pt>
                <c:pt idx="297">
                  <c:v>0.93722563652326585</c:v>
                </c:pt>
                <c:pt idx="298">
                  <c:v>0.94776119402985071</c:v>
                </c:pt>
                <c:pt idx="299">
                  <c:v>0.94512730465320449</c:v>
                </c:pt>
                <c:pt idx="300">
                  <c:v>0.94424934152765572</c:v>
                </c:pt>
                <c:pt idx="301">
                  <c:v>0.92317822651448644</c:v>
                </c:pt>
                <c:pt idx="302">
                  <c:v>0.90913081650570682</c:v>
                </c:pt>
                <c:pt idx="303">
                  <c:v>0.90869183494293237</c:v>
                </c:pt>
                <c:pt idx="304">
                  <c:v>0.91176470588235292</c:v>
                </c:pt>
                <c:pt idx="305">
                  <c:v>0.91439859525899925</c:v>
                </c:pt>
                <c:pt idx="306">
                  <c:v>0.91264266900790181</c:v>
                </c:pt>
                <c:pt idx="307">
                  <c:v>0.91352063213345036</c:v>
                </c:pt>
                <c:pt idx="308">
                  <c:v>0.91176470588235292</c:v>
                </c:pt>
                <c:pt idx="309">
                  <c:v>0.91220368744512714</c:v>
                </c:pt>
                <c:pt idx="310">
                  <c:v>0.90956979806848115</c:v>
                </c:pt>
                <c:pt idx="311">
                  <c:v>0.91439859525899925</c:v>
                </c:pt>
                <c:pt idx="312">
                  <c:v>0.91483757682177358</c:v>
                </c:pt>
                <c:pt idx="313">
                  <c:v>0.90825285338015804</c:v>
                </c:pt>
                <c:pt idx="314">
                  <c:v>0.9104477611940297</c:v>
                </c:pt>
                <c:pt idx="315">
                  <c:v>0.9104477611940297</c:v>
                </c:pt>
                <c:pt idx="316">
                  <c:v>0.91220368744512714</c:v>
                </c:pt>
                <c:pt idx="317">
                  <c:v>0.91703248463564524</c:v>
                </c:pt>
                <c:pt idx="318">
                  <c:v>0.94820017559262515</c:v>
                </c:pt>
                <c:pt idx="319">
                  <c:v>0.94029850746268651</c:v>
                </c:pt>
                <c:pt idx="320">
                  <c:v>0.93942054433713795</c:v>
                </c:pt>
                <c:pt idx="321">
                  <c:v>0.94556628621597882</c:v>
                </c:pt>
                <c:pt idx="322">
                  <c:v>0.93985952589991228</c:v>
                </c:pt>
                <c:pt idx="323">
                  <c:v>0.94073748902546084</c:v>
                </c:pt>
                <c:pt idx="324">
                  <c:v>0.9389815627743634</c:v>
                </c:pt>
                <c:pt idx="325">
                  <c:v>0.91659350307287102</c:v>
                </c:pt>
                <c:pt idx="326">
                  <c:v>0.92230026338893767</c:v>
                </c:pt>
                <c:pt idx="327">
                  <c:v>0.92581211589113255</c:v>
                </c:pt>
                <c:pt idx="328">
                  <c:v>0.922739244951712</c:v>
                </c:pt>
                <c:pt idx="329">
                  <c:v>0.92581211589113255</c:v>
                </c:pt>
                <c:pt idx="330">
                  <c:v>0.92800702370500432</c:v>
                </c:pt>
                <c:pt idx="331">
                  <c:v>0.92712906057945565</c:v>
                </c:pt>
                <c:pt idx="332">
                  <c:v>0.93239683933274808</c:v>
                </c:pt>
                <c:pt idx="333">
                  <c:v>0.92888498683055309</c:v>
                </c:pt>
                <c:pt idx="334">
                  <c:v>0.91747146619841957</c:v>
                </c:pt>
                <c:pt idx="335">
                  <c:v>0.92669007901668132</c:v>
                </c:pt>
                <c:pt idx="336">
                  <c:v>0.92932396839332754</c:v>
                </c:pt>
                <c:pt idx="337">
                  <c:v>0.93722563652326585</c:v>
                </c:pt>
                <c:pt idx="338">
                  <c:v>0.93766461808604051</c:v>
                </c:pt>
                <c:pt idx="339">
                  <c:v>0.94029850746268651</c:v>
                </c:pt>
                <c:pt idx="340">
                  <c:v>0.95566286215978935</c:v>
                </c:pt>
                <c:pt idx="341">
                  <c:v>0.95917471466198423</c:v>
                </c:pt>
                <c:pt idx="342">
                  <c:v>0.9587357330992099</c:v>
                </c:pt>
                <c:pt idx="343">
                  <c:v>0.96093064091308167</c:v>
                </c:pt>
                <c:pt idx="344">
                  <c:v>0.95566286215978935</c:v>
                </c:pt>
                <c:pt idx="345">
                  <c:v>0.96049165935030734</c:v>
                </c:pt>
                <c:pt idx="346">
                  <c:v>0.98024582967515372</c:v>
                </c:pt>
                <c:pt idx="347">
                  <c:v>0.98156277436347683</c:v>
                </c:pt>
                <c:pt idx="348">
                  <c:v>0.98024582967515372</c:v>
                </c:pt>
                <c:pt idx="349">
                  <c:v>0.98156277436347683</c:v>
                </c:pt>
                <c:pt idx="350">
                  <c:v>0.97805092186128184</c:v>
                </c:pt>
                <c:pt idx="351">
                  <c:v>0.97278314310798952</c:v>
                </c:pt>
                <c:pt idx="352">
                  <c:v>0.96971027216856887</c:v>
                </c:pt>
                <c:pt idx="353">
                  <c:v>0.97453906935908696</c:v>
                </c:pt>
                <c:pt idx="354">
                  <c:v>0.96575943810359977</c:v>
                </c:pt>
                <c:pt idx="355">
                  <c:v>0.9661984196663741</c:v>
                </c:pt>
                <c:pt idx="356">
                  <c:v>0.9776119402985074</c:v>
                </c:pt>
                <c:pt idx="357">
                  <c:v>0.97234416154521508</c:v>
                </c:pt>
                <c:pt idx="358">
                  <c:v>0.97058823529411753</c:v>
                </c:pt>
                <c:pt idx="359">
                  <c:v>0.9661984196663741</c:v>
                </c:pt>
                <c:pt idx="360">
                  <c:v>0.961369622475856</c:v>
                </c:pt>
                <c:pt idx="361">
                  <c:v>0.961369622475856</c:v>
                </c:pt>
                <c:pt idx="362">
                  <c:v>0.96049165935030734</c:v>
                </c:pt>
                <c:pt idx="363">
                  <c:v>0.95961369622475856</c:v>
                </c:pt>
                <c:pt idx="364">
                  <c:v>0.96356453028972777</c:v>
                </c:pt>
                <c:pt idx="365">
                  <c:v>0.9675153643546972</c:v>
                </c:pt>
                <c:pt idx="366">
                  <c:v>0.97497805092186129</c:v>
                </c:pt>
                <c:pt idx="367">
                  <c:v>0.97278314310798952</c:v>
                </c:pt>
                <c:pt idx="368">
                  <c:v>0.97585601404740996</c:v>
                </c:pt>
                <c:pt idx="369">
                  <c:v>0.99736611062335379</c:v>
                </c:pt>
                <c:pt idx="370">
                  <c:v>1.025460930640913</c:v>
                </c:pt>
                <c:pt idx="371">
                  <c:v>1.0122914837576822</c:v>
                </c:pt>
                <c:pt idx="372">
                  <c:v>1.009657594381036</c:v>
                </c:pt>
                <c:pt idx="373">
                  <c:v>1.0052677787532924</c:v>
                </c:pt>
                <c:pt idx="374">
                  <c:v>1.0100965759438105</c:v>
                </c:pt>
                <c:pt idx="375">
                  <c:v>1.0039508340649692</c:v>
                </c:pt>
                <c:pt idx="376">
                  <c:v>1.0052677787532924</c:v>
                </c:pt>
                <c:pt idx="377">
                  <c:v>1.0008779631255487</c:v>
                </c:pt>
                <c:pt idx="378">
                  <c:v>0.99604916593503079</c:v>
                </c:pt>
                <c:pt idx="379">
                  <c:v>0.9951712028094819</c:v>
                </c:pt>
                <c:pt idx="380">
                  <c:v>0.99429323968393324</c:v>
                </c:pt>
                <c:pt idx="381">
                  <c:v>0.99912203687445122</c:v>
                </c:pt>
                <c:pt idx="382">
                  <c:v>1.0026338893766462</c:v>
                </c:pt>
                <c:pt idx="383">
                  <c:v>0.99561018437225624</c:v>
                </c:pt>
                <c:pt idx="384">
                  <c:v>1.0004389815627743</c:v>
                </c:pt>
                <c:pt idx="385">
                  <c:v>1.0008779631255487</c:v>
                </c:pt>
                <c:pt idx="386">
                  <c:v>1.0035118525021949</c:v>
                </c:pt>
                <c:pt idx="387">
                  <c:v>1.0052677787532924</c:v>
                </c:pt>
                <c:pt idx="388">
                  <c:v>1.0052677787532924</c:v>
                </c:pt>
                <c:pt idx="389">
                  <c:v>1.0008779631255487</c:v>
                </c:pt>
                <c:pt idx="390">
                  <c:v>0.98770851624231792</c:v>
                </c:pt>
                <c:pt idx="391">
                  <c:v>0.98419666374012293</c:v>
                </c:pt>
                <c:pt idx="392">
                  <c:v>0.97848990342405617</c:v>
                </c:pt>
                <c:pt idx="393">
                  <c:v>0.98419666374012293</c:v>
                </c:pt>
                <c:pt idx="394">
                  <c:v>0.98287971905179983</c:v>
                </c:pt>
                <c:pt idx="395">
                  <c:v>0.98463564530289716</c:v>
                </c:pt>
                <c:pt idx="396">
                  <c:v>0.98990342405618958</c:v>
                </c:pt>
                <c:pt idx="397">
                  <c:v>0.98726953467954348</c:v>
                </c:pt>
                <c:pt idx="398">
                  <c:v>0.97541703248463563</c:v>
                </c:pt>
                <c:pt idx="399">
                  <c:v>0.97848990342405617</c:v>
                </c:pt>
                <c:pt idx="400">
                  <c:v>0.97410008779631252</c:v>
                </c:pt>
                <c:pt idx="401">
                  <c:v>0.97892888498683051</c:v>
                </c:pt>
                <c:pt idx="402">
                  <c:v>0.98112379280070239</c:v>
                </c:pt>
                <c:pt idx="403">
                  <c:v>0.99297629499561013</c:v>
                </c:pt>
                <c:pt idx="404">
                  <c:v>0.99429323968393324</c:v>
                </c:pt>
                <c:pt idx="405">
                  <c:v>0.99078138718173847</c:v>
                </c:pt>
                <c:pt idx="406">
                  <c:v>0.99078138718173847</c:v>
                </c:pt>
                <c:pt idx="407">
                  <c:v>0.99473222124670757</c:v>
                </c:pt>
                <c:pt idx="408">
                  <c:v>0.98770851624231792</c:v>
                </c:pt>
                <c:pt idx="409">
                  <c:v>1.0017559262510976</c:v>
                </c:pt>
                <c:pt idx="410">
                  <c:v>1.0004389815627743</c:v>
                </c:pt>
                <c:pt idx="411">
                  <c:v>1.0008779631255487</c:v>
                </c:pt>
                <c:pt idx="412">
                  <c:v>1.0074626865671641</c:v>
                </c:pt>
                <c:pt idx="413">
                  <c:v>1.0201931518876206</c:v>
                </c:pt>
                <c:pt idx="414">
                  <c:v>1.0179982440737489</c:v>
                </c:pt>
                <c:pt idx="415">
                  <c:v>1.0144863915715538</c:v>
                </c:pt>
                <c:pt idx="416">
                  <c:v>1.0118525021949079</c:v>
                </c:pt>
                <c:pt idx="417">
                  <c:v>1.0127304653204565</c:v>
                </c:pt>
                <c:pt idx="418">
                  <c:v>1.0118525021949079</c:v>
                </c:pt>
                <c:pt idx="419">
                  <c:v>1.0166812993854257</c:v>
                </c:pt>
                <c:pt idx="420">
                  <c:v>1.009657594381036</c:v>
                </c:pt>
                <c:pt idx="421">
                  <c:v>1.0215100965759438</c:v>
                </c:pt>
                <c:pt idx="422">
                  <c:v>1.0201931518876206</c:v>
                </c:pt>
                <c:pt idx="423">
                  <c:v>1.0228270412642668</c:v>
                </c:pt>
                <c:pt idx="424">
                  <c:v>1.0263388937664619</c:v>
                </c:pt>
                <c:pt idx="425">
                  <c:v>1.0184372256365233</c:v>
                </c:pt>
                <c:pt idx="426">
                  <c:v>1.0289727831431075</c:v>
                </c:pt>
                <c:pt idx="427">
                  <c:v>1.0373134328358211</c:v>
                </c:pt>
                <c:pt idx="428">
                  <c:v>1.0421422300263383</c:v>
                </c:pt>
                <c:pt idx="429">
                  <c:v>1.0386303775241439</c:v>
                </c:pt>
                <c:pt idx="430">
                  <c:v>1.0364354697102722</c:v>
                </c:pt>
                <c:pt idx="431">
                  <c:v>1.0399473222124667</c:v>
                </c:pt>
                <c:pt idx="432">
                  <c:v>1.0373134328358211</c:v>
                </c:pt>
                <c:pt idx="433">
                  <c:v>1.0491659350307283</c:v>
                </c:pt>
                <c:pt idx="434">
                  <c:v>1.0570676031606672</c:v>
                </c:pt>
                <c:pt idx="435">
                  <c:v>1.0601404741000877</c:v>
                </c:pt>
                <c:pt idx="436">
                  <c:v>1.064530289727831</c:v>
                </c:pt>
                <c:pt idx="437">
                  <c:v>1.0759438103599654</c:v>
                </c:pt>
                <c:pt idx="438">
                  <c:v>1.0798946444249338</c:v>
                </c:pt>
                <c:pt idx="439">
                  <c:v>1.0737489025460936</c:v>
                </c:pt>
                <c:pt idx="440">
                  <c:v>1.0618964003511855</c:v>
                </c:pt>
                <c:pt idx="441">
                  <c:v>1.0680421422300266</c:v>
                </c:pt>
                <c:pt idx="442">
                  <c:v>1.0605794556628627</c:v>
                </c:pt>
                <c:pt idx="443">
                  <c:v>1.0417032484635647</c:v>
                </c:pt>
                <c:pt idx="444">
                  <c:v>1.0395083406496928</c:v>
                </c:pt>
                <c:pt idx="445">
                  <c:v>1.0425812115891135</c:v>
                </c:pt>
                <c:pt idx="446">
                  <c:v>1.0447761194029852</c:v>
                </c:pt>
                <c:pt idx="447">
                  <c:v>1.0592625109745391</c:v>
                </c:pt>
                <c:pt idx="448">
                  <c:v>1.0474100087796316</c:v>
                </c:pt>
                <c:pt idx="449">
                  <c:v>1.0408252853380155</c:v>
                </c:pt>
                <c:pt idx="450">
                  <c:v>1.0359964881474972</c:v>
                </c:pt>
                <c:pt idx="451">
                  <c:v>1.0131694468832309</c:v>
                </c:pt>
                <c:pt idx="452">
                  <c:v>1.0100965759438105</c:v>
                </c:pt>
                <c:pt idx="453">
                  <c:v>1.0065847234416154</c:v>
                </c:pt>
                <c:pt idx="454">
                  <c:v>1.0013169446883232</c:v>
                </c:pt>
                <c:pt idx="455">
                  <c:v>1.0087796312554873</c:v>
                </c:pt>
                <c:pt idx="456">
                  <c:v>1.0061457418788409</c:v>
                </c:pt>
                <c:pt idx="457">
                  <c:v>1.0004389815627743</c:v>
                </c:pt>
                <c:pt idx="458">
                  <c:v>1.0087796312554873</c:v>
                </c:pt>
                <c:pt idx="459">
                  <c:v>1.0048287971905181</c:v>
                </c:pt>
                <c:pt idx="460">
                  <c:v>1</c:v>
                </c:pt>
                <c:pt idx="461">
                  <c:v>1</c:v>
                </c:pt>
                <c:pt idx="462">
                  <c:v>1.0039508340649692</c:v>
                </c:pt>
                <c:pt idx="463">
                  <c:v>1.0127304653204565</c:v>
                </c:pt>
                <c:pt idx="464">
                  <c:v>1.0206321334503952</c:v>
                </c:pt>
                <c:pt idx="465">
                  <c:v>1.0193151887620719</c:v>
                </c:pt>
                <c:pt idx="466">
                  <c:v>1.0158033362598771</c:v>
                </c:pt>
                <c:pt idx="467">
                  <c:v>1.0179982440737489</c:v>
                </c:pt>
                <c:pt idx="468">
                  <c:v>1.0153643546971027</c:v>
                </c:pt>
                <c:pt idx="469">
                  <c:v>1.010974539069359</c:v>
                </c:pt>
                <c:pt idx="470">
                  <c:v>1.0079016681299384</c:v>
                </c:pt>
                <c:pt idx="471">
                  <c:v>1.0140474100087797</c:v>
                </c:pt>
                <c:pt idx="472">
                  <c:v>1.0267778753292358</c:v>
                </c:pt>
                <c:pt idx="473">
                  <c:v>1.0223880597014925</c:v>
                </c:pt>
                <c:pt idx="474">
                  <c:v>1.0289727831431075</c:v>
                </c:pt>
                <c:pt idx="475">
                  <c:v>1.0245829675153639</c:v>
                </c:pt>
                <c:pt idx="476">
                  <c:v>1.03116769095698</c:v>
                </c:pt>
                <c:pt idx="477">
                  <c:v>1.0307287093942052</c:v>
                </c:pt>
                <c:pt idx="478">
                  <c:v>1.0333625987708517</c:v>
                </c:pt>
                <c:pt idx="479">
                  <c:v>1.0346795434591745</c:v>
                </c:pt>
                <c:pt idx="480">
                  <c:v>1.0386303775241439</c:v>
                </c:pt>
                <c:pt idx="481">
                  <c:v>1.0280948200175597</c:v>
                </c:pt>
                <c:pt idx="482">
                  <c:v>1.0285338015803336</c:v>
                </c:pt>
                <c:pt idx="483">
                  <c:v>1.0250219490781391</c:v>
                </c:pt>
                <c:pt idx="484">
                  <c:v>1.0307287093942052</c:v>
                </c:pt>
                <c:pt idx="485">
                  <c:v>1.0333625987708517</c:v>
                </c:pt>
                <c:pt idx="486">
                  <c:v>1.0386303775241439</c:v>
                </c:pt>
                <c:pt idx="487">
                  <c:v>1.0438981562774363</c:v>
                </c:pt>
                <c:pt idx="488">
                  <c:v>1.0403863037752417</c:v>
                </c:pt>
                <c:pt idx="489">
                  <c:v>1.0399473222124667</c:v>
                </c:pt>
                <c:pt idx="490">
                  <c:v>1.0412642669007908</c:v>
                </c:pt>
                <c:pt idx="491">
                  <c:v>1.0364354697102722</c:v>
                </c:pt>
                <c:pt idx="492">
                  <c:v>1.0513608428446</c:v>
                </c:pt>
                <c:pt idx="493">
                  <c:v>1.0504828797190522</c:v>
                </c:pt>
                <c:pt idx="494">
                  <c:v>1.051799824407375</c:v>
                </c:pt>
                <c:pt idx="495">
                  <c:v>1.0478489903424055</c:v>
                </c:pt>
                <c:pt idx="496">
                  <c:v>1.0469710272168566</c:v>
                </c:pt>
                <c:pt idx="497">
                  <c:v>1.0390693590869178</c:v>
                </c:pt>
                <c:pt idx="498">
                  <c:v>1.0395083406496928</c:v>
                </c:pt>
                <c:pt idx="499">
                  <c:v>1.0395083406496928</c:v>
                </c:pt>
                <c:pt idx="500">
                  <c:v>1.0329236172080778</c:v>
                </c:pt>
                <c:pt idx="501">
                  <c:v>1.0285338015803336</c:v>
                </c:pt>
                <c:pt idx="502">
                  <c:v>1.03116769095698</c:v>
                </c:pt>
                <c:pt idx="503">
                  <c:v>1.0333625987708517</c:v>
                </c:pt>
                <c:pt idx="504">
                  <c:v>1.0338015803336256</c:v>
                </c:pt>
                <c:pt idx="505">
                  <c:v>1.0285338015803336</c:v>
                </c:pt>
                <c:pt idx="506">
                  <c:v>1.0250219490781391</c:v>
                </c:pt>
                <c:pt idx="507">
                  <c:v>1.0338015803336256</c:v>
                </c:pt>
                <c:pt idx="508">
                  <c:v>1.0320456540825289</c:v>
                </c:pt>
                <c:pt idx="509">
                  <c:v>1.0333625987708517</c:v>
                </c:pt>
                <c:pt idx="510">
                  <c:v>1.0399473222124667</c:v>
                </c:pt>
                <c:pt idx="511">
                  <c:v>1.0285338015803336</c:v>
                </c:pt>
                <c:pt idx="512">
                  <c:v>1.0302897278314311</c:v>
                </c:pt>
                <c:pt idx="513">
                  <c:v>1.0329236172080778</c:v>
                </c:pt>
                <c:pt idx="514">
                  <c:v>1.025460930640913</c:v>
                </c:pt>
                <c:pt idx="515">
                  <c:v>1.0289727831431075</c:v>
                </c:pt>
                <c:pt idx="516">
                  <c:v>1.037752414398595</c:v>
                </c:pt>
                <c:pt idx="517">
                  <c:v>1.0359964881474972</c:v>
                </c:pt>
                <c:pt idx="518">
                  <c:v>1.0333625987708517</c:v>
                </c:pt>
                <c:pt idx="519">
                  <c:v>1.0324846356453028</c:v>
                </c:pt>
                <c:pt idx="520">
                  <c:v>1.0285338015803336</c:v>
                </c:pt>
                <c:pt idx="521">
                  <c:v>1.0342405618964006</c:v>
                </c:pt>
                <c:pt idx="522">
                  <c:v>1.0456540825285339</c:v>
                </c:pt>
                <c:pt idx="523">
                  <c:v>1.0465320456540828</c:v>
                </c:pt>
                <c:pt idx="524">
                  <c:v>1.0465320456540828</c:v>
                </c:pt>
                <c:pt idx="525">
                  <c:v>1.0434591747146622</c:v>
                </c:pt>
                <c:pt idx="526">
                  <c:v>1.0438981562774363</c:v>
                </c:pt>
                <c:pt idx="527">
                  <c:v>1.0421422300263383</c:v>
                </c:pt>
                <c:pt idx="528">
                  <c:v>1.0390693590869178</c:v>
                </c:pt>
                <c:pt idx="529">
                  <c:v>1.0316066725197541</c:v>
                </c:pt>
                <c:pt idx="530">
                  <c:v>1.0329236172080778</c:v>
                </c:pt>
                <c:pt idx="531">
                  <c:v>1.0263388937664619</c:v>
                </c:pt>
                <c:pt idx="532">
                  <c:v>1.0193151887620719</c:v>
                </c:pt>
                <c:pt idx="533">
                  <c:v>1.0232660228270412</c:v>
                </c:pt>
                <c:pt idx="534">
                  <c:v>1.0276558384547847</c:v>
                </c:pt>
                <c:pt idx="535">
                  <c:v>1.025460930640913</c:v>
                </c:pt>
                <c:pt idx="536">
                  <c:v>1.0280948200175597</c:v>
                </c:pt>
                <c:pt idx="537">
                  <c:v>1.0267778753292358</c:v>
                </c:pt>
                <c:pt idx="538">
                  <c:v>1.0289727831431075</c:v>
                </c:pt>
                <c:pt idx="539">
                  <c:v>1.0272168568920108</c:v>
                </c:pt>
                <c:pt idx="540">
                  <c:v>1.023705004389815</c:v>
                </c:pt>
                <c:pt idx="541">
                  <c:v>1.0206321334503952</c:v>
                </c:pt>
                <c:pt idx="542">
                  <c:v>1.0184372256365233</c:v>
                </c:pt>
                <c:pt idx="543">
                  <c:v>1.0153643546971027</c:v>
                </c:pt>
                <c:pt idx="544">
                  <c:v>1.0175592625109746</c:v>
                </c:pt>
                <c:pt idx="545">
                  <c:v>1.0162423178226514</c:v>
                </c:pt>
                <c:pt idx="546">
                  <c:v>1.0188762071992978</c:v>
                </c:pt>
                <c:pt idx="547">
                  <c:v>1.0245829675153639</c:v>
                </c:pt>
                <c:pt idx="548">
                  <c:v>1.0403863037752417</c:v>
                </c:pt>
                <c:pt idx="549">
                  <c:v>1.0421422300263383</c:v>
                </c:pt>
                <c:pt idx="550">
                  <c:v>1.0443371378402111</c:v>
                </c:pt>
                <c:pt idx="551">
                  <c:v>1.0351185250219495</c:v>
                </c:pt>
                <c:pt idx="552">
                  <c:v>1.0316066725197541</c:v>
                </c:pt>
                <c:pt idx="553">
                  <c:v>1.0338015803336256</c:v>
                </c:pt>
                <c:pt idx="554">
                  <c:v>1.0417032484635647</c:v>
                </c:pt>
                <c:pt idx="555">
                  <c:v>1.0548726953467955</c:v>
                </c:pt>
                <c:pt idx="556">
                  <c:v>1.0531167690956977</c:v>
                </c:pt>
                <c:pt idx="557">
                  <c:v>1.0842844600526782</c:v>
                </c:pt>
                <c:pt idx="558">
                  <c:v>1.0825285338015804</c:v>
                </c:pt>
                <c:pt idx="559">
                  <c:v>1.0864793678665499</c:v>
                </c:pt>
                <c:pt idx="560">
                  <c:v>1.0930640913081648</c:v>
                </c:pt>
                <c:pt idx="561">
                  <c:v>1.0842844600526782</c:v>
                </c:pt>
                <c:pt idx="562">
                  <c:v>1.0719929762949958</c:v>
                </c:pt>
                <c:pt idx="563">
                  <c:v>1.078577699736611</c:v>
                </c:pt>
                <c:pt idx="564">
                  <c:v>1.0886742756804213</c:v>
                </c:pt>
                <c:pt idx="565">
                  <c:v>1.0978928884986832</c:v>
                </c:pt>
                <c:pt idx="566">
                  <c:v>1.1049165935030729</c:v>
                </c:pt>
                <c:pt idx="567">
                  <c:v>1.1035996488147493</c:v>
                </c:pt>
                <c:pt idx="568">
                  <c:v>1.1027216856892013</c:v>
                </c:pt>
                <c:pt idx="569">
                  <c:v>1.0895522388059702</c:v>
                </c:pt>
                <c:pt idx="570">
                  <c:v>1.0820895522388054</c:v>
                </c:pt>
                <c:pt idx="571">
                  <c:v>1.0798946444249338</c:v>
                </c:pt>
                <c:pt idx="572">
                  <c:v>1.0961369622475854</c:v>
                </c:pt>
                <c:pt idx="573">
                  <c:v>1.0899912203687443</c:v>
                </c:pt>
                <c:pt idx="574">
                  <c:v>1.1014047410008776</c:v>
                </c:pt>
                <c:pt idx="575">
                  <c:v>1.1079894644424935</c:v>
                </c:pt>
                <c:pt idx="576">
                  <c:v>1.1163301141352064</c:v>
                </c:pt>
                <c:pt idx="577">
                  <c:v>1.1211589113257245</c:v>
                </c:pt>
                <c:pt idx="578">
                  <c:v>1.1255487269534681</c:v>
                </c:pt>
                <c:pt idx="579">
                  <c:v>1.1185250219490781</c:v>
                </c:pt>
                <c:pt idx="580">
                  <c:v>1.125987708516242</c:v>
                </c:pt>
                <c:pt idx="581">
                  <c:v>1.1229148375768212</c:v>
                </c:pt>
                <c:pt idx="582">
                  <c:v>1.1163301141352064</c:v>
                </c:pt>
                <c:pt idx="583">
                  <c:v>1.1062335381913957</c:v>
                </c:pt>
                <c:pt idx="584">
                  <c:v>1.1251097453906942</c:v>
                </c:pt>
                <c:pt idx="585">
                  <c:v>1.1268656716417909</c:v>
                </c:pt>
                <c:pt idx="586">
                  <c:v>1.1242317822651451</c:v>
                </c:pt>
                <c:pt idx="587">
                  <c:v>1.1303775241439864</c:v>
                </c:pt>
                <c:pt idx="588">
                  <c:v>1.1431079894644425</c:v>
                </c:pt>
                <c:pt idx="589">
                  <c:v>1.1400351185250217</c:v>
                </c:pt>
                <c:pt idx="590">
                  <c:v>1.1580333625987713</c:v>
                </c:pt>
                <c:pt idx="591">
                  <c:v>1.1698858647936783</c:v>
                </c:pt>
                <c:pt idx="592">
                  <c:v>1.1716417910447761</c:v>
                </c:pt>
                <c:pt idx="593">
                  <c:v>1.1672519754170327</c:v>
                </c:pt>
                <c:pt idx="594">
                  <c:v>1.1861281826163299</c:v>
                </c:pt>
                <c:pt idx="595">
                  <c:v>1.1896400351185252</c:v>
                </c:pt>
                <c:pt idx="596">
                  <c:v>1.1764705882352944</c:v>
                </c:pt>
                <c:pt idx="597">
                  <c:v>1.185250219490781</c:v>
                </c:pt>
                <c:pt idx="598">
                  <c:v>1.1777875329236172</c:v>
                </c:pt>
                <c:pt idx="599">
                  <c:v>1.1751536435469705</c:v>
                </c:pt>
                <c:pt idx="600">
                  <c:v>1.1751536435469705</c:v>
                </c:pt>
                <c:pt idx="601">
                  <c:v>1.1764705882352944</c:v>
                </c:pt>
                <c:pt idx="602">
                  <c:v>1.1773485513608433</c:v>
                </c:pt>
                <c:pt idx="603">
                  <c:v>1.1957857769973665</c:v>
                </c:pt>
                <c:pt idx="604">
                  <c:v>1.1975417032484632</c:v>
                </c:pt>
                <c:pt idx="605">
                  <c:v>1.1804214223002638</c:v>
                </c:pt>
                <c:pt idx="606">
                  <c:v>1.1725197541703249</c:v>
                </c:pt>
                <c:pt idx="607">
                  <c:v>1.1760316066725196</c:v>
                </c:pt>
                <c:pt idx="608">
                  <c:v>1.1773485513608433</c:v>
                </c:pt>
                <c:pt idx="609">
                  <c:v>1.1694468832309044</c:v>
                </c:pt>
                <c:pt idx="610">
                  <c:v>1.165496049165935</c:v>
                </c:pt>
                <c:pt idx="611">
                  <c:v>1.1470588235294119</c:v>
                </c:pt>
                <c:pt idx="612">
                  <c:v>1.1567164179104472</c:v>
                </c:pt>
                <c:pt idx="613">
                  <c:v>1.1637401229148374</c:v>
                </c:pt>
                <c:pt idx="614">
                  <c:v>1.1589113257243202</c:v>
                </c:pt>
                <c:pt idx="615">
                  <c:v>1.1641791044776122</c:v>
                </c:pt>
                <c:pt idx="616">
                  <c:v>1.1694468832309044</c:v>
                </c:pt>
                <c:pt idx="617">
                  <c:v>1.1690079016681294</c:v>
                </c:pt>
                <c:pt idx="618">
                  <c:v>1.1804214223002638</c:v>
                </c:pt>
                <c:pt idx="619">
                  <c:v>1.1887620719929766</c:v>
                </c:pt>
                <c:pt idx="620">
                  <c:v>1.1843722563652321</c:v>
                </c:pt>
                <c:pt idx="621">
                  <c:v>1.2102721685689204</c:v>
                </c:pt>
                <c:pt idx="622">
                  <c:v>1.2238805970149251</c:v>
                </c:pt>
                <c:pt idx="623">
                  <c:v>1.2243195785777004</c:v>
                </c:pt>
                <c:pt idx="624">
                  <c:v>1.2177348551360843</c:v>
                </c:pt>
                <c:pt idx="625">
                  <c:v>1.2142230026338898</c:v>
                </c:pt>
                <c:pt idx="626">
                  <c:v>1.2115891132572432</c:v>
                </c:pt>
                <c:pt idx="627">
                  <c:v>1.2133450395083409</c:v>
                </c:pt>
                <c:pt idx="628">
                  <c:v>1.2212467076382796</c:v>
                </c:pt>
                <c:pt idx="629">
                  <c:v>1.2133450395083409</c:v>
                </c:pt>
                <c:pt idx="630">
                  <c:v>1.2041264266900793</c:v>
                </c:pt>
                <c:pt idx="631">
                  <c:v>1.2019315188762076</c:v>
                </c:pt>
                <c:pt idx="632">
                  <c:v>1.1984196663740121</c:v>
                </c:pt>
                <c:pt idx="633">
                  <c:v>1.2054433713784021</c:v>
                </c:pt>
                <c:pt idx="634">
                  <c:v>1.2023705004389815</c:v>
                </c:pt>
                <c:pt idx="635">
                  <c:v>1.1949078138718177</c:v>
                </c:pt>
                <c:pt idx="636">
                  <c:v>1.1949078138718177</c:v>
                </c:pt>
                <c:pt idx="637">
                  <c:v>1.1979806848112382</c:v>
                </c:pt>
                <c:pt idx="638">
                  <c:v>1.1940298507462688</c:v>
                </c:pt>
                <c:pt idx="639">
                  <c:v>1.192712906057946</c:v>
                </c:pt>
                <c:pt idx="640">
                  <c:v>1.1975417032484632</c:v>
                </c:pt>
                <c:pt idx="641">
                  <c:v>1.1979806848112382</c:v>
                </c:pt>
                <c:pt idx="642">
                  <c:v>1.1979806848112382</c:v>
                </c:pt>
                <c:pt idx="643">
                  <c:v>1.1988586479367871</c:v>
                </c:pt>
                <c:pt idx="644">
                  <c:v>1.1900790166812993</c:v>
                </c:pt>
                <c:pt idx="645">
                  <c:v>1.1918349429323971</c:v>
                </c:pt>
                <c:pt idx="646">
                  <c:v>1.1966637401229143</c:v>
                </c:pt>
                <c:pt idx="647">
                  <c:v>1.2071992976294996</c:v>
                </c:pt>
                <c:pt idx="648">
                  <c:v>1.2054433713784021</c:v>
                </c:pt>
                <c:pt idx="649">
                  <c:v>1.2124670763827921</c:v>
                </c:pt>
                <c:pt idx="650">
                  <c:v>1.2172958735733104</c:v>
                </c:pt>
                <c:pt idx="651">
                  <c:v>1.2164179104477615</c:v>
                </c:pt>
                <c:pt idx="652">
                  <c:v>1.2208077260755048</c:v>
                </c:pt>
                <c:pt idx="653">
                  <c:v>1.2199297629499559</c:v>
                </c:pt>
                <c:pt idx="654">
                  <c:v>1.2300263388937664</c:v>
                </c:pt>
                <c:pt idx="655">
                  <c:v>1.2317822651448642</c:v>
                </c:pt>
                <c:pt idx="656">
                  <c:v>1.224758560140474</c:v>
                </c:pt>
                <c:pt idx="657">
                  <c:v>1.2251975417032479</c:v>
                </c:pt>
                <c:pt idx="658">
                  <c:v>1.2317822651448642</c:v>
                </c:pt>
                <c:pt idx="659">
                  <c:v>1.2300263388937664</c:v>
                </c:pt>
                <c:pt idx="660">
                  <c:v>1.2410008779631256</c:v>
                </c:pt>
                <c:pt idx="661">
                  <c:v>1.2611940298507467</c:v>
                </c:pt>
                <c:pt idx="662">
                  <c:v>1.2559262510974534</c:v>
                </c:pt>
                <c:pt idx="663">
                  <c:v>1.2515364354697101</c:v>
                </c:pt>
                <c:pt idx="664">
                  <c:v>1.2475856014047408</c:v>
                </c:pt>
                <c:pt idx="665">
                  <c:v>1.2497805092186125</c:v>
                </c:pt>
                <c:pt idx="666">
                  <c:v>1.2515364354697101</c:v>
                </c:pt>
                <c:pt idx="667">
                  <c:v>1.2480245829675156</c:v>
                </c:pt>
                <c:pt idx="668">
                  <c:v>1.2620719929762947</c:v>
                </c:pt>
                <c:pt idx="669">
                  <c:v>1.2616330114135208</c:v>
                </c:pt>
                <c:pt idx="670">
                  <c:v>1.2664618086040389</c:v>
                </c:pt>
                <c:pt idx="671">
                  <c:v>1.2809482001755927</c:v>
                </c:pt>
                <c:pt idx="672">
                  <c:v>1.2853380158033361</c:v>
                </c:pt>
                <c:pt idx="673">
                  <c:v>1.2787532923617211</c:v>
                </c:pt>
                <c:pt idx="674">
                  <c:v>1.2734855136084278</c:v>
                </c:pt>
                <c:pt idx="675">
                  <c:v>1.2870939420544338</c:v>
                </c:pt>
                <c:pt idx="676">
                  <c:v>1.3125548726953471</c:v>
                </c:pt>
                <c:pt idx="677">
                  <c:v>1.3151887620719926</c:v>
                </c:pt>
                <c:pt idx="678">
                  <c:v>1.3371378402107112</c:v>
                </c:pt>
                <c:pt idx="679">
                  <c:v>1.3463564530289731</c:v>
                </c:pt>
                <c:pt idx="680">
                  <c:v>1.312993854258121</c:v>
                </c:pt>
                <c:pt idx="681">
                  <c:v>1.3125548726953471</c:v>
                </c:pt>
                <c:pt idx="682">
                  <c:v>1.3020193151887616</c:v>
                </c:pt>
                <c:pt idx="683">
                  <c:v>1.2712906057945561</c:v>
                </c:pt>
                <c:pt idx="684">
                  <c:v>1.2686567164179106</c:v>
                </c:pt>
                <c:pt idx="685">
                  <c:v>1.2546093064091306</c:v>
                </c:pt>
                <c:pt idx="686">
                  <c:v>1.2458296751536442</c:v>
                </c:pt>
                <c:pt idx="687">
                  <c:v>1.2546093064091306</c:v>
                </c:pt>
                <c:pt idx="688">
                  <c:v>1.2765583845478485</c:v>
                </c:pt>
                <c:pt idx="689">
                  <c:v>1.260316066725198</c:v>
                </c:pt>
                <c:pt idx="690">
                  <c:v>1.2484635645302897</c:v>
                </c:pt>
                <c:pt idx="691">
                  <c:v>1.2576821773485511</c:v>
                </c:pt>
                <c:pt idx="692">
                  <c:v>1.272168568920105</c:v>
                </c:pt>
                <c:pt idx="693">
                  <c:v>1.2493415276558386</c:v>
                </c:pt>
                <c:pt idx="694">
                  <c:v>1.259877085162423</c:v>
                </c:pt>
                <c:pt idx="695">
                  <c:v>1.2510974539069362</c:v>
                </c:pt>
                <c:pt idx="696">
                  <c:v>1.2361720807726073</c:v>
                </c:pt>
                <c:pt idx="697">
                  <c:v>1.2414398595258995</c:v>
                </c:pt>
                <c:pt idx="698">
                  <c:v>1.259877085162423</c:v>
                </c:pt>
                <c:pt idx="699">
                  <c:v>1.2625109745390697</c:v>
                </c:pt>
                <c:pt idx="700">
                  <c:v>1.2699736611062333</c:v>
                </c:pt>
                <c:pt idx="701">
                  <c:v>1.2633889376646183</c:v>
                </c:pt>
                <c:pt idx="702">
                  <c:v>1.2625109745390697</c:v>
                </c:pt>
                <c:pt idx="703">
                  <c:v>1.2699736611062333</c:v>
                </c:pt>
                <c:pt idx="704">
                  <c:v>1.2440737489025464</c:v>
                </c:pt>
                <c:pt idx="705">
                  <c:v>1.2532923617208078</c:v>
                </c:pt>
                <c:pt idx="706">
                  <c:v>1.2546093064091306</c:v>
                </c:pt>
                <c:pt idx="707">
                  <c:v>1.2761194029850746</c:v>
                </c:pt>
                <c:pt idx="708">
                  <c:v>1.2783143107989463</c:v>
                </c:pt>
                <c:pt idx="709">
                  <c:v>1.2813871817383666</c:v>
                </c:pt>
                <c:pt idx="710">
                  <c:v>1.2875329236172077</c:v>
                </c:pt>
                <c:pt idx="711">
                  <c:v>1.2923617208077263</c:v>
                </c:pt>
                <c:pt idx="712">
                  <c:v>1.3037752414398593</c:v>
                </c:pt>
                <c:pt idx="713">
                  <c:v>1.3143107989464449</c:v>
                </c:pt>
                <c:pt idx="714">
                  <c:v>1.312993854258121</c:v>
                </c:pt>
                <c:pt idx="715">
                  <c:v>1.3248463564530293</c:v>
                </c:pt>
                <c:pt idx="716">
                  <c:v>1.3358208955223876</c:v>
                </c:pt>
                <c:pt idx="717">
                  <c:v>1.3450395083406492</c:v>
                </c:pt>
                <c:pt idx="718">
                  <c:v>1.3481123792800709</c:v>
                </c:pt>
                <c:pt idx="719">
                  <c:v>1.3634767339771725</c:v>
                </c:pt>
                <c:pt idx="720">
                  <c:v>1.3665496049165931</c:v>
                </c:pt>
                <c:pt idx="721">
                  <c:v>1.3735733099209828</c:v>
                </c:pt>
                <c:pt idx="722">
                  <c:v>1.3928884986830552</c:v>
                </c:pt>
                <c:pt idx="723">
                  <c:v>1.3924495171202813</c:v>
                </c:pt>
                <c:pt idx="724">
                  <c:v>1.3827919227392447</c:v>
                </c:pt>
                <c:pt idx="725">
                  <c:v>1.3920105355575061</c:v>
                </c:pt>
                <c:pt idx="726">
                  <c:v>1.3669885864793678</c:v>
                </c:pt>
                <c:pt idx="727">
                  <c:v>1.3498683055311675</c:v>
                </c:pt>
                <c:pt idx="728">
                  <c:v>1.3665496049165931</c:v>
                </c:pt>
                <c:pt idx="729">
                  <c:v>1.3757682177348545</c:v>
                </c:pt>
                <c:pt idx="730">
                  <c:v>1.380597014925373</c:v>
                </c:pt>
                <c:pt idx="731">
                  <c:v>1.3959613696224757</c:v>
                </c:pt>
                <c:pt idx="732">
                  <c:v>1.3652326602282703</c:v>
                </c:pt>
                <c:pt idx="733">
                  <c:v>1.3270412642669009</c:v>
                </c:pt>
                <c:pt idx="734">
                  <c:v>1.2901668129938544</c:v>
                </c:pt>
                <c:pt idx="735">
                  <c:v>1.2304653204565403</c:v>
                </c:pt>
                <c:pt idx="736">
                  <c:v>1.2291483757682176</c:v>
                </c:pt>
                <c:pt idx="737">
                  <c:v>1.2502194907813873</c:v>
                </c:pt>
                <c:pt idx="738">
                  <c:v>1.2581211589113264</c:v>
                </c:pt>
                <c:pt idx="739">
                  <c:v>1.2840210711150133</c:v>
                </c:pt>
                <c:pt idx="740">
                  <c:v>1.2971905179982444</c:v>
                </c:pt>
                <c:pt idx="741">
                  <c:v>1.3015803336259877</c:v>
                </c:pt>
                <c:pt idx="742">
                  <c:v>1.2818261633011416</c:v>
                </c:pt>
                <c:pt idx="743">
                  <c:v>1.260316066725198</c:v>
                </c:pt>
                <c:pt idx="744">
                  <c:v>1.2660228270412641</c:v>
                </c:pt>
                <c:pt idx="745">
                  <c:v>1.2537313432835817</c:v>
                </c:pt>
                <c:pt idx="746">
                  <c:v>1.2532923617208078</c:v>
                </c:pt>
                <c:pt idx="747">
                  <c:v>1.2677787532923617</c:v>
                </c:pt>
                <c:pt idx="748">
                  <c:v>1.260316066725198</c:v>
                </c:pt>
                <c:pt idx="749">
                  <c:v>1.2699736611062333</c:v>
                </c:pt>
                <c:pt idx="750">
                  <c:v>1.2743634767339767</c:v>
                </c:pt>
                <c:pt idx="751">
                  <c:v>1.2752414398595255</c:v>
                </c:pt>
                <c:pt idx="752">
                  <c:v>1.2611940298507467</c:v>
                </c:pt>
                <c:pt idx="753">
                  <c:v>1.2568042142230023</c:v>
                </c:pt>
                <c:pt idx="754">
                  <c:v>1.2686567164179106</c:v>
                </c:pt>
                <c:pt idx="755">
                  <c:v>1.2563652326602284</c:v>
                </c:pt>
                <c:pt idx="756">
                  <c:v>1.2695346795434594</c:v>
                </c:pt>
                <c:pt idx="757">
                  <c:v>1.2708516242317822</c:v>
                </c:pt>
                <c:pt idx="758">
                  <c:v>1.2660228270412641</c:v>
                </c:pt>
                <c:pt idx="759">
                  <c:v>1.2541703248463567</c:v>
                </c:pt>
                <c:pt idx="760">
                  <c:v>1.2208077260755048</c:v>
                </c:pt>
                <c:pt idx="761">
                  <c:v>1.2001755926251099</c:v>
                </c:pt>
                <c:pt idx="762">
                  <c:v>1.2023705004389815</c:v>
                </c:pt>
                <c:pt idx="763">
                  <c:v>1.1799824407374888</c:v>
                </c:pt>
                <c:pt idx="764">
                  <c:v>1.2001755926251099</c:v>
                </c:pt>
                <c:pt idx="765">
                  <c:v>1.190956979806848</c:v>
                </c:pt>
                <c:pt idx="766">
                  <c:v>1.1861281826163299</c:v>
                </c:pt>
                <c:pt idx="767">
                  <c:v>1.1821773485513605</c:v>
                </c:pt>
                <c:pt idx="768">
                  <c:v>1.1826163301141355</c:v>
                </c:pt>
                <c:pt idx="769">
                  <c:v>1.1900790166812993</c:v>
                </c:pt>
                <c:pt idx="770">
                  <c:v>1.2181738366988581</c:v>
                </c:pt>
                <c:pt idx="771">
                  <c:v>1.2181738366988581</c:v>
                </c:pt>
                <c:pt idx="772">
                  <c:v>1.2036874451273043</c:v>
                </c:pt>
                <c:pt idx="773">
                  <c:v>1.192712906057946</c:v>
                </c:pt>
                <c:pt idx="774">
                  <c:v>1.165496049165935</c:v>
                </c:pt>
                <c:pt idx="775">
                  <c:v>1.1527655838454789</c:v>
                </c:pt>
                <c:pt idx="776">
                  <c:v>1.160228270412643</c:v>
                </c:pt>
                <c:pt idx="777">
                  <c:v>1.1747146619841966</c:v>
                </c:pt>
                <c:pt idx="778">
                  <c:v>1.1575943810359961</c:v>
                </c:pt>
                <c:pt idx="779">
                  <c:v>1.1668129938542577</c:v>
                </c:pt>
                <c:pt idx="780">
                  <c:v>1.1931518876207199</c:v>
                </c:pt>
                <c:pt idx="781">
                  <c:v>1.1821773485513605</c:v>
                </c:pt>
                <c:pt idx="782">
                  <c:v>1.165496049165935</c:v>
                </c:pt>
                <c:pt idx="783">
                  <c:v>1.159789288849868</c:v>
                </c:pt>
                <c:pt idx="784">
                  <c:v>1.1615452151009658</c:v>
                </c:pt>
                <c:pt idx="785">
                  <c:v>1.1650570676031611</c:v>
                </c:pt>
                <c:pt idx="786">
                  <c:v>1.1562774363476733</c:v>
                </c:pt>
                <c:pt idx="787">
                  <c:v>1.1738366988586477</c:v>
                </c:pt>
                <c:pt idx="788">
                  <c:v>1.1913959613696221</c:v>
                </c:pt>
                <c:pt idx="789">
                  <c:v>1.1900790166812993</c:v>
                </c:pt>
                <c:pt idx="790">
                  <c:v>1.1953467954345915</c:v>
                </c:pt>
                <c:pt idx="791">
                  <c:v>1.1922739244951712</c:v>
                </c:pt>
                <c:pt idx="792">
                  <c:v>1.205004389815628</c:v>
                </c:pt>
                <c:pt idx="793">
                  <c:v>1.2028094820017563</c:v>
                </c:pt>
                <c:pt idx="794">
                  <c:v>1.1874451273046527</c:v>
                </c:pt>
                <c:pt idx="795">
                  <c:v>1.1804214223002638</c:v>
                </c:pt>
                <c:pt idx="796">
                  <c:v>1.1997366110623349</c:v>
                </c:pt>
                <c:pt idx="797">
                  <c:v>1.2010535557506588</c:v>
                </c:pt>
                <c:pt idx="798">
                  <c:v>1.192712906057946</c:v>
                </c:pt>
                <c:pt idx="799">
                  <c:v>1.1729587357330988</c:v>
                </c:pt>
                <c:pt idx="800">
                  <c:v>1.165496049165935</c:v>
                </c:pt>
                <c:pt idx="801">
                  <c:v>1.1650570676031611</c:v>
                </c:pt>
                <c:pt idx="802">
                  <c:v>1.1712028094820022</c:v>
                </c:pt>
                <c:pt idx="803">
                  <c:v>1.165496049165935</c:v>
                </c:pt>
                <c:pt idx="804">
                  <c:v>1.1417910447761197</c:v>
                </c:pt>
                <c:pt idx="805">
                  <c:v>1.1637401229148374</c:v>
                </c:pt>
                <c:pt idx="806">
                  <c:v>1.160228270412643</c:v>
                </c:pt>
                <c:pt idx="807">
                  <c:v>1.1791044776119399</c:v>
                </c:pt>
                <c:pt idx="808">
                  <c:v>1.1834942932396844</c:v>
                </c:pt>
                <c:pt idx="809">
                  <c:v>1.1791044776119399</c:v>
                </c:pt>
                <c:pt idx="810">
                  <c:v>1.1826163301141355</c:v>
                </c:pt>
                <c:pt idx="811">
                  <c:v>1.1641791044776122</c:v>
                </c:pt>
                <c:pt idx="812">
                  <c:v>1.1690079016681294</c:v>
                </c:pt>
                <c:pt idx="813">
                  <c:v>1.1799824407374888</c:v>
                </c:pt>
                <c:pt idx="814">
                  <c:v>1.1729587357330988</c:v>
                </c:pt>
                <c:pt idx="815">
                  <c:v>1.1742756804214216</c:v>
                </c:pt>
                <c:pt idx="816">
                  <c:v>1.1755926251097457</c:v>
                </c:pt>
                <c:pt idx="817">
                  <c:v>1.1466198419666378</c:v>
                </c:pt>
                <c:pt idx="818">
                  <c:v>1.1457418788410889</c:v>
                </c:pt>
                <c:pt idx="819">
                  <c:v>1.13784021071115</c:v>
                </c:pt>
                <c:pt idx="820">
                  <c:v>1.1404741000877967</c:v>
                </c:pt>
                <c:pt idx="821">
                  <c:v>1.1185250219490781</c:v>
                </c:pt>
                <c:pt idx="822">
                  <c:v>1.1062335381913957</c:v>
                </c:pt>
                <c:pt idx="823">
                  <c:v>1.0820895522388054</c:v>
                </c:pt>
                <c:pt idx="824">
                  <c:v>1.071553994732221</c:v>
                </c:pt>
                <c:pt idx="825">
                  <c:v>1.0952589991220365</c:v>
                </c:pt>
                <c:pt idx="826">
                  <c:v>1.0544337137840216</c:v>
                </c:pt>
                <c:pt idx="827">
                  <c:v>1.0579455662862161</c:v>
                </c:pt>
                <c:pt idx="828">
                  <c:v>1.0491659350307283</c:v>
                </c:pt>
                <c:pt idx="829">
                  <c:v>1.0496049165935033</c:v>
                </c:pt>
                <c:pt idx="830">
                  <c:v>1.064530289727831</c:v>
                </c:pt>
                <c:pt idx="831">
                  <c:v>1.0956979806848115</c:v>
                </c:pt>
                <c:pt idx="832">
                  <c:v>1.0943810359964876</c:v>
                </c:pt>
                <c:pt idx="833">
                  <c:v>1.0772607550482882</c:v>
                </c:pt>
                <c:pt idx="834">
                  <c:v>1.0996488147497809</c:v>
                </c:pt>
                <c:pt idx="835">
                  <c:v>1.1014047410008776</c:v>
                </c:pt>
                <c:pt idx="836">
                  <c:v>1.0930640913081648</c:v>
                </c:pt>
                <c:pt idx="837">
                  <c:v>1.0864793678665499</c:v>
                </c:pt>
                <c:pt idx="838">
                  <c:v>1.0812115891132577</c:v>
                </c:pt>
                <c:pt idx="839">
                  <c:v>1.0860403863037749</c:v>
                </c:pt>
                <c:pt idx="840">
                  <c:v>1.1150131694468837</c:v>
                </c:pt>
                <c:pt idx="841">
                  <c:v>1.1277436347673397</c:v>
                </c:pt>
                <c:pt idx="842">
                  <c:v>1.1457418788410889</c:v>
                </c:pt>
                <c:pt idx="843">
                  <c:v>1.1453028972783141</c:v>
                </c:pt>
                <c:pt idx="844">
                  <c:v>1.1303775241439864</c:v>
                </c:pt>
                <c:pt idx="845">
                  <c:v>1.1303775241439864</c:v>
                </c:pt>
                <c:pt idx="846">
                  <c:v>1.1356453028972784</c:v>
                </c:pt>
                <c:pt idx="847">
                  <c:v>1.1391571553994728</c:v>
                </c:pt>
                <c:pt idx="848">
                  <c:v>1.1136962247585598</c:v>
                </c:pt>
                <c:pt idx="849">
                  <c:v>1.0904302019315191</c:v>
                </c:pt>
                <c:pt idx="850">
                  <c:v>1.078577699736611</c:v>
                </c:pt>
                <c:pt idx="851">
                  <c:v>1.0776997366110621</c:v>
                </c:pt>
                <c:pt idx="852">
                  <c:v>1.1106233538191392</c:v>
                </c:pt>
                <c:pt idx="853">
                  <c:v>1.0948200175592626</c:v>
                </c:pt>
                <c:pt idx="854">
                  <c:v>1.1198419666374018</c:v>
                </c:pt>
                <c:pt idx="855">
                  <c:v>1.1198419666374018</c:v>
                </c:pt>
                <c:pt idx="856">
                  <c:v>1.1088674275680426</c:v>
                </c:pt>
                <c:pt idx="857">
                  <c:v>1.1053555750658468</c:v>
                </c:pt>
                <c:pt idx="858">
                  <c:v>1.0772607550482882</c:v>
                </c:pt>
                <c:pt idx="859">
                  <c:v>1.0768217734855134</c:v>
                </c:pt>
                <c:pt idx="860">
                  <c:v>1.0623353819139594</c:v>
                </c:pt>
                <c:pt idx="861">
                  <c:v>1.079016681299386</c:v>
                </c:pt>
                <c:pt idx="862">
                  <c:v>1.0956979806848115</c:v>
                </c:pt>
                <c:pt idx="863">
                  <c:v>1.0970149253731343</c:v>
                </c:pt>
                <c:pt idx="864">
                  <c:v>1.1014047410008776</c:v>
                </c:pt>
                <c:pt idx="865">
                  <c:v>1.1075504828797185</c:v>
                </c:pt>
                <c:pt idx="866">
                  <c:v>1.1286215978928886</c:v>
                </c:pt>
                <c:pt idx="867">
                  <c:v>1.1237928007023701</c:v>
                </c:pt>
                <c:pt idx="868">
                  <c:v>1.1207199297629495</c:v>
                </c:pt>
                <c:pt idx="869">
                  <c:v>1.1119402985074631</c:v>
                </c:pt>
                <c:pt idx="870">
                  <c:v>1.1066725197541707</c:v>
                </c:pt>
                <c:pt idx="871">
                  <c:v>1.1027216856892013</c:v>
                </c:pt>
                <c:pt idx="872">
                  <c:v>1.1194029850746268</c:v>
                </c:pt>
                <c:pt idx="873">
                  <c:v>1.0917471466198421</c:v>
                </c:pt>
                <c:pt idx="874">
                  <c:v>1.0825285338015804</c:v>
                </c:pt>
                <c:pt idx="875">
                  <c:v>1.0935030728709398</c:v>
                </c:pt>
                <c:pt idx="876">
                  <c:v>1.0825285338015804</c:v>
                </c:pt>
                <c:pt idx="877">
                  <c:v>1.0750658472344155</c:v>
                </c:pt>
                <c:pt idx="878">
                  <c:v>1.0676031606672516</c:v>
                </c:pt>
                <c:pt idx="879">
                  <c:v>1.0825285338015804</c:v>
                </c:pt>
                <c:pt idx="880">
                  <c:v>1.0864793678665499</c:v>
                </c:pt>
                <c:pt idx="881">
                  <c:v>1.0763827919227393</c:v>
                </c:pt>
                <c:pt idx="882">
                  <c:v>1.1031606672519754</c:v>
                </c:pt>
                <c:pt idx="883">
                  <c:v>1.1141352063213348</c:v>
                </c:pt>
                <c:pt idx="884">
                  <c:v>1.1154521510096576</c:v>
                </c:pt>
                <c:pt idx="885">
                  <c:v>1.1553994732221244</c:v>
                </c:pt>
                <c:pt idx="886">
                  <c:v>1.1413520632133445</c:v>
                </c:pt>
                <c:pt idx="887">
                  <c:v>1.1580333625987713</c:v>
                </c:pt>
                <c:pt idx="888">
                  <c:v>1.1536435469710267</c:v>
                </c:pt>
                <c:pt idx="889">
                  <c:v>1.1672519754170327</c:v>
                </c:pt>
                <c:pt idx="890">
                  <c:v>1.1119402985074631</c:v>
                </c:pt>
                <c:pt idx="891">
                  <c:v>1.1172080772607551</c:v>
                </c:pt>
                <c:pt idx="892">
                  <c:v>1.1172080772607551</c:v>
                </c:pt>
                <c:pt idx="893">
                  <c:v>1.0706760316066721</c:v>
                </c:pt>
                <c:pt idx="894">
                  <c:v>1.0948200175592626</c:v>
                </c:pt>
                <c:pt idx="895">
                  <c:v>1.0812115891132577</c:v>
                </c:pt>
                <c:pt idx="896">
                  <c:v>1.0829675153643543</c:v>
                </c:pt>
                <c:pt idx="897">
                  <c:v>1.0873573309920985</c:v>
                </c:pt>
                <c:pt idx="898">
                  <c:v>1.0618964003511855</c:v>
                </c:pt>
                <c:pt idx="899">
                  <c:v>1.0935030728709398</c:v>
                </c:pt>
                <c:pt idx="900">
                  <c:v>1.1409130816505706</c:v>
                </c:pt>
                <c:pt idx="901">
                  <c:v>1.1022827041264265</c:v>
                </c:pt>
                <c:pt idx="902">
                  <c:v>1.1084284460052674</c:v>
                </c:pt>
                <c:pt idx="903">
                  <c:v>1.1110623353819142</c:v>
                </c:pt>
                <c:pt idx="904">
                  <c:v>1.1044776119402981</c:v>
                </c:pt>
                <c:pt idx="905">
                  <c:v>1.0671641791044777</c:v>
                </c:pt>
                <c:pt idx="906">
                  <c:v>1.0812115891132577</c:v>
                </c:pt>
                <c:pt idx="907">
                  <c:v>1.0956979806848115</c:v>
                </c:pt>
                <c:pt idx="908">
                  <c:v>1.1005267778753296</c:v>
                </c:pt>
                <c:pt idx="909">
                  <c:v>1.1387181738366989</c:v>
                </c:pt>
                <c:pt idx="910">
                  <c:v>1.1229148375768212</c:v>
                </c:pt>
                <c:pt idx="911">
                  <c:v>1.1176470588235292</c:v>
                </c:pt>
                <c:pt idx="912">
                  <c:v>1.1097453906935915</c:v>
                </c:pt>
                <c:pt idx="913">
                  <c:v>1.1136962247585598</c:v>
                </c:pt>
                <c:pt idx="914">
                  <c:v>1.0886742756804213</c:v>
                </c:pt>
                <c:pt idx="915">
                  <c:v>1.0930640913081648</c:v>
                </c:pt>
                <c:pt idx="916">
                  <c:v>1.1014047410008776</c:v>
                </c:pt>
                <c:pt idx="917">
                  <c:v>1.0864793678665499</c:v>
                </c:pt>
                <c:pt idx="918">
                  <c:v>1.0996488147497809</c:v>
                </c:pt>
                <c:pt idx="919">
                  <c:v>1.1005267778753296</c:v>
                </c:pt>
                <c:pt idx="920">
                  <c:v>1.1150131694468837</c:v>
                </c:pt>
                <c:pt idx="921">
                  <c:v>1.0965759438103604</c:v>
                </c:pt>
                <c:pt idx="922">
                  <c:v>1.0961369622475854</c:v>
                </c:pt>
                <c:pt idx="923">
                  <c:v>1.0899912203687443</c:v>
                </c:pt>
                <c:pt idx="924">
                  <c:v>1.0719929762949958</c:v>
                </c:pt>
                <c:pt idx="925">
                  <c:v>1.0755048287971904</c:v>
                </c:pt>
                <c:pt idx="926">
                  <c:v>1.0706760316066721</c:v>
                </c:pt>
                <c:pt idx="927">
                  <c:v>1.0825285338015804</c:v>
                </c:pt>
                <c:pt idx="928">
                  <c:v>1.0768217734855134</c:v>
                </c:pt>
                <c:pt idx="929">
                  <c:v>1.0860403863037749</c:v>
                </c:pt>
                <c:pt idx="930">
                  <c:v>1.0895522388059702</c:v>
                </c:pt>
                <c:pt idx="931">
                  <c:v>1.0930640913081648</c:v>
                </c:pt>
                <c:pt idx="932">
                  <c:v>1.0882352941176465</c:v>
                </c:pt>
                <c:pt idx="933">
                  <c:v>1.0680421422300266</c:v>
                </c:pt>
                <c:pt idx="934">
                  <c:v>1.064530289727831</c:v>
                </c:pt>
                <c:pt idx="935">
                  <c:v>1.0570676031606672</c:v>
                </c:pt>
                <c:pt idx="936">
                  <c:v>1.0592625109745391</c:v>
                </c:pt>
                <c:pt idx="937">
                  <c:v>1.0618964003511855</c:v>
                </c:pt>
                <c:pt idx="938">
                  <c:v>1.0768217734855134</c:v>
                </c:pt>
                <c:pt idx="939">
                  <c:v>1.0636523266022833</c:v>
                </c:pt>
                <c:pt idx="940">
                  <c:v>1.0623353819139594</c:v>
                </c:pt>
                <c:pt idx="941">
                  <c:v>1.0496049165935033</c:v>
                </c:pt>
                <c:pt idx="942">
                  <c:v>1.03819139596137</c:v>
                </c:pt>
                <c:pt idx="943">
                  <c:v>1.0232660228270412</c:v>
                </c:pt>
                <c:pt idx="944">
                  <c:v>1.0105355575065849</c:v>
                </c:pt>
                <c:pt idx="945">
                  <c:v>1.0114135206321333</c:v>
                </c:pt>
                <c:pt idx="946">
                  <c:v>1.0061457418788409</c:v>
                </c:pt>
                <c:pt idx="947">
                  <c:v>0.99868305531167689</c:v>
                </c:pt>
                <c:pt idx="948">
                  <c:v>0.99868305531167689</c:v>
                </c:pt>
                <c:pt idx="949">
                  <c:v>1.0035118525021949</c:v>
                </c:pt>
                <c:pt idx="950">
                  <c:v>0.98990342405618958</c:v>
                </c:pt>
                <c:pt idx="951">
                  <c:v>0.99253731343283591</c:v>
                </c:pt>
                <c:pt idx="952">
                  <c:v>1.0140474100087797</c:v>
                </c:pt>
                <c:pt idx="953">
                  <c:v>1.0127304653204565</c:v>
                </c:pt>
                <c:pt idx="954">
                  <c:v>1.009657594381036</c:v>
                </c:pt>
                <c:pt idx="955">
                  <c:v>1.0206321334503952</c:v>
                </c:pt>
                <c:pt idx="956">
                  <c:v>1.0219490781387182</c:v>
                </c:pt>
                <c:pt idx="957">
                  <c:v>1.0302897278314311</c:v>
                </c:pt>
                <c:pt idx="958">
                  <c:v>1.0206321334503952</c:v>
                </c:pt>
                <c:pt idx="959">
                  <c:v>1.0403863037752417</c:v>
                </c:pt>
                <c:pt idx="960">
                  <c:v>1.0421422300263383</c:v>
                </c:pt>
                <c:pt idx="961">
                  <c:v>1.03819139596137</c:v>
                </c:pt>
                <c:pt idx="962">
                  <c:v>1.0575065847234411</c:v>
                </c:pt>
                <c:pt idx="963">
                  <c:v>1.0640913081650571</c:v>
                </c:pt>
                <c:pt idx="964">
                  <c:v>1.051799824407375</c:v>
                </c:pt>
                <c:pt idx="965">
                  <c:v>1.0500438981562772</c:v>
                </c:pt>
                <c:pt idx="966">
                  <c:v>1.0548726953467955</c:v>
                </c:pt>
                <c:pt idx="967">
                  <c:v>1.0680421422300266</c:v>
                </c:pt>
                <c:pt idx="968">
                  <c:v>1.0667251975417038</c:v>
                </c:pt>
                <c:pt idx="969">
                  <c:v>1.0746268656716416</c:v>
                </c:pt>
                <c:pt idx="970">
                  <c:v>1.0697980684811232</c:v>
                </c:pt>
                <c:pt idx="971">
                  <c:v>1.0860403863037749</c:v>
                </c:pt>
                <c:pt idx="972">
                  <c:v>1.0939420544337137</c:v>
                </c:pt>
                <c:pt idx="973">
                  <c:v>1.1044776119402981</c:v>
                </c:pt>
                <c:pt idx="974">
                  <c:v>1.1079894644424935</c:v>
                </c:pt>
                <c:pt idx="975">
                  <c:v>1.1286215978928886</c:v>
                </c:pt>
                <c:pt idx="976">
                  <c:v>1.1268656716417909</c:v>
                </c:pt>
                <c:pt idx="977">
                  <c:v>1.1022827041264265</c:v>
                </c:pt>
                <c:pt idx="978">
                  <c:v>1.1286215978928886</c:v>
                </c:pt>
                <c:pt idx="979">
                  <c:v>1.1268656716417909</c:v>
                </c:pt>
                <c:pt idx="980">
                  <c:v>1.1312554872695342</c:v>
                </c:pt>
                <c:pt idx="981">
                  <c:v>1.126426690079017</c:v>
                </c:pt>
                <c:pt idx="982">
                  <c:v>1.1492537313432833</c:v>
                </c:pt>
                <c:pt idx="983">
                  <c:v>1.2361720807726073</c:v>
                </c:pt>
                <c:pt idx="984">
                  <c:v>1.1975417032484632</c:v>
                </c:pt>
                <c:pt idx="985">
                  <c:v>1.2010535557506588</c:v>
                </c:pt>
                <c:pt idx="986">
                  <c:v>1.2010535557506588</c:v>
                </c:pt>
                <c:pt idx="987">
                  <c:v>1.2300263388937664</c:v>
                </c:pt>
                <c:pt idx="988">
                  <c:v>1.2357330992098334</c:v>
                </c:pt>
                <c:pt idx="989">
                  <c:v>1.2348551360842845</c:v>
                </c:pt>
                <c:pt idx="990">
                  <c:v>1.2379280070237051</c:v>
                </c:pt>
                <c:pt idx="991">
                  <c:v>1.2172958735733104</c:v>
                </c:pt>
                <c:pt idx="992">
                  <c:v>1.1742756804214216</c:v>
                </c:pt>
                <c:pt idx="993">
                  <c:v>1.1808604038630377</c:v>
                </c:pt>
                <c:pt idx="994">
                  <c:v>1.185689201053556</c:v>
                </c:pt>
                <c:pt idx="995">
                  <c:v>1.1878841088674277</c:v>
                </c:pt>
                <c:pt idx="996">
                  <c:v>1.1896400351185252</c:v>
                </c:pt>
                <c:pt idx="997">
                  <c:v>1.2028094820017563</c:v>
                </c:pt>
                <c:pt idx="998">
                  <c:v>1.2344161545215098</c:v>
                </c:pt>
                <c:pt idx="999">
                  <c:v>1.224758560140474</c:v>
                </c:pt>
                <c:pt idx="1000">
                  <c:v>1.226514486391572</c:v>
                </c:pt>
                <c:pt idx="1001">
                  <c:v>1.2221246707638276</c:v>
                </c:pt>
                <c:pt idx="1002">
                  <c:v>1.219051799824407</c:v>
                </c:pt>
                <c:pt idx="1003">
                  <c:v>1.1861281826163299</c:v>
                </c:pt>
                <c:pt idx="1004">
                  <c:v>1.1817383669885866</c:v>
                </c:pt>
                <c:pt idx="1005">
                  <c:v>1.1953467954345915</c:v>
                </c:pt>
                <c:pt idx="1006">
                  <c:v>1.1931518876207199</c:v>
                </c:pt>
                <c:pt idx="1007">
                  <c:v>1.2374890254609303</c:v>
                </c:pt>
                <c:pt idx="1008">
                  <c:v>1.2616330114135208</c:v>
                </c:pt>
                <c:pt idx="1009">
                  <c:v>1.2607550482879719</c:v>
                </c:pt>
                <c:pt idx="1010">
                  <c:v>1.2734855136084278</c:v>
                </c:pt>
                <c:pt idx="1011">
                  <c:v>1.2901668129938544</c:v>
                </c:pt>
                <c:pt idx="1012">
                  <c:v>1.2919227392449522</c:v>
                </c:pt>
                <c:pt idx="1013">
                  <c:v>1.2945566286215979</c:v>
                </c:pt>
                <c:pt idx="1014">
                  <c:v>1.3011413520632138</c:v>
                </c:pt>
                <c:pt idx="1015">
                  <c:v>1.2783143107989463</c:v>
                </c:pt>
                <c:pt idx="1016">
                  <c:v>1.2756804214223008</c:v>
                </c:pt>
                <c:pt idx="1017">
                  <c:v>1.2756804214223008</c:v>
                </c:pt>
                <c:pt idx="1018">
                  <c:v>1.3204565408252849</c:v>
                </c:pt>
                <c:pt idx="1019">
                  <c:v>1.3156277436347676</c:v>
                </c:pt>
                <c:pt idx="1020">
                  <c:v>1.3112379280070243</c:v>
                </c:pt>
                <c:pt idx="1021">
                  <c:v>1.3274802458296748</c:v>
                </c:pt>
                <c:pt idx="1022">
                  <c:v>1.2985074626865671</c:v>
                </c:pt>
                <c:pt idx="1023">
                  <c:v>1.3007023705004388</c:v>
                </c:pt>
                <c:pt idx="1024">
                  <c:v>1.2985074626865671</c:v>
                </c:pt>
                <c:pt idx="1025">
                  <c:v>1.2787532923617211</c:v>
                </c:pt>
                <c:pt idx="1026">
                  <c:v>1.2642669007901663</c:v>
                </c:pt>
                <c:pt idx="1027">
                  <c:v>1.2822651448639155</c:v>
                </c:pt>
                <c:pt idx="1028">
                  <c:v>1.2853380158033361</c:v>
                </c:pt>
                <c:pt idx="1029">
                  <c:v>1.2234416154521512</c:v>
                </c:pt>
                <c:pt idx="1030">
                  <c:v>1.224758560140474</c:v>
                </c:pt>
                <c:pt idx="1031">
                  <c:v>1.205004389815628</c:v>
                </c:pt>
                <c:pt idx="1032">
                  <c:v>1.1791044776119399</c:v>
                </c:pt>
                <c:pt idx="1033">
                  <c:v>1.219051799824407</c:v>
                </c:pt>
                <c:pt idx="1034">
                  <c:v>1.1962247585601404</c:v>
                </c:pt>
                <c:pt idx="1035">
                  <c:v>1.1887620719929766</c:v>
                </c:pt>
                <c:pt idx="1036">
                  <c:v>1.2137840210711148</c:v>
                </c:pt>
                <c:pt idx="1037">
                  <c:v>1.2177348551360843</c:v>
                </c:pt>
                <c:pt idx="1038">
                  <c:v>1.1953467954345915</c:v>
                </c:pt>
                <c:pt idx="1039">
                  <c:v>1.1848112379280071</c:v>
                </c:pt>
                <c:pt idx="1040">
                  <c:v>1.1949078138718177</c:v>
                </c:pt>
                <c:pt idx="1041">
                  <c:v>1.1892010535557505</c:v>
                </c:pt>
                <c:pt idx="1042">
                  <c:v>1.1751536435469705</c:v>
                </c:pt>
                <c:pt idx="1043">
                  <c:v>1.1812993854258116</c:v>
                </c:pt>
                <c:pt idx="1044">
                  <c:v>1.1913959613696221</c:v>
                </c:pt>
                <c:pt idx="1045">
                  <c:v>1.1997366110623349</c:v>
                </c:pt>
                <c:pt idx="1046">
                  <c:v>1.2063213345039507</c:v>
                </c:pt>
                <c:pt idx="1047">
                  <c:v>1.2014925373134326</c:v>
                </c:pt>
                <c:pt idx="1048">
                  <c:v>1.1975417032484632</c:v>
                </c:pt>
                <c:pt idx="1049">
                  <c:v>1.2028094820017563</c:v>
                </c:pt>
                <c:pt idx="1050">
                  <c:v>1.1949078138718177</c:v>
                </c:pt>
                <c:pt idx="1051">
                  <c:v>1.1931518876207199</c:v>
                </c:pt>
                <c:pt idx="1052">
                  <c:v>1.1870061457418788</c:v>
                </c:pt>
                <c:pt idx="1053">
                  <c:v>1.2023705004389815</c:v>
                </c:pt>
                <c:pt idx="1054">
                  <c:v>1.2352941176470587</c:v>
                </c:pt>
                <c:pt idx="1055">
                  <c:v>1.2300263388937664</c:v>
                </c:pt>
                <c:pt idx="1056">
                  <c:v>1.2273924495171198</c:v>
                </c:pt>
                <c:pt idx="1057">
                  <c:v>1.224758560140474</c:v>
                </c:pt>
                <c:pt idx="1058">
                  <c:v>1.2287093942054437</c:v>
                </c:pt>
                <c:pt idx="1059">
                  <c:v>1.2335381913959609</c:v>
                </c:pt>
                <c:pt idx="1060">
                  <c:v>1.2537313432835817</c:v>
                </c:pt>
                <c:pt idx="1061">
                  <c:v>1.2967515364354694</c:v>
                </c:pt>
                <c:pt idx="1062">
                  <c:v>1.2963125548726955</c:v>
                </c:pt>
                <c:pt idx="1063">
                  <c:v>1.298946444249341</c:v>
                </c:pt>
                <c:pt idx="1064">
                  <c:v>1.2813871817383666</c:v>
                </c:pt>
                <c:pt idx="1065">
                  <c:v>1.2800702370500439</c:v>
                </c:pt>
                <c:pt idx="1066">
                  <c:v>1.2971905179982444</c:v>
                </c:pt>
                <c:pt idx="1067">
                  <c:v>1.2958735733099207</c:v>
                </c:pt>
                <c:pt idx="1068">
                  <c:v>1.3257243195785782</c:v>
                </c:pt>
                <c:pt idx="1069">
                  <c:v>1.3239683933274802</c:v>
                </c:pt>
                <c:pt idx="1070">
                  <c:v>1.3112379280070243</c:v>
                </c:pt>
                <c:pt idx="1071">
                  <c:v>1.3064091308165058</c:v>
                </c:pt>
                <c:pt idx="1072">
                  <c:v>1.3112379280070243</c:v>
                </c:pt>
                <c:pt idx="1073">
                  <c:v>1.2835820895522383</c:v>
                </c:pt>
                <c:pt idx="1074">
                  <c:v>1.2791922739244952</c:v>
                </c:pt>
                <c:pt idx="1075">
                  <c:v>1.2783143107989463</c:v>
                </c:pt>
                <c:pt idx="1076">
                  <c:v>1.2827041264266905</c:v>
                </c:pt>
                <c:pt idx="1077">
                  <c:v>1.2919227392449522</c:v>
                </c:pt>
                <c:pt idx="1078">
                  <c:v>1.2914837576821772</c:v>
                </c:pt>
                <c:pt idx="1079">
                  <c:v>1.2840210711150133</c:v>
                </c:pt>
                <c:pt idx="1080">
                  <c:v>1.2800702370500439</c:v>
                </c:pt>
                <c:pt idx="1081">
                  <c:v>1.2752414398595255</c:v>
                </c:pt>
                <c:pt idx="1082">
                  <c:v>1.2906057945566283</c:v>
                </c:pt>
                <c:pt idx="1083">
                  <c:v>1.2827041264266905</c:v>
                </c:pt>
                <c:pt idx="1084">
                  <c:v>1.2831431079894644</c:v>
                </c:pt>
                <c:pt idx="1085">
                  <c:v>1.2958735733099207</c:v>
                </c:pt>
                <c:pt idx="1086">
                  <c:v>1.3068481123792799</c:v>
                </c:pt>
                <c:pt idx="1087">
                  <c:v>1.3090430201931518</c:v>
                </c:pt>
                <c:pt idx="1088">
                  <c:v>1.3072870939420547</c:v>
                </c:pt>
                <c:pt idx="1089">
                  <c:v>1.3116769095697982</c:v>
                </c:pt>
                <c:pt idx="1090">
                  <c:v>1.299385425812116</c:v>
                </c:pt>
                <c:pt idx="1091">
                  <c:v>1.2884108867427566</c:v>
                </c:pt>
                <c:pt idx="1092">
                  <c:v>1.2686567164179106</c:v>
                </c:pt>
                <c:pt idx="1093">
                  <c:v>1.2445127304653203</c:v>
                </c:pt>
                <c:pt idx="1094">
                  <c:v>1.2313432835820892</c:v>
                </c:pt>
                <c:pt idx="1095">
                  <c:v>1.2251975417032479</c:v>
                </c:pt>
                <c:pt idx="1096">
                  <c:v>1.2427568042142236</c:v>
                </c:pt>
                <c:pt idx="1097">
                  <c:v>1.2379280070237051</c:v>
                </c:pt>
                <c:pt idx="1098">
                  <c:v>1.2594381035996491</c:v>
                </c:pt>
                <c:pt idx="1099">
                  <c:v>1.246707638279192</c:v>
                </c:pt>
                <c:pt idx="1100">
                  <c:v>1.2506584723441614</c:v>
                </c:pt>
                <c:pt idx="1101">
                  <c:v>1.2546093064091306</c:v>
                </c:pt>
                <c:pt idx="1102">
                  <c:v>1.259877085162423</c:v>
                </c:pt>
                <c:pt idx="1103">
                  <c:v>1.2848990342405622</c:v>
                </c:pt>
                <c:pt idx="1104">
                  <c:v>1.2822651448639155</c:v>
                </c:pt>
                <c:pt idx="1105">
                  <c:v>1.2813871817383666</c:v>
                </c:pt>
                <c:pt idx="1106">
                  <c:v>1.2831431079894644</c:v>
                </c:pt>
                <c:pt idx="1107">
                  <c:v>1.3007023705004388</c:v>
                </c:pt>
                <c:pt idx="1108">
                  <c:v>1.2791922739244952</c:v>
                </c:pt>
                <c:pt idx="1109">
                  <c:v>1.2879719051799827</c:v>
                </c:pt>
                <c:pt idx="1110">
                  <c:v>1.2783143107989463</c:v>
                </c:pt>
                <c:pt idx="1111">
                  <c:v>1.2734855136084278</c:v>
                </c:pt>
                <c:pt idx="1112">
                  <c:v>1.2800702370500439</c:v>
                </c:pt>
                <c:pt idx="1113">
                  <c:v>1.2906057945566283</c:v>
                </c:pt>
                <c:pt idx="1114">
                  <c:v>1.2901668129938544</c:v>
                </c:pt>
                <c:pt idx="1115">
                  <c:v>1.3050921861281821</c:v>
                </c:pt>
                <c:pt idx="1116">
                  <c:v>1.3187006145741882</c:v>
                </c:pt>
                <c:pt idx="1117">
                  <c:v>1.333187006145742</c:v>
                </c:pt>
                <c:pt idx="1118">
                  <c:v>1.3309920983318704</c:v>
                </c:pt>
                <c:pt idx="1119">
                  <c:v>1.3261633011413521</c:v>
                </c:pt>
                <c:pt idx="1120">
                  <c:v>1.320017559262511</c:v>
                </c:pt>
                <c:pt idx="1121">
                  <c:v>1.3375768217734854</c:v>
                </c:pt>
                <c:pt idx="1122">
                  <c:v>1.3318700614574193</c:v>
                </c:pt>
                <c:pt idx="1123">
                  <c:v>1.3112379280070243</c:v>
                </c:pt>
                <c:pt idx="1124">
                  <c:v>1.3182616330114132</c:v>
                </c:pt>
                <c:pt idx="1125">
                  <c:v>1.320017559262511</c:v>
                </c:pt>
                <c:pt idx="1126">
                  <c:v>1.3226514486391565</c:v>
                </c:pt>
                <c:pt idx="1127">
                  <c:v>1.3086040386303777</c:v>
                </c:pt>
                <c:pt idx="1128">
                  <c:v>1.3112379280070243</c:v>
                </c:pt>
                <c:pt idx="1129">
                  <c:v>1.3068481123792799</c:v>
                </c:pt>
                <c:pt idx="1130">
                  <c:v>1.3072870939420547</c:v>
                </c:pt>
                <c:pt idx="1131">
                  <c:v>1.3072870939420547</c:v>
                </c:pt>
                <c:pt idx="1132">
                  <c:v>1.2928007023705002</c:v>
                </c:pt>
                <c:pt idx="1133">
                  <c:v>1.3028972783143105</c:v>
                </c:pt>
                <c:pt idx="1134">
                  <c:v>1.3042142230026343</c:v>
                </c:pt>
                <c:pt idx="1135">
                  <c:v>1.3112379280070243</c:v>
                </c:pt>
                <c:pt idx="1136">
                  <c:v>1.3309920983318704</c:v>
                </c:pt>
                <c:pt idx="1137">
                  <c:v>1.3437225636523265</c:v>
                </c:pt>
                <c:pt idx="1138">
                  <c:v>1.3441615452151014</c:v>
                </c:pt>
                <c:pt idx="1139">
                  <c:v>1.3393327480245829</c:v>
                </c:pt>
                <c:pt idx="1140">
                  <c:v>1.3428446005267776</c:v>
                </c:pt>
                <c:pt idx="1141">
                  <c:v>1.3230904302019313</c:v>
                </c:pt>
                <c:pt idx="1142">
                  <c:v>1.3239683933274802</c:v>
                </c:pt>
                <c:pt idx="1143">
                  <c:v>1.3252853380158029</c:v>
                </c:pt>
                <c:pt idx="1144">
                  <c:v>1.3169446883230904</c:v>
                </c:pt>
                <c:pt idx="1145">
                  <c:v>1.3204565408252849</c:v>
                </c:pt>
                <c:pt idx="1146">
                  <c:v>1.3230904302019313</c:v>
                </c:pt>
                <c:pt idx="1147">
                  <c:v>1.3292361720807726</c:v>
                </c:pt>
                <c:pt idx="1148">
                  <c:v>1.3239683933274802</c:v>
                </c:pt>
                <c:pt idx="1149">
                  <c:v>1.3165057067603165</c:v>
                </c:pt>
                <c:pt idx="1150">
                  <c:v>1.3182616330114132</c:v>
                </c:pt>
                <c:pt idx="1151">
                  <c:v>1.339771729587357</c:v>
                </c:pt>
                <c:pt idx="1152">
                  <c:v>1.347234416154522</c:v>
                </c:pt>
                <c:pt idx="1153">
                  <c:v>1.3546971027216856</c:v>
                </c:pt>
                <c:pt idx="1154">
                  <c:v>1.3516242317822651</c:v>
                </c:pt>
                <c:pt idx="1155">
                  <c:v>1.3516242317822651</c:v>
                </c:pt>
                <c:pt idx="1156">
                  <c:v>1.3432835820895526</c:v>
                </c:pt>
                <c:pt idx="1157">
                  <c:v>1.3226514486391565</c:v>
                </c:pt>
                <c:pt idx="1158">
                  <c:v>1.3244073748902543</c:v>
                </c:pt>
                <c:pt idx="1159">
                  <c:v>1.3235294117647063</c:v>
                </c:pt>
                <c:pt idx="1160">
                  <c:v>1.3226514486391565</c:v>
                </c:pt>
                <c:pt idx="1161">
                  <c:v>1.3182616330114132</c:v>
                </c:pt>
                <c:pt idx="1162">
                  <c:v>1.3287971905179987</c:v>
                </c:pt>
                <c:pt idx="1163">
                  <c:v>1.3371378402107112</c:v>
                </c:pt>
                <c:pt idx="1164">
                  <c:v>1.3226514486391565</c:v>
                </c:pt>
                <c:pt idx="1165">
                  <c:v>1.3147497805092188</c:v>
                </c:pt>
                <c:pt idx="1166">
                  <c:v>1.3024582967515366</c:v>
                </c:pt>
                <c:pt idx="1167">
                  <c:v>1.3143107989464449</c:v>
                </c:pt>
                <c:pt idx="1168">
                  <c:v>1.3138718173836699</c:v>
                </c:pt>
                <c:pt idx="1169">
                  <c:v>1.3116769095697982</c:v>
                </c:pt>
                <c:pt idx="1170">
                  <c:v>1.3072870939420547</c:v>
                </c:pt>
                <c:pt idx="1171">
                  <c:v>1.2897278314310794</c:v>
                </c:pt>
                <c:pt idx="1172">
                  <c:v>1.2717295873573311</c:v>
                </c:pt>
                <c:pt idx="1173">
                  <c:v>1.2761194029850746</c:v>
                </c:pt>
                <c:pt idx="1174">
                  <c:v>1.2734855136084278</c:v>
                </c:pt>
                <c:pt idx="1175">
                  <c:v>1.2813871817383666</c:v>
                </c:pt>
                <c:pt idx="1176">
                  <c:v>1.2888498683055316</c:v>
                </c:pt>
                <c:pt idx="1177">
                  <c:v>1.2866549604916588</c:v>
                </c:pt>
                <c:pt idx="1178">
                  <c:v>1.2875329236172077</c:v>
                </c:pt>
                <c:pt idx="1179">
                  <c:v>1.293678665496049</c:v>
                </c:pt>
                <c:pt idx="1180">
                  <c:v>1.2892888498683055</c:v>
                </c:pt>
                <c:pt idx="1181">
                  <c:v>1.3169446883230904</c:v>
                </c:pt>
                <c:pt idx="1182">
                  <c:v>1.3138718173836699</c:v>
                </c:pt>
                <c:pt idx="1183">
                  <c:v>1.3279192273924498</c:v>
                </c:pt>
                <c:pt idx="1184">
                  <c:v>1.3244073748902543</c:v>
                </c:pt>
                <c:pt idx="1185">
                  <c:v>1.3213345039508337</c:v>
                </c:pt>
                <c:pt idx="1186">
                  <c:v>1.3191395961369621</c:v>
                </c:pt>
                <c:pt idx="1187">
                  <c:v>1.3077260755048288</c:v>
                </c:pt>
                <c:pt idx="1188">
                  <c:v>1.3116769095697982</c:v>
                </c:pt>
                <c:pt idx="1189">
                  <c:v>1.3081650570676038</c:v>
                </c:pt>
                <c:pt idx="1190">
                  <c:v>1.3178226514486393</c:v>
                </c:pt>
                <c:pt idx="1191">
                  <c:v>1.3208955223880599</c:v>
                </c:pt>
                <c:pt idx="1192">
                  <c:v>1.3393327480245829</c:v>
                </c:pt>
                <c:pt idx="1193">
                  <c:v>1.3424056189640037</c:v>
                </c:pt>
                <c:pt idx="1194">
                  <c:v>1.352502194907814</c:v>
                </c:pt>
                <c:pt idx="1195">
                  <c:v>1.346795434591747</c:v>
                </c:pt>
                <c:pt idx="1196">
                  <c:v>1.3388937664618081</c:v>
                </c:pt>
                <c:pt idx="1197">
                  <c:v>1.3441615452151014</c:v>
                </c:pt>
                <c:pt idx="1198">
                  <c:v>1.3314310798946443</c:v>
                </c:pt>
                <c:pt idx="1199">
                  <c:v>1.3419666374012285</c:v>
                </c:pt>
                <c:pt idx="1200">
                  <c:v>1.3437225636523265</c:v>
                </c:pt>
                <c:pt idx="1201">
                  <c:v>1.3520632133450392</c:v>
                </c:pt>
                <c:pt idx="1202">
                  <c:v>1.3503072870939423</c:v>
                </c:pt>
                <c:pt idx="1203">
                  <c:v>1.3371378402107112</c:v>
                </c:pt>
                <c:pt idx="1204">
                  <c:v>1.332748024582967</c:v>
                </c:pt>
                <c:pt idx="1205">
                  <c:v>1.3353819139596137</c:v>
                </c:pt>
                <c:pt idx="1206">
                  <c:v>1.3424056189640037</c:v>
                </c:pt>
                <c:pt idx="1207">
                  <c:v>1.320017559262511</c:v>
                </c:pt>
                <c:pt idx="1208">
                  <c:v>1.319578577699736</c:v>
                </c:pt>
                <c:pt idx="1209">
                  <c:v>1.2840210711150133</c:v>
                </c:pt>
                <c:pt idx="1210">
                  <c:v>1.1883230904302016</c:v>
                </c:pt>
                <c:pt idx="1211">
                  <c:v>1.2225636523266024</c:v>
                </c:pt>
                <c:pt idx="1212">
                  <c:v>1.2295873573309926</c:v>
                </c:pt>
                <c:pt idx="1213">
                  <c:v>1.2475856014047408</c:v>
                </c:pt>
                <c:pt idx="1214">
                  <c:v>1.247146619841967</c:v>
                </c:pt>
                <c:pt idx="1215">
                  <c:v>1.2462686567164181</c:v>
                </c:pt>
                <c:pt idx="1216">
                  <c:v>1.259877085162423</c:v>
                </c:pt>
                <c:pt idx="1217">
                  <c:v>1.26558384547849</c:v>
                </c:pt>
                <c:pt idx="1218">
                  <c:v>1.2594381035996491</c:v>
                </c:pt>
                <c:pt idx="1219">
                  <c:v>1.2664618086040389</c:v>
                </c:pt>
                <c:pt idx="1220">
                  <c:v>1.2901668129938544</c:v>
                </c:pt>
                <c:pt idx="1221">
                  <c:v>1.2787532923617211</c:v>
                </c:pt>
                <c:pt idx="1222">
                  <c:v>1.2787532923617211</c:v>
                </c:pt>
                <c:pt idx="1223">
                  <c:v>1.3024582967515366</c:v>
                </c:pt>
                <c:pt idx="1224">
                  <c:v>1.2985074626865671</c:v>
                </c:pt>
                <c:pt idx="1225">
                  <c:v>1.2835820895522383</c:v>
                </c:pt>
                <c:pt idx="1226">
                  <c:v>1.27260755048288</c:v>
                </c:pt>
                <c:pt idx="1227">
                  <c:v>1.2704126426690083</c:v>
                </c:pt>
                <c:pt idx="1228">
                  <c:v>1.272168568920105</c:v>
                </c:pt>
                <c:pt idx="1229">
                  <c:v>1.2352941176470587</c:v>
                </c:pt>
                <c:pt idx="1230">
                  <c:v>1.27260755048288</c:v>
                </c:pt>
                <c:pt idx="1231">
                  <c:v>1.2761194029850746</c:v>
                </c:pt>
                <c:pt idx="1232">
                  <c:v>1.2901668129938544</c:v>
                </c:pt>
                <c:pt idx="1233">
                  <c:v>1.3187006145741882</c:v>
                </c:pt>
                <c:pt idx="1234">
                  <c:v>1.2954345917471466</c:v>
                </c:pt>
                <c:pt idx="1235">
                  <c:v>1.2559262510974534</c:v>
                </c:pt>
                <c:pt idx="1236">
                  <c:v>1.2778753292361722</c:v>
                </c:pt>
                <c:pt idx="1237">
                  <c:v>1.2616330114135208</c:v>
                </c:pt>
                <c:pt idx="1238">
                  <c:v>1.2449517120280953</c:v>
                </c:pt>
                <c:pt idx="1239">
                  <c:v>1.2273924495171198</c:v>
                </c:pt>
                <c:pt idx="1240">
                  <c:v>1.1795434591747149</c:v>
                </c:pt>
                <c:pt idx="1241">
                  <c:v>1.1742756804214216</c:v>
                </c:pt>
                <c:pt idx="1242">
                  <c:v>1.1492537313432833</c:v>
                </c:pt>
                <c:pt idx="1243">
                  <c:v>1.1255487269534681</c:v>
                </c:pt>
                <c:pt idx="1244">
                  <c:v>1.15188762071993</c:v>
                </c:pt>
                <c:pt idx="1245">
                  <c:v>1.1207199297629495</c:v>
                </c:pt>
                <c:pt idx="1246">
                  <c:v>1.1532045654082528</c:v>
                </c:pt>
                <c:pt idx="1247">
                  <c:v>1.1795434591747149</c:v>
                </c:pt>
                <c:pt idx="1248">
                  <c:v>1.1751536435469705</c:v>
                </c:pt>
                <c:pt idx="1249">
                  <c:v>1.1817383669885866</c:v>
                </c:pt>
                <c:pt idx="1250">
                  <c:v>1.1764705882352944</c:v>
                </c:pt>
                <c:pt idx="1251">
                  <c:v>1.1742756804214216</c:v>
                </c:pt>
                <c:pt idx="1252">
                  <c:v>1.1725197541703249</c:v>
                </c:pt>
                <c:pt idx="1253">
                  <c:v>1.1878841088674277</c:v>
                </c:pt>
                <c:pt idx="1254">
                  <c:v>1.1826163301141355</c:v>
                </c:pt>
                <c:pt idx="1255">
                  <c:v>1.2041264266900793</c:v>
                </c:pt>
                <c:pt idx="1256">
                  <c:v>1.1984196663740121</c:v>
                </c:pt>
                <c:pt idx="1257">
                  <c:v>1.2023705004389815</c:v>
                </c:pt>
                <c:pt idx="1258">
                  <c:v>1.2019315188762076</c:v>
                </c:pt>
                <c:pt idx="1259">
                  <c:v>1.1966637401229143</c:v>
                </c:pt>
                <c:pt idx="1260">
                  <c:v>1.2164179104477615</c:v>
                </c:pt>
                <c:pt idx="1261">
                  <c:v>1.2076382791922735</c:v>
                </c:pt>
                <c:pt idx="1262">
                  <c:v>1.2085162423178224</c:v>
                </c:pt>
                <c:pt idx="1263">
                  <c:v>1.226075504828797</c:v>
                </c:pt>
                <c:pt idx="1264">
                  <c:v>1.2304653204565403</c:v>
                </c:pt>
                <c:pt idx="1265">
                  <c:v>1.2164179104477615</c:v>
                </c:pt>
                <c:pt idx="1266">
                  <c:v>1.224758560140474</c:v>
                </c:pt>
                <c:pt idx="1267">
                  <c:v>1.2234416154521512</c:v>
                </c:pt>
                <c:pt idx="1268">
                  <c:v>1.2137840210711148</c:v>
                </c:pt>
                <c:pt idx="1269">
                  <c:v>1.224758560140474</c:v>
                </c:pt>
                <c:pt idx="1270">
                  <c:v>1.2335381913959609</c:v>
                </c:pt>
                <c:pt idx="1271">
                  <c:v>1.2418788410886747</c:v>
                </c:pt>
                <c:pt idx="1272">
                  <c:v>1.251975417032485</c:v>
                </c:pt>
                <c:pt idx="1273">
                  <c:v>1.2502194907813873</c:v>
                </c:pt>
                <c:pt idx="1274">
                  <c:v>1.2480245829675156</c:v>
                </c:pt>
                <c:pt idx="1275">
                  <c:v>1.2568042142230023</c:v>
                </c:pt>
                <c:pt idx="1276">
                  <c:v>1.2568042142230023</c:v>
                </c:pt>
                <c:pt idx="1277">
                  <c:v>1.2554872695346795</c:v>
                </c:pt>
                <c:pt idx="1278">
                  <c:v>1.2554872695346795</c:v>
                </c:pt>
                <c:pt idx="1279">
                  <c:v>1.2427568042142236</c:v>
                </c:pt>
                <c:pt idx="1280">
                  <c:v>1.2344161545215098</c:v>
                </c:pt>
                <c:pt idx="1281">
                  <c:v>1.2436347673397714</c:v>
                </c:pt>
                <c:pt idx="1282">
                  <c:v>1.251975417032485</c:v>
                </c:pt>
                <c:pt idx="1283">
                  <c:v>1.2506584723441614</c:v>
                </c:pt>
                <c:pt idx="1284">
                  <c:v>1.2458296751536442</c:v>
                </c:pt>
                <c:pt idx="1285">
                  <c:v>1.2151009657594376</c:v>
                </c:pt>
                <c:pt idx="1286">
                  <c:v>1.2203687445127298</c:v>
                </c:pt>
                <c:pt idx="1287">
                  <c:v>1.2300263388937664</c:v>
                </c:pt>
                <c:pt idx="1288">
                  <c:v>1.2256365232660231</c:v>
                </c:pt>
                <c:pt idx="1289">
                  <c:v>1.2295873573309926</c:v>
                </c:pt>
                <c:pt idx="1290">
                  <c:v>1.2300263388937664</c:v>
                </c:pt>
                <c:pt idx="1291">
                  <c:v>1.2572431957857773</c:v>
                </c:pt>
                <c:pt idx="1292">
                  <c:v>1.2638279192273925</c:v>
                </c:pt>
                <c:pt idx="1293">
                  <c:v>1.2660228270412641</c:v>
                </c:pt>
                <c:pt idx="1294">
                  <c:v>1.2633889376646183</c:v>
                </c:pt>
                <c:pt idx="1295">
                  <c:v>1.2695346795434594</c:v>
                </c:pt>
                <c:pt idx="1296">
                  <c:v>1.2752414398595255</c:v>
                </c:pt>
                <c:pt idx="1297">
                  <c:v>1.2831431079894644</c:v>
                </c:pt>
                <c:pt idx="1298">
                  <c:v>1.2765583845478485</c:v>
                </c:pt>
                <c:pt idx="1299">
                  <c:v>1.2633889376646183</c:v>
                </c:pt>
                <c:pt idx="1300">
                  <c:v>1.2690956979806844</c:v>
                </c:pt>
                <c:pt idx="1301">
                  <c:v>1.2497805092186125</c:v>
                </c:pt>
                <c:pt idx="1302">
                  <c:v>1.2629499561018436</c:v>
                </c:pt>
                <c:pt idx="1303">
                  <c:v>1.2647058823529411</c:v>
                </c:pt>
                <c:pt idx="1304">
                  <c:v>1.2708516242317822</c:v>
                </c:pt>
                <c:pt idx="1305">
                  <c:v>1.2848990342405622</c:v>
                </c:pt>
                <c:pt idx="1306">
                  <c:v>1.2835820895522383</c:v>
                </c:pt>
                <c:pt idx="1307">
                  <c:v>1.286215978928885</c:v>
                </c:pt>
                <c:pt idx="1308">
                  <c:v>1.2985074626865671</c:v>
                </c:pt>
                <c:pt idx="1309">
                  <c:v>1.2892888498683055</c:v>
                </c:pt>
                <c:pt idx="1310">
                  <c:v>1.2976294995610183</c:v>
                </c:pt>
                <c:pt idx="1311">
                  <c:v>1.3287971905179987</c:v>
                </c:pt>
                <c:pt idx="1312">
                  <c:v>1.3621597892888497</c:v>
                </c:pt>
                <c:pt idx="1313">
                  <c:v>1.3990342405618961</c:v>
                </c:pt>
                <c:pt idx="1314">
                  <c:v>1.5228270412642666</c:v>
                </c:pt>
                <c:pt idx="1315">
                  <c:v>1.4934152765583852</c:v>
                </c:pt>
                <c:pt idx="1316">
                  <c:v>1.4934152765583852</c:v>
                </c:pt>
                <c:pt idx="1317">
                  <c:v>1.5184372256365233</c:v>
                </c:pt>
                <c:pt idx="1318">
                  <c:v>1.4806848112379281</c:v>
                </c:pt>
                <c:pt idx="1319">
                  <c:v>1.4995610184372261</c:v>
                </c:pt>
                <c:pt idx="1320">
                  <c:v>1.4837576821773486</c:v>
                </c:pt>
                <c:pt idx="1321">
                  <c:v>1.4705882352941173</c:v>
                </c:pt>
                <c:pt idx="1322">
                  <c:v>1.4073748902546088</c:v>
                </c:pt>
                <c:pt idx="1323">
                  <c:v>1.4174714661984193</c:v>
                </c:pt>
                <c:pt idx="1324">
                  <c:v>1.4622475856014048</c:v>
                </c:pt>
                <c:pt idx="1325">
                  <c:v>1.4613696224758559</c:v>
                </c:pt>
                <c:pt idx="1326">
                  <c:v>1.4635645302897275</c:v>
                </c:pt>
                <c:pt idx="1327">
                  <c:v>1.4622475856014048</c:v>
                </c:pt>
                <c:pt idx="1328">
                  <c:v>1.4047410008779633</c:v>
                </c:pt>
                <c:pt idx="1329">
                  <c:v>1.4095697980684807</c:v>
                </c:pt>
                <c:pt idx="1330">
                  <c:v>1.4183494293239682</c:v>
                </c:pt>
                <c:pt idx="1331">
                  <c:v>1.4446883230904304</c:v>
                </c:pt>
                <c:pt idx="1332">
                  <c:v>1.4385425812115893</c:v>
                </c:pt>
                <c:pt idx="1333">
                  <c:v>1.4464442493415282</c:v>
                </c:pt>
                <c:pt idx="1334">
                  <c:v>1.460930640913082</c:v>
                </c:pt>
                <c:pt idx="1335">
                  <c:v>1.4745390693590867</c:v>
                </c:pt>
                <c:pt idx="1336">
                  <c:v>1.4644424934152764</c:v>
                </c:pt>
                <c:pt idx="1337">
                  <c:v>1.4653204565408253</c:v>
                </c:pt>
                <c:pt idx="1338">
                  <c:v>1.4521510096575942</c:v>
                </c:pt>
                <c:pt idx="1339">
                  <c:v>1.4631255487269537</c:v>
                </c:pt>
                <c:pt idx="1340">
                  <c:v>1.4517120280948204</c:v>
                </c:pt>
                <c:pt idx="1341">
                  <c:v>1.4473222124670759</c:v>
                </c:pt>
                <c:pt idx="1342">
                  <c:v>1.4424934152765587</c:v>
                </c:pt>
                <c:pt idx="1343">
                  <c:v>1.467515364354697</c:v>
                </c:pt>
                <c:pt idx="1344">
                  <c:v>1.5004389815627741</c:v>
                </c:pt>
                <c:pt idx="1345">
                  <c:v>1.4982440737489024</c:v>
                </c:pt>
                <c:pt idx="1346">
                  <c:v>1.4710272168568923</c:v>
                </c:pt>
                <c:pt idx="1347">
                  <c:v>1.4539069359086918</c:v>
                </c:pt>
                <c:pt idx="1348">
                  <c:v>1.4644424934152764</c:v>
                </c:pt>
                <c:pt idx="1349">
                  <c:v>1.4688323090430206</c:v>
                </c:pt>
                <c:pt idx="1350">
                  <c:v>1.4745390693590867</c:v>
                </c:pt>
                <c:pt idx="1351">
                  <c:v>1.4587357330992103</c:v>
                </c:pt>
                <c:pt idx="1352">
                  <c:v>1.4670763827919231</c:v>
                </c:pt>
                <c:pt idx="1353">
                  <c:v>1.5030728709394205</c:v>
                </c:pt>
                <c:pt idx="1354">
                  <c:v>1.4903424056189634</c:v>
                </c:pt>
                <c:pt idx="1355">
                  <c:v>1.494293239683933</c:v>
                </c:pt>
                <c:pt idx="1356">
                  <c:v>1.4903424056189634</c:v>
                </c:pt>
                <c:pt idx="1357">
                  <c:v>1.4868305531167689</c:v>
                </c:pt>
                <c:pt idx="1358">
                  <c:v>1.473222124670764</c:v>
                </c:pt>
                <c:pt idx="1359">
                  <c:v>1.4490781387181737</c:v>
                </c:pt>
                <c:pt idx="1360">
                  <c:v>1.4644424934152764</c:v>
                </c:pt>
                <c:pt idx="1361">
                  <c:v>1.4420544337137835</c:v>
                </c:pt>
                <c:pt idx="1362">
                  <c:v>1.446883230904302</c:v>
                </c:pt>
                <c:pt idx="1363">
                  <c:v>1.4543459174714659</c:v>
                </c:pt>
                <c:pt idx="1364">
                  <c:v>1.4666374012291481</c:v>
                </c:pt>
                <c:pt idx="1365">
                  <c:v>1.4780509218612814</c:v>
                </c:pt>
                <c:pt idx="1366">
                  <c:v>1.4688323090430206</c:v>
                </c:pt>
                <c:pt idx="1367">
                  <c:v>1.4547848990342407</c:v>
                </c:pt>
                <c:pt idx="1368">
                  <c:v>1.4951712028094819</c:v>
                </c:pt>
                <c:pt idx="1369">
                  <c:v>1.4758560140474097</c:v>
                </c:pt>
                <c:pt idx="1370">
                  <c:v>1.4582967515364351</c:v>
                </c:pt>
                <c:pt idx="1371">
                  <c:v>1.4596136962247592</c:v>
                </c:pt>
                <c:pt idx="1372">
                  <c:v>1.4359086918349426</c:v>
                </c:pt>
                <c:pt idx="1373">
                  <c:v>1.4407374890254607</c:v>
                </c:pt>
                <c:pt idx="1374">
                  <c:v>1.4495171202809487</c:v>
                </c:pt>
                <c:pt idx="1375">
                  <c:v>1.4464442493415282</c:v>
                </c:pt>
                <c:pt idx="1376">
                  <c:v>1.4402985074626868</c:v>
                </c:pt>
                <c:pt idx="1377">
                  <c:v>1.4648814749780514</c:v>
                </c:pt>
                <c:pt idx="1378">
                  <c:v>1.5109745390693594</c:v>
                </c:pt>
                <c:pt idx="1379">
                  <c:v>1.5087796312554866</c:v>
                </c:pt>
                <c:pt idx="1380">
                  <c:v>1.5030728709394205</c:v>
                </c:pt>
                <c:pt idx="1381">
                  <c:v>1.5035118525021944</c:v>
                </c:pt>
                <c:pt idx="1382">
                  <c:v>1.506584723441615</c:v>
                </c:pt>
                <c:pt idx="1383">
                  <c:v>1.4964881474978047</c:v>
                </c:pt>
                <c:pt idx="1384">
                  <c:v>1.4978050921861283</c:v>
                </c:pt>
                <c:pt idx="1385">
                  <c:v>1.50702370500439</c:v>
                </c:pt>
                <c:pt idx="1386">
                  <c:v>1.5013169446883228</c:v>
                </c:pt>
                <c:pt idx="1387">
                  <c:v>1.4960491659350308</c:v>
                </c:pt>
                <c:pt idx="1388">
                  <c:v>1.4723441615452151</c:v>
                </c:pt>
                <c:pt idx="1389">
                  <c:v>1.4688323090430206</c:v>
                </c:pt>
                <c:pt idx="1390">
                  <c:v>1.4688323090430206</c:v>
                </c:pt>
                <c:pt idx="1391">
                  <c:v>1.4850746268656714</c:v>
                </c:pt>
                <c:pt idx="1392">
                  <c:v>1.4613696224758559</c:v>
                </c:pt>
                <c:pt idx="1393">
                  <c:v>1.4561018437225635</c:v>
                </c:pt>
                <c:pt idx="1394">
                  <c:v>1.472783143107989</c:v>
                </c:pt>
                <c:pt idx="1395">
                  <c:v>1.4837576821773486</c:v>
                </c:pt>
                <c:pt idx="1396">
                  <c:v>1.5004389815627741</c:v>
                </c:pt>
                <c:pt idx="1397">
                  <c:v>1.4960491659350308</c:v>
                </c:pt>
                <c:pt idx="1398">
                  <c:v>1.5223880597014927</c:v>
                </c:pt>
                <c:pt idx="1399">
                  <c:v>1.5215100965759438</c:v>
                </c:pt>
                <c:pt idx="1400">
                  <c:v>1.5206321334503949</c:v>
                </c:pt>
                <c:pt idx="1401">
                  <c:v>1.5131694468832311</c:v>
                </c:pt>
                <c:pt idx="1402">
                  <c:v>1.4872695346795428</c:v>
                </c:pt>
                <c:pt idx="1403">
                  <c:v>1.5052677787532922</c:v>
                </c:pt>
                <c:pt idx="1404">
                  <c:v>1.5057067603160672</c:v>
                </c:pt>
                <c:pt idx="1405">
                  <c:v>1.5079016681299391</c:v>
                </c:pt>
                <c:pt idx="1406">
                  <c:v>1.5188762071992972</c:v>
                </c:pt>
                <c:pt idx="1407">
                  <c:v>1.5210711150131688</c:v>
                </c:pt>
                <c:pt idx="1408">
                  <c:v>1.5456540825285343</c:v>
                </c:pt>
                <c:pt idx="1409">
                  <c:v>1.533362598770851</c:v>
                </c:pt>
                <c:pt idx="1410">
                  <c:v>1.5223880597014927</c:v>
                </c:pt>
                <c:pt idx="1411">
                  <c:v>1.5351185250219488</c:v>
                </c:pt>
                <c:pt idx="1412">
                  <c:v>1.5614574187884109</c:v>
                </c:pt>
                <c:pt idx="1413">
                  <c:v>1.5245829675153644</c:v>
                </c:pt>
                <c:pt idx="1414">
                  <c:v>1.5614574187884109</c:v>
                </c:pt>
                <c:pt idx="1415">
                  <c:v>1.5561896400351185</c:v>
                </c:pt>
                <c:pt idx="1416">
                  <c:v>1.5531167690956982</c:v>
                </c:pt>
                <c:pt idx="1417">
                  <c:v>1.5553116769095698</c:v>
                </c:pt>
                <c:pt idx="1418">
                  <c:v>1.5412642669007899</c:v>
                </c:pt>
                <c:pt idx="1419">
                  <c:v>1.5359964881474977</c:v>
                </c:pt>
                <c:pt idx="1420">
                  <c:v>1.5232660228270416</c:v>
                </c:pt>
                <c:pt idx="1421">
                  <c:v>1.5171202809482005</c:v>
                </c:pt>
                <c:pt idx="1422">
                  <c:v>1.5052677787532922</c:v>
                </c:pt>
                <c:pt idx="1423">
                  <c:v>1.5193151887620722</c:v>
                </c:pt>
                <c:pt idx="1424">
                  <c:v>1.5206321334503949</c:v>
                </c:pt>
                <c:pt idx="1425">
                  <c:v>1.5285338015803338</c:v>
                </c:pt>
                <c:pt idx="1426">
                  <c:v>1.5526777875329232</c:v>
                </c:pt>
                <c:pt idx="1427">
                  <c:v>1.5386303775241443</c:v>
                </c:pt>
                <c:pt idx="1428">
                  <c:v>1.542142230026339</c:v>
                </c:pt>
                <c:pt idx="1429">
                  <c:v>1.5206321334503949</c:v>
                </c:pt>
                <c:pt idx="1430">
                  <c:v>1.5324846356453032</c:v>
                </c:pt>
                <c:pt idx="1431">
                  <c:v>1.5298507462686566</c:v>
                </c:pt>
                <c:pt idx="1432">
                  <c:v>1.540386303775241</c:v>
                </c:pt>
                <c:pt idx="1433">
                  <c:v>1.5447761194029854</c:v>
                </c:pt>
                <c:pt idx="1434">
                  <c:v>1.5417032484635649</c:v>
                </c:pt>
                <c:pt idx="1435">
                  <c:v>1.5640913081650576</c:v>
                </c:pt>
                <c:pt idx="1436">
                  <c:v>1.5952589991220369</c:v>
                </c:pt>
                <c:pt idx="1437">
                  <c:v>1.5943810359964881</c:v>
                </c:pt>
                <c:pt idx="1438">
                  <c:v>1.6115013169446886</c:v>
                </c:pt>
                <c:pt idx="1439">
                  <c:v>1.6356453028972777</c:v>
                </c:pt>
                <c:pt idx="1440">
                  <c:v>1.6694468832309037</c:v>
                </c:pt>
                <c:pt idx="1441">
                  <c:v>1.6602282704126432</c:v>
                </c:pt>
                <c:pt idx="1442">
                  <c:v>1.6527655838454782</c:v>
                </c:pt>
                <c:pt idx="1443">
                  <c:v>1.7115891132572436</c:v>
                </c:pt>
                <c:pt idx="1444">
                  <c:v>1.695346795434592</c:v>
                </c:pt>
                <c:pt idx="1445">
                  <c:v>1.6690079016681298</c:v>
                </c:pt>
                <c:pt idx="1446">
                  <c:v>1.6703248463564526</c:v>
                </c:pt>
                <c:pt idx="1447">
                  <c:v>1.6843722563652326</c:v>
                </c:pt>
                <c:pt idx="1448">
                  <c:v>1.6668129938542582</c:v>
                </c:pt>
                <c:pt idx="1449">
                  <c:v>1.668129938542581</c:v>
                </c:pt>
                <c:pt idx="1450">
                  <c:v>1.6856892010535554</c:v>
                </c:pt>
                <c:pt idx="1451">
                  <c:v>1.6826163301141348</c:v>
                </c:pt>
                <c:pt idx="1452">
                  <c:v>1.707638279192274</c:v>
                </c:pt>
                <c:pt idx="1453">
                  <c:v>1.668129938542581</c:v>
                </c:pt>
                <c:pt idx="1454">
                  <c:v>1.6707638279192276</c:v>
                </c:pt>
                <c:pt idx="1455">
                  <c:v>1.6378402107111505</c:v>
                </c:pt>
                <c:pt idx="1456">
                  <c:v>1.6259877085162424</c:v>
                </c:pt>
                <c:pt idx="1457">
                  <c:v>1.6378402107111505</c:v>
                </c:pt>
                <c:pt idx="1458">
                  <c:v>1.6470588235294121</c:v>
                </c:pt>
                <c:pt idx="1459">
                  <c:v>1.6523266022827043</c:v>
                </c:pt>
                <c:pt idx="1460">
                  <c:v>1.6523266022827043</c:v>
                </c:pt>
                <c:pt idx="1461">
                  <c:v>1.6830553116769098</c:v>
                </c:pt>
                <c:pt idx="1462">
                  <c:v>1.7010535557506581</c:v>
                </c:pt>
                <c:pt idx="1463">
                  <c:v>1.729148375768218</c:v>
                </c:pt>
                <c:pt idx="1464">
                  <c:v>1.7611940298507462</c:v>
                </c:pt>
                <c:pt idx="1465">
                  <c:v>1.7589991220368746</c:v>
                </c:pt>
                <c:pt idx="1466">
                  <c:v>1.7550482879719049</c:v>
                </c:pt>
                <c:pt idx="1467">
                  <c:v>1.7001755926251101</c:v>
                </c:pt>
                <c:pt idx="1468">
                  <c:v>1.7058823529411762</c:v>
                </c:pt>
                <c:pt idx="1469">
                  <c:v>1.6628621597892888</c:v>
                </c:pt>
                <c:pt idx="1470">
                  <c:v>1.687006145741879</c:v>
                </c:pt>
                <c:pt idx="1471">
                  <c:v>1.6431079894644427</c:v>
                </c:pt>
                <c:pt idx="1472">
                  <c:v>1.6562774363476738</c:v>
                </c:pt>
                <c:pt idx="1473">
                  <c:v>1.6273046532045652</c:v>
                </c:pt>
                <c:pt idx="1474">
                  <c:v>1.6698858647936787</c:v>
                </c:pt>
                <c:pt idx="1475">
                  <c:v>1.6233538191395955</c:v>
                </c:pt>
                <c:pt idx="1476">
                  <c:v>1.6145741878841089</c:v>
                </c:pt>
                <c:pt idx="1477">
                  <c:v>1.5632133450395087</c:v>
                </c:pt>
                <c:pt idx="1478">
                  <c:v>1.5386303775241443</c:v>
                </c:pt>
                <c:pt idx="1479">
                  <c:v>1.5465320456540821</c:v>
                </c:pt>
                <c:pt idx="1480">
                  <c:v>1.5864793678665492</c:v>
                </c:pt>
                <c:pt idx="1481">
                  <c:v>1.5877963125548729</c:v>
                </c:pt>
                <c:pt idx="1482">
                  <c:v>1.5618964003511848</c:v>
                </c:pt>
                <c:pt idx="1483">
                  <c:v>1.5724319578577701</c:v>
                </c:pt>
                <c:pt idx="1484">
                  <c:v>1.5697980684811237</c:v>
                </c:pt>
                <c:pt idx="1485">
                  <c:v>1.5763827919227398</c:v>
                </c:pt>
                <c:pt idx="1486">
                  <c:v>1.5346795434591749</c:v>
                </c:pt>
                <c:pt idx="1487">
                  <c:v>1.5465320456540821</c:v>
                </c:pt>
                <c:pt idx="1488">
                  <c:v>1.5381913959613693</c:v>
                </c:pt>
                <c:pt idx="1489">
                  <c:v>1.5162423178226516</c:v>
                </c:pt>
                <c:pt idx="1490">
                  <c:v>1.5153643546971027</c:v>
                </c:pt>
                <c:pt idx="1491">
                  <c:v>1.5425812115891138</c:v>
                </c:pt>
                <c:pt idx="1492">
                  <c:v>1.5456540825285343</c:v>
                </c:pt>
                <c:pt idx="1493">
                  <c:v>1.5632133450395087</c:v>
                </c:pt>
                <c:pt idx="1494">
                  <c:v>1.5482879719051799</c:v>
                </c:pt>
                <c:pt idx="1495">
                  <c:v>1.5658472344161543</c:v>
                </c:pt>
                <c:pt idx="1496">
                  <c:v>1.5807726075504831</c:v>
                </c:pt>
                <c:pt idx="1497">
                  <c:v>1.5706760316066726</c:v>
                </c:pt>
                <c:pt idx="1498">
                  <c:v>1.5548726953467948</c:v>
                </c:pt>
                <c:pt idx="1499">
                  <c:v>1.5618964003511848</c:v>
                </c:pt>
                <c:pt idx="1500">
                  <c:v>1.5390693590869182</c:v>
                </c:pt>
                <c:pt idx="1501">
                  <c:v>1.5223880597014927</c:v>
                </c:pt>
                <c:pt idx="1502">
                  <c:v>1.5144863915715538</c:v>
                </c:pt>
                <c:pt idx="1503">
                  <c:v>1.5171202809482005</c:v>
                </c:pt>
                <c:pt idx="1504">
                  <c:v>1.5008779631255489</c:v>
                </c:pt>
                <c:pt idx="1505">
                  <c:v>1.5074626865671639</c:v>
                </c:pt>
                <c:pt idx="1506">
                  <c:v>1.5364354697102727</c:v>
                </c:pt>
                <c:pt idx="1507">
                  <c:v>1.5329236172080771</c:v>
                </c:pt>
                <c:pt idx="1508">
                  <c:v>1.5355575065847238</c:v>
                </c:pt>
                <c:pt idx="1509">
                  <c:v>1.528094820017559</c:v>
                </c:pt>
                <c:pt idx="1510">
                  <c:v>1.5425812115891138</c:v>
                </c:pt>
                <c:pt idx="1511">
                  <c:v>1.5179982440737494</c:v>
                </c:pt>
                <c:pt idx="1512">
                  <c:v>1.5215100965759438</c:v>
                </c:pt>
                <c:pt idx="1513">
                  <c:v>1.5219490781387177</c:v>
                </c:pt>
                <c:pt idx="1514">
                  <c:v>1.542142230026339</c:v>
                </c:pt>
                <c:pt idx="1515">
                  <c:v>1.5285338015803338</c:v>
                </c:pt>
                <c:pt idx="1516">
                  <c:v>1.5118525021949074</c:v>
                </c:pt>
                <c:pt idx="1517">
                  <c:v>1.4920983318700614</c:v>
                </c:pt>
                <c:pt idx="1518">
                  <c:v>1.4920983318700614</c:v>
                </c:pt>
                <c:pt idx="1519">
                  <c:v>1.5052677787532922</c:v>
                </c:pt>
                <c:pt idx="1520">
                  <c:v>1.5109745390693594</c:v>
                </c:pt>
                <c:pt idx="1521">
                  <c:v>1.4956101843722567</c:v>
                </c:pt>
                <c:pt idx="1522">
                  <c:v>1.5355575065847238</c:v>
                </c:pt>
                <c:pt idx="1523">
                  <c:v>1.5496049165935026</c:v>
                </c:pt>
                <c:pt idx="1524">
                  <c:v>1.5487269534679549</c:v>
                </c:pt>
                <c:pt idx="1525">
                  <c:v>1.5381913959613693</c:v>
                </c:pt>
                <c:pt idx="1526">
                  <c:v>1.5434591747146618</c:v>
                </c:pt>
                <c:pt idx="1527">
                  <c:v>1.5254609306409135</c:v>
                </c:pt>
                <c:pt idx="1528">
                  <c:v>1.5316066725197544</c:v>
                </c:pt>
                <c:pt idx="1529">
                  <c:v>1.5956979806848108</c:v>
                </c:pt>
                <c:pt idx="1530">
                  <c:v>1.6014047410008778</c:v>
                </c:pt>
                <c:pt idx="1531">
                  <c:v>1.6057945566286211</c:v>
                </c:pt>
                <c:pt idx="1532">
                  <c:v>1.6027216856892006</c:v>
                </c:pt>
                <c:pt idx="1533">
                  <c:v>1.5974539069359086</c:v>
                </c:pt>
                <c:pt idx="1534">
                  <c:v>1.5978928884986834</c:v>
                </c:pt>
                <c:pt idx="1535">
                  <c:v>1.5860403863037751</c:v>
                </c:pt>
                <c:pt idx="1536">
                  <c:v>1.573309920983319</c:v>
                </c:pt>
                <c:pt idx="1537">
                  <c:v>1.5807726075504831</c:v>
                </c:pt>
                <c:pt idx="1538">
                  <c:v>1.5772607550482876</c:v>
                </c:pt>
                <c:pt idx="1539">
                  <c:v>1.5680421422300259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57-4829-96BA-0BECED599ABE}"/>
            </c:ext>
          </c:extLst>
        </c:ser>
        <c:ser>
          <c:idx val="1"/>
          <c:order val="1"/>
          <c:tx>
            <c:strRef>
              <c:f>Comparison!$J$1</c:f>
              <c:strCache>
                <c:ptCount val="1"/>
                <c:pt idx="0">
                  <c:v>净值(0.9-1.1,10)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Comparison!$J$2:$J$1541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1.001520231075123</c:v>
                </c:pt>
                <c:pt idx="221">
                  <c:v>1.0130835479809612</c:v>
                </c:pt>
                <c:pt idx="222">
                  <c:v>0.98241721777417412</c:v>
                </c:pt>
                <c:pt idx="223">
                  <c:v>0.98836396055705389</c:v>
                </c:pt>
                <c:pt idx="224">
                  <c:v>0.96417683207432447</c:v>
                </c:pt>
                <c:pt idx="225">
                  <c:v>0.96202896107528602</c:v>
                </c:pt>
                <c:pt idx="226">
                  <c:v>0.9555637405329257</c:v>
                </c:pt>
                <c:pt idx="227">
                  <c:v>0.95799352288691042</c:v>
                </c:pt>
                <c:pt idx="228">
                  <c:v>0.93627948093822555</c:v>
                </c:pt>
                <c:pt idx="229">
                  <c:v>0.93477538070273536</c:v>
                </c:pt>
                <c:pt idx="230">
                  <c:v>0.94880455420066823</c:v>
                </c:pt>
                <c:pt idx="231">
                  <c:v>0.93988408869219009</c:v>
                </c:pt>
                <c:pt idx="232">
                  <c:v>0.93001299158255402</c:v>
                </c:pt>
                <c:pt idx="233">
                  <c:v>0.93408285442680627</c:v>
                </c:pt>
                <c:pt idx="234">
                  <c:v>0.93197758595195623</c:v>
                </c:pt>
                <c:pt idx="235">
                  <c:v>0.90458455968597717</c:v>
                </c:pt>
                <c:pt idx="236">
                  <c:v>0.90312285509107204</c:v>
                </c:pt>
                <c:pt idx="237">
                  <c:v>0.89118731075066138</c:v>
                </c:pt>
                <c:pt idx="238">
                  <c:v>0.90952368028555952</c:v>
                </c:pt>
                <c:pt idx="239">
                  <c:v>0.89380397021547142</c:v>
                </c:pt>
                <c:pt idx="240">
                  <c:v>0.90397413131816362</c:v>
                </c:pt>
                <c:pt idx="241">
                  <c:v>0.89527936754413395</c:v>
                </c:pt>
                <c:pt idx="242">
                  <c:v>0.90575570120644133</c:v>
                </c:pt>
                <c:pt idx="243">
                  <c:v>0.90183451479675003</c:v>
                </c:pt>
                <c:pt idx="244">
                  <c:v>0.89109646273038778</c:v>
                </c:pt>
                <c:pt idx="245">
                  <c:v>0.90654485480279812</c:v>
                </c:pt>
                <c:pt idx="246">
                  <c:v>0.910651987888216</c:v>
                </c:pt>
                <c:pt idx="247">
                  <c:v>0.90969075410705202</c:v>
                </c:pt>
                <c:pt idx="248">
                  <c:v>0.90622010434718481</c:v>
                </c:pt>
                <c:pt idx="249">
                  <c:v>0.92290614694029982</c:v>
                </c:pt>
                <c:pt idx="250">
                  <c:v>0.91356096212051285</c:v>
                </c:pt>
                <c:pt idx="251">
                  <c:v>0.91749245123543077</c:v>
                </c:pt>
                <c:pt idx="252">
                  <c:v>0.88256986877318122</c:v>
                </c:pt>
                <c:pt idx="253">
                  <c:v>0.88834669886575213</c:v>
                </c:pt>
                <c:pt idx="254">
                  <c:v>0.88304394050373713</c:v>
                </c:pt>
                <c:pt idx="255">
                  <c:v>0.89313817850675192</c:v>
                </c:pt>
                <c:pt idx="256">
                  <c:v>0.92219373007322114</c:v>
                </c:pt>
                <c:pt idx="257">
                  <c:v>0.92303485224296367</c:v>
                </c:pt>
                <c:pt idx="258">
                  <c:v>0.94906043636020043</c:v>
                </c:pt>
                <c:pt idx="259">
                  <c:v>0.94333333310503609</c:v>
                </c:pt>
                <c:pt idx="260">
                  <c:v>0.94579336151035065</c:v>
                </c:pt>
                <c:pt idx="261">
                  <c:v>0.94241607904398317</c:v>
                </c:pt>
                <c:pt idx="262">
                  <c:v>0.92281152210722384</c:v>
                </c:pt>
                <c:pt idx="263">
                  <c:v>0.92514882102028995</c:v>
                </c:pt>
                <c:pt idx="264">
                  <c:v>0.92899170764955086</c:v>
                </c:pt>
                <c:pt idx="265">
                  <c:v>0.93805794936535891</c:v>
                </c:pt>
                <c:pt idx="266">
                  <c:v>0.95256067762513008</c:v>
                </c:pt>
                <c:pt idx="267">
                  <c:v>0.94534160051642913</c:v>
                </c:pt>
                <c:pt idx="268">
                  <c:v>0.94463498019876213</c:v>
                </c:pt>
                <c:pt idx="269">
                  <c:v>0.95496790301148571</c:v>
                </c:pt>
                <c:pt idx="270">
                  <c:v>0.94746337790447932</c:v>
                </c:pt>
                <c:pt idx="271">
                  <c:v>0.94786917682512173</c:v>
                </c:pt>
                <c:pt idx="272">
                  <c:v>0.94022156037268645</c:v>
                </c:pt>
                <c:pt idx="273">
                  <c:v>0.94176665995857278</c:v>
                </c:pt>
                <c:pt idx="274">
                  <c:v>0.93562870649371144</c:v>
                </c:pt>
                <c:pt idx="275">
                  <c:v>0.92948927623609245</c:v>
                </c:pt>
                <c:pt idx="276">
                  <c:v>0.94845869706796049</c:v>
                </c:pt>
                <c:pt idx="277">
                  <c:v>0.94730509495518023</c:v>
                </c:pt>
                <c:pt idx="278">
                  <c:v>0.951735281251607</c:v>
                </c:pt>
                <c:pt idx="279">
                  <c:v>0.95534419162210127</c:v>
                </c:pt>
                <c:pt idx="280">
                  <c:v>0.95226713446757827</c:v>
                </c:pt>
                <c:pt idx="281">
                  <c:v>0.94480303668454657</c:v>
                </c:pt>
                <c:pt idx="282">
                  <c:v>0.93966745607073277</c:v>
                </c:pt>
                <c:pt idx="283">
                  <c:v>0.94779603158881509</c:v>
                </c:pt>
                <c:pt idx="284">
                  <c:v>0.94767204375938396</c:v>
                </c:pt>
                <c:pt idx="285">
                  <c:v>0.95729588925123532</c:v>
                </c:pt>
                <c:pt idx="286">
                  <c:v>0.95998290216293158</c:v>
                </c:pt>
                <c:pt idx="287">
                  <c:v>0.96241714511139331</c:v>
                </c:pt>
                <c:pt idx="288">
                  <c:v>0.95333509100189895</c:v>
                </c:pt>
                <c:pt idx="289">
                  <c:v>0.95669252463410315</c:v>
                </c:pt>
                <c:pt idx="290">
                  <c:v>0.95549973350028483</c:v>
                </c:pt>
                <c:pt idx="291">
                  <c:v>0.95405884927203077</c:v>
                </c:pt>
                <c:pt idx="292">
                  <c:v>0.95690658901748515</c:v>
                </c:pt>
                <c:pt idx="293">
                  <c:v>0.95385085706905803</c:v>
                </c:pt>
                <c:pt idx="294">
                  <c:v>0.95599747765433751</c:v>
                </c:pt>
                <c:pt idx="295">
                  <c:v>0.9534751114207719</c:v>
                </c:pt>
                <c:pt idx="296">
                  <c:v>0.95235937520468072</c:v>
                </c:pt>
                <c:pt idx="297">
                  <c:v>0.949753322047033</c:v>
                </c:pt>
                <c:pt idx="298">
                  <c:v>0.95745389038501993</c:v>
                </c:pt>
                <c:pt idx="299">
                  <c:v>0.9555890837427069</c:v>
                </c:pt>
                <c:pt idx="300">
                  <c:v>0.9548440915385441</c:v>
                </c:pt>
                <c:pt idx="301">
                  <c:v>0.93703145908308449</c:v>
                </c:pt>
                <c:pt idx="302">
                  <c:v>0.92737676613295472</c:v>
                </c:pt>
                <c:pt idx="303">
                  <c:v>0.92611446974803446</c:v>
                </c:pt>
                <c:pt idx="304">
                  <c:v>0.92790731788932534</c:v>
                </c:pt>
                <c:pt idx="305">
                  <c:v>0.93007630020211218</c:v>
                </c:pt>
                <c:pt idx="306">
                  <c:v>0.92803290052270271</c:v>
                </c:pt>
                <c:pt idx="307">
                  <c:v>0.92840397859381552</c:v>
                </c:pt>
                <c:pt idx="308">
                  <c:v>0.92644895350380829</c:v>
                </c:pt>
                <c:pt idx="309">
                  <c:v>0.92686506014504022</c:v>
                </c:pt>
                <c:pt idx="310">
                  <c:v>0.9240770455167211</c:v>
                </c:pt>
                <c:pt idx="311">
                  <c:v>0.92836257680446244</c:v>
                </c:pt>
                <c:pt idx="312">
                  <c:v>0.9285706981170887</c:v>
                </c:pt>
                <c:pt idx="313">
                  <c:v>0.92282801719604934</c:v>
                </c:pt>
                <c:pt idx="314">
                  <c:v>0.92495081966041681</c:v>
                </c:pt>
                <c:pt idx="315">
                  <c:v>0.92490916702942194</c:v>
                </c:pt>
                <c:pt idx="316">
                  <c:v>0.926616655765788</c:v>
                </c:pt>
                <c:pt idx="317">
                  <c:v>0.93111523971523968</c:v>
                </c:pt>
                <c:pt idx="318">
                  <c:v>0.95878223083834524</c:v>
                </c:pt>
                <c:pt idx="319">
                  <c:v>0.95154613853013148</c:v>
                </c:pt>
                <c:pt idx="320">
                  <c:v>0.95075816012043535</c:v>
                </c:pt>
                <c:pt idx="321">
                  <c:v>0.9565270215100018</c:v>
                </c:pt>
                <c:pt idx="322">
                  <c:v>0.951254498431366</c:v>
                </c:pt>
                <c:pt idx="323">
                  <c:v>0.95200140051870197</c:v>
                </c:pt>
                <c:pt idx="324">
                  <c:v>0.9506313574665004</c:v>
                </c:pt>
                <c:pt idx="325">
                  <c:v>0.92924847214150219</c:v>
                </c:pt>
                <c:pt idx="326">
                  <c:v>0.93286240328464953</c:v>
                </c:pt>
                <c:pt idx="327">
                  <c:v>0.93526023082825782</c:v>
                </c:pt>
                <c:pt idx="328">
                  <c:v>0.9335662706015484</c:v>
                </c:pt>
                <c:pt idx="329">
                  <c:v>0.93625352986426147</c:v>
                </c:pt>
                <c:pt idx="330">
                  <c:v>0.93786773154348491</c:v>
                </c:pt>
                <c:pt idx="331">
                  <c:v>0.93703989562327605</c:v>
                </c:pt>
                <c:pt idx="332">
                  <c:v>0.94097011973493327</c:v>
                </c:pt>
                <c:pt idx="333">
                  <c:v>0.93782547036858599</c:v>
                </c:pt>
                <c:pt idx="334">
                  <c:v>0.92807143741218967</c:v>
                </c:pt>
                <c:pt idx="335">
                  <c:v>0.93605166425002406</c:v>
                </c:pt>
                <c:pt idx="336">
                  <c:v>0.93824605288259832</c:v>
                </c:pt>
                <c:pt idx="337">
                  <c:v>0.94507321141466738</c:v>
                </c:pt>
                <c:pt idx="338">
                  <c:v>0.94561122181707769</c:v>
                </c:pt>
                <c:pt idx="339">
                  <c:v>0.94833996023125799</c:v>
                </c:pt>
                <c:pt idx="340">
                  <c:v>0.96140670890498892</c:v>
                </c:pt>
                <c:pt idx="341">
                  <c:v>0.9638642883494416</c:v>
                </c:pt>
                <c:pt idx="342">
                  <c:v>0.96332808867344211</c:v>
                </c:pt>
                <c:pt idx="343">
                  <c:v>0.96547106147021777</c:v>
                </c:pt>
                <c:pt idx="344">
                  <c:v>0.96093771433096986</c:v>
                </c:pt>
                <c:pt idx="345">
                  <c:v>0.96567641139524685</c:v>
                </c:pt>
                <c:pt idx="346">
                  <c:v>0.98225497200495671</c:v>
                </c:pt>
                <c:pt idx="347">
                  <c:v>0.98311796392462625</c:v>
                </c:pt>
                <c:pt idx="348">
                  <c:v>0.98233682406168388</c:v>
                </c:pt>
                <c:pt idx="349">
                  <c:v>0.98361033471925219</c:v>
                </c:pt>
                <c:pt idx="350">
                  <c:v>0.98048236005670864</c:v>
                </c:pt>
                <c:pt idx="351">
                  <c:v>0.97699474897864202</c:v>
                </c:pt>
                <c:pt idx="352">
                  <c:v>0.97526916152312904</c:v>
                </c:pt>
                <c:pt idx="353">
                  <c:v>0.97922008566210794</c:v>
                </c:pt>
                <c:pt idx="354">
                  <c:v>0.97258544028722471</c:v>
                </c:pt>
                <c:pt idx="355">
                  <c:v>0.97312075553019539</c:v>
                </c:pt>
                <c:pt idx="356">
                  <c:v>0.98252926762674719</c:v>
                </c:pt>
                <c:pt idx="357">
                  <c:v>0.97943289282173651</c:v>
                </c:pt>
                <c:pt idx="358">
                  <c:v>0.9776607901708233</c:v>
                </c:pt>
                <c:pt idx="359">
                  <c:v>0.97402751457230885</c:v>
                </c:pt>
                <c:pt idx="360">
                  <c:v>0.96964962151292189</c:v>
                </c:pt>
                <c:pt idx="361">
                  <c:v>0.96969095760390811</c:v>
                </c:pt>
                <c:pt idx="362">
                  <c:v>0.96894650493663526</c:v>
                </c:pt>
                <c:pt idx="363">
                  <c:v>0.96828468448502447</c:v>
                </c:pt>
                <c:pt idx="364">
                  <c:v>0.97180141687582</c:v>
                </c:pt>
                <c:pt idx="365">
                  <c:v>0.97564969288664616</c:v>
                </c:pt>
                <c:pt idx="366">
                  <c:v>0.98264003938787925</c:v>
                </c:pt>
                <c:pt idx="367">
                  <c:v>0.98069608490340554</c:v>
                </c:pt>
                <c:pt idx="368">
                  <c:v>0.98363122390647673</c:v>
                </c:pt>
                <c:pt idx="369">
                  <c:v>1.0032333798745439</c:v>
                </c:pt>
                <c:pt idx="370">
                  <c:v>1.0219114866396288</c:v>
                </c:pt>
                <c:pt idx="371">
                  <c:v>1.014475130372966</c:v>
                </c:pt>
                <c:pt idx="372">
                  <c:v>1.0114095661693929</c:v>
                </c:pt>
                <c:pt idx="373">
                  <c:v>1.0072206165458299</c:v>
                </c:pt>
                <c:pt idx="374">
                  <c:v>1.0116555409826753</c:v>
                </c:pt>
                <c:pt idx="375">
                  <c:v>1.0070548661170728</c:v>
                </c:pt>
                <c:pt idx="376">
                  <c:v>1.0084920083928939</c:v>
                </c:pt>
                <c:pt idx="377">
                  <c:v>1.0045854994653418</c:v>
                </c:pt>
                <c:pt idx="378">
                  <c:v>1.0007193362330085</c:v>
                </c:pt>
                <c:pt idx="379">
                  <c:v>1.0001020654852701</c:v>
                </c:pt>
                <c:pt idx="380">
                  <c:v>0.99940180908935916</c:v>
                </c:pt>
                <c:pt idx="381">
                  <c:v>1.003769085689562</c:v>
                </c:pt>
                <c:pt idx="382">
                  <c:v>1.0063243066175969</c:v>
                </c:pt>
                <c:pt idx="383">
                  <c:v>1.0001040877688729</c:v>
                </c:pt>
                <c:pt idx="384">
                  <c:v>1.0045490314095216</c:v>
                </c:pt>
                <c:pt idx="385">
                  <c:v>1.0049609580542396</c:v>
                </c:pt>
                <c:pt idx="386">
                  <c:v>1.0075137836186963</c:v>
                </c:pt>
                <c:pt idx="387">
                  <c:v>1.0093257106390192</c:v>
                </c:pt>
                <c:pt idx="388">
                  <c:v>1.0099845340563471</c:v>
                </c:pt>
                <c:pt idx="389">
                  <c:v>1.0065665810135895</c:v>
                </c:pt>
                <c:pt idx="390">
                  <c:v>0.99431158035065681</c:v>
                </c:pt>
                <c:pt idx="391">
                  <c:v>0.9912183278525114</c:v>
                </c:pt>
                <c:pt idx="392">
                  <c:v>0.98593271104010005</c:v>
                </c:pt>
                <c:pt idx="393">
                  <c:v>0.99117545173464916</c:v>
                </c:pt>
                <c:pt idx="394">
                  <c:v>0.99002341969497465</c:v>
                </c:pt>
                <c:pt idx="395">
                  <c:v>0.99101103990549044</c:v>
                </c:pt>
                <c:pt idx="396">
                  <c:v>0.99488100279703051</c:v>
                </c:pt>
                <c:pt idx="397">
                  <c:v>0.99290557090362941</c:v>
                </c:pt>
                <c:pt idx="398">
                  <c:v>0.98348283305166073</c:v>
                </c:pt>
                <c:pt idx="399">
                  <c:v>0.98544269216978586</c:v>
                </c:pt>
                <c:pt idx="400">
                  <c:v>0.98164376120536834</c:v>
                </c:pt>
                <c:pt idx="401">
                  <c:v>0.98606143268701107</c:v>
                </c:pt>
                <c:pt idx="402">
                  <c:v>0.9881266298585103</c:v>
                </c:pt>
                <c:pt idx="403">
                  <c:v>0.99923660116182977</c:v>
                </c:pt>
                <c:pt idx="404">
                  <c:v>1.0003926232600653</c:v>
                </c:pt>
                <c:pt idx="405">
                  <c:v>0.99713232156382459</c:v>
                </c:pt>
                <c:pt idx="406">
                  <c:v>0.99733865183915027</c:v>
                </c:pt>
                <c:pt idx="407">
                  <c:v>1.0009715076960739</c:v>
                </c:pt>
                <c:pt idx="408">
                  <c:v>0.99419565991133219</c:v>
                </c:pt>
                <c:pt idx="409">
                  <c:v>1.0050011112320902</c:v>
                </c:pt>
                <c:pt idx="410">
                  <c:v>1.0037169071355863</c:v>
                </c:pt>
                <c:pt idx="411">
                  <c:v>1.004251891403497</c:v>
                </c:pt>
                <c:pt idx="412">
                  <c:v>1.009969952090326</c:v>
                </c:pt>
                <c:pt idx="413">
                  <c:v>1.0202590363493838</c:v>
                </c:pt>
                <c:pt idx="414">
                  <c:v>1.0183161483963263</c:v>
                </c:pt>
                <c:pt idx="415">
                  <c:v>1.0152429386151225</c:v>
                </c:pt>
                <c:pt idx="416">
                  <c:v>1.0133357161218408</c:v>
                </c:pt>
                <c:pt idx="417">
                  <c:v>1.0141497973231337</c:v>
                </c:pt>
                <c:pt idx="418">
                  <c:v>1.0136206827682037</c:v>
                </c:pt>
                <c:pt idx="419">
                  <c:v>1.0174496014554211</c:v>
                </c:pt>
                <c:pt idx="420">
                  <c:v>1.0118913194792118</c:v>
                </c:pt>
                <c:pt idx="421">
                  <c:v>1.0213950592684207</c:v>
                </c:pt>
                <c:pt idx="422">
                  <c:v>1.0203159073518973</c:v>
                </c:pt>
                <c:pt idx="423">
                  <c:v>1.0224900565397446</c:v>
                </c:pt>
                <c:pt idx="424">
                  <c:v>1.0255257584985942</c:v>
                </c:pt>
                <c:pt idx="425">
                  <c:v>1.019099337803923</c:v>
                </c:pt>
                <c:pt idx="426">
                  <c:v>1.0287314242428913</c:v>
                </c:pt>
                <c:pt idx="427">
                  <c:v>1.0360085451551531</c:v>
                </c:pt>
                <c:pt idx="428">
                  <c:v>1.0403816848410219</c:v>
                </c:pt>
                <c:pt idx="429">
                  <c:v>1.0377253603498471</c:v>
                </c:pt>
                <c:pt idx="430">
                  <c:v>1.03581215285385</c:v>
                </c:pt>
                <c:pt idx="431">
                  <c:v>1.0392125585519119</c:v>
                </c:pt>
                <c:pt idx="432">
                  <c:v>1.037920166363687</c:v>
                </c:pt>
                <c:pt idx="433">
                  <c:v>1.0476340480788493</c:v>
                </c:pt>
                <c:pt idx="434">
                  <c:v>1.0529005765494699</c:v>
                </c:pt>
                <c:pt idx="435">
                  <c:v>1.0557339248892608</c:v>
                </c:pt>
                <c:pt idx="436">
                  <c:v>1.0592395259619596</c:v>
                </c:pt>
                <c:pt idx="437">
                  <c:v>1.0662738362586273</c:v>
                </c:pt>
                <c:pt idx="438">
                  <c:v>1.0672025864237036</c:v>
                </c:pt>
                <c:pt idx="439">
                  <c:v>1.056920098617625</c:v>
                </c:pt>
                <c:pt idx="440">
                  <c:v>1.0476755779641955</c:v>
                </c:pt>
                <c:pt idx="441">
                  <c:v>1.0530021468872071</c:v>
                </c:pt>
                <c:pt idx="442">
                  <c:v>1.0481231794138455</c:v>
                </c:pt>
                <c:pt idx="443">
                  <c:v>1.0340734331998558</c:v>
                </c:pt>
                <c:pt idx="444">
                  <c:v>1.031388389442788</c:v>
                </c:pt>
                <c:pt idx="445">
                  <c:v>1.0343143715953087</c:v>
                </c:pt>
                <c:pt idx="446">
                  <c:v>1.0365097121425282</c:v>
                </c:pt>
                <c:pt idx="447">
                  <c:v>1.0494399080298362</c:v>
                </c:pt>
                <c:pt idx="448">
                  <c:v>1.0386209399058173</c:v>
                </c:pt>
                <c:pt idx="449">
                  <c:v>1.0327709504531268</c:v>
                </c:pt>
                <c:pt idx="450">
                  <c:v>1.0285833049776689</c:v>
                </c:pt>
                <c:pt idx="451">
                  <c:v>1.0098268265734034</c:v>
                </c:pt>
                <c:pt idx="452">
                  <c:v>1.0061877376385575</c:v>
                </c:pt>
                <c:pt idx="453">
                  <c:v>1.0028360918698993</c:v>
                </c:pt>
                <c:pt idx="454">
                  <c:v>1.0016185061208502</c:v>
                </c:pt>
                <c:pt idx="455">
                  <c:v>1.0039875321261345</c:v>
                </c:pt>
                <c:pt idx="456">
                  <c:v>1.0023214258210003</c:v>
                </c:pt>
                <c:pt idx="457">
                  <c:v>0.99919394382160753</c:v>
                </c:pt>
                <c:pt idx="458">
                  <c:v>1.0035413744094688</c:v>
                </c:pt>
                <c:pt idx="459">
                  <c:v>1.0006139738447934</c:v>
                </c:pt>
                <c:pt idx="460">
                  <c:v>0.9969577390130786</c:v>
                </c:pt>
                <c:pt idx="461">
                  <c:v>0.99565746358753171</c:v>
                </c:pt>
                <c:pt idx="462">
                  <c:v>0.99886957664162446</c:v>
                </c:pt>
                <c:pt idx="463">
                  <c:v>1.0056204540161653</c:v>
                </c:pt>
                <c:pt idx="464">
                  <c:v>1.0122075141915099</c:v>
                </c:pt>
                <c:pt idx="465">
                  <c:v>1.0109473311008179</c:v>
                </c:pt>
                <c:pt idx="466">
                  <c:v>1.0078186582648712</c:v>
                </c:pt>
                <c:pt idx="467">
                  <c:v>1.0092004900045299</c:v>
                </c:pt>
                <c:pt idx="468">
                  <c:v>1.0068020646200404</c:v>
                </c:pt>
                <c:pt idx="469">
                  <c:v>1.002899935847587</c:v>
                </c:pt>
                <c:pt idx="470">
                  <c:v>1.0001761114801884</c:v>
                </c:pt>
                <c:pt idx="471">
                  <c:v>1.0055439793366063</c:v>
                </c:pt>
                <c:pt idx="472">
                  <c:v>1.0168079008178152</c:v>
                </c:pt>
                <c:pt idx="473">
                  <c:v>1.0126340288109195</c:v>
                </c:pt>
                <c:pt idx="474">
                  <c:v>1.0181898636205575</c:v>
                </c:pt>
                <c:pt idx="475">
                  <c:v>1.0145929906652178</c:v>
                </c:pt>
                <c:pt idx="476">
                  <c:v>1.0196597134161149</c:v>
                </c:pt>
                <c:pt idx="477">
                  <c:v>1.0194177610839559</c:v>
                </c:pt>
                <c:pt idx="478">
                  <c:v>1.021956252255755</c:v>
                </c:pt>
                <c:pt idx="479">
                  <c:v>1.0231222906446589</c:v>
                </c:pt>
                <c:pt idx="480">
                  <c:v>1.026415326969192</c:v>
                </c:pt>
                <c:pt idx="481">
                  <c:v>1.0181330730503113</c:v>
                </c:pt>
                <c:pt idx="482">
                  <c:v>1.0185367385010053</c:v>
                </c:pt>
                <c:pt idx="483">
                  <c:v>1.0154628141678972</c:v>
                </c:pt>
                <c:pt idx="484">
                  <c:v>1.0206162942394794</c:v>
                </c:pt>
                <c:pt idx="485">
                  <c:v>1.0230398893498749</c:v>
                </c:pt>
                <c:pt idx="486">
                  <c:v>1.0277514639093615</c:v>
                </c:pt>
                <c:pt idx="487">
                  <c:v>1.0323557045539078</c:v>
                </c:pt>
                <c:pt idx="488">
                  <c:v>1.0293146297102667</c:v>
                </c:pt>
                <c:pt idx="489">
                  <c:v>1.0288280634854581</c:v>
                </c:pt>
                <c:pt idx="490">
                  <c:v>1.0300450354081991</c:v>
                </c:pt>
                <c:pt idx="491">
                  <c:v>1.0257855162532965</c:v>
                </c:pt>
                <c:pt idx="492">
                  <c:v>1.0390502988649857</c:v>
                </c:pt>
                <c:pt idx="493">
                  <c:v>1.038441592085255</c:v>
                </c:pt>
                <c:pt idx="494">
                  <c:v>1.039616918699382</c:v>
                </c:pt>
                <c:pt idx="495">
                  <c:v>1.0361714048561235</c:v>
                </c:pt>
                <c:pt idx="496">
                  <c:v>1.0354417980272677</c:v>
                </c:pt>
                <c:pt idx="497">
                  <c:v>1.0283447032299833</c:v>
                </c:pt>
                <c:pt idx="498">
                  <c:v>1.0286286138936764</c:v>
                </c:pt>
                <c:pt idx="499">
                  <c:v>1.0287909356029932</c:v>
                </c:pt>
                <c:pt idx="500">
                  <c:v>1.0225818118289101</c:v>
                </c:pt>
                <c:pt idx="501">
                  <c:v>1.0186042524487562</c:v>
                </c:pt>
                <c:pt idx="502">
                  <c:v>1.0209592096435711</c:v>
                </c:pt>
                <c:pt idx="503">
                  <c:v>1.0229492172919166</c:v>
                </c:pt>
                <c:pt idx="504">
                  <c:v>1.0233552897126701</c:v>
                </c:pt>
                <c:pt idx="505">
                  <c:v>1.018401894115603</c:v>
                </c:pt>
                <c:pt idx="506">
                  <c:v>1.0153161353613807</c:v>
                </c:pt>
                <c:pt idx="507">
                  <c:v>1.0231512235320572</c:v>
                </c:pt>
                <c:pt idx="508">
                  <c:v>1.0216911780244715</c:v>
                </c:pt>
                <c:pt idx="509">
                  <c:v>1.0233533544147266</c:v>
                </c:pt>
                <c:pt idx="510">
                  <c:v>1.0282597347855285</c:v>
                </c:pt>
                <c:pt idx="511">
                  <c:v>1.0188948920279188</c:v>
                </c:pt>
                <c:pt idx="512">
                  <c:v>1.0199888963977364</c:v>
                </c:pt>
                <c:pt idx="513">
                  <c:v>1.0221796203390729</c:v>
                </c:pt>
                <c:pt idx="514">
                  <c:v>1.0157704366043241</c:v>
                </c:pt>
                <c:pt idx="515">
                  <c:v>1.018649799923786</c:v>
                </c:pt>
                <c:pt idx="516">
                  <c:v>1.0261162409825351</c:v>
                </c:pt>
                <c:pt idx="517">
                  <c:v>1.0246961400551098</c:v>
                </c:pt>
                <c:pt idx="518">
                  <c:v>1.0224661422826815</c:v>
                </c:pt>
                <c:pt idx="519">
                  <c:v>1.0216146278082234</c:v>
                </c:pt>
                <c:pt idx="520">
                  <c:v>1.0179235304425178</c:v>
                </c:pt>
                <c:pt idx="521">
                  <c:v>1.0229944061381595</c:v>
                </c:pt>
                <c:pt idx="522">
                  <c:v>1.0333407567878305</c:v>
                </c:pt>
                <c:pt idx="523">
                  <c:v>1.0340708838770072</c:v>
                </c:pt>
                <c:pt idx="524">
                  <c:v>1.0341113620220246</c:v>
                </c:pt>
                <c:pt idx="525">
                  <c:v>1.0314804267713886</c:v>
                </c:pt>
                <c:pt idx="526">
                  <c:v>1.0319262217522738</c:v>
                </c:pt>
                <c:pt idx="527">
                  <c:v>1.0303450611517793</c:v>
                </c:pt>
                <c:pt idx="528">
                  <c:v>1.0275069354078317</c:v>
                </c:pt>
                <c:pt idx="529">
                  <c:v>1.0207352300978805</c:v>
                </c:pt>
                <c:pt idx="530">
                  <c:v>1.0216639860437182</c:v>
                </c:pt>
                <c:pt idx="531">
                  <c:v>1.0157891172901699</c:v>
                </c:pt>
                <c:pt idx="532">
                  <c:v>1.0101958550261918</c:v>
                </c:pt>
                <c:pt idx="533">
                  <c:v>1.0128963496935517</c:v>
                </c:pt>
                <c:pt idx="534">
                  <c:v>1.0168747328423879</c:v>
                </c:pt>
                <c:pt idx="535">
                  <c:v>1.0148044241610481</c:v>
                </c:pt>
                <c:pt idx="536">
                  <c:v>1.0172799825286933</c:v>
                </c:pt>
                <c:pt idx="537">
                  <c:v>1.016143547313892</c:v>
                </c:pt>
                <c:pt idx="538">
                  <c:v>1.0181320547788633</c:v>
                </c:pt>
                <c:pt idx="539">
                  <c:v>1.0165085827776847</c:v>
                </c:pt>
                <c:pt idx="540">
                  <c:v>1.013424416977682</c:v>
                </c:pt>
                <c:pt idx="541">
                  <c:v>1.0105833056320759</c:v>
                </c:pt>
                <c:pt idx="542">
                  <c:v>1.0084315216746247</c:v>
                </c:pt>
                <c:pt idx="543">
                  <c:v>1.0056700863187853</c:v>
                </c:pt>
                <c:pt idx="544">
                  <c:v>1.0076601450470637</c:v>
                </c:pt>
                <c:pt idx="545">
                  <c:v>1.0064820750450731</c:v>
                </c:pt>
                <c:pt idx="546">
                  <c:v>1.0089598343445398</c:v>
                </c:pt>
                <c:pt idx="547">
                  <c:v>1.0141190918470762</c:v>
                </c:pt>
                <c:pt idx="548">
                  <c:v>1.0287830905395543</c:v>
                </c:pt>
                <c:pt idx="549">
                  <c:v>1.0301189193675802</c:v>
                </c:pt>
                <c:pt idx="550">
                  <c:v>1.0321049759657845</c:v>
                </c:pt>
                <c:pt idx="551">
                  <c:v>1.0236330713880697</c:v>
                </c:pt>
                <c:pt idx="552">
                  <c:v>1.0205528057345299</c:v>
                </c:pt>
                <c:pt idx="553">
                  <c:v>1.0224994504129772</c:v>
                </c:pt>
                <c:pt idx="554">
                  <c:v>1.0297615780019123</c:v>
                </c:pt>
                <c:pt idx="555">
                  <c:v>1.0418504097789636</c:v>
                </c:pt>
                <c:pt idx="556">
                  <c:v>1.0402285434935181</c:v>
                </c:pt>
                <c:pt idx="557">
                  <c:v>1.0653844845315408</c:v>
                </c:pt>
                <c:pt idx="558">
                  <c:v>1.0657037271611303</c:v>
                </c:pt>
                <c:pt idx="559">
                  <c:v>1.0680859865266401</c:v>
                </c:pt>
                <c:pt idx="560">
                  <c:v>1.0734107158426756</c:v>
                </c:pt>
                <c:pt idx="561">
                  <c:v>1.0653510232094228</c:v>
                </c:pt>
                <c:pt idx="562">
                  <c:v>1.0547587307890358</c:v>
                </c:pt>
                <c:pt idx="563">
                  <c:v>1.0606420077592438</c:v>
                </c:pt>
                <c:pt idx="564">
                  <c:v>1.0694391937280121</c:v>
                </c:pt>
                <c:pt idx="565">
                  <c:v>1.0768531512301012</c:v>
                </c:pt>
                <c:pt idx="566">
                  <c:v>1.0824413876142744</c:v>
                </c:pt>
                <c:pt idx="567">
                  <c:v>1.0816888175084978</c:v>
                </c:pt>
                <c:pt idx="568">
                  <c:v>1.0809365008452729</c:v>
                </c:pt>
                <c:pt idx="569">
                  <c:v>1.0700727377236712</c:v>
                </c:pt>
                <c:pt idx="570">
                  <c:v>1.0641778818361343</c:v>
                </c:pt>
                <c:pt idx="571">
                  <c:v>1.0623247135114271</c:v>
                </c:pt>
                <c:pt idx="572">
                  <c:v>1.076761728755707</c:v>
                </c:pt>
                <c:pt idx="573">
                  <c:v>1.0721124119641947</c:v>
                </c:pt>
                <c:pt idx="574">
                  <c:v>1.0817499549956653</c:v>
                </c:pt>
                <c:pt idx="575">
                  <c:v>1.0868077272370726</c:v>
                </c:pt>
                <c:pt idx="576">
                  <c:v>1.0925024165486215</c:v>
                </c:pt>
                <c:pt idx="577">
                  <c:v>1.0940043240480941</c:v>
                </c:pt>
                <c:pt idx="578">
                  <c:v>1.0978103425051173</c:v>
                </c:pt>
                <c:pt idx="579">
                  <c:v>1.0924891641167118</c:v>
                </c:pt>
                <c:pt idx="580">
                  <c:v>1.0987496653509596</c:v>
                </c:pt>
                <c:pt idx="581">
                  <c:v>1.0968957082210244</c:v>
                </c:pt>
                <c:pt idx="582">
                  <c:v>1.0925112853325643</c:v>
                </c:pt>
                <c:pt idx="583">
                  <c:v>1.0844797512962159</c:v>
                </c:pt>
                <c:pt idx="584">
                  <c:v>1.09905075076398</c:v>
                </c:pt>
                <c:pt idx="585">
                  <c:v>1.1007156788625216</c:v>
                </c:pt>
                <c:pt idx="586">
                  <c:v>1.0990995646537827</c:v>
                </c:pt>
                <c:pt idx="587">
                  <c:v>1.1047480454571312</c:v>
                </c:pt>
                <c:pt idx="588">
                  <c:v>1.1147918532717966</c:v>
                </c:pt>
                <c:pt idx="589">
                  <c:v>1.1119027354066953</c:v>
                </c:pt>
                <c:pt idx="590">
                  <c:v>1.1263631996879</c:v>
                </c:pt>
                <c:pt idx="591">
                  <c:v>1.1347732094985079</c:v>
                </c:pt>
                <c:pt idx="592">
                  <c:v>1.1352006814094098</c:v>
                </c:pt>
                <c:pt idx="593">
                  <c:v>1.1323483300340704</c:v>
                </c:pt>
                <c:pt idx="594">
                  <c:v>1.1442814593024775</c:v>
                </c:pt>
                <c:pt idx="595">
                  <c:v>1.1455673510371354</c:v>
                </c:pt>
                <c:pt idx="596">
                  <c:v>1.1387445758217398</c:v>
                </c:pt>
                <c:pt idx="597">
                  <c:v>1.1462463939841223</c:v>
                </c:pt>
                <c:pt idx="598">
                  <c:v>1.1423237137405153</c:v>
                </c:pt>
                <c:pt idx="599">
                  <c:v>1.1396826395550499</c:v>
                </c:pt>
                <c:pt idx="600">
                  <c:v>1.139643017162876</c:v>
                </c:pt>
                <c:pt idx="601">
                  <c:v>1.1409109425289512</c:v>
                </c:pt>
                <c:pt idx="602">
                  <c:v>1.1419400953875922</c:v>
                </c:pt>
                <c:pt idx="603">
                  <c:v>1.1553500196059792</c:v>
                </c:pt>
                <c:pt idx="604">
                  <c:v>1.1573782222236642</c:v>
                </c:pt>
                <c:pt idx="605">
                  <c:v>1.1461433100818397</c:v>
                </c:pt>
                <c:pt idx="606">
                  <c:v>1.1395499564823273</c:v>
                </c:pt>
                <c:pt idx="607">
                  <c:v>1.1429753416148665</c:v>
                </c:pt>
                <c:pt idx="608">
                  <c:v>1.1442510860744068</c:v>
                </c:pt>
                <c:pt idx="609">
                  <c:v>1.1373539964690271</c:v>
                </c:pt>
                <c:pt idx="610">
                  <c:v>1.13384566260911</c:v>
                </c:pt>
                <c:pt idx="611">
                  <c:v>1.1172886864874345</c:v>
                </c:pt>
                <c:pt idx="612">
                  <c:v>1.1257446206505752</c:v>
                </c:pt>
                <c:pt idx="613">
                  <c:v>1.1318521241241699</c:v>
                </c:pt>
                <c:pt idx="614">
                  <c:v>1.1280612604815252</c:v>
                </c:pt>
                <c:pt idx="615">
                  <c:v>1.1323685579296856</c:v>
                </c:pt>
                <c:pt idx="616">
                  <c:v>1.1369987793939553</c:v>
                </c:pt>
                <c:pt idx="617">
                  <c:v>1.1368791137866034</c:v>
                </c:pt>
                <c:pt idx="618">
                  <c:v>1.1470067510197695</c:v>
                </c:pt>
                <c:pt idx="619">
                  <c:v>1.1539865647567147</c:v>
                </c:pt>
                <c:pt idx="620">
                  <c:v>1.1508383106509872</c:v>
                </c:pt>
                <c:pt idx="621">
                  <c:v>1.1690325330073872</c:v>
                </c:pt>
                <c:pt idx="622">
                  <c:v>1.1774799812017767</c:v>
                </c:pt>
                <c:pt idx="623">
                  <c:v>1.178148270836596</c:v>
                </c:pt>
                <c:pt idx="624">
                  <c:v>1.1737297700382459</c:v>
                </c:pt>
                <c:pt idx="625">
                  <c:v>1.1708613408963144</c:v>
                </c:pt>
                <c:pt idx="626">
                  <c:v>1.1687298323263751</c:v>
                </c:pt>
                <c:pt idx="627">
                  <c:v>1.170549224130113</c:v>
                </c:pt>
                <c:pt idx="628">
                  <c:v>1.177428993256904</c:v>
                </c:pt>
                <c:pt idx="629">
                  <c:v>1.1708651866462545</c:v>
                </c:pt>
                <c:pt idx="630">
                  <c:v>1.1644256533058348</c:v>
                </c:pt>
                <c:pt idx="631">
                  <c:v>1.1622486240605547</c:v>
                </c:pt>
                <c:pt idx="632">
                  <c:v>1.1592340309077853</c:v>
                </c:pt>
                <c:pt idx="633">
                  <c:v>1.1652631140642635</c:v>
                </c:pt>
                <c:pt idx="634">
                  <c:v>1.1630411468078081</c:v>
                </c:pt>
                <c:pt idx="635">
                  <c:v>1.1567759150263801</c:v>
                </c:pt>
                <c:pt idx="636">
                  <c:v>1.156894952244983</c:v>
                </c:pt>
                <c:pt idx="637">
                  <c:v>1.159511858522758</c:v>
                </c:pt>
                <c:pt idx="638">
                  <c:v>1.1575288717450618</c:v>
                </c:pt>
                <c:pt idx="639">
                  <c:v>1.1562601427408778</c:v>
                </c:pt>
                <c:pt idx="640">
                  <c:v>1.1596753911361142</c:v>
                </c:pt>
                <c:pt idx="641">
                  <c:v>1.1605493017340476</c:v>
                </c:pt>
                <c:pt idx="642">
                  <c:v>1.1609065086215806</c:v>
                </c:pt>
                <c:pt idx="643">
                  <c:v>1.1614227088456879</c:v>
                </c:pt>
                <c:pt idx="644">
                  <c:v>1.1546703205150703</c:v>
                </c:pt>
                <c:pt idx="645">
                  <c:v>1.1562590412579441</c:v>
                </c:pt>
                <c:pt idx="646">
                  <c:v>1.1600768233145353</c:v>
                </c:pt>
                <c:pt idx="647">
                  <c:v>1.1697041819415175</c:v>
                </c:pt>
                <c:pt idx="648">
                  <c:v>1.168511466299115</c:v>
                </c:pt>
                <c:pt idx="649">
                  <c:v>1.174949327050729</c:v>
                </c:pt>
                <c:pt idx="650">
                  <c:v>1.1794022721658024</c:v>
                </c:pt>
                <c:pt idx="651">
                  <c:v>1.1787290385828673</c:v>
                </c:pt>
                <c:pt idx="652">
                  <c:v>1.1824092738300009</c:v>
                </c:pt>
                <c:pt idx="653">
                  <c:v>1.1826149149489535</c:v>
                </c:pt>
                <c:pt idx="654">
                  <c:v>1.1911431316367858</c:v>
                </c:pt>
                <c:pt idx="655">
                  <c:v>1.1925938899244921</c:v>
                </c:pt>
                <c:pt idx="656">
                  <c:v>1.1869622487002305</c:v>
                </c:pt>
                <c:pt idx="657">
                  <c:v>1.1877090822717302</c:v>
                </c:pt>
                <c:pt idx="658">
                  <c:v>1.192351337048414</c:v>
                </c:pt>
                <c:pt idx="659">
                  <c:v>1.1913330434239056</c:v>
                </c:pt>
                <c:pt idx="660">
                  <c:v>1.1990450264403976</c:v>
                </c:pt>
                <c:pt idx="661">
                  <c:v>1.2146370722048898</c:v>
                </c:pt>
                <c:pt idx="662">
                  <c:v>1.2104504196298773</c:v>
                </c:pt>
                <c:pt idx="663">
                  <c:v>1.2070735666429924</c:v>
                </c:pt>
                <c:pt idx="664">
                  <c:v>1.2041894858217268</c:v>
                </c:pt>
                <c:pt idx="665">
                  <c:v>1.2063019479665495</c:v>
                </c:pt>
                <c:pt idx="666">
                  <c:v>1.2076700627083812</c:v>
                </c:pt>
                <c:pt idx="667">
                  <c:v>1.2048987806806029</c:v>
                </c:pt>
                <c:pt idx="668">
                  <c:v>1.2165978907540416</c:v>
                </c:pt>
                <c:pt idx="669">
                  <c:v>1.216377012415125</c:v>
                </c:pt>
                <c:pt idx="670">
                  <c:v>1.2206239329018855</c:v>
                </c:pt>
                <c:pt idx="671">
                  <c:v>1.232849450932415</c:v>
                </c:pt>
                <c:pt idx="672">
                  <c:v>1.235907640063064</c:v>
                </c:pt>
                <c:pt idx="673">
                  <c:v>1.2316244463588686</c:v>
                </c:pt>
                <c:pt idx="674">
                  <c:v>1.2270446986443557</c:v>
                </c:pt>
                <c:pt idx="675">
                  <c:v>1.2381425276873292</c:v>
                </c:pt>
                <c:pt idx="676">
                  <c:v>1.2596759909297763</c:v>
                </c:pt>
                <c:pt idx="677">
                  <c:v>1.2585175480267439</c:v>
                </c:pt>
                <c:pt idx="678">
                  <c:v>1.2757388249307009</c:v>
                </c:pt>
                <c:pt idx="679">
                  <c:v>1.2817044027886888</c:v>
                </c:pt>
                <c:pt idx="680">
                  <c:v>1.2555732906315002</c:v>
                </c:pt>
                <c:pt idx="681">
                  <c:v>1.2550253061791459</c:v>
                </c:pt>
                <c:pt idx="682">
                  <c:v>1.2464753661251127</c:v>
                </c:pt>
                <c:pt idx="683">
                  <c:v>1.2193382306658584</c:v>
                </c:pt>
                <c:pt idx="684">
                  <c:v>1.2166685666944856</c:v>
                </c:pt>
                <c:pt idx="685">
                  <c:v>1.2046317683094605</c:v>
                </c:pt>
                <c:pt idx="686">
                  <c:v>1.1971588665209396</c:v>
                </c:pt>
                <c:pt idx="687">
                  <c:v>1.2049922847238448</c:v>
                </c:pt>
                <c:pt idx="688">
                  <c:v>1.2242475271696642</c:v>
                </c:pt>
                <c:pt idx="689">
                  <c:v>1.2098337734962448</c:v>
                </c:pt>
                <c:pt idx="690">
                  <c:v>1.199567811622736</c:v>
                </c:pt>
                <c:pt idx="691">
                  <c:v>1.2076387631691639</c:v>
                </c:pt>
                <c:pt idx="692">
                  <c:v>1.2207606456539701</c:v>
                </c:pt>
                <c:pt idx="693">
                  <c:v>1.2003578510535289</c:v>
                </c:pt>
                <c:pt idx="694">
                  <c:v>1.2097652910252561</c:v>
                </c:pt>
                <c:pt idx="695">
                  <c:v>1.2018439554149698</c:v>
                </c:pt>
                <c:pt idx="696">
                  <c:v>1.1882945993433691</c:v>
                </c:pt>
                <c:pt idx="697">
                  <c:v>1.1919460992792132</c:v>
                </c:pt>
                <c:pt idx="698">
                  <c:v>1.2046346097107623</c:v>
                </c:pt>
                <c:pt idx="699">
                  <c:v>1.2069817882343077</c:v>
                </c:pt>
                <c:pt idx="700">
                  <c:v>1.2107559165170427</c:v>
                </c:pt>
                <c:pt idx="701">
                  <c:v>1.2053397372904149</c:v>
                </c:pt>
                <c:pt idx="702">
                  <c:v>1.2058052152796883</c:v>
                </c:pt>
                <c:pt idx="703">
                  <c:v>1.2099238271332811</c:v>
                </c:pt>
                <c:pt idx="704">
                  <c:v>1.1920524404123194</c:v>
                </c:pt>
                <c:pt idx="705">
                  <c:v>1.2000611563502124</c:v>
                </c:pt>
                <c:pt idx="706">
                  <c:v>1.2020223738714089</c:v>
                </c:pt>
                <c:pt idx="707">
                  <c:v>1.2186118674393955</c:v>
                </c:pt>
                <c:pt idx="708">
                  <c:v>1.2208976934301781</c:v>
                </c:pt>
                <c:pt idx="709">
                  <c:v>1.2236789957292271</c:v>
                </c:pt>
                <c:pt idx="710">
                  <c:v>1.2290851149174384</c:v>
                </c:pt>
                <c:pt idx="711">
                  <c:v>1.2335114555517712</c:v>
                </c:pt>
                <c:pt idx="712">
                  <c:v>1.2435087404684027</c:v>
                </c:pt>
                <c:pt idx="713">
                  <c:v>1.2529042007373323</c:v>
                </c:pt>
                <c:pt idx="714">
                  <c:v>1.2517695363871553</c:v>
                </c:pt>
                <c:pt idx="715">
                  <c:v>1.2623281082877764</c:v>
                </c:pt>
                <c:pt idx="716">
                  <c:v>1.2718278247241881</c:v>
                </c:pt>
                <c:pt idx="717">
                  <c:v>1.27805202796647</c:v>
                </c:pt>
                <c:pt idx="718">
                  <c:v>1.2803527306297973</c:v>
                </c:pt>
                <c:pt idx="719">
                  <c:v>1.2922732076939685</c:v>
                </c:pt>
                <c:pt idx="720">
                  <c:v>1.2954267363259637</c:v>
                </c:pt>
                <c:pt idx="721">
                  <c:v>1.301682734086745</c:v>
                </c:pt>
                <c:pt idx="722">
                  <c:v>1.3166169107434169</c:v>
                </c:pt>
                <c:pt idx="723">
                  <c:v>1.3158404662598744</c:v>
                </c:pt>
                <c:pt idx="724">
                  <c:v>1.3085541630868736</c:v>
                </c:pt>
                <c:pt idx="725">
                  <c:v>1.3168828825153913</c:v>
                </c:pt>
                <c:pt idx="726">
                  <c:v>1.2951482991317009</c:v>
                </c:pt>
                <c:pt idx="727">
                  <c:v>1.2805959402438487</c:v>
                </c:pt>
                <c:pt idx="728">
                  <c:v>1.2953244568297664</c:v>
                </c:pt>
                <c:pt idx="729">
                  <c:v>1.3036511396300112</c:v>
                </c:pt>
                <c:pt idx="730">
                  <c:v>1.3080057024746958</c:v>
                </c:pt>
                <c:pt idx="731">
                  <c:v>1.3213373110168929</c:v>
                </c:pt>
                <c:pt idx="732">
                  <c:v>1.2946000550947845</c:v>
                </c:pt>
                <c:pt idx="733">
                  <c:v>1.2612711798498049</c:v>
                </c:pt>
                <c:pt idx="734">
                  <c:v>1.2297903515335622</c:v>
                </c:pt>
                <c:pt idx="735">
                  <c:v>1.1968789585349318</c:v>
                </c:pt>
                <c:pt idx="736">
                  <c:v>1.183463669512697</c:v>
                </c:pt>
                <c:pt idx="737">
                  <c:v>1.1992193485842457</c:v>
                </c:pt>
                <c:pt idx="738">
                  <c:v>1.2061771557989647</c:v>
                </c:pt>
                <c:pt idx="739">
                  <c:v>1.2271037144963453</c:v>
                </c:pt>
                <c:pt idx="740">
                  <c:v>1.2369892944597041</c:v>
                </c:pt>
                <c:pt idx="741">
                  <c:v>1.2395247320559566</c:v>
                </c:pt>
                <c:pt idx="742">
                  <c:v>1.2244682755513985</c:v>
                </c:pt>
                <c:pt idx="743">
                  <c:v>1.2082368839098667</c:v>
                </c:pt>
                <c:pt idx="744">
                  <c:v>1.211833013151796</c:v>
                </c:pt>
                <c:pt idx="745">
                  <c:v>1.2017653194492546</c:v>
                </c:pt>
                <c:pt idx="746">
                  <c:v>1.2011384572700923</c:v>
                </c:pt>
                <c:pt idx="747">
                  <c:v>1.2127070207616191</c:v>
                </c:pt>
                <c:pt idx="748">
                  <c:v>1.2070191775111316</c:v>
                </c:pt>
                <c:pt idx="749">
                  <c:v>1.2145050903360739</c:v>
                </c:pt>
                <c:pt idx="750">
                  <c:v>1.2181123720308422</c:v>
                </c:pt>
                <c:pt idx="751">
                  <c:v>1.2187394347137102</c:v>
                </c:pt>
                <c:pt idx="752">
                  <c:v>1.207101829069579</c:v>
                </c:pt>
                <c:pt idx="753">
                  <c:v>1.2029485289354762</c:v>
                </c:pt>
                <c:pt idx="754">
                  <c:v>1.2131855208609077</c:v>
                </c:pt>
                <c:pt idx="755">
                  <c:v>1.2024358601633742</c:v>
                </c:pt>
                <c:pt idx="756">
                  <c:v>1.2136062650336146</c:v>
                </c:pt>
                <c:pt idx="757">
                  <c:v>1.2157544135436105</c:v>
                </c:pt>
                <c:pt idx="758">
                  <c:v>1.2112646909466782</c:v>
                </c:pt>
                <c:pt idx="759">
                  <c:v>1.2021619905970338</c:v>
                </c:pt>
                <c:pt idx="760">
                  <c:v>1.1916152708542092</c:v>
                </c:pt>
                <c:pt idx="761">
                  <c:v>1.166093707055855</c:v>
                </c:pt>
                <c:pt idx="762">
                  <c:v>1.1647005857329953</c:v>
                </c:pt>
                <c:pt idx="763">
                  <c:v>1.1520129571825977</c:v>
                </c:pt>
                <c:pt idx="764">
                  <c:v>1.1650044995076549</c:v>
                </c:pt>
                <c:pt idx="765">
                  <c:v>1.1566731204885297</c:v>
                </c:pt>
                <c:pt idx="766">
                  <c:v>1.1526704896701678</c:v>
                </c:pt>
                <c:pt idx="767">
                  <c:v>1.1493788563834217</c:v>
                </c:pt>
                <c:pt idx="768">
                  <c:v>1.1496566240646782</c:v>
                </c:pt>
                <c:pt idx="769">
                  <c:v>1.1548168231154845</c:v>
                </c:pt>
                <c:pt idx="770">
                  <c:v>1.1780768530306449</c:v>
                </c:pt>
                <c:pt idx="771">
                  <c:v>1.1780768530306449</c:v>
                </c:pt>
                <c:pt idx="772">
                  <c:v>1.1651198501568909</c:v>
                </c:pt>
                <c:pt idx="773">
                  <c:v>1.1555704994150717</c:v>
                </c:pt>
                <c:pt idx="774">
                  <c:v>1.1320104935912561</c:v>
                </c:pt>
                <c:pt idx="775">
                  <c:v>1.124549960604764</c:v>
                </c:pt>
                <c:pt idx="776">
                  <c:v>1.128660952449893</c:v>
                </c:pt>
                <c:pt idx="777">
                  <c:v>1.139136913627778</c:v>
                </c:pt>
                <c:pt idx="778">
                  <c:v>1.1255582280635232</c:v>
                </c:pt>
                <c:pt idx="779">
                  <c:v>1.1316925564209124</c:v>
                </c:pt>
                <c:pt idx="780">
                  <c:v>1.1521357737891187</c:v>
                </c:pt>
                <c:pt idx="781">
                  <c:v>1.1424337612100794</c:v>
                </c:pt>
                <c:pt idx="782">
                  <c:v>1.1290368812141542</c:v>
                </c:pt>
                <c:pt idx="783">
                  <c:v>1.1240900160781429</c:v>
                </c:pt>
                <c:pt idx="784">
                  <c:v>1.1255563324452533</c:v>
                </c:pt>
                <c:pt idx="785">
                  <c:v>1.1287665007149981</c:v>
                </c:pt>
                <c:pt idx="786">
                  <c:v>1.1215130833771456</c:v>
                </c:pt>
                <c:pt idx="787">
                  <c:v>1.1357020264325086</c:v>
                </c:pt>
                <c:pt idx="788">
                  <c:v>1.1507723824095859</c:v>
                </c:pt>
                <c:pt idx="789">
                  <c:v>1.1493062688026756</c:v>
                </c:pt>
                <c:pt idx="790">
                  <c:v>1.1539380461451043</c:v>
                </c:pt>
                <c:pt idx="791">
                  <c:v>1.1511268176025273</c:v>
                </c:pt>
                <c:pt idx="792">
                  <c:v>1.1623253271227751</c:v>
                </c:pt>
                <c:pt idx="793">
                  <c:v>1.160470487589877</c:v>
                </c:pt>
                <c:pt idx="794">
                  <c:v>1.148190794435952</c:v>
                </c:pt>
                <c:pt idx="795">
                  <c:v>1.1425794545127033</c:v>
                </c:pt>
                <c:pt idx="796">
                  <c:v>1.1577375948018789</c:v>
                </c:pt>
                <c:pt idx="797">
                  <c:v>1.1594813366650467</c:v>
                </c:pt>
                <c:pt idx="798">
                  <c:v>1.152599695828139</c:v>
                </c:pt>
                <c:pt idx="799">
                  <c:v>1.1357423435792862</c:v>
                </c:pt>
                <c:pt idx="800">
                  <c:v>1.1295241761305939</c:v>
                </c:pt>
                <c:pt idx="801">
                  <c:v>1.128889687733208</c:v>
                </c:pt>
                <c:pt idx="802">
                  <c:v>1.1340097288589035</c:v>
                </c:pt>
                <c:pt idx="803">
                  <c:v>1.129206923897303</c:v>
                </c:pt>
                <c:pt idx="804">
                  <c:v>1.1115107409552316</c:v>
                </c:pt>
                <c:pt idx="805">
                  <c:v>1.1283248093372911</c:v>
                </c:pt>
                <c:pt idx="806">
                  <c:v>1.1251832943663265</c:v>
                </c:pt>
                <c:pt idx="807">
                  <c:v>1.1416280579239477</c:v>
                </c:pt>
                <c:pt idx="808">
                  <c:v>1.1454024815357113</c:v>
                </c:pt>
                <c:pt idx="809">
                  <c:v>1.1414733734327864</c:v>
                </c:pt>
                <c:pt idx="810">
                  <c:v>1.144608286331052</c:v>
                </c:pt>
                <c:pt idx="811">
                  <c:v>1.1284927453010132</c:v>
                </c:pt>
                <c:pt idx="812">
                  <c:v>1.1328584720762984</c:v>
                </c:pt>
                <c:pt idx="813">
                  <c:v>1.142355118030975</c:v>
                </c:pt>
                <c:pt idx="814">
                  <c:v>1.1361581302118691</c:v>
                </c:pt>
                <c:pt idx="815">
                  <c:v>1.1372300299384708</c:v>
                </c:pt>
                <c:pt idx="816">
                  <c:v>1.1384613400011321</c:v>
                </c:pt>
                <c:pt idx="817">
                  <c:v>1.1127615150158805</c:v>
                </c:pt>
                <c:pt idx="818">
                  <c:v>1.1114982111001863</c:v>
                </c:pt>
                <c:pt idx="819">
                  <c:v>1.1059518919161839</c:v>
                </c:pt>
                <c:pt idx="820">
                  <c:v>1.1070228204777357</c:v>
                </c:pt>
                <c:pt idx="821">
                  <c:v>1.0898195760328062</c:v>
                </c:pt>
                <c:pt idx="822">
                  <c:v>1.0793187744503672</c:v>
                </c:pt>
                <c:pt idx="823">
                  <c:v>1.0622745902937041</c:v>
                </c:pt>
                <c:pt idx="824">
                  <c:v>1.0547736574082183</c:v>
                </c:pt>
                <c:pt idx="825">
                  <c:v>1.0745120459906676</c:v>
                </c:pt>
                <c:pt idx="826">
                  <c:v>1.0425958864536813</c:v>
                </c:pt>
                <c:pt idx="827">
                  <c:v>1.0449107567653215</c:v>
                </c:pt>
                <c:pt idx="828">
                  <c:v>1.038249565747879</c:v>
                </c:pt>
                <c:pt idx="829">
                  <c:v>1.0395413728206233</c:v>
                </c:pt>
                <c:pt idx="830">
                  <c:v>1.0509733386443676</c:v>
                </c:pt>
                <c:pt idx="831">
                  <c:v>1.0773115989462556</c:v>
                </c:pt>
                <c:pt idx="832">
                  <c:v>1.0755761152427932</c:v>
                </c:pt>
                <c:pt idx="833">
                  <c:v>1.0610332458833118</c:v>
                </c:pt>
                <c:pt idx="834">
                  <c:v>1.080413326891202</c:v>
                </c:pt>
                <c:pt idx="835">
                  <c:v>1.0817847271523211</c:v>
                </c:pt>
                <c:pt idx="836">
                  <c:v>1.0737649427732687</c:v>
                </c:pt>
                <c:pt idx="837">
                  <c:v>1.0691593284294103</c:v>
                </c:pt>
                <c:pt idx="838">
                  <c:v>1.0654898769398515</c:v>
                </c:pt>
                <c:pt idx="839">
                  <c:v>1.0698777730927931</c:v>
                </c:pt>
                <c:pt idx="840">
                  <c:v>1.0925432225022169</c:v>
                </c:pt>
                <c:pt idx="841">
                  <c:v>1.1018719948127202</c:v>
                </c:pt>
                <c:pt idx="842">
                  <c:v>1.1143072508820633</c:v>
                </c:pt>
                <c:pt idx="843">
                  <c:v>1.1137987510783887</c:v>
                </c:pt>
                <c:pt idx="844">
                  <c:v>1.1019980505798075</c:v>
                </c:pt>
                <c:pt idx="845">
                  <c:v>1.1023567440643347</c:v>
                </c:pt>
                <c:pt idx="846">
                  <c:v>1.1071126745472006</c:v>
                </c:pt>
                <c:pt idx="847">
                  <c:v>1.1103119020558705</c:v>
                </c:pt>
                <c:pt idx="848">
                  <c:v>1.0886436912851452</c:v>
                </c:pt>
                <c:pt idx="849">
                  <c:v>1.0681375606923571</c:v>
                </c:pt>
                <c:pt idx="850">
                  <c:v>1.0575976127519044</c:v>
                </c:pt>
                <c:pt idx="851">
                  <c:v>1.0567545792170978</c:v>
                </c:pt>
                <c:pt idx="852">
                  <c:v>1.0858868649755284</c:v>
                </c:pt>
                <c:pt idx="853">
                  <c:v>1.0719016082626074</c:v>
                </c:pt>
                <c:pt idx="854">
                  <c:v>1.094394101332939</c:v>
                </c:pt>
                <c:pt idx="855">
                  <c:v>1.0944743979051532</c:v>
                </c:pt>
                <c:pt idx="856">
                  <c:v>1.0843295757577693</c:v>
                </c:pt>
                <c:pt idx="857">
                  <c:v>1.0822154685499785</c:v>
                </c:pt>
                <c:pt idx="858">
                  <c:v>1.0608135595823776</c:v>
                </c:pt>
                <c:pt idx="859">
                  <c:v>1.0605730395597985</c:v>
                </c:pt>
                <c:pt idx="860">
                  <c:v>1.0489094629884044</c:v>
                </c:pt>
                <c:pt idx="861">
                  <c:v>1.0615396086479441</c:v>
                </c:pt>
                <c:pt idx="862">
                  <c:v>1.0760006840285306</c:v>
                </c:pt>
                <c:pt idx="863">
                  <c:v>1.078212724188419</c:v>
                </c:pt>
                <c:pt idx="864">
                  <c:v>1.0817511173284506</c:v>
                </c:pt>
                <c:pt idx="865">
                  <c:v>1.0870227893223654</c:v>
                </c:pt>
                <c:pt idx="866">
                  <c:v>1.1054635449070316</c:v>
                </c:pt>
                <c:pt idx="867">
                  <c:v>1.1011613167936005</c:v>
                </c:pt>
                <c:pt idx="868">
                  <c:v>1.0984306702785425</c:v>
                </c:pt>
                <c:pt idx="869">
                  <c:v>1.0907173102941421</c:v>
                </c:pt>
                <c:pt idx="870">
                  <c:v>1.0856543175591802</c:v>
                </c:pt>
                <c:pt idx="871">
                  <c:v>1.0821554631142021</c:v>
                </c:pt>
                <c:pt idx="872">
                  <c:v>1.0971598675846101</c:v>
                </c:pt>
                <c:pt idx="873">
                  <c:v>1.07233269427608</c:v>
                </c:pt>
                <c:pt idx="874">
                  <c:v>1.0639318571404746</c:v>
                </c:pt>
                <c:pt idx="875">
                  <c:v>1.0737976567536374</c:v>
                </c:pt>
                <c:pt idx="876">
                  <c:v>1.0640069970238268</c:v>
                </c:pt>
                <c:pt idx="877">
                  <c:v>1.0570013089325341</c:v>
                </c:pt>
                <c:pt idx="878">
                  <c:v>1.0500307057866989</c:v>
                </c:pt>
                <c:pt idx="879">
                  <c:v>1.0634547545375088</c:v>
                </c:pt>
                <c:pt idx="880">
                  <c:v>1.0671251222275577</c:v>
                </c:pt>
                <c:pt idx="881">
                  <c:v>1.0575310213786284</c:v>
                </c:pt>
                <c:pt idx="882">
                  <c:v>1.0786667309699258</c:v>
                </c:pt>
                <c:pt idx="883">
                  <c:v>1.0885874075592132</c:v>
                </c:pt>
                <c:pt idx="884">
                  <c:v>1.0897492683163863</c:v>
                </c:pt>
                <c:pt idx="885">
                  <c:v>1.1197446453603292</c:v>
                </c:pt>
                <c:pt idx="886">
                  <c:v>1.1094156785583555</c:v>
                </c:pt>
                <c:pt idx="887">
                  <c:v>1.1230654458576166</c:v>
                </c:pt>
                <c:pt idx="888">
                  <c:v>1.1193982933813467</c:v>
                </c:pt>
                <c:pt idx="889">
                  <c:v>1.1303339560792132</c:v>
                </c:pt>
                <c:pt idx="890">
                  <c:v>1.0834167759669284</c:v>
                </c:pt>
                <c:pt idx="891">
                  <c:v>1.0884604862834506</c:v>
                </c:pt>
                <c:pt idx="892">
                  <c:v>1.0886203007665716</c:v>
                </c:pt>
                <c:pt idx="893">
                  <c:v>1.0485829522607046</c:v>
                </c:pt>
                <c:pt idx="894">
                  <c:v>1.0687230337355011</c:v>
                </c:pt>
                <c:pt idx="895">
                  <c:v>1.056097402352753</c:v>
                </c:pt>
                <c:pt idx="896">
                  <c:v>1.0566528275659557</c:v>
                </c:pt>
                <c:pt idx="897">
                  <c:v>1.0589600948377011</c:v>
                </c:pt>
                <c:pt idx="898">
                  <c:v>1.0421359895784768</c:v>
                </c:pt>
                <c:pt idx="899">
                  <c:v>1.0636439338347392</c:v>
                </c:pt>
                <c:pt idx="900">
                  <c:v>1.0963221030828525</c:v>
                </c:pt>
                <c:pt idx="901">
                  <c:v>1.0648486276184339</c:v>
                </c:pt>
                <c:pt idx="902">
                  <c:v>1.0714190229516567</c:v>
                </c:pt>
                <c:pt idx="903">
                  <c:v>1.0741056006106411</c:v>
                </c:pt>
                <c:pt idx="904">
                  <c:v>1.0688488051558671</c:v>
                </c:pt>
                <c:pt idx="905">
                  <c:v>1.0397964645654696</c:v>
                </c:pt>
                <c:pt idx="906">
                  <c:v>1.0517310121213601</c:v>
                </c:pt>
                <c:pt idx="907">
                  <c:v>1.0643043398491498</c:v>
                </c:pt>
                <c:pt idx="908">
                  <c:v>1.068716730245961</c:v>
                </c:pt>
                <c:pt idx="909">
                  <c:v>1.1003024205469938</c:v>
                </c:pt>
                <c:pt idx="910">
                  <c:v>1.0865913136265495</c:v>
                </c:pt>
                <c:pt idx="911">
                  <c:v>1.0819594008463966</c:v>
                </c:pt>
                <c:pt idx="912">
                  <c:v>1.0756153653088103</c:v>
                </c:pt>
                <c:pt idx="913">
                  <c:v>1.0791461092826864</c:v>
                </c:pt>
                <c:pt idx="914">
                  <c:v>1.0572602003210629</c:v>
                </c:pt>
                <c:pt idx="915">
                  <c:v>1.0610733102670318</c:v>
                </c:pt>
                <c:pt idx="916">
                  <c:v>1.068595265769094</c:v>
                </c:pt>
                <c:pt idx="917">
                  <c:v>1.055462670889614</c:v>
                </c:pt>
                <c:pt idx="918">
                  <c:v>1.0671191754361384</c:v>
                </c:pt>
                <c:pt idx="919">
                  <c:v>1.0678759834215539</c:v>
                </c:pt>
                <c:pt idx="920">
                  <c:v>1.0806073177026145</c:v>
                </c:pt>
                <c:pt idx="921">
                  <c:v>1.0679282762629867</c:v>
                </c:pt>
                <c:pt idx="922">
                  <c:v>1.0674921509023496</c:v>
                </c:pt>
                <c:pt idx="923">
                  <c:v>1.0629546445561382</c:v>
                </c:pt>
                <c:pt idx="924">
                  <c:v>1.0475306363269874</c:v>
                </c:pt>
                <c:pt idx="925">
                  <c:v>1.0512430898520677</c:v>
                </c:pt>
                <c:pt idx="926">
                  <c:v>1.0470425021061545</c:v>
                </c:pt>
                <c:pt idx="927">
                  <c:v>1.0569270571443834</c:v>
                </c:pt>
                <c:pt idx="928">
                  <c:v>1.0521221698360359</c:v>
                </c:pt>
                <c:pt idx="929">
                  <c:v>1.0604837129643012</c:v>
                </c:pt>
                <c:pt idx="930">
                  <c:v>1.0626851866462945</c:v>
                </c:pt>
                <c:pt idx="931">
                  <c:v>1.0659259569671937</c:v>
                </c:pt>
                <c:pt idx="932">
                  <c:v>1.0616861560171333</c:v>
                </c:pt>
                <c:pt idx="933">
                  <c:v>1.0436467310703026</c:v>
                </c:pt>
                <c:pt idx="934">
                  <c:v>1.0405256702350438</c:v>
                </c:pt>
                <c:pt idx="935">
                  <c:v>1.0337531625894072</c:v>
                </c:pt>
                <c:pt idx="936">
                  <c:v>1.0356373422431671</c:v>
                </c:pt>
                <c:pt idx="937">
                  <c:v>1.0381240975942854</c:v>
                </c:pt>
                <c:pt idx="938">
                  <c:v>1.0516785685464922</c:v>
                </c:pt>
                <c:pt idx="939">
                  <c:v>1.0396895379194442</c:v>
                </c:pt>
                <c:pt idx="940">
                  <c:v>1.0382083558112993</c:v>
                </c:pt>
                <c:pt idx="941">
                  <c:v>1.0286828529628367</c:v>
                </c:pt>
                <c:pt idx="942">
                  <c:v>1.0196347357070723</c:v>
                </c:pt>
                <c:pt idx="943">
                  <c:v>1.0087500545917782</c:v>
                </c:pt>
                <c:pt idx="944">
                  <c:v>0.9992084391264292</c:v>
                </c:pt>
                <c:pt idx="945">
                  <c:v>0.99858773015239666</c:v>
                </c:pt>
                <c:pt idx="946">
                  <c:v>0.99442539885572911</c:v>
                </c:pt>
                <c:pt idx="947">
                  <c:v>0.98819983047744253</c:v>
                </c:pt>
                <c:pt idx="948">
                  <c:v>0.98791683388886076</c:v>
                </c:pt>
                <c:pt idx="949">
                  <c:v>0.99232726721580067</c:v>
                </c:pt>
                <c:pt idx="950">
                  <c:v>0.97978127513452229</c:v>
                </c:pt>
                <c:pt idx="951">
                  <c:v>0.98170723852513697</c:v>
                </c:pt>
                <c:pt idx="952">
                  <c:v>1.0010033765749267</c:v>
                </c:pt>
                <c:pt idx="953">
                  <c:v>0.99982757153372659</c:v>
                </c:pt>
                <c:pt idx="954">
                  <c:v>0.99691285839296884</c:v>
                </c:pt>
                <c:pt idx="955">
                  <c:v>1.007035897666007</c:v>
                </c:pt>
                <c:pt idx="956">
                  <c:v>1.0082509506313373</c:v>
                </c:pt>
                <c:pt idx="957">
                  <c:v>1.0158599335797218</c:v>
                </c:pt>
                <c:pt idx="958">
                  <c:v>1.006709318415846</c:v>
                </c:pt>
                <c:pt idx="959">
                  <c:v>1.0237708209475946</c:v>
                </c:pt>
                <c:pt idx="960">
                  <c:v>1.0255487971518018</c:v>
                </c:pt>
                <c:pt idx="961">
                  <c:v>1.0222410957135368</c:v>
                </c:pt>
                <c:pt idx="962">
                  <c:v>1.0379375876031294</c:v>
                </c:pt>
                <c:pt idx="963">
                  <c:v>1.0427533758073515</c:v>
                </c:pt>
                <c:pt idx="964">
                  <c:v>1.0318565969987377</c:v>
                </c:pt>
                <c:pt idx="965">
                  <c:v>1.0308522123311663</c:v>
                </c:pt>
                <c:pt idx="966">
                  <c:v>1.0356004210677314</c:v>
                </c:pt>
                <c:pt idx="967">
                  <c:v>1.0473162688319639</c:v>
                </c:pt>
                <c:pt idx="968">
                  <c:v>1.0457581638923841</c:v>
                </c:pt>
                <c:pt idx="969">
                  <c:v>1.0527945392223164</c:v>
                </c:pt>
                <c:pt idx="970">
                  <c:v>1.0481706707526188</c:v>
                </c:pt>
                <c:pt idx="971">
                  <c:v>1.0623130960305158</c:v>
                </c:pt>
                <c:pt idx="972">
                  <c:v>1.0687426140482443</c:v>
                </c:pt>
                <c:pt idx="973">
                  <c:v>1.0792259107827369</c:v>
                </c:pt>
                <c:pt idx="974">
                  <c:v>1.082513165935171</c:v>
                </c:pt>
                <c:pt idx="975">
                  <c:v>1.0999082797900692</c:v>
                </c:pt>
                <c:pt idx="976">
                  <c:v>1.0977561389610331</c:v>
                </c:pt>
                <c:pt idx="977">
                  <c:v>1.0762490668586229</c:v>
                </c:pt>
                <c:pt idx="978">
                  <c:v>1.0996609874595185</c:v>
                </c:pt>
                <c:pt idx="979">
                  <c:v>1.0972974001743612</c:v>
                </c:pt>
                <c:pt idx="980">
                  <c:v>1.1010482031146251</c:v>
                </c:pt>
                <c:pt idx="981">
                  <c:v>1.0977906994410842</c:v>
                </c:pt>
                <c:pt idx="982">
                  <c:v>1.1157267626576466</c:v>
                </c:pt>
                <c:pt idx="983">
                  <c:v>1.1484140701573824</c:v>
                </c:pt>
                <c:pt idx="984">
                  <c:v>1.1386433622131766</c:v>
                </c:pt>
                <c:pt idx="985">
                  <c:v>1.139142768881511</c:v>
                </c:pt>
                <c:pt idx="986">
                  <c:v>1.1411291295132542</c:v>
                </c:pt>
                <c:pt idx="987">
                  <c:v>1.1622761237921275</c:v>
                </c:pt>
                <c:pt idx="988">
                  <c:v>1.1650418526403183</c:v>
                </c:pt>
                <c:pt idx="989">
                  <c:v>1.1618647545965768</c:v>
                </c:pt>
                <c:pt idx="990">
                  <c:v>1.1632563714237338</c:v>
                </c:pt>
                <c:pt idx="991">
                  <c:v>1.1503330580293054</c:v>
                </c:pt>
                <c:pt idx="992">
                  <c:v>1.1205083239350875</c:v>
                </c:pt>
                <c:pt idx="993">
                  <c:v>1.1279858440335442</c:v>
                </c:pt>
                <c:pt idx="994">
                  <c:v>1.1327521189654726</c:v>
                </c:pt>
                <c:pt idx="995">
                  <c:v>1.135493343065852</c:v>
                </c:pt>
                <c:pt idx="996">
                  <c:v>1.1369422907958062</c:v>
                </c:pt>
                <c:pt idx="997">
                  <c:v>1.1492091120179657</c:v>
                </c:pt>
                <c:pt idx="998">
                  <c:v>1.1747588501028343</c:v>
                </c:pt>
                <c:pt idx="999">
                  <c:v>1.1691194014987782</c:v>
                </c:pt>
                <c:pt idx="1000">
                  <c:v>1.1705967502859134</c:v>
                </c:pt>
                <c:pt idx="1001">
                  <c:v>1.16693437403273</c:v>
                </c:pt>
                <c:pt idx="1002">
                  <c:v>1.1661164785172844</c:v>
                </c:pt>
                <c:pt idx="1003">
                  <c:v>1.1467187269690211</c:v>
                </c:pt>
                <c:pt idx="1004">
                  <c:v>1.1421916254123869</c:v>
                </c:pt>
                <c:pt idx="1005">
                  <c:v>1.1531066434980832</c:v>
                </c:pt>
                <c:pt idx="1006">
                  <c:v>1.1515677158570814</c:v>
                </c:pt>
                <c:pt idx="1007">
                  <c:v>1.1834032803509393</c:v>
                </c:pt>
                <c:pt idx="1008">
                  <c:v>1.1979378136414134</c:v>
                </c:pt>
                <c:pt idx="1009">
                  <c:v>1.1970138579340959</c:v>
                </c:pt>
                <c:pt idx="1010">
                  <c:v>1.2065490259536642</c:v>
                </c:pt>
                <c:pt idx="1011">
                  <c:v>1.2199026573663059</c:v>
                </c:pt>
                <c:pt idx="1012">
                  <c:v>1.2229722889025165</c:v>
                </c:pt>
                <c:pt idx="1013">
                  <c:v>1.226226698582074</c:v>
                </c:pt>
                <c:pt idx="1014">
                  <c:v>1.2315137468647483</c:v>
                </c:pt>
                <c:pt idx="1015">
                  <c:v>1.2126844486954156</c:v>
                </c:pt>
                <c:pt idx="1016">
                  <c:v>1.2102780823298409</c:v>
                </c:pt>
                <c:pt idx="1017">
                  <c:v>1.2104686809788074</c:v>
                </c:pt>
                <c:pt idx="1018">
                  <c:v>1.2412336254245437</c:v>
                </c:pt>
                <c:pt idx="1019">
                  <c:v>1.2369003980892685</c:v>
                </c:pt>
                <c:pt idx="1020">
                  <c:v>1.2338217700232377</c:v>
                </c:pt>
                <c:pt idx="1021">
                  <c:v>1.2472571878478829</c:v>
                </c:pt>
                <c:pt idx="1022">
                  <c:v>1.2246757014503951</c:v>
                </c:pt>
                <c:pt idx="1023">
                  <c:v>1.2274844318290299</c:v>
                </c:pt>
                <c:pt idx="1024">
                  <c:v>1.2258621852892113</c:v>
                </c:pt>
                <c:pt idx="1025">
                  <c:v>1.2098143886230073</c:v>
                </c:pt>
                <c:pt idx="1026">
                  <c:v>1.1981680156690382</c:v>
                </c:pt>
                <c:pt idx="1027">
                  <c:v>1.2141450886776906</c:v>
                </c:pt>
                <c:pt idx="1028">
                  <c:v>1.2167081328437779</c:v>
                </c:pt>
                <c:pt idx="1029">
                  <c:v>1.1666170403875069</c:v>
                </c:pt>
                <c:pt idx="1030">
                  <c:v>1.1663060461748078</c:v>
                </c:pt>
                <c:pt idx="1031">
                  <c:v>1.1498335136690676</c:v>
                </c:pt>
                <c:pt idx="1032">
                  <c:v>1.1281702099795325</c:v>
                </c:pt>
                <c:pt idx="1033">
                  <c:v>1.1621777315110604</c:v>
                </c:pt>
                <c:pt idx="1034">
                  <c:v>1.1413103426531694</c:v>
                </c:pt>
                <c:pt idx="1035">
                  <c:v>1.136779796745236</c:v>
                </c:pt>
                <c:pt idx="1036">
                  <c:v>1.155403076424586</c:v>
                </c:pt>
                <c:pt idx="1037">
                  <c:v>1.1585775396025317</c:v>
                </c:pt>
                <c:pt idx="1038">
                  <c:v>1.1410866073172994</c:v>
                </c:pt>
                <c:pt idx="1039">
                  <c:v>1.1321645021036721</c:v>
                </c:pt>
                <c:pt idx="1040">
                  <c:v>1.1406808062280365</c:v>
                </c:pt>
                <c:pt idx="1041">
                  <c:v>1.1359096049732123</c:v>
                </c:pt>
                <c:pt idx="1042">
                  <c:v>1.1241260832023647</c:v>
                </c:pt>
                <c:pt idx="1043">
                  <c:v>1.1296451971501249</c:v>
                </c:pt>
                <c:pt idx="1044">
                  <c:v>1.1379145547526237</c:v>
                </c:pt>
                <c:pt idx="1045">
                  <c:v>1.1458293372915258</c:v>
                </c:pt>
                <c:pt idx="1046">
                  <c:v>1.1514277627021368</c:v>
                </c:pt>
                <c:pt idx="1047">
                  <c:v>1.1472780643519191</c:v>
                </c:pt>
                <c:pt idx="1048">
                  <c:v>1.1437561176103148</c:v>
                </c:pt>
                <c:pt idx="1049">
                  <c:v>1.1484147787501611</c:v>
                </c:pt>
                <c:pt idx="1050">
                  <c:v>1.1414436759313555</c:v>
                </c:pt>
                <c:pt idx="1051">
                  <c:v>1.1397993393033632</c:v>
                </c:pt>
                <c:pt idx="1052">
                  <c:v>1.1343551988783951</c:v>
                </c:pt>
                <c:pt idx="1053">
                  <c:v>1.1479477501070734</c:v>
                </c:pt>
                <c:pt idx="1054">
                  <c:v>1.1767495031939244</c:v>
                </c:pt>
                <c:pt idx="1055">
                  <c:v>1.1724031072490377</c:v>
                </c:pt>
                <c:pt idx="1056">
                  <c:v>1.1701761203618548</c:v>
                </c:pt>
                <c:pt idx="1057">
                  <c:v>1.1679867121768575</c:v>
                </c:pt>
                <c:pt idx="1058">
                  <c:v>1.1712677055458924</c:v>
                </c:pt>
                <c:pt idx="1059">
                  <c:v>1.1755227300226969</c:v>
                </c:pt>
                <c:pt idx="1060">
                  <c:v>1.1906749931890326</c:v>
                </c:pt>
                <c:pt idx="1061">
                  <c:v>1.2124787798820735</c:v>
                </c:pt>
                <c:pt idx="1062">
                  <c:v>1.2085784156100774</c:v>
                </c:pt>
                <c:pt idx="1063">
                  <c:v>1.2111574826689937</c:v>
                </c:pt>
                <c:pt idx="1064">
                  <c:v>1.1969732513827642</c:v>
                </c:pt>
                <c:pt idx="1065">
                  <c:v>1.1963233519799006</c:v>
                </c:pt>
                <c:pt idx="1066">
                  <c:v>1.2099565356077293</c:v>
                </c:pt>
                <c:pt idx="1067">
                  <c:v>1.2083473062892054</c:v>
                </c:pt>
                <c:pt idx="1068">
                  <c:v>1.2341255861391414</c:v>
                </c:pt>
                <c:pt idx="1069">
                  <c:v>1.2340108669971097</c:v>
                </c:pt>
                <c:pt idx="1070">
                  <c:v>1.2240074373203387</c:v>
                </c:pt>
                <c:pt idx="1071">
                  <c:v>1.2200699028541919</c:v>
                </c:pt>
                <c:pt idx="1072">
                  <c:v>1.2245492748439979</c:v>
                </c:pt>
                <c:pt idx="1073">
                  <c:v>1.201337031167101</c:v>
                </c:pt>
                <c:pt idx="1074">
                  <c:v>1.1976600433561393</c:v>
                </c:pt>
                <c:pt idx="1075">
                  <c:v>1.1968155611328042</c:v>
                </c:pt>
                <c:pt idx="1076">
                  <c:v>1.2007705418441779</c:v>
                </c:pt>
                <c:pt idx="1077">
                  <c:v>1.2087963128294044</c:v>
                </c:pt>
                <c:pt idx="1078">
                  <c:v>1.2081013242563989</c:v>
                </c:pt>
                <c:pt idx="1079">
                  <c:v>1.203480659946683</c:v>
                </c:pt>
                <c:pt idx="1080">
                  <c:v>1.2014928510656186</c:v>
                </c:pt>
                <c:pt idx="1081">
                  <c:v>1.1980865322396306</c:v>
                </c:pt>
                <c:pt idx="1082">
                  <c:v>1.2070525823654472</c:v>
                </c:pt>
                <c:pt idx="1083">
                  <c:v>1.2031414858295664</c:v>
                </c:pt>
                <c:pt idx="1084">
                  <c:v>1.2028356931021982</c:v>
                </c:pt>
                <c:pt idx="1085">
                  <c:v>1.2128822033351963</c:v>
                </c:pt>
                <c:pt idx="1086">
                  <c:v>1.2219856963925761</c:v>
                </c:pt>
                <c:pt idx="1087">
                  <c:v>1.2236337602554028</c:v>
                </c:pt>
                <c:pt idx="1088">
                  <c:v>1.2222926405797934</c:v>
                </c:pt>
                <c:pt idx="1089">
                  <c:v>1.2260084678216321</c:v>
                </c:pt>
                <c:pt idx="1090">
                  <c:v>1.2157772331473937</c:v>
                </c:pt>
                <c:pt idx="1091">
                  <c:v>1.2068885723351632</c:v>
                </c:pt>
                <c:pt idx="1092">
                  <c:v>1.190590668063352</c:v>
                </c:pt>
                <c:pt idx="1093">
                  <c:v>1.1722003509126337</c:v>
                </c:pt>
                <c:pt idx="1094">
                  <c:v>1.163845882293534</c:v>
                </c:pt>
                <c:pt idx="1095">
                  <c:v>1.1586996210543778</c:v>
                </c:pt>
                <c:pt idx="1096">
                  <c:v>1.1731249206499603</c:v>
                </c:pt>
                <c:pt idx="1097">
                  <c:v>1.1687518775693253</c:v>
                </c:pt>
                <c:pt idx="1098">
                  <c:v>1.1866537397458914</c:v>
                </c:pt>
                <c:pt idx="1099">
                  <c:v>1.1755537585416975</c:v>
                </c:pt>
                <c:pt idx="1100">
                  <c:v>1.1787600284663802</c:v>
                </c:pt>
                <c:pt idx="1101">
                  <c:v>1.1823164487142697</c:v>
                </c:pt>
                <c:pt idx="1102">
                  <c:v>1.1869159543386871</c:v>
                </c:pt>
                <c:pt idx="1103">
                  <c:v>1.2083992080852561</c:v>
                </c:pt>
                <c:pt idx="1104">
                  <c:v>1.2065080751538326</c:v>
                </c:pt>
                <c:pt idx="1105">
                  <c:v>1.2060075276819398</c:v>
                </c:pt>
                <c:pt idx="1106">
                  <c:v>1.2074329000110764</c:v>
                </c:pt>
                <c:pt idx="1107">
                  <c:v>1.2220153950251456</c:v>
                </c:pt>
                <c:pt idx="1108">
                  <c:v>1.204276101427961</c:v>
                </c:pt>
                <c:pt idx="1109">
                  <c:v>1.2114378795957739</c:v>
                </c:pt>
                <c:pt idx="1110">
                  <c:v>1.2032998655812086</c:v>
                </c:pt>
                <c:pt idx="1111">
                  <c:v>1.1992132769912647</c:v>
                </c:pt>
                <c:pt idx="1112">
                  <c:v>1.2049621421733898</c:v>
                </c:pt>
                <c:pt idx="1113">
                  <c:v>1.2138404083247134</c:v>
                </c:pt>
                <c:pt idx="1114">
                  <c:v>1.213493113874814</c:v>
                </c:pt>
                <c:pt idx="1115">
                  <c:v>1.2262590120661621</c:v>
                </c:pt>
                <c:pt idx="1116">
                  <c:v>1.2379460079946114</c:v>
                </c:pt>
                <c:pt idx="1117">
                  <c:v>1.2501616550909407</c:v>
                </c:pt>
                <c:pt idx="1118">
                  <c:v>1.2485062095744186</c:v>
                </c:pt>
                <c:pt idx="1119">
                  <c:v>1.2445450052956297</c:v>
                </c:pt>
                <c:pt idx="1120">
                  <c:v>1.2393131414282175</c:v>
                </c:pt>
                <c:pt idx="1121">
                  <c:v>1.2544125878463122</c:v>
                </c:pt>
                <c:pt idx="1122">
                  <c:v>1.2494036540407645</c:v>
                </c:pt>
                <c:pt idx="1123">
                  <c:v>1.2334735657077838</c:v>
                </c:pt>
                <c:pt idx="1124">
                  <c:v>1.2394698473218091</c:v>
                </c:pt>
                <c:pt idx="1125">
                  <c:v>1.2405489239847245</c:v>
                </c:pt>
                <c:pt idx="1126">
                  <c:v>1.2428993168696723</c:v>
                </c:pt>
                <c:pt idx="1127">
                  <c:v>1.2314198454804177</c:v>
                </c:pt>
                <c:pt idx="1128">
                  <c:v>1.2338084758203967</c:v>
                </c:pt>
                <c:pt idx="1129">
                  <c:v>1.2300284844290059</c:v>
                </c:pt>
                <c:pt idx="1130">
                  <c:v>1.2302599110219579</c:v>
                </c:pt>
                <c:pt idx="1131">
                  <c:v>1.2303370798329638</c:v>
                </c:pt>
                <c:pt idx="1132">
                  <c:v>1.2179899539071339</c:v>
                </c:pt>
                <c:pt idx="1133">
                  <c:v>1.2266720769066051</c:v>
                </c:pt>
                <c:pt idx="1134">
                  <c:v>1.2277535088158444</c:v>
                </c:pt>
                <c:pt idx="1135">
                  <c:v>1.2338547038109975</c:v>
                </c:pt>
                <c:pt idx="1136">
                  <c:v>1.2511145451677776</c:v>
                </c:pt>
                <c:pt idx="1137">
                  <c:v>1.2621500788122053</c:v>
                </c:pt>
                <c:pt idx="1138">
                  <c:v>1.262612284923128</c:v>
                </c:pt>
                <c:pt idx="1139">
                  <c:v>1.258723023050067</c:v>
                </c:pt>
                <c:pt idx="1140">
                  <c:v>1.261611468766509</c:v>
                </c:pt>
                <c:pt idx="1141">
                  <c:v>1.2450050821016425</c:v>
                </c:pt>
                <c:pt idx="1142">
                  <c:v>1.2453902904945422</c:v>
                </c:pt>
                <c:pt idx="1143">
                  <c:v>1.2464700596256046</c:v>
                </c:pt>
                <c:pt idx="1144">
                  <c:v>1.2392202708915185</c:v>
                </c:pt>
                <c:pt idx="1145">
                  <c:v>1.2423823045485707</c:v>
                </c:pt>
                <c:pt idx="1146">
                  <c:v>1.2445426339711663</c:v>
                </c:pt>
                <c:pt idx="1147">
                  <c:v>1.2497893759710701</c:v>
                </c:pt>
                <c:pt idx="1148">
                  <c:v>1.2451992135139529</c:v>
                </c:pt>
                <c:pt idx="1149">
                  <c:v>1.2387597113166435</c:v>
                </c:pt>
                <c:pt idx="1150">
                  <c:v>1.2403797008507513</c:v>
                </c:pt>
                <c:pt idx="1151">
                  <c:v>1.2590176365193118</c:v>
                </c:pt>
                <c:pt idx="1152">
                  <c:v>1.2656155941058591</c:v>
                </c:pt>
                <c:pt idx="1153">
                  <c:v>1.2719750066363109</c:v>
                </c:pt>
                <c:pt idx="1154">
                  <c:v>1.2693935523301791</c:v>
                </c:pt>
                <c:pt idx="1155">
                  <c:v>1.2693935523301791</c:v>
                </c:pt>
                <c:pt idx="1156">
                  <c:v>1.2620745653108902</c:v>
                </c:pt>
                <c:pt idx="1157">
                  <c:v>1.2440847165517923</c:v>
                </c:pt>
                <c:pt idx="1158">
                  <c:v>1.2455492070951137</c:v>
                </c:pt>
                <c:pt idx="1159">
                  <c:v>1.2447004801644506</c:v>
                </c:pt>
                <c:pt idx="1160">
                  <c:v>1.2440061274797196</c:v>
                </c:pt>
                <c:pt idx="1161">
                  <c:v>1.2402255987412742</c:v>
                </c:pt>
                <c:pt idx="1162">
                  <c:v>1.2492110912877055</c:v>
                </c:pt>
                <c:pt idx="1163">
                  <c:v>1.2563550140835535</c:v>
                </c:pt>
                <c:pt idx="1164">
                  <c:v>1.2437138440756572</c:v>
                </c:pt>
                <c:pt idx="1165">
                  <c:v>1.2368167811015893</c:v>
                </c:pt>
                <c:pt idx="1166">
                  <c:v>1.2259656506816561</c:v>
                </c:pt>
                <c:pt idx="1167">
                  <c:v>1.2363411673588638</c:v>
                </c:pt>
                <c:pt idx="1168">
                  <c:v>1.2359937710040128</c:v>
                </c:pt>
                <c:pt idx="1169">
                  <c:v>1.2341805470236769</c:v>
                </c:pt>
                <c:pt idx="1170">
                  <c:v>1.2302835937128302</c:v>
                </c:pt>
                <c:pt idx="1171">
                  <c:v>1.2148088623376734</c:v>
                </c:pt>
                <c:pt idx="1172">
                  <c:v>1.1989817461421866</c:v>
                </c:pt>
                <c:pt idx="1173">
                  <c:v>1.2028838748661534</c:v>
                </c:pt>
                <c:pt idx="1174">
                  <c:v>1.2005249681517742</c:v>
                </c:pt>
                <c:pt idx="1175">
                  <c:v>1.2074843314638619</c:v>
                </c:pt>
                <c:pt idx="1176">
                  <c:v>1.2139419425260125</c:v>
                </c:pt>
                <c:pt idx="1177">
                  <c:v>1.2121252023165985</c:v>
                </c:pt>
                <c:pt idx="1178">
                  <c:v>1.2129365776504499</c:v>
                </c:pt>
                <c:pt idx="1179">
                  <c:v>1.2183082218275509</c:v>
                </c:pt>
                <c:pt idx="1180">
                  <c:v>1.2144437786460989</c:v>
                </c:pt>
                <c:pt idx="1181">
                  <c:v>1.2387821809360624</c:v>
                </c:pt>
                <c:pt idx="1182">
                  <c:v>1.2358068174335843</c:v>
                </c:pt>
                <c:pt idx="1183">
                  <c:v>1.247678784584249</c:v>
                </c:pt>
                <c:pt idx="1184">
                  <c:v>1.2447090482800958</c:v>
                </c:pt>
                <c:pt idx="1185">
                  <c:v>1.2418965818087051</c:v>
                </c:pt>
                <c:pt idx="1186">
                  <c:v>1.2401237596871371</c:v>
                </c:pt>
                <c:pt idx="1187">
                  <c:v>1.2306042094294152</c:v>
                </c:pt>
                <c:pt idx="1188">
                  <c:v>1.2339194874311672</c:v>
                </c:pt>
                <c:pt idx="1189">
                  <c:v>1.2308324023401933</c:v>
                </c:pt>
                <c:pt idx="1190">
                  <c:v>1.2392044670404949</c:v>
                </c:pt>
                <c:pt idx="1191">
                  <c:v>1.2419442769978288</c:v>
                </c:pt>
                <c:pt idx="1192">
                  <c:v>1.2576149506461134</c:v>
                </c:pt>
                <c:pt idx="1193">
                  <c:v>1.2603134469997666</c:v>
                </c:pt>
                <c:pt idx="1194">
                  <c:v>1.2691333725976828</c:v>
                </c:pt>
                <c:pt idx="1195">
                  <c:v>1.2641270204621526</c:v>
                </c:pt>
                <c:pt idx="1196">
                  <c:v>1.2572376673347765</c:v>
                </c:pt>
                <c:pt idx="1197">
                  <c:v>1.261934800216969</c:v>
                </c:pt>
                <c:pt idx="1198">
                  <c:v>1.2507645086577561</c:v>
                </c:pt>
                <c:pt idx="1199">
                  <c:v>1.2600838006118928</c:v>
                </c:pt>
                <c:pt idx="1200">
                  <c:v>1.26154815848178</c:v>
                </c:pt>
                <c:pt idx="1201">
                  <c:v>1.2686699783665318</c:v>
                </c:pt>
                <c:pt idx="1202">
                  <c:v>1.2676312453962046</c:v>
                </c:pt>
                <c:pt idx="1203">
                  <c:v>1.2565892954317535</c:v>
                </c:pt>
                <c:pt idx="1204">
                  <c:v>1.2527786730546393</c:v>
                </c:pt>
                <c:pt idx="1205">
                  <c:v>1.2551671047902806</c:v>
                </c:pt>
                <c:pt idx="1206">
                  <c:v>1.2612937807995657</c:v>
                </c:pt>
                <c:pt idx="1207">
                  <c:v>1.2422582341328077</c:v>
                </c:pt>
                <c:pt idx="1208">
                  <c:v>1.2419115423661207</c:v>
                </c:pt>
                <c:pt idx="1209">
                  <c:v>1.215225247000735</c:v>
                </c:pt>
                <c:pt idx="1210">
                  <c:v>1.1959659522626043</c:v>
                </c:pt>
                <c:pt idx="1211">
                  <c:v>1.1864981830396983</c:v>
                </c:pt>
                <c:pt idx="1212">
                  <c:v>1.1917500587178631</c:v>
                </c:pt>
                <c:pt idx="1213">
                  <c:v>1.2077992269947351</c:v>
                </c:pt>
                <c:pt idx="1214">
                  <c:v>1.2075211674667856</c:v>
                </c:pt>
                <c:pt idx="1215">
                  <c:v>1.2063306078059537</c:v>
                </c:pt>
                <c:pt idx="1216">
                  <c:v>1.2184361045168122</c:v>
                </c:pt>
                <c:pt idx="1217">
                  <c:v>1.2235165103170733</c:v>
                </c:pt>
                <c:pt idx="1218">
                  <c:v>1.2180032093499102</c:v>
                </c:pt>
                <c:pt idx="1219">
                  <c:v>1.2243872272651866</c:v>
                </c:pt>
                <c:pt idx="1220">
                  <c:v>1.2453673384058332</c:v>
                </c:pt>
                <c:pt idx="1221">
                  <c:v>1.2351791351199519</c:v>
                </c:pt>
                <c:pt idx="1222">
                  <c:v>1.2354558356113745</c:v>
                </c:pt>
                <c:pt idx="1223">
                  <c:v>1.2552896928779558</c:v>
                </c:pt>
                <c:pt idx="1224">
                  <c:v>1.2507817726835273</c:v>
                </c:pt>
                <c:pt idx="1225">
                  <c:v>1.238462261838803</c:v>
                </c:pt>
                <c:pt idx="1226">
                  <c:v>1.2297002832250907</c:v>
                </c:pt>
                <c:pt idx="1227">
                  <c:v>1.2284360049305094</c:v>
                </c:pt>
                <c:pt idx="1228">
                  <c:v>1.2286337996906358</c:v>
                </c:pt>
                <c:pt idx="1229">
                  <c:v>1.1993316149353481</c:v>
                </c:pt>
                <c:pt idx="1230">
                  <c:v>1.22993953656845</c:v>
                </c:pt>
                <c:pt idx="1231">
                  <c:v>1.2327170165044385</c:v>
                </c:pt>
                <c:pt idx="1232">
                  <c:v>1.2451129783169865</c:v>
                </c:pt>
                <c:pt idx="1233">
                  <c:v>1.2701008540279968</c:v>
                </c:pt>
                <c:pt idx="1234">
                  <c:v>1.2496423544024178</c:v>
                </c:pt>
                <c:pt idx="1235">
                  <c:v>1.2168233366313546</c:v>
                </c:pt>
                <c:pt idx="1236">
                  <c:v>1.2342694280284041</c:v>
                </c:pt>
                <c:pt idx="1237">
                  <c:v>1.2201164624057463</c:v>
                </c:pt>
                <c:pt idx="1238">
                  <c:v>1.2052706438740233</c:v>
                </c:pt>
                <c:pt idx="1239">
                  <c:v>1.1938782521905482</c:v>
                </c:pt>
                <c:pt idx="1240">
                  <c:v>1.1537493930769678</c:v>
                </c:pt>
                <c:pt idx="1241">
                  <c:v>1.1463096262648769</c:v>
                </c:pt>
                <c:pt idx="1242">
                  <c:v>1.1391486884166784</c:v>
                </c:pt>
                <c:pt idx="1243">
                  <c:v>1.1215664439650976</c:v>
                </c:pt>
                <c:pt idx="1244">
                  <c:v>1.1370832612723816</c:v>
                </c:pt>
                <c:pt idx="1245">
                  <c:v>1.1169541249142958</c:v>
                </c:pt>
                <c:pt idx="1246">
                  <c:v>1.1373888074143985</c:v>
                </c:pt>
                <c:pt idx="1247">
                  <c:v>1.1585693071187824</c:v>
                </c:pt>
                <c:pt idx="1248">
                  <c:v>1.155517471110026</c:v>
                </c:pt>
                <c:pt idx="1249">
                  <c:v>1.1602853995377287</c:v>
                </c:pt>
                <c:pt idx="1250">
                  <c:v>1.1559123990934264</c:v>
                </c:pt>
                <c:pt idx="1251">
                  <c:v>1.1541486509986534</c:v>
                </c:pt>
                <c:pt idx="1252">
                  <c:v>1.1537071711794447</c:v>
                </c:pt>
                <c:pt idx="1253">
                  <c:v>1.1656191298803928</c:v>
                </c:pt>
                <c:pt idx="1254">
                  <c:v>1.161675844275103</c:v>
                </c:pt>
                <c:pt idx="1255">
                  <c:v>1.1799248817662247</c:v>
                </c:pt>
                <c:pt idx="1256">
                  <c:v>1.1750585985271789</c:v>
                </c:pt>
                <c:pt idx="1257">
                  <c:v>1.1787541176709444</c:v>
                </c:pt>
                <c:pt idx="1258">
                  <c:v>1.1783922776675664</c:v>
                </c:pt>
                <c:pt idx="1259">
                  <c:v>1.1733223760931897</c:v>
                </c:pt>
                <c:pt idx="1260">
                  <c:v>1.1889481845671335</c:v>
                </c:pt>
                <c:pt idx="1261">
                  <c:v>1.1820956189583212</c:v>
                </c:pt>
                <c:pt idx="1262">
                  <c:v>1.1828555081462273</c:v>
                </c:pt>
                <c:pt idx="1263">
                  <c:v>1.1963044620384617</c:v>
                </c:pt>
                <c:pt idx="1264">
                  <c:v>1.1996393067009117</c:v>
                </c:pt>
                <c:pt idx="1265">
                  <c:v>1.188935658702595</c:v>
                </c:pt>
                <c:pt idx="1266">
                  <c:v>1.1957217983535979</c:v>
                </c:pt>
                <c:pt idx="1267">
                  <c:v>1.1944419976482821</c:v>
                </c:pt>
                <c:pt idx="1268">
                  <c:v>1.185968510046173</c:v>
                </c:pt>
                <c:pt idx="1269">
                  <c:v>1.1956466536052872</c:v>
                </c:pt>
                <c:pt idx="1270">
                  <c:v>1.2035318415188592</c:v>
                </c:pt>
                <c:pt idx="1271">
                  <c:v>1.2100136286972509</c:v>
                </c:pt>
                <c:pt idx="1272">
                  <c:v>1.2165837479739938</c:v>
                </c:pt>
                <c:pt idx="1273">
                  <c:v>1.2153866372274964</c:v>
                </c:pt>
                <c:pt idx="1274">
                  <c:v>1.2140324637391677</c:v>
                </c:pt>
                <c:pt idx="1275">
                  <c:v>1.2216073093338309</c:v>
                </c:pt>
                <c:pt idx="1276">
                  <c:v>1.2218865603050362</c:v>
                </c:pt>
                <c:pt idx="1277">
                  <c:v>1.220610900706204</c:v>
                </c:pt>
                <c:pt idx="1278">
                  <c:v>1.2206906554785244</c:v>
                </c:pt>
                <c:pt idx="1279">
                  <c:v>1.2092856857791723</c:v>
                </c:pt>
                <c:pt idx="1280">
                  <c:v>1.2016281925675494</c:v>
                </c:pt>
                <c:pt idx="1281">
                  <c:v>1.2098064982258496</c:v>
                </c:pt>
                <c:pt idx="1282">
                  <c:v>1.2167789870595054</c:v>
                </c:pt>
                <c:pt idx="1283">
                  <c:v>1.2157433321638342</c:v>
                </c:pt>
                <c:pt idx="1284">
                  <c:v>1.2117218318871361</c:v>
                </c:pt>
                <c:pt idx="1285">
                  <c:v>1.1875338279339653</c:v>
                </c:pt>
                <c:pt idx="1286">
                  <c:v>1.1910030009983446</c:v>
                </c:pt>
                <c:pt idx="1287">
                  <c:v>1.1994354889590797</c:v>
                </c:pt>
                <c:pt idx="1288">
                  <c:v>1.1958389807463083</c:v>
                </c:pt>
                <c:pt idx="1289">
                  <c:v>1.1990740651926091</c:v>
                </c:pt>
                <c:pt idx="1290">
                  <c:v>1.1995135733203619</c:v>
                </c:pt>
                <c:pt idx="1291">
                  <c:v>1.2230550663501552</c:v>
                </c:pt>
                <c:pt idx="1292">
                  <c:v>1.2289660338818491</c:v>
                </c:pt>
                <c:pt idx="1293">
                  <c:v>1.2307210272769382</c:v>
                </c:pt>
                <c:pt idx="1294">
                  <c:v>1.2282888747186029</c:v>
                </c:pt>
                <c:pt idx="1295">
                  <c:v>1.2338300035583942</c:v>
                </c:pt>
                <c:pt idx="1296">
                  <c:v>1.2390530960324833</c:v>
                </c:pt>
                <c:pt idx="1297">
                  <c:v>1.2461879729904697</c:v>
                </c:pt>
                <c:pt idx="1298">
                  <c:v>1.2402103833018217</c:v>
                </c:pt>
                <c:pt idx="1299">
                  <c:v>1.2284592145487814</c:v>
                </c:pt>
                <c:pt idx="1300">
                  <c:v>1.2335599288263202</c:v>
                </c:pt>
                <c:pt idx="1301">
                  <c:v>1.215850255060843</c:v>
                </c:pt>
                <c:pt idx="1302">
                  <c:v>1.2248267886647508</c:v>
                </c:pt>
                <c:pt idx="1303">
                  <c:v>1.226614126378772</c:v>
                </c:pt>
                <c:pt idx="1304">
                  <c:v>1.2318538787705149</c:v>
                </c:pt>
                <c:pt idx="1305">
                  <c:v>1.243484241456233</c:v>
                </c:pt>
                <c:pt idx="1306">
                  <c:v>1.2422938297372479</c:v>
                </c:pt>
                <c:pt idx="1307">
                  <c:v>1.2444340141629699</c:v>
                </c:pt>
                <c:pt idx="1308">
                  <c:v>1.2552654148747817</c:v>
                </c:pt>
                <c:pt idx="1309">
                  <c:v>1.2462722652102247</c:v>
                </c:pt>
                <c:pt idx="1310">
                  <c:v>1.2533205997892825</c:v>
                </c:pt>
                <c:pt idx="1311">
                  <c:v>1.2808182997773883</c:v>
                </c:pt>
                <c:pt idx="1312">
                  <c:v>1.3066523322491967</c:v>
                </c:pt>
                <c:pt idx="1313">
                  <c:v>1.3359960107903082</c:v>
                </c:pt>
                <c:pt idx="1314">
                  <c:v>1.4050422835201035</c:v>
                </c:pt>
                <c:pt idx="1315">
                  <c:v>1.3981169062144143</c:v>
                </c:pt>
                <c:pt idx="1316">
                  <c:v>1.3932168306608057</c:v>
                </c:pt>
                <c:pt idx="1317">
                  <c:v>1.4167989883322445</c:v>
                </c:pt>
                <c:pt idx="1318">
                  <c:v>1.3886000622335588</c:v>
                </c:pt>
                <c:pt idx="1319">
                  <c:v>1.4054345700749304</c:v>
                </c:pt>
                <c:pt idx="1320">
                  <c:v>1.3959190559400125</c:v>
                </c:pt>
                <c:pt idx="1321">
                  <c:v>1.3859179888517008</c:v>
                </c:pt>
                <c:pt idx="1322">
                  <c:v>1.3457154943673377</c:v>
                </c:pt>
                <c:pt idx="1323">
                  <c:v>1.3532603909585688</c:v>
                </c:pt>
                <c:pt idx="1324">
                  <c:v>1.3871967844256443</c:v>
                </c:pt>
                <c:pt idx="1325">
                  <c:v>1.387976561871759</c:v>
                </c:pt>
                <c:pt idx="1326">
                  <c:v>1.3903449436667383</c:v>
                </c:pt>
                <c:pt idx="1327">
                  <c:v>1.3896449940386928</c:v>
                </c:pt>
                <c:pt idx="1328">
                  <c:v>1.3463885310260513</c:v>
                </c:pt>
                <c:pt idx="1329">
                  <c:v>1.347788924162387</c:v>
                </c:pt>
                <c:pt idx="1330">
                  <c:v>1.3542313232031127</c:v>
                </c:pt>
                <c:pt idx="1331">
                  <c:v>1.374657841920043</c:v>
                </c:pt>
                <c:pt idx="1332">
                  <c:v>1.3707147098029897</c:v>
                </c:pt>
                <c:pt idx="1333">
                  <c:v>1.3766359424246923</c:v>
                </c:pt>
                <c:pt idx="1334">
                  <c:v>1.3880227996530001</c:v>
                </c:pt>
                <c:pt idx="1335">
                  <c:v>1.3998261452403271</c:v>
                </c:pt>
                <c:pt idx="1336">
                  <c:v>1.3917318753660386</c:v>
                </c:pt>
                <c:pt idx="1337">
                  <c:v>1.3923931729452634</c:v>
                </c:pt>
                <c:pt idx="1338">
                  <c:v>1.3819188400876417</c:v>
                </c:pt>
                <c:pt idx="1339">
                  <c:v>1.3915369696701456</c:v>
                </c:pt>
                <c:pt idx="1340">
                  <c:v>1.3820610757654963</c:v>
                </c:pt>
                <c:pt idx="1341">
                  <c:v>1.3779669580184633</c:v>
                </c:pt>
                <c:pt idx="1342">
                  <c:v>1.373595668820395</c:v>
                </c:pt>
                <c:pt idx="1343">
                  <c:v>1.3955723251394578</c:v>
                </c:pt>
                <c:pt idx="1344">
                  <c:v>1.4231353197875374</c:v>
                </c:pt>
                <c:pt idx="1345">
                  <c:v>1.4222798178082789</c:v>
                </c:pt>
                <c:pt idx="1346">
                  <c:v>1.4037412544563859</c:v>
                </c:pt>
                <c:pt idx="1347">
                  <c:v>1.3916298301130816</c:v>
                </c:pt>
                <c:pt idx="1348">
                  <c:v>1.3989581572344343</c:v>
                </c:pt>
                <c:pt idx="1349">
                  <c:v>1.4031774879216838</c:v>
                </c:pt>
                <c:pt idx="1350">
                  <c:v>1.4073935552898704</c:v>
                </c:pt>
                <c:pt idx="1351">
                  <c:v>1.3958275000076574</c:v>
                </c:pt>
                <c:pt idx="1352">
                  <c:v>1.4015695081763111</c:v>
                </c:pt>
                <c:pt idx="1353">
                  <c:v>1.4299661432130784</c:v>
                </c:pt>
                <c:pt idx="1354">
                  <c:v>1.4211274589450356</c:v>
                </c:pt>
                <c:pt idx="1355">
                  <c:v>1.4230375345821817</c:v>
                </c:pt>
                <c:pt idx="1356">
                  <c:v>1.4203033651614521</c:v>
                </c:pt>
                <c:pt idx="1357">
                  <c:v>1.4175714721617023</c:v>
                </c:pt>
                <c:pt idx="1358">
                  <c:v>1.4062473009082923</c:v>
                </c:pt>
                <c:pt idx="1359">
                  <c:v>1.3862679463418257</c:v>
                </c:pt>
                <c:pt idx="1360">
                  <c:v>1.3989455800788275</c:v>
                </c:pt>
                <c:pt idx="1361">
                  <c:v>1.3799348120886732</c:v>
                </c:pt>
                <c:pt idx="1362">
                  <c:v>1.3840474496164699</c:v>
                </c:pt>
                <c:pt idx="1363">
                  <c:v>1.3904411843806714</c:v>
                </c:pt>
                <c:pt idx="1364">
                  <c:v>1.4010273045059274</c:v>
                </c:pt>
                <c:pt idx="1365">
                  <c:v>1.410005196082269</c:v>
                </c:pt>
                <c:pt idx="1366">
                  <c:v>1.4034050172048154</c:v>
                </c:pt>
                <c:pt idx="1367">
                  <c:v>1.3926335805559782</c:v>
                </c:pt>
                <c:pt idx="1368">
                  <c:v>1.4201538201816193</c:v>
                </c:pt>
                <c:pt idx="1369">
                  <c:v>1.4070034505168743</c:v>
                </c:pt>
                <c:pt idx="1370">
                  <c:v>1.3940891666232909</c:v>
                </c:pt>
                <c:pt idx="1371">
                  <c:v>1.395142858634433</c:v>
                </c:pt>
                <c:pt idx="1372">
                  <c:v>1.3771041392989645</c:v>
                </c:pt>
                <c:pt idx="1373">
                  <c:v>1.3806277568829377</c:v>
                </c:pt>
                <c:pt idx="1374">
                  <c:v>1.3875289939060136</c:v>
                </c:pt>
                <c:pt idx="1375">
                  <c:v>1.3846287061981448</c:v>
                </c:pt>
                <c:pt idx="1376">
                  <c:v>1.3814951227003807</c:v>
                </c:pt>
                <c:pt idx="1377">
                  <c:v>1.4014665645864361</c:v>
                </c:pt>
                <c:pt idx="1378">
                  <c:v>1.4397289607196735</c:v>
                </c:pt>
                <c:pt idx="1379">
                  <c:v>1.4382791062890923</c:v>
                </c:pt>
                <c:pt idx="1380">
                  <c:v>1.4334726506163411</c:v>
                </c:pt>
                <c:pt idx="1381">
                  <c:v>1.4340200775626399</c:v>
                </c:pt>
                <c:pt idx="1382">
                  <c:v>1.4368368831538447</c:v>
                </c:pt>
                <c:pt idx="1383">
                  <c:v>1.4276775297603423</c:v>
                </c:pt>
                <c:pt idx="1384">
                  <c:v>1.4285445679529551</c:v>
                </c:pt>
                <c:pt idx="1385">
                  <c:v>1.435917248200439</c:v>
                </c:pt>
                <c:pt idx="1386">
                  <c:v>1.4318589344659676</c:v>
                </c:pt>
                <c:pt idx="1387">
                  <c:v>1.4269843020247273</c:v>
                </c:pt>
                <c:pt idx="1388">
                  <c:v>1.408587966631891</c:v>
                </c:pt>
                <c:pt idx="1389">
                  <c:v>1.4057734488543063</c:v>
                </c:pt>
                <c:pt idx="1390">
                  <c:v>1.4046764371776461</c:v>
                </c:pt>
                <c:pt idx="1391">
                  <c:v>1.4188626338359145</c:v>
                </c:pt>
                <c:pt idx="1392">
                  <c:v>1.4001331706042741</c:v>
                </c:pt>
                <c:pt idx="1393">
                  <c:v>1.395003918320264</c:v>
                </c:pt>
                <c:pt idx="1394">
                  <c:v>1.4085757123873135</c:v>
                </c:pt>
                <c:pt idx="1395">
                  <c:v>1.4180706086823303</c:v>
                </c:pt>
                <c:pt idx="1396">
                  <c:v>1.4324157350011406</c:v>
                </c:pt>
                <c:pt idx="1397">
                  <c:v>1.4288888721950754</c:v>
                </c:pt>
                <c:pt idx="1398">
                  <c:v>1.4511268033833722</c:v>
                </c:pt>
                <c:pt idx="1399">
                  <c:v>1.4509701179142878</c:v>
                </c:pt>
                <c:pt idx="1400">
                  <c:v>1.4506964281645829</c:v>
                </c:pt>
                <c:pt idx="1401">
                  <c:v>1.4442809138965389</c:v>
                </c:pt>
                <c:pt idx="1402">
                  <c:v>1.4214656444049765</c:v>
                </c:pt>
                <c:pt idx="1403">
                  <c:v>1.4371631665545008</c:v>
                </c:pt>
                <c:pt idx="1404">
                  <c:v>1.4374370184796275</c:v>
                </c:pt>
                <c:pt idx="1405">
                  <c:v>1.4387662302905706</c:v>
                </c:pt>
                <c:pt idx="1406">
                  <c:v>1.4472891247283133</c:v>
                </c:pt>
                <c:pt idx="1407">
                  <c:v>1.4496727801210483</c:v>
                </c:pt>
                <c:pt idx="1408">
                  <c:v>1.4688521052017933</c:v>
                </c:pt>
                <c:pt idx="1409">
                  <c:v>1.4589005855534989</c:v>
                </c:pt>
                <c:pt idx="1410">
                  <c:v>1.449746840059593</c:v>
                </c:pt>
                <c:pt idx="1411">
                  <c:v>1.4607069887330009</c:v>
                </c:pt>
                <c:pt idx="1412">
                  <c:v>1.4827634394041862</c:v>
                </c:pt>
                <c:pt idx="1413">
                  <c:v>1.4513947420466411</c:v>
                </c:pt>
                <c:pt idx="1414">
                  <c:v>1.4800125545966634</c:v>
                </c:pt>
                <c:pt idx="1415">
                  <c:v>1.4762304690584696</c:v>
                </c:pt>
                <c:pt idx="1416">
                  <c:v>1.4737055306856404</c:v>
                </c:pt>
                <c:pt idx="1417">
                  <c:v>1.4759604784050944</c:v>
                </c:pt>
                <c:pt idx="1418">
                  <c:v>1.4649913061141688</c:v>
                </c:pt>
                <c:pt idx="1419">
                  <c:v>1.4605006548627959</c:v>
                </c:pt>
                <c:pt idx="1420">
                  <c:v>1.4494702424829571</c:v>
                </c:pt>
                <c:pt idx="1421">
                  <c:v>1.4442050152962431</c:v>
                </c:pt>
                <c:pt idx="1422">
                  <c:v>1.4338223522133029</c:v>
                </c:pt>
                <c:pt idx="1423">
                  <c:v>1.4459614770288938</c:v>
                </c:pt>
                <c:pt idx="1424">
                  <c:v>1.447287174363056</c:v>
                </c:pt>
                <c:pt idx="1425">
                  <c:v>1.4537197870544063</c:v>
                </c:pt>
                <c:pt idx="1426">
                  <c:v>1.4717831885998292</c:v>
                </c:pt>
                <c:pt idx="1427">
                  <c:v>1.4606076810839574</c:v>
                </c:pt>
                <c:pt idx="1428">
                  <c:v>1.4635994636606151</c:v>
                </c:pt>
                <c:pt idx="1429">
                  <c:v>1.4462064646773434</c:v>
                </c:pt>
                <c:pt idx="1430">
                  <c:v>1.4562414349422492</c:v>
                </c:pt>
                <c:pt idx="1431">
                  <c:v>1.4541762200997217</c:v>
                </c:pt>
                <c:pt idx="1432">
                  <c:v>1.4632108618825848</c:v>
                </c:pt>
                <c:pt idx="1433">
                  <c:v>1.466912776205781</c:v>
                </c:pt>
                <c:pt idx="1434">
                  <c:v>1.4642643778874269</c:v>
                </c:pt>
                <c:pt idx="1435">
                  <c:v>1.4830722935363092</c:v>
                </c:pt>
                <c:pt idx="1436">
                  <c:v>1.5077769228219433</c:v>
                </c:pt>
                <c:pt idx="1437">
                  <c:v>1.5075826056459367</c:v>
                </c:pt>
                <c:pt idx="1438">
                  <c:v>1.5226232335319825</c:v>
                </c:pt>
                <c:pt idx="1439">
                  <c:v>1.5418322911974256</c:v>
                </c:pt>
                <c:pt idx="1440">
                  <c:v>1.565704583329153</c:v>
                </c:pt>
                <c:pt idx="1441">
                  <c:v>1.5601868282049303</c:v>
                </c:pt>
                <c:pt idx="1442">
                  <c:v>1.556835381960564</c:v>
                </c:pt>
                <c:pt idx="1443">
                  <c:v>1.6037068835046333</c:v>
                </c:pt>
                <c:pt idx="1444">
                  <c:v>1.5921548313185059</c:v>
                </c:pt>
                <c:pt idx="1445">
                  <c:v>1.5705952379782933</c:v>
                </c:pt>
                <c:pt idx="1446">
                  <c:v>1.5724829541177763</c:v>
                </c:pt>
                <c:pt idx="1447">
                  <c:v>1.5847932496854691</c:v>
                </c:pt>
                <c:pt idx="1448">
                  <c:v>1.5724139782579305</c:v>
                </c:pt>
                <c:pt idx="1449">
                  <c:v>1.5738786501974382</c:v>
                </c:pt>
                <c:pt idx="1450">
                  <c:v>1.5858517441574531</c:v>
                </c:pt>
                <c:pt idx="1451">
                  <c:v>1.5843836490912377</c:v>
                </c:pt>
                <c:pt idx="1452">
                  <c:v>1.6045521757780816</c:v>
                </c:pt>
                <c:pt idx="1453">
                  <c:v>1.5728997173623223</c:v>
                </c:pt>
                <c:pt idx="1454">
                  <c:v>1.5752485357607926</c:v>
                </c:pt>
                <c:pt idx="1455">
                  <c:v>1.5484852604835799</c:v>
                </c:pt>
                <c:pt idx="1456">
                  <c:v>1.5382715281616297</c:v>
                </c:pt>
                <c:pt idx="1457">
                  <c:v>1.548379480277817</c:v>
                </c:pt>
                <c:pt idx="1458">
                  <c:v>1.5564022120483327</c:v>
                </c:pt>
                <c:pt idx="1459">
                  <c:v>1.5610123737479531</c:v>
                </c:pt>
                <c:pt idx="1460">
                  <c:v>1.5610123737479531</c:v>
                </c:pt>
                <c:pt idx="1461">
                  <c:v>1.5878597193695454</c:v>
                </c:pt>
                <c:pt idx="1462">
                  <c:v>1.6038580912993359</c:v>
                </c:pt>
                <c:pt idx="1463">
                  <c:v>1.6278858988902454</c:v>
                </c:pt>
                <c:pt idx="1464">
                  <c:v>1.6544131208544648</c:v>
                </c:pt>
                <c:pt idx="1465">
                  <c:v>1.6539072585169883</c:v>
                </c:pt>
                <c:pt idx="1466">
                  <c:v>1.6512582734579089</c:v>
                </c:pt>
                <c:pt idx="1467">
                  <c:v>1.6083979178894301</c:v>
                </c:pt>
                <c:pt idx="1468">
                  <c:v>1.6130271782004355</c:v>
                </c:pt>
                <c:pt idx="1469">
                  <c:v>1.5774041181056651</c:v>
                </c:pt>
                <c:pt idx="1470">
                  <c:v>1.5978644212103152</c:v>
                </c:pt>
                <c:pt idx="1471">
                  <c:v>1.561048521400684</c:v>
                </c:pt>
                <c:pt idx="1472">
                  <c:v>1.5711002470767952</c:v>
                </c:pt>
                <c:pt idx="1473">
                  <c:v>1.5463583272270585</c:v>
                </c:pt>
                <c:pt idx="1474">
                  <c:v>1.5830703614528332</c:v>
                </c:pt>
                <c:pt idx="1475">
                  <c:v>1.5427233681894208</c:v>
                </c:pt>
                <c:pt idx="1476">
                  <c:v>1.5358431169240561</c:v>
                </c:pt>
                <c:pt idx="1477">
                  <c:v>1.4932156472136868</c:v>
                </c:pt>
                <c:pt idx="1478">
                  <c:v>1.4712864323674941</c:v>
                </c:pt>
                <c:pt idx="1479">
                  <c:v>1.4773487221145281</c:v>
                </c:pt>
                <c:pt idx="1480">
                  <c:v>1.5118427053963908</c:v>
                </c:pt>
                <c:pt idx="1481">
                  <c:v>1.5128604886894692</c:v>
                </c:pt>
                <c:pt idx="1482">
                  <c:v>1.4897987339756509</c:v>
                </c:pt>
                <c:pt idx="1483">
                  <c:v>1.4982703442739713</c:v>
                </c:pt>
                <c:pt idx="1484">
                  <c:v>1.4967504683082773</c:v>
                </c:pt>
                <c:pt idx="1485">
                  <c:v>1.5020606084710744</c:v>
                </c:pt>
                <c:pt idx="1486">
                  <c:v>1.4703963496940806</c:v>
                </c:pt>
                <c:pt idx="1487">
                  <c:v>1.4794986488850475</c:v>
                </c:pt>
                <c:pt idx="1488">
                  <c:v>1.4722506601011596</c:v>
                </c:pt>
                <c:pt idx="1489">
                  <c:v>1.4532577176658665</c:v>
                </c:pt>
                <c:pt idx="1490">
                  <c:v>1.4520430713413339</c:v>
                </c:pt>
                <c:pt idx="1491">
                  <c:v>1.4750690833920079</c:v>
                </c:pt>
                <c:pt idx="1492">
                  <c:v>1.4778550904287453</c:v>
                </c:pt>
                <c:pt idx="1493">
                  <c:v>1.4932180612856296</c:v>
                </c:pt>
                <c:pt idx="1494">
                  <c:v>1.4801284922514557</c:v>
                </c:pt>
                <c:pt idx="1495">
                  <c:v>1.4952039946897504</c:v>
                </c:pt>
                <c:pt idx="1496">
                  <c:v>1.5082153447466811</c:v>
                </c:pt>
                <c:pt idx="1497">
                  <c:v>1.4995606967926436</c:v>
                </c:pt>
                <c:pt idx="1498">
                  <c:v>1.4855906187733237</c:v>
                </c:pt>
                <c:pt idx="1499">
                  <c:v>1.4919341760010882</c:v>
                </c:pt>
                <c:pt idx="1500">
                  <c:v>1.471752462151833</c:v>
                </c:pt>
                <c:pt idx="1501">
                  <c:v>1.4569427096004046</c:v>
                </c:pt>
                <c:pt idx="1502">
                  <c:v>1.4498049092400387</c:v>
                </c:pt>
                <c:pt idx="1503">
                  <c:v>1.4520027964645199</c:v>
                </c:pt>
                <c:pt idx="1504">
                  <c:v>1.4375542261032919</c:v>
                </c:pt>
                <c:pt idx="1505">
                  <c:v>1.443403655613464</c:v>
                </c:pt>
                <c:pt idx="1506">
                  <c:v>1.4688967689556949</c:v>
                </c:pt>
                <c:pt idx="1507">
                  <c:v>1.4662670033909087</c:v>
                </c:pt>
                <c:pt idx="1508">
                  <c:v>1.4686576774134903</c:v>
                </c:pt>
                <c:pt idx="1509">
                  <c:v>1.4623851153676479</c:v>
                </c:pt>
                <c:pt idx="1510">
                  <c:v>1.4746942924188811</c:v>
                </c:pt>
                <c:pt idx="1511">
                  <c:v>1.4539840017179109</c:v>
                </c:pt>
                <c:pt idx="1512">
                  <c:v>1.4568449560121497</c:v>
                </c:pt>
                <c:pt idx="1513">
                  <c:v>1.4574728793585621</c:v>
                </c:pt>
                <c:pt idx="1514">
                  <c:v>1.474741422368288</c:v>
                </c:pt>
                <c:pt idx="1515">
                  <c:v>1.4630458157729505</c:v>
                </c:pt>
                <c:pt idx="1516">
                  <c:v>1.4480296016605154</c:v>
                </c:pt>
                <c:pt idx="1517">
                  <c:v>1.4306857680905045</c:v>
                </c:pt>
                <c:pt idx="1518">
                  <c:v>1.4304108386326158</c:v>
                </c:pt>
                <c:pt idx="1519">
                  <c:v>1.4420861214668428</c:v>
                </c:pt>
                <c:pt idx="1520">
                  <c:v>1.4471970719168306</c:v>
                </c:pt>
                <c:pt idx="1521">
                  <c:v>1.4335225089730046</c:v>
                </c:pt>
                <c:pt idx="1522">
                  <c:v>1.4689584795039985</c:v>
                </c:pt>
                <c:pt idx="1523">
                  <c:v>1.4811805046459769</c:v>
                </c:pt>
                <c:pt idx="1524">
                  <c:v>1.4806321905298114</c:v>
                </c:pt>
                <c:pt idx="1525">
                  <c:v>1.4722966637270396</c:v>
                </c:pt>
                <c:pt idx="1526">
                  <c:v>1.4764077368607649</c:v>
                </c:pt>
                <c:pt idx="1527">
                  <c:v>1.4617317779633152</c:v>
                </c:pt>
                <c:pt idx="1528">
                  <c:v>1.4671052727303768</c:v>
                </c:pt>
                <c:pt idx="1529">
                  <c:v>1.5189224247057802</c:v>
                </c:pt>
                <c:pt idx="1530">
                  <c:v>1.5239019840113281</c:v>
                </c:pt>
                <c:pt idx="1531">
                  <c:v>1.5267909347297139</c:v>
                </c:pt>
                <c:pt idx="1532">
                  <c:v>1.5246051544639221</c:v>
                </c:pt>
                <c:pt idx="1533">
                  <c:v>1.5201595138391748</c:v>
                </c:pt>
                <c:pt idx="1534">
                  <c:v>1.5210178386210738</c:v>
                </c:pt>
                <c:pt idx="1535">
                  <c:v>1.5121185007693942</c:v>
                </c:pt>
                <c:pt idx="1536">
                  <c:v>1.5013424748918256</c:v>
                </c:pt>
                <c:pt idx="1537">
                  <c:v>1.5077953875247641</c:v>
                </c:pt>
                <c:pt idx="1538">
                  <c:v>1.504624773285087</c:v>
                </c:pt>
                <c:pt idx="1539">
                  <c:v>1.4965645698952095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57-4829-96BA-0BECED599ABE}"/>
            </c:ext>
          </c:extLst>
        </c:ser>
        <c:ser>
          <c:idx val="2"/>
          <c:order val="2"/>
          <c:tx>
            <c:strRef>
              <c:f>Comparison!$K$1</c:f>
              <c:strCache>
                <c:ptCount val="1"/>
                <c:pt idx="0">
                  <c:v>净值(0.85-1.05,10)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Comparison!$K$2:$K$1541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1.0015202310751228</c:v>
                </c:pt>
                <c:pt idx="221">
                  <c:v>1.0130835479809612</c:v>
                </c:pt>
                <c:pt idx="222">
                  <c:v>0.98241721777417401</c:v>
                </c:pt>
                <c:pt idx="223">
                  <c:v>0.98836396055705444</c:v>
                </c:pt>
                <c:pt idx="224">
                  <c:v>0.96417683207432558</c:v>
                </c:pt>
                <c:pt idx="225">
                  <c:v>0.96202896107528568</c:v>
                </c:pt>
                <c:pt idx="226">
                  <c:v>0.95556374053292625</c:v>
                </c:pt>
                <c:pt idx="227">
                  <c:v>0.95799352288691109</c:v>
                </c:pt>
                <c:pt idx="228">
                  <c:v>0.93627948093822666</c:v>
                </c:pt>
                <c:pt idx="229">
                  <c:v>0.93477538070273636</c:v>
                </c:pt>
                <c:pt idx="230">
                  <c:v>0.94498921746898334</c:v>
                </c:pt>
                <c:pt idx="231">
                  <c:v>0.93854723754033886</c:v>
                </c:pt>
                <c:pt idx="232">
                  <c:v>0.93006061295187725</c:v>
                </c:pt>
                <c:pt idx="233">
                  <c:v>0.93338567395586658</c:v>
                </c:pt>
                <c:pt idx="234">
                  <c:v>0.9322297834967016</c:v>
                </c:pt>
                <c:pt idx="235">
                  <c:v>0.90679472910902603</c:v>
                </c:pt>
                <c:pt idx="236">
                  <c:v>0.905167376524048</c:v>
                </c:pt>
                <c:pt idx="237">
                  <c:v>0.89392385187893386</c:v>
                </c:pt>
                <c:pt idx="238">
                  <c:v>0.91200501082480867</c:v>
                </c:pt>
                <c:pt idx="239">
                  <c:v>0.89700851225601963</c:v>
                </c:pt>
                <c:pt idx="240">
                  <c:v>0.90707839019120395</c:v>
                </c:pt>
                <c:pt idx="241">
                  <c:v>0.89860957641592509</c:v>
                </c:pt>
                <c:pt idx="242">
                  <c:v>0.90916411006507203</c:v>
                </c:pt>
                <c:pt idx="243">
                  <c:v>0.90510001331904788</c:v>
                </c:pt>
                <c:pt idx="244">
                  <c:v>0.89474909912017031</c:v>
                </c:pt>
                <c:pt idx="245">
                  <c:v>0.9078922306242565</c:v>
                </c:pt>
                <c:pt idx="246">
                  <c:v>0.91167791913223384</c:v>
                </c:pt>
                <c:pt idx="247">
                  <c:v>0.91171952508321674</c:v>
                </c:pt>
                <c:pt idx="248">
                  <c:v>0.90830509473845245</c:v>
                </c:pt>
                <c:pt idx="249">
                  <c:v>0.92363872408110248</c:v>
                </c:pt>
                <c:pt idx="250">
                  <c:v>0.91462982209100951</c:v>
                </c:pt>
                <c:pt idx="251">
                  <c:v>0.91843889607504126</c:v>
                </c:pt>
                <c:pt idx="252">
                  <c:v>0.88611662161484994</c:v>
                </c:pt>
                <c:pt idx="253">
                  <c:v>0.89189938710019967</c:v>
                </c:pt>
                <c:pt idx="254">
                  <c:v>0.8869134514127508</c:v>
                </c:pt>
                <c:pt idx="255">
                  <c:v>0.89709028836095261</c:v>
                </c:pt>
                <c:pt idx="256">
                  <c:v>0.92310099640926679</c:v>
                </c:pt>
                <c:pt idx="257">
                  <c:v>0.92310099640926679</c:v>
                </c:pt>
                <c:pt idx="258">
                  <c:v>0.9452815534780129</c:v>
                </c:pt>
                <c:pt idx="259">
                  <c:v>0.93931771094223915</c:v>
                </c:pt>
                <c:pt idx="260">
                  <c:v>0.94193403286551225</c:v>
                </c:pt>
                <c:pt idx="261">
                  <c:v>0.93965057655184447</c:v>
                </c:pt>
                <c:pt idx="262">
                  <c:v>0.92058297494096497</c:v>
                </c:pt>
                <c:pt idx="263">
                  <c:v>0.92370417358661505</c:v>
                </c:pt>
                <c:pt idx="264">
                  <c:v>0.92741262269003955</c:v>
                </c:pt>
                <c:pt idx="265">
                  <c:v>0.93646345375598405</c:v>
                </c:pt>
                <c:pt idx="266">
                  <c:v>0.95094153051469421</c:v>
                </c:pt>
                <c:pt idx="267">
                  <c:v>0.94373472427557048</c:v>
                </c:pt>
                <c:pt idx="268">
                  <c:v>0.94302930505959937</c:v>
                </c:pt>
                <c:pt idx="269">
                  <c:v>0.95334466413858154</c:v>
                </c:pt>
                <c:pt idx="270">
                  <c:v>0.94585289510100801</c:v>
                </c:pt>
                <c:pt idx="271">
                  <c:v>0.94625800425126005</c:v>
                </c:pt>
                <c:pt idx="272">
                  <c:v>0.93862338709259441</c:v>
                </c:pt>
                <c:pt idx="273">
                  <c:v>0.94016586034339378</c:v>
                </c:pt>
                <c:pt idx="274">
                  <c:v>0.93403834007176656</c:v>
                </c:pt>
                <c:pt idx="275">
                  <c:v>0.92790934551760906</c:v>
                </c:pt>
                <c:pt idx="276">
                  <c:v>0.9468465224372018</c:v>
                </c:pt>
                <c:pt idx="277">
                  <c:v>0.94569488119848555</c:v>
                </c:pt>
                <c:pt idx="278">
                  <c:v>0.95011753713647051</c:v>
                </c:pt>
                <c:pt idx="279">
                  <c:v>0.9537203131399522</c:v>
                </c:pt>
                <c:pt idx="280">
                  <c:v>0.95064848631701582</c:v>
                </c:pt>
                <c:pt idx="281">
                  <c:v>0.94319707588570989</c:v>
                </c:pt>
                <c:pt idx="282">
                  <c:v>0.93807022464809986</c:v>
                </c:pt>
                <c:pt idx="283">
                  <c:v>0.94618498334603407</c:v>
                </c:pt>
                <c:pt idx="284">
                  <c:v>0.94606120626909451</c:v>
                </c:pt>
                <c:pt idx="285">
                  <c:v>0.95566869330527393</c:v>
                </c:pt>
                <c:pt idx="286">
                  <c:v>0.95835113887622969</c:v>
                </c:pt>
                <c:pt idx="287">
                  <c:v>0.96078124413821131</c:v>
                </c:pt>
                <c:pt idx="288">
                  <c:v>0.95171462755622971</c:v>
                </c:pt>
                <c:pt idx="289">
                  <c:v>0.95496298050261785</c:v>
                </c:pt>
                <c:pt idx="290">
                  <c:v>0.95541103690683227</c:v>
                </c:pt>
                <c:pt idx="291">
                  <c:v>0.95368959034909828</c:v>
                </c:pt>
                <c:pt idx="292">
                  <c:v>0.9564504919613539</c:v>
                </c:pt>
                <c:pt idx="293">
                  <c:v>0.95378276331254774</c:v>
                </c:pt>
                <c:pt idx="294">
                  <c:v>0.95576095010776219</c:v>
                </c:pt>
                <c:pt idx="295">
                  <c:v>0.95386656008255721</c:v>
                </c:pt>
                <c:pt idx="296">
                  <c:v>0.95324728416969062</c:v>
                </c:pt>
                <c:pt idx="297">
                  <c:v>0.95105398941301811</c:v>
                </c:pt>
                <c:pt idx="298">
                  <c:v>0.9583059086888166</c:v>
                </c:pt>
                <c:pt idx="299">
                  <c:v>0.95665728125999394</c:v>
                </c:pt>
                <c:pt idx="300">
                  <c:v>0.95640989975054025</c:v>
                </c:pt>
                <c:pt idx="301">
                  <c:v>0.93967687877307415</c:v>
                </c:pt>
                <c:pt idx="302">
                  <c:v>0.93033768095146985</c:v>
                </c:pt>
                <c:pt idx="303">
                  <c:v>0.92923837001932375</c:v>
                </c:pt>
                <c:pt idx="304">
                  <c:v>0.93124607802211945</c:v>
                </c:pt>
                <c:pt idx="305">
                  <c:v>0.9332968199134094</c:v>
                </c:pt>
                <c:pt idx="306">
                  <c:v>0.93145532914097562</c:v>
                </c:pt>
                <c:pt idx="307">
                  <c:v>0.93170218754345913</c:v>
                </c:pt>
                <c:pt idx="308">
                  <c:v>0.93019893021786626</c:v>
                </c:pt>
                <c:pt idx="309">
                  <c:v>0.93082570103740236</c:v>
                </c:pt>
                <c:pt idx="310">
                  <c:v>0.92848451651566188</c:v>
                </c:pt>
                <c:pt idx="311">
                  <c:v>0.93262382497058294</c:v>
                </c:pt>
                <c:pt idx="312">
                  <c:v>0.93333503619164948</c:v>
                </c:pt>
                <c:pt idx="313">
                  <c:v>0.92756366647988364</c:v>
                </c:pt>
                <c:pt idx="314">
                  <c:v>0.92973910152155614</c:v>
                </c:pt>
                <c:pt idx="315">
                  <c:v>0.93007415320391462</c:v>
                </c:pt>
                <c:pt idx="316">
                  <c:v>0.9318745290328031</c:v>
                </c:pt>
                <c:pt idx="317">
                  <c:v>0.9362310795286013</c:v>
                </c:pt>
                <c:pt idx="318">
                  <c:v>0.95928433400828128</c:v>
                </c:pt>
                <c:pt idx="319">
                  <c:v>0.95277593356579737</c:v>
                </c:pt>
                <c:pt idx="320">
                  <c:v>0.9518215808756133</c:v>
                </c:pt>
                <c:pt idx="321">
                  <c:v>0.95726545310517241</c:v>
                </c:pt>
                <c:pt idx="322">
                  <c:v>0.95312878894586561</c:v>
                </c:pt>
                <c:pt idx="323">
                  <c:v>0.95391780971939766</c:v>
                </c:pt>
                <c:pt idx="324">
                  <c:v>0.95266994486444612</c:v>
                </c:pt>
                <c:pt idx="325">
                  <c:v>0.93207412677263446</c:v>
                </c:pt>
                <c:pt idx="326">
                  <c:v>0.93536122848754966</c:v>
                </c:pt>
                <c:pt idx="327">
                  <c:v>0.93809153379038002</c:v>
                </c:pt>
                <c:pt idx="328">
                  <c:v>0.93673294742604185</c:v>
                </c:pt>
                <c:pt idx="329">
                  <c:v>0.93937817499755549</c:v>
                </c:pt>
                <c:pt idx="330">
                  <c:v>0.94086404959442138</c:v>
                </c:pt>
                <c:pt idx="331">
                  <c:v>0.94036993723478846</c:v>
                </c:pt>
                <c:pt idx="332">
                  <c:v>0.9433061738790699</c:v>
                </c:pt>
                <c:pt idx="333">
                  <c:v>0.94015409183516307</c:v>
                </c:pt>
                <c:pt idx="334">
                  <c:v>0.9303758396063706</c:v>
                </c:pt>
                <c:pt idx="335">
                  <c:v>0.93837588135445171</c:v>
                </c:pt>
                <c:pt idx="336">
                  <c:v>0.94057571865592804</c:v>
                </c:pt>
                <c:pt idx="337">
                  <c:v>0.94741982902862809</c:v>
                </c:pt>
                <c:pt idx="338">
                  <c:v>0.94795917531133977</c:v>
                </c:pt>
                <c:pt idx="339">
                  <c:v>0.95069468918539901</c:v>
                </c:pt>
                <c:pt idx="340">
                  <c:v>0.96379388260756216</c:v>
                </c:pt>
                <c:pt idx="341">
                  <c:v>0.9662575642239345</c:v>
                </c:pt>
                <c:pt idx="342">
                  <c:v>0.96572003316366939</c:v>
                </c:pt>
                <c:pt idx="343">
                  <c:v>0.96786832696378122</c:v>
                </c:pt>
                <c:pt idx="344">
                  <c:v>0.9633237235196056</c:v>
                </c:pt>
                <c:pt idx="345">
                  <c:v>0.96807418677285428</c:v>
                </c:pt>
                <c:pt idx="346">
                  <c:v>0.98469391196311806</c:v>
                </c:pt>
                <c:pt idx="347">
                  <c:v>0.98555904669248207</c:v>
                </c:pt>
                <c:pt idx="348">
                  <c:v>0.98477596725857397</c:v>
                </c:pt>
                <c:pt idx="349">
                  <c:v>0.98605264004422388</c:v>
                </c:pt>
                <c:pt idx="350">
                  <c:v>0.98291689861784637</c:v>
                </c:pt>
                <c:pt idx="351">
                  <c:v>0.97942062779840922</c:v>
                </c:pt>
                <c:pt idx="352">
                  <c:v>0.97769075570772923</c:v>
                </c:pt>
                <c:pt idx="353">
                  <c:v>0.98165148999481555</c:v>
                </c:pt>
                <c:pt idx="354">
                  <c:v>0.97500037078963897</c:v>
                </c:pt>
                <c:pt idx="355">
                  <c:v>0.97553701522082781</c:v>
                </c:pt>
                <c:pt idx="356">
                  <c:v>0.98496888866117926</c:v>
                </c:pt>
                <c:pt idx="357">
                  <c:v>0.98186482555480792</c:v>
                </c:pt>
                <c:pt idx="358">
                  <c:v>0.98008832277145619</c:v>
                </c:pt>
                <c:pt idx="359">
                  <c:v>0.97644602574643979</c:v>
                </c:pt>
                <c:pt idx="360">
                  <c:v>0.97205726237474088</c:v>
                </c:pt>
                <c:pt idx="361">
                  <c:v>0.97209870110327701</c:v>
                </c:pt>
                <c:pt idx="362">
                  <c:v>0.97135239995937761</c:v>
                </c:pt>
                <c:pt idx="363">
                  <c:v>0.97068893620700392</c:v>
                </c:pt>
                <c:pt idx="364">
                  <c:v>0.97421440064741482</c:v>
                </c:pt>
                <c:pt idx="365">
                  <c:v>0.97807223193095572</c:v>
                </c:pt>
                <c:pt idx="366">
                  <c:v>0.98507993546869099</c:v>
                </c:pt>
                <c:pt idx="367">
                  <c:v>0.98313115414352492</c:v>
                </c:pt>
                <c:pt idx="368">
                  <c:v>0.9860735810993182</c:v>
                </c:pt>
                <c:pt idx="369">
                  <c:v>1.0057244092378701</c:v>
                </c:pt>
                <c:pt idx="370">
                  <c:v>1.0244488937584564</c:v>
                </c:pt>
                <c:pt idx="371">
                  <c:v>1.0173688407220427</c:v>
                </c:pt>
                <c:pt idx="372">
                  <c:v>1.0147381006580352</c:v>
                </c:pt>
                <c:pt idx="373">
                  <c:v>1.0111743390721748</c:v>
                </c:pt>
                <c:pt idx="374">
                  <c:v>1.0155757569503256</c:v>
                </c:pt>
                <c:pt idx="375">
                  <c:v>1.011108354815148</c:v>
                </c:pt>
                <c:pt idx="376">
                  <c:v>1.0125913895350955</c:v>
                </c:pt>
                <c:pt idx="377">
                  <c:v>1.0094578868597588</c:v>
                </c:pt>
                <c:pt idx="378">
                  <c:v>1.0055745620648004</c:v>
                </c:pt>
                <c:pt idx="379">
                  <c:v>1.0051195883817334</c:v>
                </c:pt>
                <c:pt idx="380">
                  <c:v>1.0045813451301278</c:v>
                </c:pt>
                <c:pt idx="381">
                  <c:v>1.0085576049948297</c:v>
                </c:pt>
                <c:pt idx="382">
                  <c:v>1.010960658957639</c:v>
                </c:pt>
                <c:pt idx="383">
                  <c:v>1.0052476602542644</c:v>
                </c:pt>
                <c:pt idx="384">
                  <c:v>1.0095897505395395</c:v>
                </c:pt>
                <c:pt idx="385">
                  <c:v>1.0102523033892905</c:v>
                </c:pt>
                <c:pt idx="386">
                  <c:v>1.012528923634326</c:v>
                </c:pt>
                <c:pt idx="387">
                  <c:v>1.014474820731595</c:v>
                </c:pt>
                <c:pt idx="388">
                  <c:v>1.0151771596232531</c:v>
                </c:pt>
                <c:pt idx="389">
                  <c:v>1.0126567767686729</c:v>
                </c:pt>
                <c:pt idx="390">
                  <c:v>1.0006271797804696</c:v>
                </c:pt>
                <c:pt idx="391">
                  <c:v>0.99747408232527734</c:v>
                </c:pt>
                <c:pt idx="392">
                  <c:v>0.99219666154310282</c:v>
                </c:pt>
                <c:pt idx="393">
                  <c:v>0.99759721407247404</c:v>
                </c:pt>
                <c:pt idx="394">
                  <c:v>0.99668733348304395</c:v>
                </c:pt>
                <c:pt idx="395">
                  <c:v>0.99759810220699485</c:v>
                </c:pt>
                <c:pt idx="396">
                  <c:v>1.0014861157734853</c:v>
                </c:pt>
                <c:pt idx="397">
                  <c:v>0.99963498558117958</c:v>
                </c:pt>
                <c:pt idx="398">
                  <c:v>0.9908550485918266</c:v>
                </c:pt>
                <c:pt idx="399">
                  <c:v>0.99286973150357816</c:v>
                </c:pt>
                <c:pt idx="400">
                  <c:v>0.9893335446932553</c:v>
                </c:pt>
                <c:pt idx="401">
                  <c:v>0.99390949781453708</c:v>
                </c:pt>
                <c:pt idx="402">
                  <c:v>0.99578273308975296</c:v>
                </c:pt>
                <c:pt idx="403">
                  <c:v>1.0067022067891449</c:v>
                </c:pt>
                <c:pt idx="404">
                  <c:v>1.0078667359725475</c:v>
                </c:pt>
                <c:pt idx="405">
                  <c:v>1.0045820759775874</c:v>
                </c:pt>
                <c:pt idx="406">
                  <c:v>1.0047899477834055</c:v>
                </c:pt>
                <c:pt idx="407">
                  <c:v>1.0084499453580031</c:v>
                </c:pt>
                <c:pt idx="408">
                  <c:v>1.0016234739991887</c:v>
                </c:pt>
                <c:pt idx="409">
                  <c:v>1.0125096547847607</c:v>
                </c:pt>
                <c:pt idx="410">
                  <c:v>1.0112158561691253</c:v>
                </c:pt>
                <c:pt idx="411">
                  <c:v>1.0117548374004524</c:v>
                </c:pt>
                <c:pt idx="412">
                  <c:v>1.0175156187442291</c:v>
                </c:pt>
                <c:pt idx="413">
                  <c:v>1.027881574597171</c:v>
                </c:pt>
                <c:pt idx="414">
                  <c:v>1.0259241709797529</c:v>
                </c:pt>
                <c:pt idx="415">
                  <c:v>1.0228280006970811</c:v>
                </c:pt>
                <c:pt idx="416">
                  <c:v>1.0209065290024852</c:v>
                </c:pt>
                <c:pt idx="417">
                  <c:v>1.0217266923504416</c:v>
                </c:pt>
                <c:pt idx="418">
                  <c:v>1.0211936246857727</c:v>
                </c:pt>
                <c:pt idx="419">
                  <c:v>1.0250511499112336</c:v>
                </c:pt>
                <c:pt idx="420">
                  <c:v>1.0194513410134813</c:v>
                </c:pt>
                <c:pt idx="421">
                  <c:v>1.0290260849471862</c:v>
                </c:pt>
                <c:pt idx="422">
                  <c:v>1.0279388704931438</c:v>
                </c:pt>
                <c:pt idx="423">
                  <c:v>1.0301292631395158</c:v>
                </c:pt>
                <c:pt idx="424">
                  <c:v>1.0331876453721647</c:v>
                </c:pt>
                <c:pt idx="425">
                  <c:v>1.0267132117358815</c:v>
                </c:pt>
                <c:pt idx="426">
                  <c:v>1.0364172612201852</c:v>
                </c:pt>
                <c:pt idx="427">
                  <c:v>1.0437487508079608</c:v>
                </c:pt>
                <c:pt idx="428">
                  <c:v>1.0481545630047617</c:v>
                </c:pt>
                <c:pt idx="429">
                  <c:v>1.0454358462947493</c:v>
                </c:pt>
                <c:pt idx="430">
                  <c:v>1.0438080627443986</c:v>
                </c:pt>
                <c:pt idx="431">
                  <c:v>1.0471953009568611</c:v>
                </c:pt>
                <c:pt idx="432">
                  <c:v>1.0459740439681613</c:v>
                </c:pt>
                <c:pt idx="433">
                  <c:v>1.0558060074218454</c:v>
                </c:pt>
                <c:pt idx="434">
                  <c:v>1.0611144298665502</c:v>
                </c:pt>
                <c:pt idx="435">
                  <c:v>1.0639295223417913</c:v>
                </c:pt>
                <c:pt idx="436">
                  <c:v>1.0675442411300007</c:v>
                </c:pt>
                <c:pt idx="437">
                  <c:v>1.0747154010130173</c:v>
                </c:pt>
                <c:pt idx="438">
                  <c:v>1.0756108377656524</c:v>
                </c:pt>
                <c:pt idx="439">
                  <c:v>1.0652060870154303</c:v>
                </c:pt>
                <c:pt idx="440">
                  <c:v>1.0558890916394761</c:v>
                </c:pt>
                <c:pt idx="441">
                  <c:v>1.0612574195264379</c:v>
                </c:pt>
                <c:pt idx="442">
                  <c:v>1.056340202172191</c:v>
                </c:pt>
                <c:pt idx="443">
                  <c:v>1.0421803094728868</c:v>
                </c:pt>
                <c:pt idx="444">
                  <c:v>1.0394742156464265</c:v>
                </c:pt>
                <c:pt idx="445">
                  <c:v>1.0424231367649097</c:v>
                </c:pt>
                <c:pt idx="446">
                  <c:v>1.0446356882312207</c:v>
                </c:pt>
                <c:pt idx="447">
                  <c:v>1.0576672536101719</c:v>
                </c:pt>
                <c:pt idx="448">
                  <c:v>1.0467634674904793</c:v>
                </c:pt>
                <c:pt idx="449">
                  <c:v>1.0408676155882091</c:v>
                </c:pt>
                <c:pt idx="450">
                  <c:v>1.0366471400228807</c:v>
                </c:pt>
                <c:pt idx="451">
                  <c:v>1.0177436155338224</c:v>
                </c:pt>
                <c:pt idx="452">
                  <c:v>1.0140759970547544</c:v>
                </c:pt>
                <c:pt idx="453">
                  <c:v>1.0106980752241788</c:v>
                </c:pt>
                <c:pt idx="454">
                  <c:v>1.0093134066841831</c:v>
                </c:pt>
                <c:pt idx="455">
                  <c:v>1.0113201486705221</c:v>
                </c:pt>
                <c:pt idx="456">
                  <c:v>1.0102193454512731</c:v>
                </c:pt>
                <c:pt idx="457">
                  <c:v>1.0084649682611242</c:v>
                </c:pt>
                <c:pt idx="458">
                  <c:v>1.0121914695813239</c:v>
                </c:pt>
                <c:pt idx="459">
                  <c:v>1.0094553533993991</c:v>
                </c:pt>
                <c:pt idx="460">
                  <c:v>1.0061824967665884</c:v>
                </c:pt>
                <c:pt idx="461">
                  <c:v>1.0048297317813044</c:v>
                </c:pt>
                <c:pt idx="462">
                  <c:v>1.0077843167660818</c:v>
                </c:pt>
                <c:pt idx="463">
                  <c:v>1.0147179726444331</c:v>
                </c:pt>
                <c:pt idx="464">
                  <c:v>1.0214411645476467</c:v>
                </c:pt>
                <c:pt idx="465">
                  <c:v>1.0202107398495415</c:v>
                </c:pt>
                <c:pt idx="466">
                  <c:v>1.0176275645341253</c:v>
                </c:pt>
                <c:pt idx="467">
                  <c:v>1.0191042061426776</c:v>
                </c:pt>
                <c:pt idx="468">
                  <c:v>1.0168466266818377</c:v>
                </c:pt>
                <c:pt idx="469">
                  <c:v>1.0128651578105874</c:v>
                </c:pt>
                <c:pt idx="470">
                  <c:v>1.0101962763297401</c:v>
                </c:pt>
                <c:pt idx="471">
                  <c:v>1.0155770673405604</c:v>
                </c:pt>
                <c:pt idx="472">
                  <c:v>1.0269949241025391</c:v>
                </c:pt>
                <c:pt idx="473">
                  <c:v>1.0227792356116365</c:v>
                </c:pt>
                <c:pt idx="474">
                  <c:v>1.0283907322808314</c:v>
                </c:pt>
                <c:pt idx="475">
                  <c:v>1.0247578235821446</c:v>
                </c:pt>
                <c:pt idx="476">
                  <c:v>1.0298753079593024</c:v>
                </c:pt>
                <c:pt idx="477">
                  <c:v>1.0296309315959775</c:v>
                </c:pt>
                <c:pt idx="478">
                  <c:v>1.0321948549744449</c:v>
                </c:pt>
                <c:pt idx="479">
                  <c:v>1.0333725754718466</c:v>
                </c:pt>
                <c:pt idx="480">
                  <c:v>1.0366986035126011</c:v>
                </c:pt>
                <c:pt idx="481">
                  <c:v>1.0283333727468111</c:v>
                </c:pt>
                <c:pt idx="482">
                  <c:v>1.0287410823727545</c:v>
                </c:pt>
                <c:pt idx="483">
                  <c:v>1.0256363615256414</c:v>
                </c:pt>
                <c:pt idx="484">
                  <c:v>1.0308414724130792</c:v>
                </c:pt>
                <c:pt idx="485">
                  <c:v>1.033289348628885</c:v>
                </c:pt>
                <c:pt idx="486">
                  <c:v>1.0380481267159085</c:v>
                </c:pt>
                <c:pt idx="487">
                  <c:v>1.0426984955490897</c:v>
                </c:pt>
                <c:pt idx="488">
                  <c:v>1.0398728986394272</c:v>
                </c:pt>
                <c:pt idx="489">
                  <c:v>1.0395862246885745</c:v>
                </c:pt>
                <c:pt idx="490">
                  <c:v>1.0407747447751459</c:v>
                </c:pt>
                <c:pt idx="491">
                  <c:v>1.0365116768532769</c:v>
                </c:pt>
                <c:pt idx="492">
                  <c:v>1.0490948804088187</c:v>
                </c:pt>
                <c:pt idx="493">
                  <c:v>1.0485645235208572</c:v>
                </c:pt>
                <c:pt idx="494">
                  <c:v>1.049989646164661</c:v>
                </c:pt>
                <c:pt idx="495">
                  <c:v>1.0466537110480569</c:v>
                </c:pt>
                <c:pt idx="496">
                  <c:v>1.0458779341363555</c:v>
                </c:pt>
                <c:pt idx="497">
                  <c:v>1.0389256987445903</c:v>
                </c:pt>
                <c:pt idx="498">
                  <c:v>1.0392124741104769</c:v>
                </c:pt>
                <c:pt idx="499">
                  <c:v>1.0394174720538369</c:v>
                </c:pt>
                <c:pt idx="500">
                  <c:v>1.0333904611988256</c:v>
                </c:pt>
                <c:pt idx="501">
                  <c:v>1.0293718161984098</c:v>
                </c:pt>
                <c:pt idx="502">
                  <c:v>1.03171063549292</c:v>
                </c:pt>
                <c:pt idx="503">
                  <c:v>1.0338038460227792</c:v>
                </c:pt>
                <c:pt idx="504">
                  <c:v>1.0342552654535451</c:v>
                </c:pt>
                <c:pt idx="505">
                  <c:v>1.0293311783013197</c:v>
                </c:pt>
                <c:pt idx="506">
                  <c:v>1.0261303557722659</c:v>
                </c:pt>
                <c:pt idx="507">
                  <c:v>1.0340084764948358</c:v>
                </c:pt>
                <c:pt idx="508">
                  <c:v>1.0325858516111985</c:v>
                </c:pt>
                <c:pt idx="509">
                  <c:v>1.033846590539909</c:v>
                </c:pt>
                <c:pt idx="510">
                  <c:v>1.0384097340170519</c:v>
                </c:pt>
                <c:pt idx="511">
                  <c:v>1.0289534570944199</c:v>
                </c:pt>
                <c:pt idx="512">
                  <c:v>1.0300582615126264</c:v>
                </c:pt>
                <c:pt idx="513">
                  <c:v>1.0322706123553043</c:v>
                </c:pt>
                <c:pt idx="514">
                  <c:v>1.0257981569404986</c:v>
                </c:pt>
                <c:pt idx="515">
                  <c:v>1.0287059454326906</c:v>
                </c:pt>
                <c:pt idx="516">
                  <c:v>1.036246095451796</c:v>
                </c:pt>
                <c:pt idx="517">
                  <c:v>1.0348119752396625</c:v>
                </c:pt>
                <c:pt idx="518">
                  <c:v>1.0325599628532955</c:v>
                </c:pt>
                <c:pt idx="519">
                  <c:v>1.0317000421989524</c:v>
                </c:pt>
                <c:pt idx="520">
                  <c:v>1.0279725061943741</c:v>
                </c:pt>
                <c:pt idx="521">
                  <c:v>1.0330934417475415</c:v>
                </c:pt>
                <c:pt idx="522">
                  <c:v>1.0435419319231094</c:v>
                </c:pt>
                <c:pt idx="523">
                  <c:v>1.0442792668517702</c:v>
                </c:pt>
                <c:pt idx="524">
                  <c:v>1.044320144598414</c:v>
                </c:pt>
                <c:pt idx="525">
                  <c:v>1.0416632366654033</c:v>
                </c:pt>
                <c:pt idx="526">
                  <c:v>1.0421134325495183</c:v>
                </c:pt>
                <c:pt idx="527">
                  <c:v>1.0405166626777385</c:v>
                </c:pt>
                <c:pt idx="528">
                  <c:v>1.0376505188598115</c:v>
                </c:pt>
                <c:pt idx="529">
                  <c:v>1.0308119630444705</c:v>
                </c:pt>
                <c:pt idx="530">
                  <c:v>1.0317498877006279</c:v>
                </c:pt>
                <c:pt idx="531">
                  <c:v>1.0261083838164384</c:v>
                </c:pt>
                <c:pt idx="532">
                  <c:v>1.0207174002121713</c:v>
                </c:pt>
                <c:pt idx="533">
                  <c:v>1.0234453644994845</c:v>
                </c:pt>
                <c:pt idx="534">
                  <c:v>1.0275472184059706</c:v>
                </c:pt>
                <c:pt idx="535">
                  <c:v>1.0255434211781891</c:v>
                </c:pt>
                <c:pt idx="536">
                  <c:v>1.0280419294052932</c:v>
                </c:pt>
                <c:pt idx="537">
                  <c:v>1.0270609811659455</c:v>
                </c:pt>
                <c:pt idx="538">
                  <c:v>1.0290247376029034</c:v>
                </c:pt>
                <c:pt idx="539">
                  <c:v>1.0273908981922735</c:v>
                </c:pt>
                <c:pt idx="540">
                  <c:v>1.0243236690381352</c:v>
                </c:pt>
                <c:pt idx="541">
                  <c:v>1.0214931390756357</c:v>
                </c:pt>
                <c:pt idx="542">
                  <c:v>1.0194002013504431</c:v>
                </c:pt>
                <c:pt idx="543">
                  <c:v>1.0165679070061564</c:v>
                </c:pt>
                <c:pt idx="544">
                  <c:v>1.0185796120036645</c:v>
                </c:pt>
                <c:pt idx="545">
                  <c:v>1.0173477125813637</c:v>
                </c:pt>
                <c:pt idx="546">
                  <c:v>1.0200165586890493</c:v>
                </c:pt>
                <c:pt idx="547">
                  <c:v>1.0252317241695743</c:v>
                </c:pt>
                <c:pt idx="548">
                  <c:v>1.0397809787567074</c:v>
                </c:pt>
                <c:pt idx="549">
                  <c:v>1.0411309439981631</c:v>
                </c:pt>
                <c:pt idx="550">
                  <c:v>1.0430971118659333</c:v>
                </c:pt>
                <c:pt idx="551">
                  <c:v>1.0347394871714759</c:v>
                </c:pt>
                <c:pt idx="552">
                  <c:v>1.0315444940397136</c:v>
                </c:pt>
                <c:pt idx="553">
                  <c:v>1.0335122611112371</c:v>
                </c:pt>
                <c:pt idx="554">
                  <c:v>1.0408115977964651</c:v>
                </c:pt>
                <c:pt idx="555">
                  <c:v>1.0527841395663073</c:v>
                </c:pt>
                <c:pt idx="556">
                  <c:v>1.0512398480886533</c:v>
                </c:pt>
                <c:pt idx="557">
                  <c:v>1.0722991004739697</c:v>
                </c:pt>
                <c:pt idx="558">
                  <c:v>1.072620382577443</c:v>
                </c:pt>
                <c:pt idx="559">
                  <c:v>1.0750181033387658</c:v>
                </c:pt>
                <c:pt idx="560">
                  <c:v>1.0803773913383501</c:v>
                </c:pt>
                <c:pt idx="561">
                  <c:v>1.0722653894982463</c:v>
                </c:pt>
                <c:pt idx="562">
                  <c:v>1.0616043507322537</c:v>
                </c:pt>
                <c:pt idx="563">
                  <c:v>1.067525811485144</c:v>
                </c:pt>
                <c:pt idx="564">
                  <c:v>1.0763800931573693</c:v>
                </c:pt>
                <c:pt idx="565">
                  <c:v>1.0838421689009607</c:v>
                </c:pt>
                <c:pt idx="566">
                  <c:v>1.08946667418846</c:v>
                </c:pt>
                <c:pt idx="567">
                  <c:v>1.0887092197344677</c:v>
                </c:pt>
                <c:pt idx="568">
                  <c:v>1.0879520203679249</c:v>
                </c:pt>
                <c:pt idx="569">
                  <c:v>1.077017748995182</c:v>
                </c:pt>
                <c:pt idx="570">
                  <c:v>1.0710846341752014</c:v>
                </c:pt>
                <c:pt idx="571">
                  <c:v>1.0692194383738105</c:v>
                </c:pt>
                <c:pt idx="572">
                  <c:v>1.0837501530742717</c:v>
                </c:pt>
                <c:pt idx="573">
                  <c:v>1.0790706611774759</c:v>
                </c:pt>
                <c:pt idx="574">
                  <c:v>1.088770754017593</c:v>
                </c:pt>
                <c:pt idx="575">
                  <c:v>1.0938613523314598</c:v>
                </c:pt>
                <c:pt idx="576">
                  <c:v>1.0995930014496298</c:v>
                </c:pt>
                <c:pt idx="577">
                  <c:v>1.10110465666451</c:v>
                </c:pt>
                <c:pt idx="578">
                  <c:v>1.1049353770321151</c:v>
                </c:pt>
                <c:pt idx="579">
                  <c:v>1.099579663006474</c:v>
                </c:pt>
                <c:pt idx="580">
                  <c:v>1.1058807962932025</c:v>
                </c:pt>
                <c:pt idx="581">
                  <c:v>1.1040148065670614</c:v>
                </c:pt>
                <c:pt idx="582">
                  <c:v>1.099601927793963</c:v>
                </c:pt>
                <c:pt idx="583">
                  <c:v>1.0915182673063515</c:v>
                </c:pt>
                <c:pt idx="584">
                  <c:v>1.1061838358178577</c:v>
                </c:pt>
                <c:pt idx="585">
                  <c:v>1.1078595696719369</c:v>
                </c:pt>
                <c:pt idx="586">
                  <c:v>1.1062329665207173</c:v>
                </c:pt>
                <c:pt idx="587">
                  <c:v>1.1119181072271387</c:v>
                </c:pt>
                <c:pt idx="588">
                  <c:v>1.1220271015997116</c:v>
                </c:pt>
                <c:pt idx="589">
                  <c:v>1.1191192327138324</c:v>
                </c:pt>
                <c:pt idx="590">
                  <c:v>1.1336735486407092</c:v>
                </c:pt>
                <c:pt idx="591">
                  <c:v>1.1421381412949587</c:v>
                </c:pt>
                <c:pt idx="592">
                  <c:v>1.1425683875941202</c:v>
                </c:pt>
                <c:pt idx="593">
                  <c:v>1.1396975238207403</c:v>
                </c:pt>
                <c:pt idx="594">
                  <c:v>1.1517081017656272</c:v>
                </c:pt>
                <c:pt idx="595">
                  <c:v>1.153002339225091</c:v>
                </c:pt>
                <c:pt idx="596">
                  <c:v>1.1461352826733864</c:v>
                </c:pt>
                <c:pt idx="597">
                  <c:v>1.1536857893125962</c:v>
                </c:pt>
                <c:pt idx="598">
                  <c:v>1.1497376499973344</c:v>
                </c:pt>
                <c:pt idx="599">
                  <c:v>1.1470794346500208</c:v>
                </c:pt>
                <c:pt idx="600">
                  <c:v>1.1470395550996637</c:v>
                </c:pt>
                <c:pt idx="601">
                  <c:v>1.1483157095847969</c:v>
                </c:pt>
                <c:pt idx="602">
                  <c:v>1.1493515418755462</c:v>
                </c:pt>
                <c:pt idx="603">
                  <c:v>1.1628484994997605</c:v>
                </c:pt>
                <c:pt idx="604">
                  <c:v>1.1648898656058189</c:v>
                </c:pt>
                <c:pt idx="605">
                  <c:v>1.1536874251850653</c:v>
                </c:pt>
                <c:pt idx="606">
                  <c:v>1.1478318668465632</c:v>
                </c:pt>
                <c:pt idx="607">
                  <c:v>1.1512734255698682</c:v>
                </c:pt>
                <c:pt idx="608">
                  <c:v>1.1527127572404425</c:v>
                </c:pt>
                <c:pt idx="609">
                  <c:v>1.1462433042501929</c:v>
                </c:pt>
                <c:pt idx="610">
                  <c:v>1.1429097305151892</c:v>
                </c:pt>
                <c:pt idx="611">
                  <c:v>1.1263841648386759</c:v>
                </c:pt>
                <c:pt idx="612">
                  <c:v>1.1350683057920805</c:v>
                </c:pt>
                <c:pt idx="613">
                  <c:v>1.1405299306929502</c:v>
                </c:pt>
                <c:pt idx="614">
                  <c:v>1.1369507188456554</c:v>
                </c:pt>
                <c:pt idx="615">
                  <c:v>1.1409699594302396</c:v>
                </c:pt>
                <c:pt idx="616">
                  <c:v>1.1450737337474544</c:v>
                </c:pt>
                <c:pt idx="617">
                  <c:v>1.1453952775451464</c:v>
                </c:pt>
                <c:pt idx="618">
                  <c:v>1.1555159519517471</c:v>
                </c:pt>
                <c:pt idx="619">
                  <c:v>1.1614698763442157</c:v>
                </c:pt>
                <c:pt idx="620">
                  <c:v>1.1583412839363401</c:v>
                </c:pt>
                <c:pt idx="621">
                  <c:v>1.1766553919592471</c:v>
                </c:pt>
                <c:pt idx="622">
                  <c:v>1.1852375932544763</c:v>
                </c:pt>
                <c:pt idx="623">
                  <c:v>1.1858714018318406</c:v>
                </c:pt>
                <c:pt idx="624">
                  <c:v>1.1813844293562492</c:v>
                </c:pt>
                <c:pt idx="625">
                  <c:v>1.1784970999910584</c:v>
                </c:pt>
                <c:pt idx="626">
                  <c:v>1.1763515461489662</c:v>
                </c:pt>
                <c:pt idx="627">
                  <c:v>1.178222739448805</c:v>
                </c:pt>
                <c:pt idx="628">
                  <c:v>1.1851478427005313</c:v>
                </c:pt>
                <c:pt idx="629">
                  <c:v>1.1785407853116114</c:v>
                </c:pt>
                <c:pt idx="630">
                  <c:v>1.1720588189457302</c:v>
                </c:pt>
                <c:pt idx="631">
                  <c:v>1.1699072872963643</c:v>
                </c:pt>
                <c:pt idx="632">
                  <c:v>1.166832902337376</c:v>
                </c:pt>
                <c:pt idx="633">
                  <c:v>1.1729017142682587</c:v>
                </c:pt>
                <c:pt idx="634">
                  <c:v>1.1707449841776647</c:v>
                </c:pt>
                <c:pt idx="635">
                  <c:v>1.164358637984245</c:v>
                </c:pt>
                <c:pt idx="636">
                  <c:v>1.1645184001488744</c:v>
                </c:pt>
                <c:pt idx="637">
                  <c:v>1.1671525507310183</c:v>
                </c:pt>
                <c:pt idx="638">
                  <c:v>1.1657231655589231</c:v>
                </c:pt>
                <c:pt idx="639">
                  <c:v>1.1644090599606249</c:v>
                </c:pt>
                <c:pt idx="640">
                  <c:v>1.1676451942497597</c:v>
                </c:pt>
                <c:pt idx="641">
                  <c:v>1.1684812911788856</c:v>
                </c:pt>
                <c:pt idx="642">
                  <c:v>1.1693956082307986</c:v>
                </c:pt>
                <c:pt idx="643">
                  <c:v>1.1697535280423281</c:v>
                </c:pt>
                <c:pt idx="644">
                  <c:v>1.1639864539890508</c:v>
                </c:pt>
                <c:pt idx="645">
                  <c:v>1.1654266005466882</c:v>
                </c:pt>
                <c:pt idx="646">
                  <c:v>1.1691942902878298</c:v>
                </c:pt>
                <c:pt idx="647">
                  <c:v>1.1789109514036595</c:v>
                </c:pt>
                <c:pt idx="648">
                  <c:v>1.1777089581756339</c:v>
                </c:pt>
                <c:pt idx="649">
                  <c:v>1.184197492090219</c:v>
                </c:pt>
                <c:pt idx="650">
                  <c:v>1.1886854868626582</c:v>
                </c:pt>
                <c:pt idx="651">
                  <c:v>1.1880069541786116</c:v>
                </c:pt>
                <c:pt idx="652">
                  <c:v>1.1917161569924024</c:v>
                </c:pt>
                <c:pt idx="653">
                  <c:v>1.1919234167369102</c:v>
                </c:pt>
                <c:pt idx="654">
                  <c:v>1.20051876002638</c:v>
                </c:pt>
                <c:pt idx="655">
                  <c:v>1.2019809374040566</c:v>
                </c:pt>
                <c:pt idx="656">
                  <c:v>1.1963049688660246</c:v>
                </c:pt>
                <c:pt idx="657">
                  <c:v>1.1970576808528461</c:v>
                </c:pt>
                <c:pt idx="658">
                  <c:v>1.2017364753656197</c:v>
                </c:pt>
                <c:pt idx="659">
                  <c:v>1.2007101666316249</c:v>
                </c:pt>
                <c:pt idx="660">
                  <c:v>1.2084828515780437</c:v>
                </c:pt>
                <c:pt idx="661">
                  <c:v>1.224197624177825</c:v>
                </c:pt>
                <c:pt idx="662">
                  <c:v>1.2199780179655062</c:v>
                </c:pt>
                <c:pt idx="663">
                  <c:v>1.2165745853695964</c:v>
                </c:pt>
                <c:pt idx="664">
                  <c:v>1.2136678036072706</c:v>
                </c:pt>
                <c:pt idx="665">
                  <c:v>1.2157968931913414</c:v>
                </c:pt>
                <c:pt idx="666">
                  <c:v>1.2171757765260256</c:v>
                </c:pt>
                <c:pt idx="667">
                  <c:v>1.2143826814098235</c:v>
                </c:pt>
                <c:pt idx="668">
                  <c:v>1.226173876561558</c:v>
                </c:pt>
                <c:pt idx="669">
                  <c:v>1.2259512596631263</c:v>
                </c:pt>
                <c:pt idx="670">
                  <c:v>1.2302316081630507</c:v>
                </c:pt>
                <c:pt idx="671">
                  <c:v>1.2425533546911292</c:v>
                </c:pt>
                <c:pt idx="672">
                  <c:v>1.2456356151899231</c:v>
                </c:pt>
                <c:pt idx="673">
                  <c:v>1.2414103808723347</c:v>
                </c:pt>
                <c:pt idx="674">
                  <c:v>1.2366567497063419</c:v>
                </c:pt>
                <c:pt idx="675">
                  <c:v>1.2479622338259158</c:v>
                </c:pt>
                <c:pt idx="676">
                  <c:v>1.2697496038665701</c:v>
                </c:pt>
                <c:pt idx="677">
                  <c:v>1.2686879534688167</c:v>
                </c:pt>
                <c:pt idx="678">
                  <c:v>1.2823145728777594</c:v>
                </c:pt>
                <c:pt idx="679">
                  <c:v>1.2882713222833919</c:v>
                </c:pt>
                <c:pt idx="680">
                  <c:v>1.2620704132663605</c:v>
                </c:pt>
                <c:pt idx="681">
                  <c:v>1.2612853947067051</c:v>
                </c:pt>
                <c:pt idx="682">
                  <c:v>1.2532815392430565</c:v>
                </c:pt>
                <c:pt idx="683">
                  <c:v>1.2260844953137169</c:v>
                </c:pt>
                <c:pt idx="684">
                  <c:v>1.2236365285960049</c:v>
                </c:pt>
                <c:pt idx="685">
                  <c:v>1.2118480465119112</c:v>
                </c:pt>
                <c:pt idx="686">
                  <c:v>1.2036192532997647</c:v>
                </c:pt>
                <c:pt idx="687">
                  <c:v>1.2124537812208038</c:v>
                </c:pt>
                <c:pt idx="688">
                  <c:v>1.2318282550723987</c:v>
                </c:pt>
                <c:pt idx="689">
                  <c:v>1.2174786744259685</c:v>
                </c:pt>
                <c:pt idx="690">
                  <c:v>1.2073850045044334</c:v>
                </c:pt>
                <c:pt idx="691">
                  <c:v>1.2159045427988193</c:v>
                </c:pt>
                <c:pt idx="692">
                  <c:v>1.229075275012707</c:v>
                </c:pt>
                <c:pt idx="693">
                  <c:v>1.2086115077892248</c:v>
                </c:pt>
                <c:pt idx="694">
                  <c:v>1.2180836332880378</c:v>
                </c:pt>
                <c:pt idx="695">
                  <c:v>1.2102261045239382</c:v>
                </c:pt>
                <c:pt idx="696">
                  <c:v>1.1965434826554142</c:v>
                </c:pt>
                <c:pt idx="697">
                  <c:v>1.2000497226905429</c:v>
                </c:pt>
                <c:pt idx="698">
                  <c:v>1.2111096358357796</c:v>
                </c:pt>
                <c:pt idx="699">
                  <c:v>1.2134692237781666</c:v>
                </c:pt>
                <c:pt idx="700">
                  <c:v>1.2172636377140971</c:v>
                </c:pt>
                <c:pt idx="701">
                  <c:v>1.2118183469350252</c:v>
                </c:pt>
                <c:pt idx="702">
                  <c:v>1.2122863268331778</c:v>
                </c:pt>
                <c:pt idx="703">
                  <c:v>1.2164270759130238</c:v>
                </c:pt>
                <c:pt idx="704">
                  <c:v>1.1984596318442531</c:v>
                </c:pt>
                <c:pt idx="705">
                  <c:v>1.2065113940227297</c:v>
                </c:pt>
                <c:pt idx="706">
                  <c:v>1.2084831529393145</c:v>
                </c:pt>
                <c:pt idx="707">
                  <c:v>1.2251618137766638</c:v>
                </c:pt>
                <c:pt idx="708">
                  <c:v>1.227566356487747</c:v>
                </c:pt>
                <c:pt idx="709">
                  <c:v>1.2304411361458236</c:v>
                </c:pt>
                <c:pt idx="710">
                  <c:v>1.2359161706522086</c:v>
                </c:pt>
                <c:pt idx="711">
                  <c:v>1.2402488074990665</c:v>
                </c:pt>
                <c:pt idx="712">
                  <c:v>1.2502501471704988</c:v>
                </c:pt>
                <c:pt idx="713">
                  <c:v>1.258707624959619</c:v>
                </c:pt>
                <c:pt idx="714">
                  <c:v>1.2575429816894472</c:v>
                </c:pt>
                <c:pt idx="715">
                  <c:v>1.2675635072408875</c:v>
                </c:pt>
                <c:pt idx="716">
                  <c:v>1.2769054825679567</c:v>
                </c:pt>
                <c:pt idx="717">
                  <c:v>1.281698243665103</c:v>
                </c:pt>
                <c:pt idx="718">
                  <c:v>1.2839216805530349</c:v>
                </c:pt>
                <c:pt idx="719">
                  <c:v>1.2906834916867855</c:v>
                </c:pt>
                <c:pt idx="720">
                  <c:v>1.2942293896846813</c:v>
                </c:pt>
                <c:pt idx="721">
                  <c:v>1.3004409702118263</c:v>
                </c:pt>
                <c:pt idx="722">
                  <c:v>1.3118203772818107</c:v>
                </c:pt>
                <c:pt idx="723">
                  <c:v>1.3116664068503789</c:v>
                </c:pt>
                <c:pt idx="724">
                  <c:v>1.3071110260079</c:v>
                </c:pt>
                <c:pt idx="725">
                  <c:v>1.3151257623888648</c:v>
                </c:pt>
                <c:pt idx="726">
                  <c:v>1.296593116573421</c:v>
                </c:pt>
                <c:pt idx="727">
                  <c:v>1.2844224275320852</c:v>
                </c:pt>
                <c:pt idx="728">
                  <c:v>1.2987025210468681</c:v>
                </c:pt>
                <c:pt idx="729">
                  <c:v>1.3068600285798535</c:v>
                </c:pt>
                <c:pt idx="730">
                  <c:v>1.3106805613865942</c:v>
                </c:pt>
                <c:pt idx="731">
                  <c:v>1.3211962911794899</c:v>
                </c:pt>
                <c:pt idx="732">
                  <c:v>1.2969280054647816</c:v>
                </c:pt>
                <c:pt idx="733">
                  <c:v>1.26520279870815</c:v>
                </c:pt>
                <c:pt idx="734">
                  <c:v>1.2338698847958951</c:v>
                </c:pt>
                <c:pt idx="735">
                  <c:v>1.2013431432010147</c:v>
                </c:pt>
                <c:pt idx="736">
                  <c:v>1.1886278212962924</c:v>
                </c:pt>
                <c:pt idx="737">
                  <c:v>1.2045211510457046</c:v>
                </c:pt>
                <c:pt idx="738">
                  <c:v>1.2117066651395889</c:v>
                </c:pt>
                <c:pt idx="739">
                  <c:v>1.232725736442001</c:v>
                </c:pt>
                <c:pt idx="740">
                  <c:v>1.243089955714451</c:v>
                </c:pt>
                <c:pt idx="741">
                  <c:v>1.244776485281426</c:v>
                </c:pt>
                <c:pt idx="742">
                  <c:v>1.2329783966345633</c:v>
                </c:pt>
                <c:pt idx="743">
                  <c:v>1.2167238171589252</c:v>
                </c:pt>
                <c:pt idx="744">
                  <c:v>1.2203807125794013</c:v>
                </c:pt>
                <c:pt idx="745">
                  <c:v>1.2117808426769159</c:v>
                </c:pt>
                <c:pt idx="746">
                  <c:v>1.2120570293449746</c:v>
                </c:pt>
                <c:pt idx="747">
                  <c:v>1.2234056557868618</c:v>
                </c:pt>
                <c:pt idx="748">
                  <c:v>1.2180223938217394</c:v>
                </c:pt>
                <c:pt idx="749">
                  <c:v>1.2254557244511863</c:v>
                </c:pt>
                <c:pt idx="750">
                  <c:v>1.228977183056176</c:v>
                </c:pt>
                <c:pt idx="751">
                  <c:v>1.2295308102265237</c:v>
                </c:pt>
                <c:pt idx="752">
                  <c:v>1.2190149379416124</c:v>
                </c:pt>
                <c:pt idx="753">
                  <c:v>1.215022509362657</c:v>
                </c:pt>
                <c:pt idx="754">
                  <c:v>1.2252810112558226</c:v>
                </c:pt>
                <c:pt idx="755">
                  <c:v>1.2150178646693406</c:v>
                </c:pt>
                <c:pt idx="756">
                  <c:v>1.2261412397690901</c:v>
                </c:pt>
                <c:pt idx="757">
                  <c:v>1.2280945337645486</c:v>
                </c:pt>
                <c:pt idx="758">
                  <c:v>1.2245502381553279</c:v>
                </c:pt>
                <c:pt idx="759">
                  <c:v>1.2179418274308345</c:v>
                </c:pt>
                <c:pt idx="760">
                  <c:v>1.209770052744165</c:v>
                </c:pt>
                <c:pt idx="761">
                  <c:v>1.1850228736178594</c:v>
                </c:pt>
                <c:pt idx="762">
                  <c:v>1.1844475247576414</c:v>
                </c:pt>
                <c:pt idx="763">
                  <c:v>1.1721966415212597</c:v>
                </c:pt>
                <c:pt idx="764">
                  <c:v>1.1850868924712634</c:v>
                </c:pt>
                <c:pt idx="765">
                  <c:v>1.176892164155303</c:v>
                </c:pt>
                <c:pt idx="766">
                  <c:v>1.173425238776717</c:v>
                </c:pt>
                <c:pt idx="767">
                  <c:v>1.1702374714078507</c:v>
                </c:pt>
                <c:pt idx="768">
                  <c:v>1.1707222190953035</c:v>
                </c:pt>
                <c:pt idx="769">
                  <c:v>1.1760568918187682</c:v>
                </c:pt>
                <c:pt idx="770">
                  <c:v>1.1990963830283823</c:v>
                </c:pt>
                <c:pt idx="771">
                  <c:v>1.1991772072739117</c:v>
                </c:pt>
                <c:pt idx="772">
                  <c:v>1.1868762992671669</c:v>
                </c:pt>
                <c:pt idx="773">
                  <c:v>1.1773172391367976</c:v>
                </c:pt>
                <c:pt idx="774">
                  <c:v>1.1533575482794491</c:v>
                </c:pt>
                <c:pt idx="775">
                  <c:v>1.1476524267746795</c:v>
                </c:pt>
                <c:pt idx="776">
                  <c:v>1.1509146450786725</c:v>
                </c:pt>
                <c:pt idx="777">
                  <c:v>1.1606632912102179</c:v>
                </c:pt>
                <c:pt idx="778">
                  <c:v>1.1501131246003187</c:v>
                </c:pt>
                <c:pt idx="779">
                  <c:v>1.1556376291117083</c:v>
                </c:pt>
                <c:pt idx="780">
                  <c:v>1.1716215464524713</c:v>
                </c:pt>
                <c:pt idx="781">
                  <c:v>1.1632621381975017</c:v>
                </c:pt>
                <c:pt idx="782">
                  <c:v>1.15192954912066</c:v>
                </c:pt>
                <c:pt idx="783">
                  <c:v>1.1469730375803715</c:v>
                </c:pt>
                <c:pt idx="784">
                  <c:v>1.1481860596707745</c:v>
                </c:pt>
                <c:pt idx="785">
                  <c:v>1.1518659617406231</c:v>
                </c:pt>
                <c:pt idx="786">
                  <c:v>1.1450327694878955</c:v>
                </c:pt>
                <c:pt idx="787">
                  <c:v>1.1589863245083587</c:v>
                </c:pt>
                <c:pt idx="788">
                  <c:v>1.1740892073904925</c:v>
                </c:pt>
                <c:pt idx="789">
                  <c:v>1.1729165254014884</c:v>
                </c:pt>
                <c:pt idx="790">
                  <c:v>1.1779248811460112</c:v>
                </c:pt>
                <c:pt idx="791">
                  <c:v>1.1759506738558656</c:v>
                </c:pt>
                <c:pt idx="792">
                  <c:v>1.1871313225940259</c:v>
                </c:pt>
                <c:pt idx="793">
                  <c:v>1.1856399161387601</c:v>
                </c:pt>
                <c:pt idx="794">
                  <c:v>1.1747515714725987</c:v>
                </c:pt>
                <c:pt idx="795">
                  <c:v>1.1702297246841</c:v>
                </c:pt>
                <c:pt idx="796">
                  <c:v>1.1847262468189788</c:v>
                </c:pt>
                <c:pt idx="797">
                  <c:v>1.1865527554236883</c:v>
                </c:pt>
                <c:pt idx="798">
                  <c:v>1.1804010600947141</c:v>
                </c:pt>
                <c:pt idx="799">
                  <c:v>1.1644459732423367</c:v>
                </c:pt>
                <c:pt idx="800">
                  <c:v>1.1583211315799511</c:v>
                </c:pt>
                <c:pt idx="801">
                  <c:v>1.1577519200190853</c:v>
                </c:pt>
                <c:pt idx="802">
                  <c:v>1.1628803892107544</c:v>
                </c:pt>
                <c:pt idx="803">
                  <c:v>1.1580362076322754</c:v>
                </c:pt>
                <c:pt idx="804">
                  <c:v>1.1400115695240489</c:v>
                </c:pt>
                <c:pt idx="805">
                  <c:v>1.1571735154886396</c:v>
                </c:pt>
                <c:pt idx="806">
                  <c:v>1.1541958508242451</c:v>
                </c:pt>
                <c:pt idx="807">
                  <c:v>1.1709388543039263</c:v>
                </c:pt>
                <c:pt idx="808">
                  <c:v>1.1748105888062212</c:v>
                </c:pt>
                <c:pt idx="809">
                  <c:v>1.1709434289827758</c:v>
                </c:pt>
                <c:pt idx="810">
                  <c:v>1.1744030382685233</c:v>
                </c:pt>
                <c:pt idx="811">
                  <c:v>1.157952877481188</c:v>
                </c:pt>
                <c:pt idx="812">
                  <c:v>1.1625137029996508</c:v>
                </c:pt>
                <c:pt idx="813">
                  <c:v>1.1722174901699316</c:v>
                </c:pt>
                <c:pt idx="814">
                  <c:v>1.1658175212604944</c:v>
                </c:pt>
                <c:pt idx="815">
                  <c:v>1.1670396546901951</c:v>
                </c:pt>
                <c:pt idx="816">
                  <c:v>1.168262394205611</c:v>
                </c:pt>
                <c:pt idx="817">
                  <c:v>1.141970427818545</c:v>
                </c:pt>
                <c:pt idx="818">
                  <c:v>1.1418089084179903</c:v>
                </c:pt>
                <c:pt idx="819">
                  <c:v>1.1383531195382022</c:v>
                </c:pt>
                <c:pt idx="820">
                  <c:v>1.1396977273463758</c:v>
                </c:pt>
                <c:pt idx="821">
                  <c:v>1.1238307650791439</c:v>
                </c:pt>
                <c:pt idx="822">
                  <c:v>1.1134288620231385</c:v>
                </c:pt>
                <c:pt idx="823">
                  <c:v>1.0966749961546909</c:v>
                </c:pt>
                <c:pt idx="824">
                  <c:v>1.0890195692893598</c:v>
                </c:pt>
                <c:pt idx="825">
                  <c:v>1.1092727543172456</c:v>
                </c:pt>
                <c:pt idx="826">
                  <c:v>1.0769021535757823</c:v>
                </c:pt>
                <c:pt idx="827">
                  <c:v>1.0791674380935419</c:v>
                </c:pt>
                <c:pt idx="828">
                  <c:v>1.072370465458157</c:v>
                </c:pt>
                <c:pt idx="829">
                  <c:v>1.0736629301535108</c:v>
                </c:pt>
                <c:pt idx="830">
                  <c:v>1.0855540402103934</c:v>
                </c:pt>
                <c:pt idx="831">
                  <c:v>1.1127568302889588</c:v>
                </c:pt>
                <c:pt idx="832">
                  <c:v>1.1110476224574768</c:v>
                </c:pt>
                <c:pt idx="833">
                  <c:v>1.0961927095240755</c:v>
                </c:pt>
                <c:pt idx="834">
                  <c:v>1.1160870874462685</c:v>
                </c:pt>
                <c:pt idx="835">
                  <c:v>1.1175039281415349</c:v>
                </c:pt>
                <c:pt idx="836">
                  <c:v>1.1093857810866161</c:v>
                </c:pt>
                <c:pt idx="837">
                  <c:v>1.1058891131446424</c:v>
                </c:pt>
                <c:pt idx="838">
                  <c:v>1.1038540146902887</c:v>
                </c:pt>
                <c:pt idx="839">
                  <c:v>1.1087686400693313</c:v>
                </c:pt>
                <c:pt idx="840">
                  <c:v>1.1269562713109582</c:v>
                </c:pt>
                <c:pt idx="841">
                  <c:v>1.1357625291610167</c:v>
                </c:pt>
                <c:pt idx="842">
                  <c:v>1.1464905796573956</c:v>
                </c:pt>
                <c:pt idx="843">
                  <c:v>1.1460786619411392</c:v>
                </c:pt>
                <c:pt idx="844">
                  <c:v>1.1346375589397948</c:v>
                </c:pt>
                <c:pt idx="845">
                  <c:v>1.1351706896849783</c:v>
                </c:pt>
                <c:pt idx="846">
                  <c:v>1.1399028822180564</c:v>
                </c:pt>
                <c:pt idx="847">
                  <c:v>1.1431973397089783</c:v>
                </c:pt>
                <c:pt idx="848">
                  <c:v>1.121998738556411</c:v>
                </c:pt>
                <c:pt idx="849">
                  <c:v>1.1012556626349672</c:v>
                </c:pt>
                <c:pt idx="850">
                  <c:v>1.0906817181811006</c:v>
                </c:pt>
                <c:pt idx="851">
                  <c:v>1.0899367113532081</c:v>
                </c:pt>
                <c:pt idx="852">
                  <c:v>1.1191515354345105</c:v>
                </c:pt>
                <c:pt idx="853">
                  <c:v>1.1054732699693013</c:v>
                </c:pt>
                <c:pt idx="854">
                  <c:v>1.1283240425291268</c:v>
                </c:pt>
                <c:pt idx="855">
                  <c:v>1.1285310683857126</c:v>
                </c:pt>
                <c:pt idx="856">
                  <c:v>1.1183196695641606</c:v>
                </c:pt>
                <c:pt idx="857">
                  <c:v>1.1170057046206485</c:v>
                </c:pt>
                <c:pt idx="858">
                  <c:v>1.0980217828242567</c:v>
                </c:pt>
                <c:pt idx="859">
                  <c:v>1.0972774341694793</c:v>
                </c:pt>
                <c:pt idx="860">
                  <c:v>1.0869948033641821</c:v>
                </c:pt>
                <c:pt idx="861">
                  <c:v>1.0985222309211933</c:v>
                </c:pt>
                <c:pt idx="862">
                  <c:v>1.1131324597106149</c:v>
                </c:pt>
                <c:pt idx="863">
                  <c:v>1.1166286094610578</c:v>
                </c:pt>
                <c:pt idx="864">
                  <c:v>1.1201227274900822</c:v>
                </c:pt>
                <c:pt idx="865">
                  <c:v>1.1250404268811602</c:v>
                </c:pt>
                <c:pt idx="866">
                  <c:v>1.1406354921823239</c:v>
                </c:pt>
                <c:pt idx="867">
                  <c:v>1.136604067550274</c:v>
                </c:pt>
                <c:pt idx="868">
                  <c:v>1.1339108598966923</c:v>
                </c:pt>
                <c:pt idx="869">
                  <c:v>1.1272346979495951</c:v>
                </c:pt>
                <c:pt idx="870">
                  <c:v>1.1229205749947684</c:v>
                </c:pt>
                <c:pt idx="871">
                  <c:v>1.1195955087959688</c:v>
                </c:pt>
                <c:pt idx="872">
                  <c:v>1.1339499908235138</c:v>
                </c:pt>
                <c:pt idx="873">
                  <c:v>1.1102205685825091</c:v>
                </c:pt>
                <c:pt idx="874">
                  <c:v>1.1017874619249874</c:v>
                </c:pt>
                <c:pt idx="875">
                  <c:v>1.1119185916922996</c:v>
                </c:pt>
                <c:pt idx="876">
                  <c:v>1.1024471809064542</c:v>
                </c:pt>
                <c:pt idx="877">
                  <c:v>1.0954846287006894</c:v>
                </c:pt>
                <c:pt idx="878">
                  <c:v>1.0884709086215085</c:v>
                </c:pt>
                <c:pt idx="879">
                  <c:v>1.1024255031670793</c:v>
                </c:pt>
                <c:pt idx="880">
                  <c:v>1.1065647100973628</c:v>
                </c:pt>
                <c:pt idx="881">
                  <c:v>1.0967025699129245</c:v>
                </c:pt>
                <c:pt idx="882">
                  <c:v>1.112019748064327</c:v>
                </c:pt>
                <c:pt idx="883">
                  <c:v>1.1217302249833612</c:v>
                </c:pt>
                <c:pt idx="884">
                  <c:v>1.1231275280267992</c:v>
                </c:pt>
                <c:pt idx="885">
                  <c:v>1.1458519651183494</c:v>
                </c:pt>
                <c:pt idx="886">
                  <c:v>1.1353934957473695</c:v>
                </c:pt>
                <c:pt idx="887">
                  <c:v>1.147187721347416</c:v>
                </c:pt>
                <c:pt idx="888">
                  <c:v>1.1438234156138343</c:v>
                </c:pt>
                <c:pt idx="889">
                  <c:v>1.1530241638149912</c:v>
                </c:pt>
                <c:pt idx="890">
                  <c:v>1.1075650558741628</c:v>
                </c:pt>
                <c:pt idx="891">
                  <c:v>1.1131149734922858</c:v>
                </c:pt>
                <c:pt idx="892">
                  <c:v>1.1131966607112433</c:v>
                </c:pt>
                <c:pt idx="893">
                  <c:v>1.0724567480479743</c:v>
                </c:pt>
                <c:pt idx="894">
                  <c:v>1.0930105856303463</c:v>
                </c:pt>
                <c:pt idx="895">
                  <c:v>1.0802204852687123</c:v>
                </c:pt>
                <c:pt idx="896">
                  <c:v>1.0809501475961316</c:v>
                </c:pt>
                <c:pt idx="897">
                  <c:v>1.0827811561612517</c:v>
                </c:pt>
                <c:pt idx="898">
                  <c:v>1.0679727241691452</c:v>
                </c:pt>
                <c:pt idx="899">
                  <c:v>1.0872139386967814</c:v>
                </c:pt>
                <c:pt idx="900">
                  <c:v>1.1118270754939603</c:v>
                </c:pt>
                <c:pt idx="901">
                  <c:v>1.0816866508672707</c:v>
                </c:pt>
                <c:pt idx="902">
                  <c:v>1.0881140220641063</c:v>
                </c:pt>
                <c:pt idx="903">
                  <c:v>1.0906451084145699</c:v>
                </c:pt>
                <c:pt idx="904">
                  <c:v>1.0843759937693966</c:v>
                </c:pt>
                <c:pt idx="905">
                  <c:v>1.0560551235068005</c:v>
                </c:pt>
                <c:pt idx="906">
                  <c:v>1.0680693567874451</c:v>
                </c:pt>
                <c:pt idx="907">
                  <c:v>1.0803136414680097</c:v>
                </c:pt>
                <c:pt idx="908">
                  <c:v>1.0851578981307084</c:v>
                </c:pt>
                <c:pt idx="909">
                  <c:v>1.1150410565179234</c:v>
                </c:pt>
                <c:pt idx="910">
                  <c:v>1.1019262021876628</c:v>
                </c:pt>
                <c:pt idx="911">
                  <c:v>1.0969916294355009</c:v>
                </c:pt>
                <c:pt idx="912">
                  <c:v>1.0917241266696789</c:v>
                </c:pt>
                <c:pt idx="913">
                  <c:v>1.0957865879585071</c:v>
                </c:pt>
                <c:pt idx="914">
                  <c:v>1.0750646647408197</c:v>
                </c:pt>
                <c:pt idx="915">
                  <c:v>1.0787349424192734</c:v>
                </c:pt>
                <c:pt idx="916">
                  <c:v>1.086707285743725</c:v>
                </c:pt>
                <c:pt idx="917">
                  <c:v>1.0742461597567909</c:v>
                </c:pt>
                <c:pt idx="918">
                  <c:v>1.0861811942784052</c:v>
                </c:pt>
                <c:pt idx="919">
                  <c:v>1.087113625647945</c:v>
                </c:pt>
                <c:pt idx="920">
                  <c:v>1.1001533989453591</c:v>
                </c:pt>
                <c:pt idx="921">
                  <c:v>1.0898887087007219</c:v>
                </c:pt>
                <c:pt idx="922">
                  <c:v>1.0898079103681031</c:v>
                </c:pt>
                <c:pt idx="923">
                  <c:v>1.0866750625282808</c:v>
                </c:pt>
                <c:pt idx="924">
                  <c:v>1.0734467039187388</c:v>
                </c:pt>
                <c:pt idx="925">
                  <c:v>1.0780591845748626</c:v>
                </c:pt>
                <c:pt idx="926">
                  <c:v>1.0748615826675696</c:v>
                </c:pt>
                <c:pt idx="927">
                  <c:v>1.0845058296198387</c:v>
                </c:pt>
                <c:pt idx="928">
                  <c:v>1.0800665748509439</c:v>
                </c:pt>
                <c:pt idx="929">
                  <c:v>1.0872915946977633</c:v>
                </c:pt>
                <c:pt idx="930">
                  <c:v>1.0878628994545421</c:v>
                </c:pt>
                <c:pt idx="931">
                  <c:v>1.0917478465992263</c:v>
                </c:pt>
                <c:pt idx="932">
                  <c:v>1.0885732618169106</c:v>
                </c:pt>
                <c:pt idx="933">
                  <c:v>1.0727043699629522</c:v>
                </c:pt>
                <c:pt idx="934">
                  <c:v>1.0699975194042679</c:v>
                </c:pt>
                <c:pt idx="935">
                  <c:v>1.0635361568745467</c:v>
                </c:pt>
                <c:pt idx="936">
                  <c:v>1.0656208352350749</c:v>
                </c:pt>
                <c:pt idx="937">
                  <c:v>1.0681784572459365</c:v>
                </c:pt>
                <c:pt idx="938">
                  <c:v>1.0815884023019628</c:v>
                </c:pt>
                <c:pt idx="939">
                  <c:v>1.0700778854005606</c:v>
                </c:pt>
                <c:pt idx="940">
                  <c:v>1.068590584629264</c:v>
                </c:pt>
                <c:pt idx="941">
                  <c:v>1.0602709224915612</c:v>
                </c:pt>
                <c:pt idx="942">
                  <c:v>1.0529359740188258</c:v>
                </c:pt>
                <c:pt idx="943">
                  <c:v>1.0417169810443196</c:v>
                </c:pt>
                <c:pt idx="944">
                  <c:v>1.0326950506851382</c:v>
                </c:pt>
                <c:pt idx="945">
                  <c:v>1.0329281581145413</c:v>
                </c:pt>
                <c:pt idx="946">
                  <c:v>1.0287097040423092</c:v>
                </c:pt>
                <c:pt idx="947">
                  <c:v>1.0226045523078053</c:v>
                </c:pt>
                <c:pt idx="948">
                  <c:v>1.0227300180748751</c:v>
                </c:pt>
                <c:pt idx="949">
                  <c:v>1.0272108088184113</c:v>
                </c:pt>
                <c:pt idx="950">
                  <c:v>1.0147254893107991</c:v>
                </c:pt>
                <c:pt idx="951">
                  <c:v>1.0166353873721745</c:v>
                </c:pt>
                <c:pt idx="952">
                  <c:v>1.0366197129068313</c:v>
                </c:pt>
                <c:pt idx="953">
                  <c:v>1.0353180440150305</c:v>
                </c:pt>
                <c:pt idx="954">
                  <c:v>1.0324673140590446</c:v>
                </c:pt>
                <c:pt idx="955">
                  <c:v>1.0430335429319235</c:v>
                </c:pt>
                <c:pt idx="956">
                  <c:v>1.0444178779913167</c:v>
                </c:pt>
                <c:pt idx="957">
                  <c:v>1.0523826935332041</c:v>
                </c:pt>
                <c:pt idx="958">
                  <c:v>1.0429457688993284</c:v>
                </c:pt>
                <c:pt idx="959">
                  <c:v>1.0590755611375307</c:v>
                </c:pt>
                <c:pt idx="960">
                  <c:v>1.0610417547753388</c:v>
                </c:pt>
                <c:pt idx="961">
                  <c:v>1.0578273622381511</c:v>
                </c:pt>
                <c:pt idx="962">
                  <c:v>1.0722467003104879</c:v>
                </c:pt>
                <c:pt idx="963">
                  <c:v>1.0772928222626943</c:v>
                </c:pt>
                <c:pt idx="964">
                  <c:v>1.0672306105090932</c:v>
                </c:pt>
                <c:pt idx="965">
                  <c:v>1.0666494161421261</c:v>
                </c:pt>
                <c:pt idx="966">
                  <c:v>1.0714357328891608</c:v>
                </c:pt>
                <c:pt idx="967">
                  <c:v>1.0831843885337722</c:v>
                </c:pt>
                <c:pt idx="968">
                  <c:v>1.0814367531860252</c:v>
                </c:pt>
                <c:pt idx="969">
                  <c:v>1.0869658259853967</c:v>
                </c:pt>
                <c:pt idx="970">
                  <c:v>1.0825494468936776</c:v>
                </c:pt>
                <c:pt idx="971">
                  <c:v>1.094716686500959</c:v>
                </c:pt>
                <c:pt idx="972">
                  <c:v>1.1010980378867685</c:v>
                </c:pt>
                <c:pt idx="973">
                  <c:v>1.1118797375910252</c:v>
                </c:pt>
                <c:pt idx="974">
                  <c:v>1.1151818888622198</c:v>
                </c:pt>
                <c:pt idx="975">
                  <c:v>1.1310928831069802</c:v>
                </c:pt>
                <c:pt idx="976">
                  <c:v>1.128949998329803</c:v>
                </c:pt>
                <c:pt idx="977">
                  <c:v>1.1075728075829996</c:v>
                </c:pt>
                <c:pt idx="978">
                  <c:v>1.1311166766732452</c:v>
                </c:pt>
                <c:pt idx="979">
                  <c:v>1.1290509214323685</c:v>
                </c:pt>
                <c:pt idx="980">
                  <c:v>1.1317623493784783</c:v>
                </c:pt>
                <c:pt idx="981">
                  <c:v>1.1295489459702326</c:v>
                </c:pt>
                <c:pt idx="982">
                  <c:v>1.1450632297333991</c:v>
                </c:pt>
                <c:pt idx="983">
                  <c:v>1.1726986815982168</c:v>
                </c:pt>
                <c:pt idx="984">
                  <c:v>1.1627545259426506</c:v>
                </c:pt>
                <c:pt idx="985">
                  <c:v>1.1632190563805889</c:v>
                </c:pt>
                <c:pt idx="986">
                  <c:v>1.1657073015201389</c:v>
                </c:pt>
                <c:pt idx="987">
                  <c:v>1.1829764847966759</c:v>
                </c:pt>
                <c:pt idx="988">
                  <c:v>1.1858730291397559</c:v>
                </c:pt>
                <c:pt idx="989">
                  <c:v>1.1824472892261162</c:v>
                </c:pt>
                <c:pt idx="990">
                  <c:v>1.183704877409286</c:v>
                </c:pt>
                <c:pt idx="991">
                  <c:v>1.1714192872148461</c:v>
                </c:pt>
                <c:pt idx="992">
                  <c:v>1.1420053642374746</c:v>
                </c:pt>
                <c:pt idx="993">
                  <c:v>1.1500968269451919</c:v>
                </c:pt>
                <c:pt idx="994">
                  <c:v>1.1556367731945778</c:v>
                </c:pt>
                <c:pt idx="995">
                  <c:v>1.1587922862971067</c:v>
                </c:pt>
                <c:pt idx="996">
                  <c:v>1.1603508932341899</c:v>
                </c:pt>
                <c:pt idx="997">
                  <c:v>1.1726694376781182</c:v>
                </c:pt>
                <c:pt idx="998">
                  <c:v>1.1978660701925621</c:v>
                </c:pt>
                <c:pt idx="999">
                  <c:v>1.1924312330928968</c:v>
                </c:pt>
                <c:pt idx="1000">
                  <c:v>1.193739314585466</c:v>
                </c:pt>
                <c:pt idx="1001">
                  <c:v>1.1901231269147845</c:v>
                </c:pt>
                <c:pt idx="1002">
                  <c:v>1.1894082142077262</c:v>
                </c:pt>
                <c:pt idx="1003">
                  <c:v>1.1723263215358757</c:v>
                </c:pt>
                <c:pt idx="1004">
                  <c:v>1.1679476473571944</c:v>
                </c:pt>
                <c:pt idx="1005">
                  <c:v>1.1790259162491534</c:v>
                </c:pt>
                <c:pt idx="1006">
                  <c:v>1.1776540362902046</c:v>
                </c:pt>
                <c:pt idx="1007">
                  <c:v>1.2079867120684842</c:v>
                </c:pt>
                <c:pt idx="1008">
                  <c:v>1.2206203966952798</c:v>
                </c:pt>
                <c:pt idx="1009">
                  <c:v>1.2197862733217382</c:v>
                </c:pt>
                <c:pt idx="1010">
                  <c:v>1.2282633636725231</c:v>
                </c:pt>
                <c:pt idx="1011">
                  <c:v>1.2402316871745755</c:v>
                </c:pt>
                <c:pt idx="1012">
                  <c:v>1.2430340335831689</c:v>
                </c:pt>
                <c:pt idx="1013">
                  <c:v>1.2463426674075821</c:v>
                </c:pt>
                <c:pt idx="1014">
                  <c:v>1.2511526548941367</c:v>
                </c:pt>
                <c:pt idx="1015">
                  <c:v>1.2360500005495432</c:v>
                </c:pt>
                <c:pt idx="1016">
                  <c:v>1.2344726919460944</c:v>
                </c:pt>
                <c:pt idx="1017">
                  <c:v>1.2351030832502261</c:v>
                </c:pt>
                <c:pt idx="1018">
                  <c:v>1.2630673377276513</c:v>
                </c:pt>
                <c:pt idx="1019">
                  <c:v>1.2585645505996363</c:v>
                </c:pt>
                <c:pt idx="1020">
                  <c:v>1.2564481040279187</c:v>
                </c:pt>
                <c:pt idx="1021">
                  <c:v>1.2696602961234189</c:v>
                </c:pt>
                <c:pt idx="1022">
                  <c:v>1.2482949986221539</c:v>
                </c:pt>
                <c:pt idx="1023">
                  <c:v>1.2518616901419168</c:v>
                </c:pt>
                <c:pt idx="1024">
                  <c:v>1.2508372405094246</c:v>
                </c:pt>
                <c:pt idx="1025">
                  <c:v>1.2355663333834448</c:v>
                </c:pt>
                <c:pt idx="1026">
                  <c:v>1.2245456359635933</c:v>
                </c:pt>
                <c:pt idx="1027">
                  <c:v>1.2412273614544069</c:v>
                </c:pt>
                <c:pt idx="1028">
                  <c:v>1.2439278401163465</c:v>
                </c:pt>
                <c:pt idx="1029">
                  <c:v>1.1920821304337272</c:v>
                </c:pt>
                <c:pt idx="1030">
                  <c:v>1.1923202642743236</c:v>
                </c:pt>
                <c:pt idx="1031">
                  <c:v>1.1752488836752715</c:v>
                </c:pt>
                <c:pt idx="1032">
                  <c:v>1.1529832782330145</c:v>
                </c:pt>
                <c:pt idx="1033">
                  <c:v>1.1877423770102453</c:v>
                </c:pt>
                <c:pt idx="1034">
                  <c:v>1.1666159868444965</c:v>
                </c:pt>
                <c:pt idx="1035">
                  <c:v>1.1634280275666464</c:v>
                </c:pt>
                <c:pt idx="1036">
                  <c:v>1.181863041705469</c:v>
                </c:pt>
                <c:pt idx="1037">
                  <c:v>1.1857068503195267</c:v>
                </c:pt>
                <c:pt idx="1038">
                  <c:v>1.1713594556367706</c:v>
                </c:pt>
                <c:pt idx="1039">
                  <c:v>1.1644925435797855</c:v>
                </c:pt>
                <c:pt idx="1040">
                  <c:v>1.1734507656508526</c:v>
                </c:pt>
                <c:pt idx="1041">
                  <c:v>1.1704289313947909</c:v>
                </c:pt>
                <c:pt idx="1042">
                  <c:v>1.1594769467881605</c:v>
                </c:pt>
                <c:pt idx="1043">
                  <c:v>1.1646019653993436</c:v>
                </c:pt>
                <c:pt idx="1044">
                  <c:v>1.1722071593975536</c:v>
                </c:pt>
                <c:pt idx="1045">
                  <c:v>1.1808169079450106</c:v>
                </c:pt>
                <c:pt idx="1046">
                  <c:v>1.1864648579519224</c:v>
                </c:pt>
                <c:pt idx="1047">
                  <c:v>1.1822674253743206</c:v>
                </c:pt>
                <c:pt idx="1048">
                  <c:v>1.1791617782548631</c:v>
                </c:pt>
                <c:pt idx="1049">
                  <c:v>1.1837217090216363</c:v>
                </c:pt>
                <c:pt idx="1050">
                  <c:v>1.1770987215259159</c:v>
                </c:pt>
                <c:pt idx="1051">
                  <c:v>1.1762107411441451</c:v>
                </c:pt>
                <c:pt idx="1052">
                  <c:v>1.1712814793972159</c:v>
                </c:pt>
                <c:pt idx="1053">
                  <c:v>1.1859995250240738</c:v>
                </c:pt>
                <c:pt idx="1054">
                  <c:v>1.2123988688234928</c:v>
                </c:pt>
                <c:pt idx="1055">
                  <c:v>1.2083998853983635</c:v>
                </c:pt>
                <c:pt idx="1056">
                  <c:v>1.206709072414077</c:v>
                </c:pt>
                <c:pt idx="1057">
                  <c:v>1.2049360054593459</c:v>
                </c:pt>
                <c:pt idx="1058">
                  <c:v>1.2085210683420644</c:v>
                </c:pt>
                <c:pt idx="1059">
                  <c:v>1.2127904503219367</c:v>
                </c:pt>
                <c:pt idx="1060">
                  <c:v>1.2273890814788999</c:v>
                </c:pt>
                <c:pt idx="1061">
                  <c:v>1.2498631907709035</c:v>
                </c:pt>
                <c:pt idx="1062">
                  <c:v>1.2459503686402567</c:v>
                </c:pt>
                <c:pt idx="1063">
                  <c:v>1.2485181329875772</c:v>
                </c:pt>
                <c:pt idx="1064">
                  <c:v>1.2369561777185691</c:v>
                </c:pt>
                <c:pt idx="1065">
                  <c:v>1.2368379493735651</c:v>
                </c:pt>
                <c:pt idx="1066">
                  <c:v>1.247958421892434</c:v>
                </c:pt>
                <c:pt idx="1067">
                  <c:v>1.2460179048015065</c:v>
                </c:pt>
                <c:pt idx="1068">
                  <c:v>1.2696195229751803</c:v>
                </c:pt>
                <c:pt idx="1069">
                  <c:v>1.2699737574136993</c:v>
                </c:pt>
                <c:pt idx="1070">
                  <c:v>1.2612537841937987</c:v>
                </c:pt>
                <c:pt idx="1071">
                  <c:v>1.2577522904482592</c:v>
                </c:pt>
                <c:pt idx="1072">
                  <c:v>1.2618156770693878</c:v>
                </c:pt>
                <c:pt idx="1073">
                  <c:v>1.2397819189391079</c:v>
                </c:pt>
                <c:pt idx="1074">
                  <c:v>1.2361509285962109</c:v>
                </c:pt>
                <c:pt idx="1075">
                  <c:v>1.235239803661659</c:v>
                </c:pt>
                <c:pt idx="1076">
                  <c:v>1.2393615235001081</c:v>
                </c:pt>
                <c:pt idx="1077">
                  <c:v>1.2476449659380529</c:v>
                </c:pt>
                <c:pt idx="1078">
                  <c:v>1.2469672727948788</c:v>
                </c:pt>
                <c:pt idx="1079">
                  <c:v>1.2427104970542362</c:v>
                </c:pt>
                <c:pt idx="1080">
                  <c:v>1.2418424454995589</c:v>
                </c:pt>
                <c:pt idx="1081">
                  <c:v>1.2387598228327128</c:v>
                </c:pt>
                <c:pt idx="1082">
                  <c:v>1.2464824680874631</c:v>
                </c:pt>
                <c:pt idx="1083">
                  <c:v>1.2436279734801161</c:v>
                </c:pt>
                <c:pt idx="1084">
                  <c:v>1.2439832280907086</c:v>
                </c:pt>
                <c:pt idx="1085">
                  <c:v>1.2536939818450725</c:v>
                </c:pt>
                <c:pt idx="1086">
                  <c:v>1.2631366295052631</c:v>
                </c:pt>
                <c:pt idx="1087">
                  <c:v>1.2645916566933333</c:v>
                </c:pt>
                <c:pt idx="1088">
                  <c:v>1.2636893968844236</c:v>
                </c:pt>
                <c:pt idx="1089">
                  <c:v>1.2665158804501975</c:v>
                </c:pt>
                <c:pt idx="1090">
                  <c:v>1.2579389173838122</c:v>
                </c:pt>
                <c:pt idx="1091">
                  <c:v>1.252176991526295</c:v>
                </c:pt>
                <c:pt idx="1092">
                  <c:v>1.2370594481530928</c:v>
                </c:pt>
                <c:pt idx="1093">
                  <c:v>1.21873529718784</c:v>
                </c:pt>
                <c:pt idx="1094">
                  <c:v>1.2103340814572747</c:v>
                </c:pt>
                <c:pt idx="1095">
                  <c:v>1.2052241572469726</c:v>
                </c:pt>
                <c:pt idx="1096">
                  <c:v>1.2201452255703105</c:v>
                </c:pt>
                <c:pt idx="1097">
                  <c:v>1.2157576184883196</c:v>
                </c:pt>
                <c:pt idx="1098">
                  <c:v>1.2341759340070519</c:v>
                </c:pt>
                <c:pt idx="1099">
                  <c:v>1.2229513981792992</c:v>
                </c:pt>
                <c:pt idx="1100">
                  <c:v>1.2262458896640154</c:v>
                </c:pt>
                <c:pt idx="1101">
                  <c:v>1.2297848388405348</c:v>
                </c:pt>
                <c:pt idx="1102">
                  <c:v>1.234690259102508</c:v>
                </c:pt>
                <c:pt idx="1103">
                  <c:v>1.2567144680700122</c:v>
                </c:pt>
                <c:pt idx="1104">
                  <c:v>1.2548637611785878</c:v>
                </c:pt>
                <c:pt idx="1105">
                  <c:v>1.2552246088345203</c:v>
                </c:pt>
                <c:pt idx="1106">
                  <c:v>1.256708956555163</c:v>
                </c:pt>
                <c:pt idx="1107">
                  <c:v>1.2709654165506599</c:v>
                </c:pt>
                <c:pt idx="1108">
                  <c:v>1.2540296740558439</c:v>
                </c:pt>
                <c:pt idx="1109">
                  <c:v>1.2614809973872201</c:v>
                </c:pt>
                <c:pt idx="1110">
                  <c:v>1.2538455949921368</c:v>
                </c:pt>
                <c:pt idx="1111">
                  <c:v>1.2501348757838504</c:v>
                </c:pt>
                <c:pt idx="1112">
                  <c:v>1.2558853401858692</c:v>
                </c:pt>
                <c:pt idx="1113">
                  <c:v>1.265426553417951</c:v>
                </c:pt>
                <c:pt idx="1114">
                  <c:v>1.2651046663575403</c:v>
                </c:pt>
                <c:pt idx="1115">
                  <c:v>1.2778928441095891</c:v>
                </c:pt>
                <c:pt idx="1116">
                  <c:v>1.2871774393807778</c:v>
                </c:pt>
                <c:pt idx="1117">
                  <c:v>1.2987235013533709</c:v>
                </c:pt>
                <c:pt idx="1118">
                  <c:v>1.2971220074156149</c:v>
                </c:pt>
                <c:pt idx="1119">
                  <c:v>1.2937655110730437</c:v>
                </c:pt>
                <c:pt idx="1120">
                  <c:v>1.2887687957880749</c:v>
                </c:pt>
                <c:pt idx="1121">
                  <c:v>1.3042147978675867</c:v>
                </c:pt>
                <c:pt idx="1122">
                  <c:v>1.2998456428529133</c:v>
                </c:pt>
                <c:pt idx="1123">
                  <c:v>1.2856072060299097</c:v>
                </c:pt>
                <c:pt idx="1124">
                  <c:v>1.2917272784174971</c:v>
                </c:pt>
                <c:pt idx="1125">
                  <c:v>1.2926109529251821</c:v>
                </c:pt>
                <c:pt idx="1126">
                  <c:v>1.2952612187799959</c:v>
                </c:pt>
                <c:pt idx="1127">
                  <c:v>1.2843837202352415</c:v>
                </c:pt>
                <c:pt idx="1128">
                  <c:v>1.2870335814590432</c:v>
                </c:pt>
                <c:pt idx="1129">
                  <c:v>1.2832117092159732</c:v>
                </c:pt>
                <c:pt idx="1130">
                  <c:v>1.2836140594911805</c:v>
                </c:pt>
                <c:pt idx="1131">
                  <c:v>1.2834127960328157</c:v>
                </c:pt>
                <c:pt idx="1132">
                  <c:v>1.2711340691105826</c:v>
                </c:pt>
                <c:pt idx="1133">
                  <c:v>1.2805127261582585</c:v>
                </c:pt>
                <c:pt idx="1134">
                  <c:v>1.2816816472297154</c:v>
                </c:pt>
                <c:pt idx="1135">
                  <c:v>1.2880506322547596</c:v>
                </c:pt>
                <c:pt idx="1136">
                  <c:v>1.3056252011182778</c:v>
                </c:pt>
                <c:pt idx="1137">
                  <c:v>1.3174275220132736</c:v>
                </c:pt>
                <c:pt idx="1138">
                  <c:v>1.318228718566274</c:v>
                </c:pt>
                <c:pt idx="1139">
                  <c:v>1.3161081704746604</c:v>
                </c:pt>
                <c:pt idx="1140">
                  <c:v>1.3180759635063968</c:v>
                </c:pt>
                <c:pt idx="1141">
                  <c:v>1.3030217352765894</c:v>
                </c:pt>
                <c:pt idx="1142">
                  <c:v>1.3041083815843046</c:v>
                </c:pt>
                <c:pt idx="1143">
                  <c:v>1.3052788252942173</c:v>
                </c:pt>
                <c:pt idx="1144">
                  <c:v>1.2982121757119691</c:v>
                </c:pt>
                <c:pt idx="1145">
                  <c:v>1.3013214918566389</c:v>
                </c:pt>
                <c:pt idx="1146">
                  <c:v>1.3035442459576356</c:v>
                </c:pt>
                <c:pt idx="1147">
                  <c:v>1.3087974420657902</c:v>
                </c:pt>
                <c:pt idx="1148">
                  <c:v>1.3045552880343743</c:v>
                </c:pt>
                <c:pt idx="1149">
                  <c:v>1.2982559366655095</c:v>
                </c:pt>
                <c:pt idx="1150">
                  <c:v>1.2998319215484111</c:v>
                </c:pt>
                <c:pt idx="1151">
                  <c:v>1.3186370676850023</c:v>
                </c:pt>
                <c:pt idx="1152">
                  <c:v>1.3255065264932628</c:v>
                </c:pt>
                <c:pt idx="1153">
                  <c:v>1.330920456527892</c:v>
                </c:pt>
                <c:pt idx="1154">
                  <c:v>1.3289666098882138</c:v>
                </c:pt>
                <c:pt idx="1155">
                  <c:v>1.3291261918438186</c:v>
                </c:pt>
                <c:pt idx="1156">
                  <c:v>1.3222982426626022</c:v>
                </c:pt>
                <c:pt idx="1157">
                  <c:v>1.3044645199176448</c:v>
                </c:pt>
                <c:pt idx="1158">
                  <c:v>1.3061605176218472</c:v>
                </c:pt>
                <c:pt idx="1159">
                  <c:v>1.3053110507304455</c:v>
                </c:pt>
                <c:pt idx="1160">
                  <c:v>1.3046233614831617</c:v>
                </c:pt>
                <c:pt idx="1161">
                  <c:v>1.300739650839182</c:v>
                </c:pt>
                <c:pt idx="1162">
                  <c:v>1.3102439059579019</c:v>
                </c:pt>
                <c:pt idx="1163">
                  <c:v>1.3175638850610119</c:v>
                </c:pt>
                <c:pt idx="1164">
                  <c:v>1.3056749595469093</c:v>
                </c:pt>
                <c:pt idx="1165">
                  <c:v>1.2987239039931473</c:v>
                </c:pt>
                <c:pt idx="1166">
                  <c:v>1.2875327901400382</c:v>
                </c:pt>
                <c:pt idx="1167">
                  <c:v>1.2983881672846336</c:v>
                </c:pt>
                <c:pt idx="1168">
                  <c:v>1.2982665304403167</c:v>
                </c:pt>
                <c:pt idx="1169">
                  <c:v>1.2963216104176856</c:v>
                </c:pt>
                <c:pt idx="1170">
                  <c:v>1.2924307122964285</c:v>
                </c:pt>
                <c:pt idx="1171">
                  <c:v>1.2763769817496577</c:v>
                </c:pt>
                <c:pt idx="1172">
                  <c:v>1.2599921142075923</c:v>
                </c:pt>
                <c:pt idx="1173">
                  <c:v>1.2640518100129374</c:v>
                </c:pt>
                <c:pt idx="1174">
                  <c:v>1.2615320703031097</c:v>
                </c:pt>
                <c:pt idx="1175">
                  <c:v>1.2689275343352413</c:v>
                </c:pt>
                <c:pt idx="1176">
                  <c:v>1.2758358720454288</c:v>
                </c:pt>
                <c:pt idx="1177">
                  <c:v>1.2738859409214767</c:v>
                </c:pt>
                <c:pt idx="1178">
                  <c:v>1.2748605366391355</c:v>
                </c:pt>
                <c:pt idx="1179">
                  <c:v>1.2805060592186894</c:v>
                </c:pt>
                <c:pt idx="1180">
                  <c:v>1.2764441972127993</c:v>
                </c:pt>
                <c:pt idx="1181">
                  <c:v>1.3011318109283745</c:v>
                </c:pt>
                <c:pt idx="1182">
                  <c:v>1.2993257687887927</c:v>
                </c:pt>
                <c:pt idx="1183">
                  <c:v>1.3083635913035356</c:v>
                </c:pt>
                <c:pt idx="1184">
                  <c:v>1.305086086853358</c:v>
                </c:pt>
                <c:pt idx="1185">
                  <c:v>1.3018136249518579</c:v>
                </c:pt>
                <c:pt idx="1186">
                  <c:v>1.3004801265978339</c:v>
                </c:pt>
                <c:pt idx="1187">
                  <c:v>1.2914708980103433</c:v>
                </c:pt>
                <c:pt idx="1188">
                  <c:v>1.2952305209272497</c:v>
                </c:pt>
                <c:pt idx="1189">
                  <c:v>1.2919907538714999</c:v>
                </c:pt>
                <c:pt idx="1190">
                  <c:v>1.3006573209014121</c:v>
                </c:pt>
                <c:pt idx="1191">
                  <c:v>1.3030066863518102</c:v>
                </c:pt>
                <c:pt idx="1192">
                  <c:v>1.3189565497897586</c:v>
                </c:pt>
                <c:pt idx="1193">
                  <c:v>1.3216257818791872</c:v>
                </c:pt>
                <c:pt idx="1194">
                  <c:v>1.3302824907435018</c:v>
                </c:pt>
                <c:pt idx="1195">
                  <c:v>1.3262453480367875</c:v>
                </c:pt>
                <c:pt idx="1196">
                  <c:v>1.3198333708418135</c:v>
                </c:pt>
                <c:pt idx="1197">
                  <c:v>1.3243932031408854</c:v>
                </c:pt>
                <c:pt idx="1198">
                  <c:v>1.3137249497871155</c:v>
                </c:pt>
                <c:pt idx="1199">
                  <c:v>1.3232633226889301</c:v>
                </c:pt>
                <c:pt idx="1200">
                  <c:v>1.3250798498275738</c:v>
                </c:pt>
                <c:pt idx="1201">
                  <c:v>1.3322455135360838</c:v>
                </c:pt>
                <c:pt idx="1202">
                  <c:v>1.3324056377553406</c:v>
                </c:pt>
                <c:pt idx="1203">
                  <c:v>1.3233171411126992</c:v>
                </c:pt>
                <c:pt idx="1204">
                  <c:v>1.3205658106128038</c:v>
                </c:pt>
                <c:pt idx="1205">
                  <c:v>1.3234056323933501</c:v>
                </c:pt>
                <c:pt idx="1206">
                  <c:v>1.328807918039929</c:v>
                </c:pt>
                <c:pt idx="1207">
                  <c:v>1.3101358973916488</c:v>
                </c:pt>
                <c:pt idx="1208">
                  <c:v>1.3107040818237543</c:v>
                </c:pt>
                <c:pt idx="1209">
                  <c:v>1.2839831567034916</c:v>
                </c:pt>
                <c:pt idx="1210">
                  <c:v>1.2646742824321016</c:v>
                </c:pt>
                <c:pt idx="1211">
                  <c:v>1.2550421747234894</c:v>
                </c:pt>
                <c:pt idx="1212">
                  <c:v>1.2607640660810147</c:v>
                </c:pt>
                <c:pt idx="1213">
                  <c:v>1.2775717324788023</c:v>
                </c:pt>
                <c:pt idx="1214">
                  <c:v>1.2771935251551225</c:v>
                </c:pt>
                <c:pt idx="1215">
                  <c:v>1.276144078372865</c:v>
                </c:pt>
                <c:pt idx="1216">
                  <c:v>1.2889480451182764</c:v>
                </c:pt>
                <c:pt idx="1217">
                  <c:v>1.2943224583520758</c:v>
                </c:pt>
                <c:pt idx="1218">
                  <c:v>1.2884899088574595</c:v>
                </c:pt>
                <c:pt idx="1219">
                  <c:v>1.2951594803830371</c:v>
                </c:pt>
                <c:pt idx="1220">
                  <c:v>1.3173117627835527</c:v>
                </c:pt>
                <c:pt idx="1221">
                  <c:v>1.3077452285585451</c:v>
                </c:pt>
                <c:pt idx="1222">
                  <c:v>1.3076615443788602</c:v>
                </c:pt>
                <c:pt idx="1223">
                  <c:v>1.3266483318055367</c:v>
                </c:pt>
                <c:pt idx="1224">
                  <c:v>1.3221817272888441</c:v>
                </c:pt>
                <c:pt idx="1225">
                  <c:v>1.3100972661608759</c:v>
                </c:pt>
                <c:pt idx="1226">
                  <c:v>1.3009980931109106</c:v>
                </c:pt>
                <c:pt idx="1227">
                  <c:v>1.2994504212149691</c:v>
                </c:pt>
                <c:pt idx="1228">
                  <c:v>1.3020900221905363</c:v>
                </c:pt>
                <c:pt idx="1229">
                  <c:v>1.2706106279546385</c:v>
                </c:pt>
                <c:pt idx="1230">
                  <c:v>1.3033059690827717</c:v>
                </c:pt>
                <c:pt idx="1231">
                  <c:v>1.3067150324504981</c:v>
                </c:pt>
                <c:pt idx="1232">
                  <c:v>1.318721615284977</c:v>
                </c:pt>
                <c:pt idx="1233">
                  <c:v>1.3409858718596761</c:v>
                </c:pt>
                <c:pt idx="1234">
                  <c:v>1.3199558820378443</c:v>
                </c:pt>
                <c:pt idx="1235">
                  <c:v>1.2848007626273241</c:v>
                </c:pt>
                <c:pt idx="1236">
                  <c:v>1.3034388088639699</c:v>
                </c:pt>
                <c:pt idx="1237">
                  <c:v>1.2890244559994997</c:v>
                </c:pt>
                <c:pt idx="1238">
                  <c:v>1.2734248582457157</c:v>
                </c:pt>
                <c:pt idx="1239">
                  <c:v>1.2595162542828779</c:v>
                </c:pt>
                <c:pt idx="1240">
                  <c:v>1.2181686043455198</c:v>
                </c:pt>
                <c:pt idx="1241">
                  <c:v>1.2112008990498861</c:v>
                </c:pt>
                <c:pt idx="1242">
                  <c:v>1.2102947678224452</c:v>
                </c:pt>
                <c:pt idx="1243">
                  <c:v>1.1937840776928823</c:v>
                </c:pt>
                <c:pt idx="1244">
                  <c:v>1.2094624362419308</c:v>
                </c:pt>
                <c:pt idx="1245">
                  <c:v>1.1900047770608886</c:v>
                </c:pt>
                <c:pt idx="1246">
                  <c:v>1.2086227548990585</c:v>
                </c:pt>
                <c:pt idx="1247">
                  <c:v>1.2287428010440571</c:v>
                </c:pt>
                <c:pt idx="1248">
                  <c:v>1.2259442674856511</c:v>
                </c:pt>
                <c:pt idx="1249">
                  <c:v>1.2290891903563839</c:v>
                </c:pt>
                <c:pt idx="1250">
                  <c:v>1.2256436945052951</c:v>
                </c:pt>
                <c:pt idx="1251">
                  <c:v>1.2251341490328769</c:v>
                </c:pt>
                <c:pt idx="1252">
                  <c:v>1.2258575948119437</c:v>
                </c:pt>
                <c:pt idx="1253">
                  <c:v>1.2370384163760852</c:v>
                </c:pt>
                <c:pt idx="1254">
                  <c:v>1.2338304068456032</c:v>
                </c:pt>
                <c:pt idx="1255">
                  <c:v>1.2521438505053235</c:v>
                </c:pt>
                <c:pt idx="1256">
                  <c:v>1.2482589835444471</c:v>
                </c:pt>
                <c:pt idx="1257">
                  <c:v>1.2523938299713553</c:v>
                </c:pt>
                <c:pt idx="1258">
                  <c:v>1.2523511211379776</c:v>
                </c:pt>
                <c:pt idx="1259">
                  <c:v>1.2476906814891648</c:v>
                </c:pt>
                <c:pt idx="1260">
                  <c:v>1.2624045829123269</c:v>
                </c:pt>
                <c:pt idx="1261">
                  <c:v>1.2555678974699158</c:v>
                </c:pt>
                <c:pt idx="1262">
                  <c:v>1.2559925535517482</c:v>
                </c:pt>
                <c:pt idx="1263">
                  <c:v>1.2692273114418753</c:v>
                </c:pt>
                <c:pt idx="1264">
                  <c:v>1.2728797885802199</c:v>
                </c:pt>
                <c:pt idx="1265">
                  <c:v>1.2624568012394306</c:v>
                </c:pt>
                <c:pt idx="1266">
                  <c:v>1.2694878394834725</c:v>
                </c:pt>
                <c:pt idx="1267">
                  <c:v>1.2682138374300462</c:v>
                </c:pt>
                <c:pt idx="1268">
                  <c:v>1.2595995227342593</c:v>
                </c:pt>
                <c:pt idx="1269">
                  <c:v>1.2697055669971762</c:v>
                </c:pt>
                <c:pt idx="1270">
                  <c:v>1.2780377772970495</c:v>
                </c:pt>
                <c:pt idx="1271">
                  <c:v>1.2844536722527278</c:v>
                </c:pt>
                <c:pt idx="1272">
                  <c:v>1.2900356852225079</c:v>
                </c:pt>
                <c:pt idx="1273">
                  <c:v>1.2899510038725528</c:v>
                </c:pt>
                <c:pt idx="1274">
                  <c:v>1.2890641029027421</c:v>
                </c:pt>
                <c:pt idx="1275">
                  <c:v>1.2971882964834005</c:v>
                </c:pt>
                <c:pt idx="1276">
                  <c:v>1.2976534567821825</c:v>
                </c:pt>
                <c:pt idx="1277">
                  <c:v>1.2963438308092474</c:v>
                </c:pt>
                <c:pt idx="1278">
                  <c:v>1.296555364121935</c:v>
                </c:pt>
                <c:pt idx="1279">
                  <c:v>1.2849623550575371</c:v>
                </c:pt>
                <c:pt idx="1280">
                  <c:v>1.2769136013087834</c:v>
                </c:pt>
                <c:pt idx="1281">
                  <c:v>1.2857309582544192</c:v>
                </c:pt>
                <c:pt idx="1282">
                  <c:v>1.2925612001255111</c:v>
                </c:pt>
                <c:pt idx="1283">
                  <c:v>1.2917988720105749</c:v>
                </c:pt>
                <c:pt idx="1284">
                  <c:v>1.2873121953251507</c:v>
                </c:pt>
                <c:pt idx="1285">
                  <c:v>1.2602797952141163</c:v>
                </c:pt>
                <c:pt idx="1286">
                  <c:v>1.2654054667956065</c:v>
                </c:pt>
                <c:pt idx="1287">
                  <c:v>1.2744991370787715</c:v>
                </c:pt>
                <c:pt idx="1288">
                  <c:v>1.2706738545356824</c:v>
                </c:pt>
                <c:pt idx="1289">
                  <c:v>1.2739872817649842</c:v>
                </c:pt>
                <c:pt idx="1290">
                  <c:v>1.2746247556361827</c:v>
                </c:pt>
                <c:pt idx="1291">
                  <c:v>1.2997742490432167</c:v>
                </c:pt>
                <c:pt idx="1292">
                  <c:v>1.306012472868469</c:v>
                </c:pt>
                <c:pt idx="1293">
                  <c:v>1.3073175254961791</c:v>
                </c:pt>
                <c:pt idx="1294">
                  <c:v>1.3049653133168251</c:v>
                </c:pt>
                <c:pt idx="1295">
                  <c:v>1.3104321405950103</c:v>
                </c:pt>
                <c:pt idx="1296">
                  <c:v>1.3162240642092671</c:v>
                </c:pt>
                <c:pt idx="1297">
                  <c:v>1.3237184639366391</c:v>
                </c:pt>
                <c:pt idx="1298">
                  <c:v>1.3176637438847272</c:v>
                </c:pt>
                <c:pt idx="1299">
                  <c:v>1.3052641345258731</c:v>
                </c:pt>
                <c:pt idx="1300">
                  <c:v>1.3108111344747102</c:v>
                </c:pt>
                <c:pt idx="1301">
                  <c:v>1.2919481949922982</c:v>
                </c:pt>
                <c:pt idx="1302">
                  <c:v>1.3008721752521195</c:v>
                </c:pt>
                <c:pt idx="1303">
                  <c:v>1.3028862080489121</c:v>
                </c:pt>
                <c:pt idx="1304">
                  <c:v>1.3071103290480308</c:v>
                </c:pt>
                <c:pt idx="1305">
                  <c:v>1.3162409740448846</c:v>
                </c:pt>
                <c:pt idx="1306">
                  <c:v>1.3148539618229844</c:v>
                </c:pt>
                <c:pt idx="1307">
                  <c:v>1.3172452232278102</c:v>
                </c:pt>
                <c:pt idx="1308">
                  <c:v>1.3284869507115078</c:v>
                </c:pt>
                <c:pt idx="1309">
                  <c:v>1.3210310711167719</c:v>
                </c:pt>
                <c:pt idx="1310">
                  <c:v>1.328239148630431</c:v>
                </c:pt>
                <c:pt idx="1311">
                  <c:v>1.3525889128954385</c:v>
                </c:pt>
                <c:pt idx="1312">
                  <c:v>1.3758693664794579</c:v>
                </c:pt>
                <c:pt idx="1313">
                  <c:v>1.4037949416499897</c:v>
                </c:pt>
                <c:pt idx="1314">
                  <c:v>1.4362085249600842</c:v>
                </c:pt>
                <c:pt idx="1315">
                  <c:v>1.4292358931192057</c:v>
                </c:pt>
                <c:pt idx="1316">
                  <c:v>1.4236289689985098</c:v>
                </c:pt>
                <c:pt idx="1317">
                  <c:v>1.4470576028897482</c:v>
                </c:pt>
                <c:pt idx="1318">
                  <c:v>1.4234329009896065</c:v>
                </c:pt>
                <c:pt idx="1319">
                  <c:v>1.4413717683337943</c:v>
                </c:pt>
                <c:pt idx="1320">
                  <c:v>1.4326262199033983</c:v>
                </c:pt>
                <c:pt idx="1321">
                  <c:v>1.423453216923495</c:v>
                </c:pt>
                <c:pt idx="1322">
                  <c:v>1.3793658118709733</c:v>
                </c:pt>
                <c:pt idx="1323">
                  <c:v>1.3900012277008562</c:v>
                </c:pt>
                <c:pt idx="1324">
                  <c:v>1.42387322885979</c:v>
                </c:pt>
                <c:pt idx="1325">
                  <c:v>1.4255990725594141</c:v>
                </c:pt>
                <c:pt idx="1326">
                  <c:v>1.4278734744138823</c:v>
                </c:pt>
                <c:pt idx="1327">
                  <c:v>1.4267540220577226</c:v>
                </c:pt>
                <c:pt idx="1328">
                  <c:v>1.3816028189759928</c:v>
                </c:pt>
                <c:pt idx="1329">
                  <c:v>1.3856412254191974</c:v>
                </c:pt>
                <c:pt idx="1330">
                  <c:v>1.3926814720425571</c:v>
                </c:pt>
                <c:pt idx="1331">
                  <c:v>1.4132558115775555</c:v>
                </c:pt>
                <c:pt idx="1332">
                  <c:v>1.4094333412199382</c:v>
                </c:pt>
                <c:pt idx="1333">
                  <c:v>1.4152483811684051</c:v>
                </c:pt>
                <c:pt idx="1334">
                  <c:v>1.4261732492625308</c:v>
                </c:pt>
                <c:pt idx="1335">
                  <c:v>1.4375638648056659</c:v>
                </c:pt>
                <c:pt idx="1336">
                  <c:v>1.4306393376193904</c:v>
                </c:pt>
                <c:pt idx="1337">
                  <c:v>1.4318785990184399</c:v>
                </c:pt>
                <c:pt idx="1338">
                  <c:v>1.4229849928894913</c:v>
                </c:pt>
                <c:pt idx="1339">
                  <c:v>1.4332036710268636</c:v>
                </c:pt>
                <c:pt idx="1340">
                  <c:v>1.4250058067892304</c:v>
                </c:pt>
                <c:pt idx="1341">
                  <c:v>1.4211087368534683</c:v>
                </c:pt>
                <c:pt idx="1342">
                  <c:v>1.4176061784137926</c:v>
                </c:pt>
                <c:pt idx="1343">
                  <c:v>1.4392327886543963</c:v>
                </c:pt>
                <c:pt idx="1344">
                  <c:v>1.4651883342936927</c:v>
                </c:pt>
                <c:pt idx="1345">
                  <c:v>1.4651883342936927</c:v>
                </c:pt>
                <c:pt idx="1346">
                  <c:v>1.4491032648693971</c:v>
                </c:pt>
                <c:pt idx="1347">
                  <c:v>1.4377159234072068</c:v>
                </c:pt>
                <c:pt idx="1348">
                  <c:v>1.4455017309393159</c:v>
                </c:pt>
                <c:pt idx="1349">
                  <c:v>1.4507253529199411</c:v>
                </c:pt>
                <c:pt idx="1350">
                  <c:v>1.4554566120151273</c:v>
                </c:pt>
                <c:pt idx="1351">
                  <c:v>1.4439195694881264</c:v>
                </c:pt>
                <c:pt idx="1352">
                  <c:v>1.4512835540325264</c:v>
                </c:pt>
                <c:pt idx="1353">
                  <c:v>1.4776512774602102</c:v>
                </c:pt>
                <c:pt idx="1354">
                  <c:v>1.4714457942789916</c:v>
                </c:pt>
                <c:pt idx="1355">
                  <c:v>1.4721714029968362</c:v>
                </c:pt>
                <c:pt idx="1356">
                  <c:v>1.4708757804147516</c:v>
                </c:pt>
                <c:pt idx="1357">
                  <c:v>1.4687343441811171</c:v>
                </c:pt>
                <c:pt idx="1358">
                  <c:v>1.4584539930114078</c:v>
                </c:pt>
                <c:pt idx="1359">
                  <c:v>1.4396976440752605</c:v>
                </c:pt>
                <c:pt idx="1360">
                  <c:v>1.4524849611602817</c:v>
                </c:pt>
                <c:pt idx="1361">
                  <c:v>1.433582740079236</c:v>
                </c:pt>
                <c:pt idx="1362">
                  <c:v>1.4384641018787117</c:v>
                </c:pt>
                <c:pt idx="1363">
                  <c:v>1.4457619145120648</c:v>
                </c:pt>
                <c:pt idx="1364">
                  <c:v>1.4572980948691301</c:v>
                </c:pt>
                <c:pt idx="1365">
                  <c:v>1.4663051072905413</c:v>
                </c:pt>
                <c:pt idx="1366">
                  <c:v>1.4618741115595779</c:v>
                </c:pt>
                <c:pt idx="1367">
                  <c:v>1.4524482509870422</c:v>
                </c:pt>
                <c:pt idx="1368">
                  <c:v>1.4746289127591057</c:v>
                </c:pt>
                <c:pt idx="1369">
                  <c:v>1.4618370492711203</c:v>
                </c:pt>
                <c:pt idx="1370">
                  <c:v>1.4492723418289011</c:v>
                </c:pt>
                <c:pt idx="1371">
                  <c:v>1.4508141468141329</c:v>
                </c:pt>
                <c:pt idx="1372">
                  <c:v>1.4323038828722663</c:v>
                </c:pt>
                <c:pt idx="1373">
                  <c:v>1.4357225120555319</c:v>
                </c:pt>
                <c:pt idx="1374">
                  <c:v>1.4423701874267305</c:v>
                </c:pt>
                <c:pt idx="1375">
                  <c:v>1.4389465889553281</c:v>
                </c:pt>
                <c:pt idx="1376">
                  <c:v>1.4366256679558072</c:v>
                </c:pt>
                <c:pt idx="1377">
                  <c:v>1.4586014440756927</c:v>
                </c:pt>
                <c:pt idx="1378">
                  <c:v>1.4959328249694512</c:v>
                </c:pt>
                <c:pt idx="1379">
                  <c:v>1.49524038416326</c:v>
                </c:pt>
                <c:pt idx="1380">
                  <c:v>1.4919191938437524</c:v>
                </c:pt>
                <c:pt idx="1381">
                  <c:v>1.4923663521186803</c:v>
                </c:pt>
                <c:pt idx="1382">
                  <c:v>1.4959087667513673</c:v>
                </c:pt>
                <c:pt idx="1383">
                  <c:v>1.4875649390594172</c:v>
                </c:pt>
                <c:pt idx="1384">
                  <c:v>1.4896337339516914</c:v>
                </c:pt>
                <c:pt idx="1385">
                  <c:v>1.4967622790275215</c:v>
                </c:pt>
                <c:pt idx="1386">
                  <c:v>1.4926904979891271</c:v>
                </c:pt>
                <c:pt idx="1387">
                  <c:v>1.4881309365475013</c:v>
                </c:pt>
                <c:pt idx="1388">
                  <c:v>1.4716667866306106</c:v>
                </c:pt>
                <c:pt idx="1389">
                  <c:v>1.4691388921319573</c:v>
                </c:pt>
                <c:pt idx="1390">
                  <c:v>1.4681149535456455</c:v>
                </c:pt>
                <c:pt idx="1391">
                  <c:v>1.4831558552197817</c:v>
                </c:pt>
                <c:pt idx="1392">
                  <c:v>1.4645560806682407</c:v>
                </c:pt>
                <c:pt idx="1393">
                  <c:v>1.4596839304240632</c:v>
                </c:pt>
                <c:pt idx="1394">
                  <c:v>1.4733990208180352</c:v>
                </c:pt>
                <c:pt idx="1395">
                  <c:v>1.4843258980407767</c:v>
                </c:pt>
                <c:pt idx="1396">
                  <c:v>1.4982297258253015</c:v>
                </c:pt>
                <c:pt idx="1397">
                  <c:v>1.4952349073700648</c:v>
                </c:pt>
                <c:pt idx="1398">
                  <c:v>1.5156717967270286</c:v>
                </c:pt>
                <c:pt idx="1399">
                  <c:v>1.5165643563927547</c:v>
                </c:pt>
                <c:pt idx="1400">
                  <c:v>1.517008852561756</c:v>
                </c:pt>
                <c:pt idx="1401">
                  <c:v>1.5119894242921432</c:v>
                </c:pt>
                <c:pt idx="1402">
                  <c:v>1.4900905740784134</c:v>
                </c:pt>
                <c:pt idx="1403">
                  <c:v>1.5066075528391167</c:v>
                </c:pt>
                <c:pt idx="1404">
                  <c:v>1.5073060893023045</c:v>
                </c:pt>
                <c:pt idx="1405">
                  <c:v>1.5077983137428441</c:v>
                </c:pt>
                <c:pt idx="1406">
                  <c:v>1.5151320428380011</c:v>
                </c:pt>
                <c:pt idx="1407">
                  <c:v>1.5189123529733215</c:v>
                </c:pt>
                <c:pt idx="1408">
                  <c:v>1.5336613939464316</c:v>
                </c:pt>
                <c:pt idx="1409">
                  <c:v>1.5250403147183083</c:v>
                </c:pt>
                <c:pt idx="1410">
                  <c:v>1.5173501536625709</c:v>
                </c:pt>
                <c:pt idx="1411">
                  <c:v>1.5288532342858514</c:v>
                </c:pt>
                <c:pt idx="1412">
                  <c:v>1.5482675809688551</c:v>
                </c:pt>
                <c:pt idx="1413">
                  <c:v>1.5183737236645625</c:v>
                </c:pt>
                <c:pt idx="1414">
                  <c:v>1.5409242253691453</c:v>
                </c:pt>
                <c:pt idx="1415">
                  <c:v>1.5371247353436388</c:v>
                </c:pt>
                <c:pt idx="1416">
                  <c:v>1.535516208083205</c:v>
                </c:pt>
                <c:pt idx="1417">
                  <c:v>1.5383802245486573</c:v>
                </c:pt>
                <c:pt idx="1418">
                  <c:v>1.5306364157072745</c:v>
                </c:pt>
                <c:pt idx="1419">
                  <c:v>1.5267013152881495</c:v>
                </c:pt>
                <c:pt idx="1420">
                  <c:v>1.5166815321999279</c:v>
                </c:pt>
                <c:pt idx="1421">
                  <c:v>1.5118707212659126</c:v>
                </c:pt>
                <c:pt idx="1422">
                  <c:v>1.5009657456444956</c:v>
                </c:pt>
                <c:pt idx="1423">
                  <c:v>1.5137962944162622</c:v>
                </c:pt>
                <c:pt idx="1424">
                  <c:v>1.5154983775820219</c:v>
                </c:pt>
                <c:pt idx="1425">
                  <c:v>1.521576676949336</c:v>
                </c:pt>
                <c:pt idx="1426">
                  <c:v>1.5388081597051857</c:v>
                </c:pt>
                <c:pt idx="1427">
                  <c:v>1.529572153416171</c:v>
                </c:pt>
                <c:pt idx="1428">
                  <c:v>1.5314820410971393</c:v>
                </c:pt>
                <c:pt idx="1429">
                  <c:v>1.5156689872232596</c:v>
                </c:pt>
                <c:pt idx="1430">
                  <c:v>1.5258464261602187</c:v>
                </c:pt>
                <c:pt idx="1431">
                  <c:v>1.5241711446207369</c:v>
                </c:pt>
                <c:pt idx="1432">
                  <c:v>1.5327424568282193</c:v>
                </c:pt>
                <c:pt idx="1433">
                  <c:v>1.536746155389402</c:v>
                </c:pt>
                <c:pt idx="1434">
                  <c:v>1.5341753426608185</c:v>
                </c:pt>
                <c:pt idx="1435">
                  <c:v>1.5515552352787771</c:v>
                </c:pt>
                <c:pt idx="1436">
                  <c:v>1.5714438614180106</c:v>
                </c:pt>
                <c:pt idx="1437">
                  <c:v>1.5717675926201327</c:v>
                </c:pt>
                <c:pt idx="1438">
                  <c:v>1.585871619683513</c:v>
                </c:pt>
                <c:pt idx="1439">
                  <c:v>1.6035282854703949</c:v>
                </c:pt>
                <c:pt idx="1440">
                  <c:v>1.6202126601701654</c:v>
                </c:pt>
                <c:pt idx="1441">
                  <c:v>1.6170838995153491</c:v>
                </c:pt>
                <c:pt idx="1442">
                  <c:v>1.6155313117058379</c:v>
                </c:pt>
                <c:pt idx="1443">
                  <c:v>1.6556565014244056</c:v>
                </c:pt>
                <c:pt idx="1444">
                  <c:v>1.6453491485964309</c:v>
                </c:pt>
                <c:pt idx="1445">
                  <c:v>1.624398031627329</c:v>
                </c:pt>
                <c:pt idx="1446">
                  <c:v>1.6265082392745958</c:v>
                </c:pt>
                <c:pt idx="1447">
                  <c:v>1.6393609459993546</c:v>
                </c:pt>
                <c:pt idx="1448">
                  <c:v>1.6285078526190395</c:v>
                </c:pt>
                <c:pt idx="1449">
                  <c:v>1.6300239944153201</c:v>
                </c:pt>
                <c:pt idx="1450">
                  <c:v>1.640076501242075</c:v>
                </c:pt>
                <c:pt idx="1451">
                  <c:v>1.6408320952752848</c:v>
                </c:pt>
                <c:pt idx="1452">
                  <c:v>1.6587648814705978</c:v>
                </c:pt>
                <c:pt idx="1453">
                  <c:v>1.6291881286788297</c:v>
                </c:pt>
                <c:pt idx="1454">
                  <c:v>1.6319761975475844</c:v>
                </c:pt>
                <c:pt idx="1455">
                  <c:v>1.6041113339827553</c:v>
                </c:pt>
                <c:pt idx="1456">
                  <c:v>1.5932023901408348</c:v>
                </c:pt>
                <c:pt idx="1457">
                  <c:v>1.6044006152385009</c:v>
                </c:pt>
                <c:pt idx="1458">
                  <c:v>1.6139626240237097</c:v>
                </c:pt>
                <c:pt idx="1459">
                  <c:v>1.6193453514792815</c:v>
                </c:pt>
                <c:pt idx="1460">
                  <c:v>1.6190640365208666</c:v>
                </c:pt>
                <c:pt idx="1461">
                  <c:v>1.6461550863663283</c:v>
                </c:pt>
                <c:pt idx="1462">
                  <c:v>1.6623908634779783</c:v>
                </c:pt>
                <c:pt idx="1463">
                  <c:v>1.6857795055730624</c:v>
                </c:pt>
                <c:pt idx="1464">
                  <c:v>1.7077497736585785</c:v>
                </c:pt>
                <c:pt idx="1465">
                  <c:v>1.7089403704113009</c:v>
                </c:pt>
                <c:pt idx="1466">
                  <c:v>1.7077535925293277</c:v>
                </c:pt>
                <c:pt idx="1467">
                  <c:v>1.6659801887079555</c:v>
                </c:pt>
                <c:pt idx="1468">
                  <c:v>1.6709681533448062</c:v>
                </c:pt>
                <c:pt idx="1469">
                  <c:v>1.6339712446147558</c:v>
                </c:pt>
                <c:pt idx="1470">
                  <c:v>1.6562616525619673</c:v>
                </c:pt>
                <c:pt idx="1471">
                  <c:v>1.6173107880377031</c:v>
                </c:pt>
                <c:pt idx="1472">
                  <c:v>1.6293483943770097</c:v>
                </c:pt>
                <c:pt idx="1473">
                  <c:v>1.6037720165415295</c:v>
                </c:pt>
                <c:pt idx="1474">
                  <c:v>1.64124718961419</c:v>
                </c:pt>
                <c:pt idx="1475">
                  <c:v>1.5992885683734219</c:v>
                </c:pt>
                <c:pt idx="1476">
                  <c:v>1.5914293990228783</c:v>
                </c:pt>
                <c:pt idx="1477">
                  <c:v>1.5453892041942727</c:v>
                </c:pt>
                <c:pt idx="1478">
                  <c:v>1.5229119918173659</c:v>
                </c:pt>
                <c:pt idx="1479">
                  <c:v>1.5302087962138859</c:v>
                </c:pt>
                <c:pt idx="1480">
                  <c:v>1.5669404636693862</c:v>
                </c:pt>
                <c:pt idx="1481">
                  <c:v>1.5683202377755545</c:v>
                </c:pt>
                <c:pt idx="1482">
                  <c:v>1.5440883292094143</c:v>
                </c:pt>
                <c:pt idx="1483">
                  <c:v>1.5522173087787523</c:v>
                </c:pt>
                <c:pt idx="1484">
                  <c:v>1.5514084262255119</c:v>
                </c:pt>
                <c:pt idx="1485">
                  <c:v>1.5573916458683394</c:v>
                </c:pt>
                <c:pt idx="1486">
                  <c:v>1.526431757683951</c:v>
                </c:pt>
                <c:pt idx="1487">
                  <c:v>1.5356562059355985</c:v>
                </c:pt>
                <c:pt idx="1488">
                  <c:v>1.5292708903132466</c:v>
                </c:pt>
                <c:pt idx="1489">
                  <c:v>1.5100854467897771</c:v>
                </c:pt>
                <c:pt idx="1490">
                  <c:v>1.5087830455074676</c:v>
                </c:pt>
                <c:pt idx="1491">
                  <c:v>1.5323018622629558</c:v>
                </c:pt>
                <c:pt idx="1492">
                  <c:v>1.5356452383134902</c:v>
                </c:pt>
                <c:pt idx="1493">
                  <c:v>1.551075053564918</c:v>
                </c:pt>
                <c:pt idx="1494">
                  <c:v>1.5384102910065043</c:v>
                </c:pt>
                <c:pt idx="1495">
                  <c:v>1.5530936984589949</c:v>
                </c:pt>
                <c:pt idx="1496">
                  <c:v>1.5660063084483073</c:v>
                </c:pt>
                <c:pt idx="1497">
                  <c:v>1.5580334778145359</c:v>
                </c:pt>
                <c:pt idx="1498">
                  <c:v>1.5446657986692605</c:v>
                </c:pt>
                <c:pt idx="1499">
                  <c:v>1.5512160610995487</c:v>
                </c:pt>
                <c:pt idx="1500">
                  <c:v>1.5308838130935203</c:v>
                </c:pt>
                <c:pt idx="1501">
                  <c:v>1.5155263361629698</c:v>
                </c:pt>
                <c:pt idx="1502">
                  <c:v>1.5083464923084369</c:v>
                </c:pt>
                <c:pt idx="1503">
                  <c:v>1.5106735826808111</c:v>
                </c:pt>
                <c:pt idx="1504">
                  <c:v>1.4956824460817288</c:v>
                </c:pt>
                <c:pt idx="1505">
                  <c:v>1.501547675230845</c:v>
                </c:pt>
                <c:pt idx="1506">
                  <c:v>1.5281082969428026</c:v>
                </c:pt>
                <c:pt idx="1507">
                  <c:v>1.5260209353646947</c:v>
                </c:pt>
                <c:pt idx="1508">
                  <c:v>1.5284274581024204</c:v>
                </c:pt>
                <c:pt idx="1509">
                  <c:v>1.5229573293309069</c:v>
                </c:pt>
                <c:pt idx="1510">
                  <c:v>1.5346307532195838</c:v>
                </c:pt>
                <c:pt idx="1511">
                  <c:v>1.5155437635570073</c:v>
                </c:pt>
                <c:pt idx="1512">
                  <c:v>1.5185627912922492</c:v>
                </c:pt>
                <c:pt idx="1513">
                  <c:v>1.5195451870427901</c:v>
                </c:pt>
                <c:pt idx="1514">
                  <c:v>1.5363657237598372</c:v>
                </c:pt>
                <c:pt idx="1515">
                  <c:v>1.5256797138330598</c:v>
                </c:pt>
                <c:pt idx="1516">
                  <c:v>1.512074026140239</c:v>
                </c:pt>
                <c:pt idx="1517">
                  <c:v>1.4941040402315464</c:v>
                </c:pt>
                <c:pt idx="1518">
                  <c:v>1.4941040402315464</c:v>
                </c:pt>
                <c:pt idx="1519">
                  <c:v>1.5063436238177108</c:v>
                </c:pt>
                <c:pt idx="1520">
                  <c:v>1.5117242586142885</c:v>
                </c:pt>
                <c:pt idx="1521">
                  <c:v>1.4977257854942472</c:v>
                </c:pt>
                <c:pt idx="1522">
                  <c:v>1.5342943223642627</c:v>
                </c:pt>
                <c:pt idx="1523">
                  <c:v>1.5468596974378526</c:v>
                </c:pt>
                <c:pt idx="1524">
                  <c:v>1.5465320137125884</c:v>
                </c:pt>
                <c:pt idx="1525">
                  <c:v>1.5402763786009417</c:v>
                </c:pt>
                <c:pt idx="1526">
                  <c:v>1.5445762414063078</c:v>
                </c:pt>
                <c:pt idx="1527">
                  <c:v>1.531395020889611</c:v>
                </c:pt>
                <c:pt idx="1528">
                  <c:v>1.5370174245712711</c:v>
                </c:pt>
                <c:pt idx="1529">
                  <c:v>1.5786870435777793</c:v>
                </c:pt>
                <c:pt idx="1530">
                  <c:v>1.5824844673101495</c:v>
                </c:pt>
                <c:pt idx="1531">
                  <c:v>1.5843368334737269</c:v>
                </c:pt>
                <c:pt idx="1532">
                  <c:v>1.5840158950025243</c:v>
                </c:pt>
                <c:pt idx="1533">
                  <c:v>1.5796025439275592</c:v>
                </c:pt>
                <c:pt idx="1534">
                  <c:v>1.5814570485629624</c:v>
                </c:pt>
                <c:pt idx="1535">
                  <c:v>1.5747620774047537</c:v>
                </c:pt>
                <c:pt idx="1536">
                  <c:v>1.5656277266077425</c:v>
                </c:pt>
                <c:pt idx="1537">
                  <c:v>1.5717779691138822</c:v>
                </c:pt>
                <c:pt idx="1538">
                  <c:v>1.5691245798901587</c:v>
                </c:pt>
                <c:pt idx="1539">
                  <c:v>1.5611300174771834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57-4829-96BA-0BECED599ABE}"/>
            </c:ext>
          </c:extLst>
        </c:ser>
        <c:ser>
          <c:idx val="3"/>
          <c:order val="3"/>
          <c:tx>
            <c:strRef>
              <c:f>Comparison!$L$1</c:f>
              <c:strCache>
                <c:ptCount val="1"/>
                <c:pt idx="0">
                  <c:v>净值(0.85-1.05,8)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Comparison!$L$2:$L$1541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1.0015202310751234</c:v>
                </c:pt>
                <c:pt idx="221">
                  <c:v>1.0130835479809617</c:v>
                </c:pt>
                <c:pt idx="222">
                  <c:v>0.98241721777417412</c:v>
                </c:pt>
                <c:pt idx="223">
                  <c:v>0.98836396055705422</c:v>
                </c:pt>
                <c:pt idx="224">
                  <c:v>0.96417683207432525</c:v>
                </c:pt>
                <c:pt idx="225">
                  <c:v>0.96202896107528635</c:v>
                </c:pt>
                <c:pt idx="226">
                  <c:v>0.95556374053292659</c:v>
                </c:pt>
                <c:pt idx="227">
                  <c:v>0.95799352288691086</c:v>
                </c:pt>
                <c:pt idx="228">
                  <c:v>0.93627948093822599</c:v>
                </c:pt>
                <c:pt idx="229">
                  <c:v>0.93488787573419929</c:v>
                </c:pt>
                <c:pt idx="230">
                  <c:v>0.95581094178931902</c:v>
                </c:pt>
                <c:pt idx="231">
                  <c:v>0.93957599595488961</c:v>
                </c:pt>
                <c:pt idx="232">
                  <c:v>0.93317075102043756</c:v>
                </c:pt>
                <c:pt idx="233">
                  <c:v>0.93596520449081944</c:v>
                </c:pt>
                <c:pt idx="234">
                  <c:v>0.93484687246939824</c:v>
                </c:pt>
                <c:pt idx="235">
                  <c:v>0.91149109893313618</c:v>
                </c:pt>
                <c:pt idx="236">
                  <c:v>0.90911374625433294</c:v>
                </c:pt>
                <c:pt idx="237">
                  <c:v>0.89845140638927479</c:v>
                </c:pt>
                <c:pt idx="238">
                  <c:v>0.91661122757508862</c:v>
                </c:pt>
                <c:pt idx="239">
                  <c:v>0.90231058248293083</c:v>
                </c:pt>
                <c:pt idx="240">
                  <c:v>0.91230266279083805</c:v>
                </c:pt>
                <c:pt idx="241">
                  <c:v>0.90382689245214443</c:v>
                </c:pt>
                <c:pt idx="242">
                  <c:v>0.91439922385383365</c:v>
                </c:pt>
                <c:pt idx="243">
                  <c:v>0.9102683103291932</c:v>
                </c:pt>
                <c:pt idx="244">
                  <c:v>0.90085111883036484</c:v>
                </c:pt>
                <c:pt idx="245">
                  <c:v>0.92196757206600755</c:v>
                </c:pt>
                <c:pt idx="246">
                  <c:v>0.9263584478526401</c:v>
                </c:pt>
                <c:pt idx="247">
                  <c:v>0.92640071008035052</c:v>
                </c:pt>
                <c:pt idx="248">
                  <c:v>0.92293129804201468</c:v>
                </c:pt>
                <c:pt idx="249">
                  <c:v>0.93851184087380646</c:v>
                </c:pt>
                <c:pt idx="250">
                  <c:v>0.9293578708522634</c:v>
                </c:pt>
                <c:pt idx="251">
                  <c:v>0.93322828137487868</c:v>
                </c:pt>
                <c:pt idx="252">
                  <c:v>0.90038552964308993</c:v>
                </c:pt>
                <c:pt idx="253">
                  <c:v>0.90626141351358924</c:v>
                </c:pt>
                <c:pt idx="254">
                  <c:v>0.90119519058626196</c:v>
                </c:pt>
                <c:pt idx="255">
                  <c:v>0.91153590252212413</c:v>
                </c:pt>
                <c:pt idx="256">
                  <c:v>0.9379654543115864</c:v>
                </c:pt>
                <c:pt idx="257">
                  <c:v>0.9379654543115864</c:v>
                </c:pt>
                <c:pt idx="258">
                  <c:v>0.96050317918546124</c:v>
                </c:pt>
                <c:pt idx="259">
                  <c:v>0.95444330242737119</c:v>
                </c:pt>
                <c:pt idx="260">
                  <c:v>0.95710175430959621</c:v>
                </c:pt>
                <c:pt idx="261">
                  <c:v>0.95478152808626648</c:v>
                </c:pt>
                <c:pt idx="262">
                  <c:v>0.93540688579127396</c:v>
                </c:pt>
                <c:pt idx="263">
                  <c:v>0.93857834429587028</c:v>
                </c:pt>
                <c:pt idx="264">
                  <c:v>0.94264745418700779</c:v>
                </c:pt>
                <c:pt idx="265">
                  <c:v>0.95210607957211435</c:v>
                </c:pt>
                <c:pt idx="266">
                  <c:v>0.96749587148865879</c:v>
                </c:pt>
                <c:pt idx="267">
                  <c:v>0.96016582606648249</c:v>
                </c:pt>
                <c:pt idx="268">
                  <c:v>0.95944812499349641</c:v>
                </c:pt>
                <c:pt idx="269">
                  <c:v>0.96994308190932532</c:v>
                </c:pt>
                <c:pt idx="270">
                  <c:v>0.96232087577276182</c:v>
                </c:pt>
                <c:pt idx="271">
                  <c:v>0.96273303816532096</c:v>
                </c:pt>
                <c:pt idx="272">
                  <c:v>0.95496549681891241</c:v>
                </c:pt>
                <c:pt idx="273">
                  <c:v>0.9565348256408186</c:v>
                </c:pt>
                <c:pt idx="274">
                  <c:v>0.9503006208245629</c:v>
                </c:pt>
                <c:pt idx="275">
                  <c:v>0.94406491605745635</c:v>
                </c:pt>
                <c:pt idx="276">
                  <c:v>0.96333180287708253</c:v>
                </c:pt>
                <c:pt idx="277">
                  <c:v>0.96216011073430063</c:v>
                </c:pt>
                <c:pt idx="278">
                  <c:v>0.96665976830000244</c:v>
                </c:pt>
                <c:pt idx="279">
                  <c:v>0.97032527123057566</c:v>
                </c:pt>
                <c:pt idx="280">
                  <c:v>0.96719996168848754</c:v>
                </c:pt>
                <c:pt idx="281">
                  <c:v>0.95961881683061756</c:v>
                </c:pt>
                <c:pt idx="282">
                  <c:v>0.95440270341754085</c:v>
                </c:pt>
                <c:pt idx="283">
                  <c:v>0.96265874591350131</c:v>
                </c:pt>
                <c:pt idx="284">
                  <c:v>0.96253281378843425</c:v>
                </c:pt>
                <c:pt idx="285">
                  <c:v>0.97230757409896285</c:v>
                </c:pt>
                <c:pt idx="286">
                  <c:v>0.97503672298080746</c:v>
                </c:pt>
                <c:pt idx="287">
                  <c:v>0.97750913812701323</c:v>
                </c:pt>
                <c:pt idx="288">
                  <c:v>0.96858222885746648</c:v>
                </c:pt>
                <c:pt idx="289">
                  <c:v>0.97176978945404657</c:v>
                </c:pt>
                <c:pt idx="290">
                  <c:v>0.9663030906626886</c:v>
                </c:pt>
                <c:pt idx="291">
                  <c:v>0.96456254909879247</c:v>
                </c:pt>
                <c:pt idx="292">
                  <c:v>0.96735492758742958</c:v>
                </c:pt>
                <c:pt idx="293">
                  <c:v>0.96465678432170177</c:v>
                </c:pt>
                <c:pt idx="294">
                  <c:v>0.96665752430785012</c:v>
                </c:pt>
                <c:pt idx="295">
                  <c:v>0.9647415364537415</c:v>
                </c:pt>
                <c:pt idx="296">
                  <c:v>0.96411520021273067</c:v>
                </c:pt>
                <c:pt idx="297">
                  <c:v>0.96189689983194737</c:v>
                </c:pt>
                <c:pt idx="298">
                  <c:v>0.9692314978115284</c:v>
                </c:pt>
                <c:pt idx="299">
                  <c:v>0.96756407447866322</c:v>
                </c:pt>
                <c:pt idx="300">
                  <c:v>0.96731387258721535</c:v>
                </c:pt>
                <c:pt idx="301">
                  <c:v>0.95039007942487241</c:v>
                </c:pt>
                <c:pt idx="302">
                  <c:v>0.94094440595993878</c:v>
                </c:pt>
                <c:pt idx="303">
                  <c:v>0.93983256184871633</c:v>
                </c:pt>
                <c:pt idx="304">
                  <c:v>0.94186315961199285</c:v>
                </c:pt>
                <c:pt idx="305">
                  <c:v>0.9439372818905869</c:v>
                </c:pt>
                <c:pt idx="306">
                  <c:v>0.94207479639050862</c:v>
                </c:pt>
                <c:pt idx="307">
                  <c:v>0.94262492294429634</c:v>
                </c:pt>
                <c:pt idx="308">
                  <c:v>0.94093178499574126</c:v>
                </c:pt>
                <c:pt idx="309">
                  <c:v>0.94109682585356613</c:v>
                </c:pt>
                <c:pt idx="310">
                  <c:v>0.93873056228281393</c:v>
                </c:pt>
                <c:pt idx="311">
                  <c:v>0.94291554898343388</c:v>
                </c:pt>
                <c:pt idx="312">
                  <c:v>0.94363460858817472</c:v>
                </c:pt>
                <c:pt idx="313">
                  <c:v>0.93779955044956476</c:v>
                </c:pt>
                <c:pt idx="314">
                  <c:v>0.93999899193033665</c:v>
                </c:pt>
                <c:pt idx="315">
                  <c:v>0.94033774098708311</c:v>
                </c:pt>
                <c:pt idx="316">
                  <c:v>0.94215798438814224</c:v>
                </c:pt>
                <c:pt idx="317">
                  <c:v>0.94656261044683088</c:v>
                </c:pt>
                <c:pt idx="318">
                  <c:v>0.9698702630303887</c:v>
                </c:pt>
                <c:pt idx="319">
                  <c:v>0.96329004085300374</c:v>
                </c:pt>
                <c:pt idx="320">
                  <c:v>0.96232515665565133</c:v>
                </c:pt>
                <c:pt idx="321">
                  <c:v>0.96782910330004623</c:v>
                </c:pt>
                <c:pt idx="322">
                  <c:v>0.96364679007546661</c:v>
                </c:pt>
                <c:pt idx="323">
                  <c:v>0.96444451787944852</c:v>
                </c:pt>
                <c:pt idx="324">
                  <c:v>0.96318288254131934</c:v>
                </c:pt>
                <c:pt idx="325">
                  <c:v>0.94265839914619165</c:v>
                </c:pt>
                <c:pt idx="326">
                  <c:v>0.94833876248037619</c:v>
                </c:pt>
                <c:pt idx="327">
                  <c:v>0.95154087079994454</c:v>
                </c:pt>
                <c:pt idx="328">
                  <c:v>0.95016323576085882</c:v>
                </c:pt>
                <c:pt idx="329">
                  <c:v>0.95284638894296814</c:v>
                </c:pt>
                <c:pt idx="330">
                  <c:v>0.9543535670760448</c:v>
                </c:pt>
                <c:pt idx="331">
                  <c:v>0.95385237044391136</c:v>
                </c:pt>
                <c:pt idx="332">
                  <c:v>0.95683070500399736</c:v>
                </c:pt>
                <c:pt idx="333">
                  <c:v>0.95363343038858894</c:v>
                </c:pt>
                <c:pt idx="334">
                  <c:v>0.94371498372422691</c:v>
                </c:pt>
                <c:pt idx="335">
                  <c:v>0.95182972504347452</c:v>
                </c:pt>
                <c:pt idx="336">
                  <c:v>0.95406110222974982</c:v>
                </c:pt>
                <c:pt idx="337">
                  <c:v>0.96100333915597125</c:v>
                </c:pt>
                <c:pt idx="338">
                  <c:v>0.96155041824674548</c:v>
                </c:pt>
                <c:pt idx="339">
                  <c:v>0.96432515219966908</c:v>
                </c:pt>
                <c:pt idx="340">
                  <c:v>0.97761215362527365</c:v>
                </c:pt>
                <c:pt idx="341">
                  <c:v>0.98011115796042447</c:v>
                </c:pt>
                <c:pt idx="342">
                  <c:v>0.9795659201176139</c:v>
                </c:pt>
                <c:pt idx="343">
                  <c:v>0.98174501480419241</c:v>
                </c:pt>
                <c:pt idx="344">
                  <c:v>0.97713525369177223</c:v>
                </c:pt>
                <c:pt idx="345">
                  <c:v>0.98195382610184223</c:v>
                </c:pt>
                <c:pt idx="346">
                  <c:v>0.99881183446765043</c:v>
                </c:pt>
                <c:pt idx="347">
                  <c:v>0.99968937295509297</c:v>
                </c:pt>
                <c:pt idx="348">
                  <c:v>0.99889506622036794</c:v>
                </c:pt>
                <c:pt idx="349">
                  <c:v>1.0001900431381268</c:v>
                </c:pt>
                <c:pt idx="350">
                  <c:v>0.99730609727176878</c:v>
                </c:pt>
                <c:pt idx="351">
                  <c:v>0.99233193948041976</c:v>
                </c:pt>
                <c:pt idx="352">
                  <c:v>0.98931594912369125</c:v>
                </c:pt>
                <c:pt idx="353">
                  <c:v>0.99326107534402897</c:v>
                </c:pt>
                <c:pt idx="354">
                  <c:v>0.98653206069515897</c:v>
                </c:pt>
                <c:pt idx="355">
                  <c:v>0.98707505221846803</c:v>
                </c:pt>
                <c:pt idx="356">
                  <c:v>0.99661847991356611</c:v>
                </c:pt>
                <c:pt idx="357">
                  <c:v>0.99347770390506485</c:v>
                </c:pt>
                <c:pt idx="358">
                  <c:v>0.99168018976640815</c:v>
                </c:pt>
                <c:pt idx="359">
                  <c:v>0.98799481394768551</c:v>
                </c:pt>
                <c:pt idx="360">
                  <c:v>0.98355414304878197</c:v>
                </c:pt>
                <c:pt idx="361">
                  <c:v>0.98359607188848297</c:v>
                </c:pt>
                <c:pt idx="362">
                  <c:v>0.9828409439649991</c:v>
                </c:pt>
                <c:pt idx="363">
                  <c:v>0.98216963318150163</c:v>
                </c:pt>
                <c:pt idx="364">
                  <c:v>0.98573679459343955</c:v>
                </c:pt>
                <c:pt idx="365">
                  <c:v>0.98964025387405841</c:v>
                </c:pt>
                <c:pt idx="366">
                  <c:v>0.9967308401127325</c:v>
                </c:pt>
                <c:pt idx="367">
                  <c:v>0.99475900983024435</c:v>
                </c:pt>
                <c:pt idx="368">
                  <c:v>0.99773623795764665</c:v>
                </c:pt>
                <c:pt idx="369">
                  <c:v>1.0176194837067651</c:v>
                </c:pt>
                <c:pt idx="370">
                  <c:v>1.0368591972993284</c:v>
                </c:pt>
                <c:pt idx="371">
                  <c:v>1.0289459920524935</c:v>
                </c:pt>
                <c:pt idx="372">
                  <c:v>1.0269161213788285</c:v>
                </c:pt>
                <c:pt idx="373">
                  <c:v>1.0233106239450844</c:v>
                </c:pt>
                <c:pt idx="374">
                  <c:v>1.027764868382564</c:v>
                </c:pt>
                <c:pt idx="375">
                  <c:v>1.0232438477338821</c:v>
                </c:pt>
                <c:pt idx="376">
                  <c:v>1.024744682086536</c:v>
                </c:pt>
                <c:pt idx="377">
                  <c:v>1.0215735705838702</c:v>
                </c:pt>
                <c:pt idx="378">
                  <c:v>1.0176436374701041</c:v>
                </c:pt>
                <c:pt idx="379">
                  <c:v>1.0171832031161974</c:v>
                </c:pt>
                <c:pt idx="380">
                  <c:v>1.0166384997783533</c:v>
                </c:pt>
                <c:pt idx="381">
                  <c:v>1.020662483384235</c:v>
                </c:pt>
                <c:pt idx="382">
                  <c:v>1.023094379205794</c:v>
                </c:pt>
                <c:pt idx="383">
                  <c:v>1.017312812128931</c:v>
                </c:pt>
                <c:pt idx="384">
                  <c:v>1.0217070169137639</c:v>
                </c:pt>
                <c:pt idx="385">
                  <c:v>1.0223775218345046</c:v>
                </c:pt>
                <c:pt idx="386">
                  <c:v>1.0246814664594954</c:v>
                </c:pt>
                <c:pt idx="387">
                  <c:v>1.0266507185417491</c:v>
                </c:pt>
                <c:pt idx="388">
                  <c:v>1.0273614870231793</c:v>
                </c:pt>
                <c:pt idx="389">
                  <c:v>1.0248108541087133</c:v>
                </c:pt>
                <c:pt idx="390">
                  <c:v>1.0126368758696078</c:v>
                </c:pt>
                <c:pt idx="391">
                  <c:v>1.009445934407236</c:v>
                </c:pt>
                <c:pt idx="392">
                  <c:v>1.0041051731312103</c:v>
                </c:pt>
                <c:pt idx="393">
                  <c:v>1.0098692671216305</c:v>
                </c:pt>
                <c:pt idx="394">
                  <c:v>1.0087326100758081</c:v>
                </c:pt>
                <c:pt idx="395">
                  <c:v>1.0100333369197183</c:v>
                </c:pt>
                <c:pt idx="396">
                  <c:v>1.0139686567904984</c:v>
                </c:pt>
                <c:pt idx="397">
                  <c:v>1.0120944540780754</c:v>
                </c:pt>
                <c:pt idx="398">
                  <c:v>1.003205083795669</c:v>
                </c:pt>
                <c:pt idx="399">
                  <c:v>1.0052448777515839</c:v>
                </c:pt>
                <c:pt idx="400">
                  <c:v>1.0016646158450528</c:v>
                </c:pt>
                <c:pt idx="401">
                  <c:v>1.0062976037286036</c:v>
                </c:pt>
                <c:pt idx="402">
                  <c:v>1.0081941870420892</c:v>
                </c:pt>
                <c:pt idx="403">
                  <c:v>1.0192497612586928</c:v>
                </c:pt>
                <c:pt idx="404">
                  <c:v>1.0204288051548485</c:v>
                </c:pt>
                <c:pt idx="405">
                  <c:v>1.0171032050984457</c:v>
                </c:pt>
                <c:pt idx="406">
                  <c:v>1.0173136678222021</c:v>
                </c:pt>
                <c:pt idx="407">
                  <c:v>1.0210192836726077</c:v>
                </c:pt>
                <c:pt idx="408">
                  <c:v>1.0144067645409969</c:v>
                </c:pt>
                <c:pt idx="409">
                  <c:v>1.0275430399438816</c:v>
                </c:pt>
                <c:pt idx="410">
                  <c:v>1.0262328067113164</c:v>
                </c:pt>
                <c:pt idx="411">
                  <c:v>1.0267796933655728</c:v>
                </c:pt>
                <c:pt idx="412">
                  <c:v>1.0326260240012695</c:v>
                </c:pt>
                <c:pt idx="413">
                  <c:v>1.0431459173377544</c:v>
                </c:pt>
                <c:pt idx="414">
                  <c:v>1.0411594457027387</c:v>
                </c:pt>
                <c:pt idx="415">
                  <c:v>1.0380172963836236</c:v>
                </c:pt>
                <c:pt idx="416">
                  <c:v>1.0360672902710191</c:v>
                </c:pt>
                <c:pt idx="417">
                  <c:v>1.036899633285151</c:v>
                </c:pt>
                <c:pt idx="418">
                  <c:v>1.0363586494093751</c:v>
                </c:pt>
                <c:pt idx="419">
                  <c:v>1.0402734600153967</c:v>
                </c:pt>
                <c:pt idx="420">
                  <c:v>1.0345904923137414</c:v>
                </c:pt>
                <c:pt idx="421">
                  <c:v>1.0443074240020176</c:v>
                </c:pt>
                <c:pt idx="422">
                  <c:v>1.0432040640945801</c:v>
                </c:pt>
                <c:pt idx="423">
                  <c:v>1.0454269847139372</c:v>
                </c:pt>
                <c:pt idx="424">
                  <c:v>1.0485307848194079</c:v>
                </c:pt>
                <c:pt idx="425">
                  <c:v>1.041960203945429</c:v>
                </c:pt>
                <c:pt idx="426">
                  <c:v>1.051808361409641</c:v>
                </c:pt>
                <c:pt idx="427">
                  <c:v>1.0592487257672663</c:v>
                </c:pt>
                <c:pt idx="428">
                  <c:v>1.0640141806046886</c:v>
                </c:pt>
                <c:pt idx="429">
                  <c:v>1.0610473225864583</c:v>
                </c:pt>
                <c:pt idx="430">
                  <c:v>1.0589357897376874</c:v>
                </c:pt>
                <c:pt idx="431">
                  <c:v>1.0623711649696941</c:v>
                </c:pt>
                <c:pt idx="432">
                  <c:v>1.0611322096300109</c:v>
                </c:pt>
                <c:pt idx="433">
                  <c:v>1.0711066570503596</c:v>
                </c:pt>
                <c:pt idx="434">
                  <c:v>1.0764920086954433</c:v>
                </c:pt>
                <c:pt idx="435">
                  <c:v>1.0793478972481196</c:v>
                </c:pt>
                <c:pt idx="436">
                  <c:v>1.0830150002293477</c:v>
                </c:pt>
                <c:pt idx="437">
                  <c:v>1.0902900839430967</c:v>
                </c:pt>
                <c:pt idx="438">
                  <c:v>1.0911984972879463</c:v>
                </c:pt>
                <c:pt idx="439">
                  <c:v>1.080642961786944</c:v>
                </c:pt>
                <c:pt idx="440">
                  <c:v>1.0711909453173076</c:v>
                </c:pt>
                <c:pt idx="441">
                  <c:v>1.076637070549153</c:v>
                </c:pt>
                <c:pt idx="442">
                  <c:v>1.0716485933049678</c:v>
                </c:pt>
                <c:pt idx="443">
                  <c:v>1.0572834966615243</c:v>
                </c:pt>
                <c:pt idx="444">
                  <c:v>1.054538186356649</c:v>
                </c:pt>
                <c:pt idx="445">
                  <c:v>1.0575298429857265</c:v>
                </c:pt>
                <c:pt idx="446">
                  <c:v>1.0597744585571227</c:v>
                </c:pt>
                <c:pt idx="447">
                  <c:v>1.0729948762579706</c:v>
                </c:pt>
                <c:pt idx="448">
                  <c:v>1.0619330734099504</c:v>
                </c:pt>
                <c:pt idx="449">
                  <c:v>1.05595177933025</c:v>
                </c:pt>
                <c:pt idx="450">
                  <c:v>1.0516701409969158</c:v>
                </c:pt>
                <c:pt idx="451">
                  <c:v>1.0324926682608129</c:v>
                </c:pt>
                <c:pt idx="452">
                  <c:v>1.0287718989709664</c:v>
                </c:pt>
                <c:pt idx="453">
                  <c:v>1.0256413803511422</c:v>
                </c:pt>
                <c:pt idx="454">
                  <c:v>1.0213819162155184</c:v>
                </c:pt>
                <c:pt idx="455">
                  <c:v>1.0271838697558</c:v>
                </c:pt>
                <c:pt idx="456">
                  <c:v>1.0260661191045748</c:v>
                </c:pt>
                <c:pt idx="457">
                  <c:v>1.024284221932394</c:v>
                </c:pt>
                <c:pt idx="458">
                  <c:v>1.0280691788971086</c:v>
                </c:pt>
                <c:pt idx="459">
                  <c:v>1.0252901427156622</c:v>
                </c:pt>
                <c:pt idx="460">
                  <c:v>1.021965946521306</c:v>
                </c:pt>
                <c:pt idx="461">
                  <c:v>1.0205919614310768</c:v>
                </c:pt>
                <c:pt idx="462">
                  <c:v>1.0235928934193084</c:v>
                </c:pt>
                <c:pt idx="463">
                  <c:v>1.0306353138702138</c:v>
                </c:pt>
                <c:pt idx="464">
                  <c:v>1.0374639689095246</c:v>
                </c:pt>
                <c:pt idx="465">
                  <c:v>1.0362142431935006</c:v>
                </c:pt>
                <c:pt idx="466">
                  <c:v>1.0335905469806037</c:v>
                </c:pt>
                <c:pt idx="467">
                  <c:v>1.0350903518808157</c:v>
                </c:pt>
                <c:pt idx="468">
                  <c:v>1.0327973589715185</c:v>
                </c:pt>
                <c:pt idx="469">
                  <c:v>1.028753434915368</c:v>
                </c:pt>
                <c:pt idx="470">
                  <c:v>1.0260426881099998</c:v>
                </c:pt>
                <c:pt idx="471">
                  <c:v>1.0315078847279857</c:v>
                </c:pt>
                <c:pt idx="472">
                  <c:v>1.0434011353347241</c:v>
                </c:pt>
                <c:pt idx="473">
                  <c:v>1.0391539122600915</c:v>
                </c:pt>
                <c:pt idx="474">
                  <c:v>1.0451093669575147</c:v>
                </c:pt>
                <c:pt idx="475">
                  <c:v>1.0414184379169158</c:v>
                </c:pt>
                <c:pt idx="476">
                  <c:v>1.0466191228626476</c:v>
                </c:pt>
                <c:pt idx="477">
                  <c:v>1.0463707734041696</c:v>
                </c:pt>
                <c:pt idx="478">
                  <c:v>1.0489763813032227</c:v>
                </c:pt>
                <c:pt idx="479">
                  <c:v>1.0501732492972822</c:v>
                </c:pt>
                <c:pt idx="480">
                  <c:v>1.0535533522318095</c:v>
                </c:pt>
                <c:pt idx="481">
                  <c:v>1.0450521187145376</c:v>
                </c:pt>
                <c:pt idx="482">
                  <c:v>1.0454664569240175</c:v>
                </c:pt>
                <c:pt idx="483">
                  <c:v>1.0423112592174353</c:v>
                </c:pt>
                <c:pt idx="484">
                  <c:v>1.0476009953139409</c:v>
                </c:pt>
                <c:pt idx="485">
                  <c:v>1.0500886693440534</c:v>
                </c:pt>
                <c:pt idx="486">
                  <c:v>1.0549248161172067</c:v>
                </c:pt>
                <c:pt idx="487">
                  <c:v>1.0599428226349703</c:v>
                </c:pt>
                <c:pt idx="488">
                  <c:v>1.0567227162416064</c:v>
                </c:pt>
                <c:pt idx="489">
                  <c:v>1.0559688157688507</c:v>
                </c:pt>
                <c:pt idx="490">
                  <c:v>1.0571757276423415</c:v>
                </c:pt>
                <c:pt idx="491">
                  <c:v>1.0528454804347547</c:v>
                </c:pt>
                <c:pt idx="492">
                  <c:v>1.0656269756061958</c:v>
                </c:pt>
                <c:pt idx="493">
                  <c:v>1.0650882611228203</c:v>
                </c:pt>
                <c:pt idx="494">
                  <c:v>1.0665358414715043</c:v>
                </c:pt>
                <c:pt idx="495">
                  <c:v>1.0631473372327458</c:v>
                </c:pt>
                <c:pt idx="496">
                  <c:v>1.0623593352897387</c:v>
                </c:pt>
                <c:pt idx="497">
                  <c:v>1.0552975435370782</c:v>
                </c:pt>
                <c:pt idx="498">
                  <c:v>1.0555888380343972</c:v>
                </c:pt>
                <c:pt idx="499">
                  <c:v>1.0557970664248579</c:v>
                </c:pt>
                <c:pt idx="500">
                  <c:v>1.0496750793011873</c:v>
                </c:pt>
                <c:pt idx="501">
                  <c:v>1.0455931067381719</c:v>
                </c:pt>
                <c:pt idx="502">
                  <c:v>1.0479687821683372</c:v>
                </c:pt>
                <c:pt idx="503">
                  <c:v>1.0500949784236961</c:v>
                </c:pt>
                <c:pt idx="504">
                  <c:v>1.0505535115189573</c:v>
                </c:pt>
                <c:pt idx="505">
                  <c:v>1.0455518284513563</c:v>
                </c:pt>
                <c:pt idx="506">
                  <c:v>1.0423005659632976</c:v>
                </c:pt>
                <c:pt idx="507">
                  <c:v>1.0505989049428059</c:v>
                </c:pt>
                <c:pt idx="508">
                  <c:v>1.0489722357369071</c:v>
                </c:pt>
                <c:pt idx="509">
                  <c:v>1.0499268511202353</c:v>
                </c:pt>
                <c:pt idx="510">
                  <c:v>1.054559676092075</c:v>
                </c:pt>
                <c:pt idx="511">
                  <c:v>1.0449563297424693</c:v>
                </c:pt>
                <c:pt idx="512">
                  <c:v>1.0460783167108525</c:v>
                </c:pt>
                <c:pt idx="513">
                  <c:v>1.0483250752991318</c:v>
                </c:pt>
                <c:pt idx="514">
                  <c:v>1.0417519565559614</c:v>
                </c:pt>
                <c:pt idx="515">
                  <c:v>1.0447049686378189</c:v>
                </c:pt>
                <c:pt idx="516">
                  <c:v>1.0523623873824148</c:v>
                </c:pt>
                <c:pt idx="517">
                  <c:v>1.050905962912535</c:v>
                </c:pt>
                <c:pt idx="518">
                  <c:v>1.0486189259415544</c:v>
                </c:pt>
                <c:pt idx="519">
                  <c:v>1.0477456313093849</c:v>
                </c:pt>
                <c:pt idx="520">
                  <c:v>1.0439601225329962</c:v>
                </c:pt>
                <c:pt idx="521">
                  <c:v>1.0491607018046731</c:v>
                </c:pt>
                <c:pt idx="522">
                  <c:v>1.0597716928751961</c:v>
                </c:pt>
                <c:pt idx="523">
                  <c:v>1.0605204952583662</c:v>
                </c:pt>
                <c:pt idx="524">
                  <c:v>1.0605620087591046</c:v>
                </c:pt>
                <c:pt idx="525">
                  <c:v>1.0578637790743699</c:v>
                </c:pt>
                <c:pt idx="526">
                  <c:v>1.0583209766623529</c:v>
                </c:pt>
                <c:pt idx="527">
                  <c:v>1.0566993729122958</c:v>
                </c:pt>
                <c:pt idx="528">
                  <c:v>1.0537886531864959</c:v>
                </c:pt>
                <c:pt idx="529">
                  <c:v>1.0468437402399788</c:v>
                </c:pt>
                <c:pt idx="530">
                  <c:v>1.0480915722882316</c:v>
                </c:pt>
                <c:pt idx="531">
                  <c:v>1.0418494641391307</c:v>
                </c:pt>
                <c:pt idx="532">
                  <c:v>1.0348536106863691</c:v>
                </c:pt>
                <c:pt idx="533">
                  <c:v>1.0376185675587872</c:v>
                </c:pt>
                <c:pt idx="534">
                  <c:v>1.0417772260689704</c:v>
                </c:pt>
                <c:pt idx="535">
                  <c:v>1.0397456792162616</c:v>
                </c:pt>
                <c:pt idx="536">
                  <c:v>1.0422787880832007</c:v>
                </c:pt>
                <c:pt idx="537">
                  <c:v>1.0412842551630588</c:v>
                </c:pt>
                <c:pt idx="538">
                  <c:v>1.0432752067192723</c:v>
                </c:pt>
                <c:pt idx="539">
                  <c:v>1.0416187410517503</c:v>
                </c:pt>
                <c:pt idx="540">
                  <c:v>1.038509035314944</c:v>
                </c:pt>
                <c:pt idx="541">
                  <c:v>1.0356393067031413</c:v>
                </c:pt>
                <c:pt idx="542">
                  <c:v>1.0335173848891066</c:v>
                </c:pt>
                <c:pt idx="543">
                  <c:v>1.030645867461442</c:v>
                </c:pt>
                <c:pt idx="544">
                  <c:v>1.0326854315947811</c:v>
                </c:pt>
                <c:pt idx="545">
                  <c:v>1.0314364721893419</c:v>
                </c:pt>
                <c:pt idx="546">
                  <c:v>1.0341422778643188</c:v>
                </c:pt>
                <c:pt idx="547">
                  <c:v>1.0394296656655531</c:v>
                </c:pt>
                <c:pt idx="548">
                  <c:v>1.0541804058881463</c:v>
                </c:pt>
                <c:pt idx="549">
                  <c:v>1.0558444305220536</c:v>
                </c:pt>
                <c:pt idx="550">
                  <c:v>1.0579226189850743</c:v>
                </c:pt>
                <c:pt idx="551">
                  <c:v>1.048941323592351</c:v>
                </c:pt>
                <c:pt idx="552">
                  <c:v>1.0457033891271621</c:v>
                </c:pt>
                <c:pt idx="553">
                  <c:v>1.0476981656080542</c:v>
                </c:pt>
                <c:pt idx="554">
                  <c:v>1.0550976923897164</c:v>
                </c:pt>
                <c:pt idx="555">
                  <c:v>1.0672345682855502</c:v>
                </c:pt>
                <c:pt idx="556">
                  <c:v>1.0656690799897821</c:v>
                </c:pt>
                <c:pt idx="557">
                  <c:v>1.0870173899454385</c:v>
                </c:pt>
                <c:pt idx="558">
                  <c:v>1.0873430819407026</c:v>
                </c:pt>
                <c:pt idx="559">
                  <c:v>1.089773713620463</c:v>
                </c:pt>
                <c:pt idx="560">
                  <c:v>1.0952065627674019</c:v>
                </c:pt>
                <c:pt idx="561">
                  <c:v>1.0869832162556272</c:v>
                </c:pt>
                <c:pt idx="562">
                  <c:v>1.0761758449462657</c:v>
                </c:pt>
                <c:pt idx="563">
                  <c:v>1.0821785831835973</c:v>
                </c:pt>
                <c:pt idx="564">
                  <c:v>1.0911543979995657</c:v>
                </c:pt>
                <c:pt idx="565">
                  <c:v>1.0987188975825546</c:v>
                </c:pt>
                <c:pt idx="566">
                  <c:v>1.1044206043681406</c:v>
                </c:pt>
                <c:pt idx="567">
                  <c:v>1.1036527531564619</c:v>
                </c:pt>
                <c:pt idx="568">
                  <c:v>1.1028851605335428</c:v>
                </c:pt>
                <c:pt idx="569">
                  <c:v>1.0918008062490896</c:v>
                </c:pt>
                <c:pt idx="570">
                  <c:v>1.0857862539818992</c:v>
                </c:pt>
                <c:pt idx="571">
                  <c:v>1.0838954566559771</c:v>
                </c:pt>
                <c:pt idx="572">
                  <c:v>1.0989178348785065</c:v>
                </c:pt>
                <c:pt idx="573">
                  <c:v>1.0932783770222265</c:v>
                </c:pt>
                <c:pt idx="574">
                  <c:v>1.1036081853961406</c:v>
                </c:pt>
                <c:pt idx="575">
                  <c:v>1.108766808404319</c:v>
                </c:pt>
                <c:pt idx="576">
                  <c:v>1.1145765596000274</c:v>
                </c:pt>
                <c:pt idx="577">
                  <c:v>1.1161088133216146</c:v>
                </c:pt>
                <c:pt idx="578">
                  <c:v>1.1199917328404601</c:v>
                </c:pt>
                <c:pt idx="579">
                  <c:v>1.1145630394011325</c:v>
                </c:pt>
                <c:pt idx="580">
                  <c:v>1.1209500348176584</c:v>
                </c:pt>
                <c:pt idx="581">
                  <c:v>1.1190586182603783</c:v>
                </c:pt>
                <c:pt idx="582">
                  <c:v>1.1145856075788192</c:v>
                </c:pt>
                <c:pt idx="583">
                  <c:v>1.1063917954288887</c:v>
                </c:pt>
                <c:pt idx="584">
                  <c:v>1.1212572036977517</c:v>
                </c:pt>
                <c:pt idx="585">
                  <c:v>1.1229557718692678</c:v>
                </c:pt>
                <c:pt idx="586">
                  <c:v>1.1213070038780832</c:v>
                </c:pt>
                <c:pt idx="587">
                  <c:v>1.1270696129171107</c:v>
                </c:pt>
                <c:pt idx="588">
                  <c:v>1.1373163570796729</c:v>
                </c:pt>
                <c:pt idx="589">
                  <c:v>1.1343688642397598</c:v>
                </c:pt>
                <c:pt idx="590">
                  <c:v>1.1491215039452922</c:v>
                </c:pt>
                <c:pt idx="591">
                  <c:v>1.1577014390181335</c:v>
                </c:pt>
                <c:pt idx="592">
                  <c:v>1.1584216190716439</c:v>
                </c:pt>
                <c:pt idx="593">
                  <c:v>1.1559898864324141</c:v>
                </c:pt>
                <c:pt idx="594">
                  <c:v>1.1707730710695197</c:v>
                </c:pt>
                <c:pt idx="595">
                  <c:v>1.1720884177227338</c:v>
                </c:pt>
                <c:pt idx="596">
                  <c:v>1.1651076882183085</c:v>
                </c:pt>
                <c:pt idx="597">
                  <c:v>1.1727831812148837</c:v>
                </c:pt>
                <c:pt idx="598">
                  <c:v>1.1687696868744615</c:v>
                </c:pt>
                <c:pt idx="599">
                  <c:v>1.166067469095359</c:v>
                </c:pt>
                <c:pt idx="600">
                  <c:v>1.1660269294039054</c:v>
                </c:pt>
                <c:pt idx="601">
                  <c:v>1.1673242085510187</c:v>
                </c:pt>
                <c:pt idx="602">
                  <c:v>1.1683771873606774</c:v>
                </c:pt>
                <c:pt idx="603">
                  <c:v>1.1820975651670813</c:v>
                </c:pt>
                <c:pt idx="604">
                  <c:v>1.1841727227689738</c:v>
                </c:pt>
                <c:pt idx="605">
                  <c:v>1.1727848441665609</c:v>
                </c:pt>
                <c:pt idx="606">
                  <c:v>1.1668323565831695</c:v>
                </c:pt>
                <c:pt idx="607">
                  <c:v>1.1703308847138307</c:v>
                </c:pt>
                <c:pt idx="608">
                  <c:v>1.1717940421793014</c:v>
                </c:pt>
                <c:pt idx="609">
                  <c:v>1.1652174979166339</c:v>
                </c:pt>
                <c:pt idx="610">
                  <c:v>1.1618287422901288</c:v>
                </c:pt>
                <c:pt idx="611">
                  <c:v>1.1450296227508099</c:v>
                </c:pt>
                <c:pt idx="612">
                  <c:v>1.1541478260423059</c:v>
                </c:pt>
                <c:pt idx="613">
                  <c:v>1.1606989469822337</c:v>
                </c:pt>
                <c:pt idx="614">
                  <c:v>1.1559877965353451</c:v>
                </c:pt>
                <c:pt idx="615">
                  <c:v>1.1594843686102587</c:v>
                </c:pt>
                <c:pt idx="616">
                  <c:v>1.1636543374625581</c:v>
                </c:pt>
                <c:pt idx="617">
                  <c:v>1.1639810988088721</c:v>
                </c:pt>
                <c:pt idx="618">
                  <c:v>1.1742659969112372</c:v>
                </c:pt>
                <c:pt idx="619">
                  <c:v>1.1803165329946612</c:v>
                </c:pt>
                <c:pt idx="620">
                  <c:v>1.1771371743051007</c:v>
                </c:pt>
                <c:pt idx="621">
                  <c:v>1.1957484572378327</c:v>
                </c:pt>
                <c:pt idx="622">
                  <c:v>1.2044699181078573</c:v>
                </c:pt>
                <c:pt idx="623">
                  <c:v>1.2051140112159544</c:v>
                </c:pt>
                <c:pt idx="624">
                  <c:v>1.2005542306276697</c:v>
                </c:pt>
                <c:pt idx="625">
                  <c:v>1.1976200498492038</c:v>
                </c:pt>
                <c:pt idx="626">
                  <c:v>1.1954396810563239</c:v>
                </c:pt>
                <c:pt idx="627">
                  <c:v>1.197341237380092</c:v>
                </c:pt>
                <c:pt idx="628">
                  <c:v>1.204378711211471</c:v>
                </c:pt>
                <c:pt idx="629">
                  <c:v>1.1976644440320829</c:v>
                </c:pt>
                <c:pt idx="630">
                  <c:v>1.1910772976722945</c:v>
                </c:pt>
                <c:pt idx="631">
                  <c:v>1.1888908540729126</c:v>
                </c:pt>
                <c:pt idx="632">
                  <c:v>1.1857665824324755</c:v>
                </c:pt>
                <c:pt idx="633">
                  <c:v>1.1919338702834548</c:v>
                </c:pt>
                <c:pt idx="634">
                  <c:v>1.1897421438900437</c:v>
                </c:pt>
                <c:pt idx="635">
                  <c:v>1.183252169288854</c:v>
                </c:pt>
                <c:pt idx="636">
                  <c:v>1.1834145238432856</c:v>
                </c:pt>
                <c:pt idx="637">
                  <c:v>1.1863798234732827</c:v>
                </c:pt>
                <c:pt idx="638">
                  <c:v>1.1828047260680821</c:v>
                </c:pt>
                <c:pt idx="639">
                  <c:v>1.1813381689448146</c:v>
                </c:pt>
                <c:pt idx="640">
                  <c:v>1.184620553119009</c:v>
                </c:pt>
                <c:pt idx="641">
                  <c:v>1.1854688053205511</c:v>
                </c:pt>
                <c:pt idx="642">
                  <c:v>1.1863964148179369</c:v>
                </c:pt>
                <c:pt idx="643">
                  <c:v>1.1867595381084668</c:v>
                </c:pt>
                <c:pt idx="644">
                  <c:v>1.1809086216755322</c:v>
                </c:pt>
                <c:pt idx="645">
                  <c:v>1.1823697052479074</c:v>
                </c:pt>
                <c:pt idx="646">
                  <c:v>1.186192170091777</c:v>
                </c:pt>
                <c:pt idx="647">
                  <c:v>1.1960500931339728</c:v>
                </c:pt>
                <c:pt idx="648">
                  <c:v>1.1948306251914493</c:v>
                </c:pt>
                <c:pt idx="649">
                  <c:v>1.2014134901513536</c:v>
                </c:pt>
                <c:pt idx="650">
                  <c:v>1.2059667319031335</c:v>
                </c:pt>
                <c:pt idx="651">
                  <c:v>1.2052783346336171</c:v>
                </c:pt>
                <c:pt idx="652">
                  <c:v>1.2093290640490137</c:v>
                </c:pt>
                <c:pt idx="653">
                  <c:v>1.2086425922714501</c:v>
                </c:pt>
                <c:pt idx="654">
                  <c:v>1.2176054635962092</c:v>
                </c:pt>
                <c:pt idx="655">
                  <c:v>1.2190881052870286</c:v>
                </c:pt>
                <c:pt idx="656">
                  <c:v>1.2133313536486516</c:v>
                </c:pt>
                <c:pt idx="657">
                  <c:v>1.2140947785926632</c:v>
                </c:pt>
                <c:pt idx="658">
                  <c:v>1.2188401639478785</c:v>
                </c:pt>
                <c:pt idx="659">
                  <c:v>1.2177992482968629</c:v>
                </c:pt>
                <c:pt idx="660">
                  <c:v>1.2256825578148889</c:v>
                </c:pt>
                <c:pt idx="661">
                  <c:v>1.2416209905782727</c:v>
                </c:pt>
                <c:pt idx="662">
                  <c:v>1.2373413289111392</c:v>
                </c:pt>
                <c:pt idx="663">
                  <c:v>1.2338894570338861</c:v>
                </c:pt>
                <c:pt idx="664">
                  <c:v>1.2309413045625415</c:v>
                </c:pt>
                <c:pt idx="665">
                  <c:v>1.2331006963684024</c:v>
                </c:pt>
                <c:pt idx="666">
                  <c:v>1.2344992046305407</c:v>
                </c:pt>
                <c:pt idx="667">
                  <c:v>1.2316663568480701</c:v>
                </c:pt>
                <c:pt idx="668">
                  <c:v>1.243625369931624</c:v>
                </c:pt>
                <c:pt idx="669">
                  <c:v>1.2433995846429651</c:v>
                </c:pt>
                <c:pt idx="670">
                  <c:v>1.2477408531110084</c:v>
                </c:pt>
                <c:pt idx="671">
                  <c:v>1.260237968631978</c:v>
                </c:pt>
                <c:pt idx="672">
                  <c:v>1.2636454092992004</c:v>
                </c:pt>
                <c:pt idx="673">
                  <c:v>1.2587683418767408</c:v>
                </c:pt>
                <c:pt idx="674">
                  <c:v>1.2536375639593791</c:v>
                </c:pt>
                <c:pt idx="675">
                  <c:v>1.2631429129869827</c:v>
                </c:pt>
                <c:pt idx="676">
                  <c:v>1.2851934125466962</c:v>
                </c:pt>
                <c:pt idx="677">
                  <c:v>1.2841188494253806</c:v>
                </c:pt>
                <c:pt idx="678">
                  <c:v>1.2979112077347077</c:v>
                </c:pt>
                <c:pt idx="679">
                  <c:v>1.3039404083526862</c:v>
                </c:pt>
                <c:pt idx="680">
                  <c:v>1.2774208208931705</c:v>
                </c:pt>
                <c:pt idx="681">
                  <c:v>1.2766262542490663</c:v>
                </c:pt>
                <c:pt idx="682">
                  <c:v>1.2685250488731941</c:v>
                </c:pt>
                <c:pt idx="683">
                  <c:v>1.2409972106346208</c:v>
                </c:pt>
                <c:pt idx="684">
                  <c:v>1.2385194695979969</c:v>
                </c:pt>
                <c:pt idx="685">
                  <c:v>1.226587605652329</c:v>
                </c:pt>
                <c:pt idx="686">
                  <c:v>1.2182587266377136</c:v>
                </c:pt>
                <c:pt idx="687">
                  <c:v>1.2272007078381846</c:v>
                </c:pt>
                <c:pt idx="688">
                  <c:v>1.2468108310386996</c:v>
                </c:pt>
                <c:pt idx="689">
                  <c:v>1.2322867182030333</c:v>
                </c:pt>
                <c:pt idx="690">
                  <c:v>1.2220702802123653</c:v>
                </c:pt>
                <c:pt idx="691">
                  <c:v>1.2306934406059913</c:v>
                </c:pt>
                <c:pt idx="692">
                  <c:v>1.2440243668202309</c:v>
                </c:pt>
                <c:pt idx="693">
                  <c:v>1.223311701306163</c:v>
                </c:pt>
                <c:pt idx="694">
                  <c:v>1.2328990351055362</c:v>
                </c:pt>
                <c:pt idx="695">
                  <c:v>1.2249459361829096</c:v>
                </c:pt>
                <c:pt idx="696">
                  <c:v>1.211096894262953</c:v>
                </c:pt>
                <c:pt idx="697">
                  <c:v>1.2147535642048788</c:v>
                </c:pt>
                <c:pt idx="698">
                  <c:v>1.230201431113314</c:v>
                </c:pt>
                <c:pt idx="699">
                  <c:v>1.2324343625715661</c:v>
                </c:pt>
                <c:pt idx="700">
                  <c:v>1.236287197039982</c:v>
                </c:pt>
                <c:pt idx="701">
                  <c:v>1.2307568065265779</c:v>
                </c:pt>
                <c:pt idx="702">
                  <c:v>1.2312321000773196</c:v>
                </c:pt>
                <c:pt idx="703">
                  <c:v>1.2354375613389261</c:v>
                </c:pt>
                <c:pt idx="704">
                  <c:v>1.2171893196453953</c:v>
                </c:pt>
                <c:pt idx="705">
                  <c:v>1.225366915842679</c:v>
                </c:pt>
                <c:pt idx="706">
                  <c:v>1.2273694896719609</c:v>
                </c:pt>
                <c:pt idx="707">
                  <c:v>1.2443088068569448</c:v>
                </c:pt>
                <c:pt idx="708">
                  <c:v>1.2467509280838887</c:v>
                </c:pt>
                <c:pt idx="709">
                  <c:v>1.2496706351838767</c:v>
                </c:pt>
                <c:pt idx="710">
                  <c:v>1.2552312342635528</c:v>
                </c:pt>
                <c:pt idx="711">
                  <c:v>1.2596315821399191</c:v>
                </c:pt>
                <c:pt idx="712">
                  <c:v>1.2697892240885935</c:v>
                </c:pt>
                <c:pt idx="713">
                  <c:v>1.2783788764744763</c:v>
                </c:pt>
                <c:pt idx="714">
                  <c:v>1.277196032003137</c:v>
                </c:pt>
                <c:pt idx="715">
                  <c:v>1.2873731596713236</c:v>
                </c:pt>
                <c:pt idx="716">
                  <c:v>1.297144296189334</c:v>
                </c:pt>
                <c:pt idx="717">
                  <c:v>1.3049971761715502</c:v>
                </c:pt>
                <c:pt idx="718">
                  <c:v>1.3074905034211735</c:v>
                </c:pt>
                <c:pt idx="719">
                  <c:v>1.3143749635363393</c:v>
                </c:pt>
                <c:pt idx="720">
                  <c:v>1.3179859491743413</c:v>
                </c:pt>
                <c:pt idx="721">
                  <c:v>1.3243115479609191</c:v>
                </c:pt>
                <c:pt idx="722">
                  <c:v>1.3358998326558211</c:v>
                </c:pt>
                <c:pt idx="723">
                  <c:v>1.3357430359806455</c:v>
                </c:pt>
                <c:pt idx="724">
                  <c:v>1.3311040376768073</c:v>
                </c:pt>
                <c:pt idx="725">
                  <c:v>1.3392658906069299</c:v>
                </c:pt>
                <c:pt idx="726">
                  <c:v>1.3203930640582062</c:v>
                </c:pt>
                <c:pt idx="727">
                  <c:v>1.3079989728127901</c:v>
                </c:pt>
                <c:pt idx="728">
                  <c:v>1.3225411882464582</c:v>
                </c:pt>
                <c:pt idx="729">
                  <c:v>1.3308484330010983</c:v>
                </c:pt>
                <c:pt idx="730">
                  <c:v>1.3347390945776134</c:v>
                </c:pt>
                <c:pt idx="731">
                  <c:v>1.3454478485456622</c:v>
                </c:pt>
                <c:pt idx="732">
                  <c:v>1.3207341000884998</c:v>
                </c:pt>
                <c:pt idx="733">
                  <c:v>1.2884265531627745</c:v>
                </c:pt>
                <c:pt idx="734">
                  <c:v>1.2565184999133401</c:v>
                </c:pt>
                <c:pt idx="735">
                  <c:v>1.2233947053710748</c:v>
                </c:pt>
                <c:pt idx="736">
                  <c:v>1.2104459841140676</c:v>
                </c:pt>
                <c:pt idx="737">
                  <c:v>1.2266310479538123</c:v>
                </c:pt>
                <c:pt idx="738">
                  <c:v>1.2339484575944948</c:v>
                </c:pt>
                <c:pt idx="739">
                  <c:v>1.2553533498508993</c:v>
                </c:pt>
                <c:pt idx="740">
                  <c:v>1.2659078122082856</c:v>
                </c:pt>
                <c:pt idx="741">
                  <c:v>1.267625299301268</c:v>
                </c:pt>
                <c:pt idx="742">
                  <c:v>1.2556106478124258</c:v>
                </c:pt>
                <c:pt idx="743">
                  <c:v>1.2390577032344572</c:v>
                </c:pt>
                <c:pt idx="744">
                  <c:v>1.2427817237366974</c:v>
                </c:pt>
                <c:pt idx="745">
                  <c:v>1.2340239967166329</c:v>
                </c:pt>
                <c:pt idx="746">
                  <c:v>1.2343052529999095</c:v>
                </c:pt>
                <c:pt idx="747">
                  <c:v>1.2458621920649997</c:v>
                </c:pt>
                <c:pt idx="748">
                  <c:v>1.2403801162542474</c:v>
                </c:pt>
                <c:pt idx="749">
                  <c:v>1.2479498912904678</c:v>
                </c:pt>
                <c:pt idx="750">
                  <c:v>1.2515359889320197</c:v>
                </c:pt>
                <c:pt idx="751">
                  <c:v>1.2520997783478798</c:v>
                </c:pt>
                <c:pt idx="752">
                  <c:v>1.2413908792722679</c:v>
                </c:pt>
                <c:pt idx="753">
                  <c:v>1.2373251666466045</c:v>
                </c:pt>
                <c:pt idx="754">
                  <c:v>1.247771971102239</c:v>
                </c:pt>
                <c:pt idx="755">
                  <c:v>1.2373204366964292</c:v>
                </c:pt>
                <c:pt idx="756">
                  <c:v>1.2489343038465963</c:v>
                </c:pt>
                <c:pt idx="757">
                  <c:v>1.2498629275668625</c:v>
                </c:pt>
                <c:pt idx="758">
                  <c:v>1.2454615756138343</c:v>
                </c:pt>
                <c:pt idx="759">
                  <c:v>1.2387418382226205</c:v>
                </c:pt>
                <c:pt idx="760">
                  <c:v>1.2304305059660883</c:v>
                </c:pt>
                <c:pt idx="761">
                  <c:v>1.2052606945093207</c:v>
                </c:pt>
                <c:pt idx="762">
                  <c:v>1.2046755198411434</c:v>
                </c:pt>
                <c:pt idx="763">
                  <c:v>1.1922154160182059</c:v>
                </c:pt>
                <c:pt idx="764">
                  <c:v>1.2053258066767174</c:v>
                </c:pt>
                <c:pt idx="765">
                  <c:v>1.1969911287888069</c:v>
                </c:pt>
                <c:pt idx="766">
                  <c:v>1.1934649952578575</c:v>
                </c:pt>
                <c:pt idx="767">
                  <c:v>1.190222787197178</c:v>
                </c:pt>
                <c:pt idx="768">
                  <c:v>1.1907158134057416</c:v>
                </c:pt>
                <c:pt idx="769">
                  <c:v>1.1961415916711284</c:v>
                </c:pt>
                <c:pt idx="770">
                  <c:v>1.2195745513165945</c:v>
                </c:pt>
                <c:pt idx="771">
                  <c:v>1.2196567558786064</c:v>
                </c:pt>
                <c:pt idx="772">
                  <c:v>1.2071457729622666</c:v>
                </c:pt>
                <c:pt idx="773">
                  <c:v>1.1974234632009277</c:v>
                </c:pt>
                <c:pt idx="774">
                  <c:v>1.1733463085300333</c:v>
                </c:pt>
                <c:pt idx="775">
                  <c:v>1.1618989873558356</c:v>
                </c:pt>
                <c:pt idx="776">
                  <c:v>1.1670889256763477</c:v>
                </c:pt>
                <c:pt idx="777">
                  <c:v>1.1769721073107513</c:v>
                </c:pt>
                <c:pt idx="778">
                  <c:v>1.1662736972538734</c:v>
                </c:pt>
                <c:pt idx="779">
                  <c:v>1.171875828178371</c:v>
                </c:pt>
                <c:pt idx="780">
                  <c:v>1.1880843401715635</c:v>
                </c:pt>
                <c:pt idx="781">
                  <c:v>1.1796074714498315</c:v>
                </c:pt>
                <c:pt idx="782">
                  <c:v>1.168115644881293</c:v>
                </c:pt>
                <c:pt idx="783">
                  <c:v>1.1630894879616569</c:v>
                </c:pt>
                <c:pt idx="784">
                  <c:v>1.1643195545768141</c:v>
                </c:pt>
                <c:pt idx="785">
                  <c:v>1.1680511640165605</c:v>
                </c:pt>
                <c:pt idx="786">
                  <c:v>1.1611219566001987</c:v>
                </c:pt>
                <c:pt idx="787">
                  <c:v>1.1752715770640174</c:v>
                </c:pt>
                <c:pt idx="788">
                  <c:v>1.190586674928203</c:v>
                </c:pt>
                <c:pt idx="789">
                  <c:v>1.1893975152448943</c:v>
                </c:pt>
                <c:pt idx="790">
                  <c:v>1.1944762448466952</c:v>
                </c:pt>
                <c:pt idx="791">
                  <c:v>1.1924742973980702</c:v>
                </c:pt>
                <c:pt idx="792">
                  <c:v>1.2039922079537047</c:v>
                </c:pt>
                <c:pt idx="793">
                  <c:v>1.2021472228056955</c:v>
                </c:pt>
                <c:pt idx="794">
                  <c:v>1.1879223501844312</c:v>
                </c:pt>
                <c:pt idx="795">
                  <c:v>1.1838858336573461</c:v>
                </c:pt>
                <c:pt idx="796">
                  <c:v>1.1973165142778257</c:v>
                </c:pt>
                <c:pt idx="797">
                  <c:v>1.1996023419110402</c:v>
                </c:pt>
                <c:pt idx="798">
                  <c:v>1.1938794355850164</c:v>
                </c:pt>
                <c:pt idx="799">
                  <c:v>1.1790368002473117</c:v>
                </c:pt>
                <c:pt idx="800">
                  <c:v>1.173498315196269</c:v>
                </c:pt>
                <c:pt idx="801">
                  <c:v>1.1731278069825009</c:v>
                </c:pt>
                <c:pt idx="802">
                  <c:v>1.1780348249979637</c:v>
                </c:pt>
                <c:pt idx="803">
                  <c:v>1.1736625362757114</c:v>
                </c:pt>
                <c:pt idx="804">
                  <c:v>1.1555678886450147</c:v>
                </c:pt>
                <c:pt idx="805">
                  <c:v>1.1724664625998866</c:v>
                </c:pt>
                <c:pt idx="806">
                  <c:v>1.1697378831332559</c:v>
                </c:pt>
                <c:pt idx="807">
                  <c:v>1.1865370489125422</c:v>
                </c:pt>
                <c:pt idx="808">
                  <c:v>1.1902543867016731</c:v>
                </c:pt>
                <c:pt idx="809">
                  <c:v>1.1865419572330449</c:v>
                </c:pt>
                <c:pt idx="810">
                  <c:v>1.1902119892128655</c:v>
                </c:pt>
                <c:pt idx="811">
                  <c:v>1.1741616094816081</c:v>
                </c:pt>
                <c:pt idx="812">
                  <c:v>1.178701298244067</c:v>
                </c:pt>
                <c:pt idx="813">
                  <c:v>1.1884582117347797</c:v>
                </c:pt>
                <c:pt idx="814">
                  <c:v>1.1821757807707187</c:v>
                </c:pt>
                <c:pt idx="815">
                  <c:v>1.1834561483545123</c:v>
                </c:pt>
                <c:pt idx="816">
                  <c:v>1.1846546728487501</c:v>
                </c:pt>
                <c:pt idx="817">
                  <c:v>1.1587014142434922</c:v>
                </c:pt>
                <c:pt idx="818">
                  <c:v>1.1567962534880563</c:v>
                </c:pt>
                <c:pt idx="819">
                  <c:v>1.1532959889401861</c:v>
                </c:pt>
                <c:pt idx="820">
                  <c:v>1.1546582470701539</c:v>
                </c:pt>
                <c:pt idx="821">
                  <c:v>1.1385830032592632</c:v>
                </c:pt>
                <c:pt idx="822">
                  <c:v>1.128044557090027</c:v>
                </c:pt>
                <c:pt idx="823">
                  <c:v>1.1110707675218467</c:v>
                </c:pt>
                <c:pt idx="824">
                  <c:v>1.1033148498317427</c:v>
                </c:pt>
                <c:pt idx="825">
                  <c:v>1.1238338932243581</c:v>
                </c:pt>
                <c:pt idx="826">
                  <c:v>1.0910383719103238</c:v>
                </c:pt>
                <c:pt idx="827">
                  <c:v>1.0933333922368815</c:v>
                </c:pt>
                <c:pt idx="828">
                  <c:v>1.0864471974851986</c:v>
                </c:pt>
                <c:pt idx="829">
                  <c:v>1.087756628033079</c:v>
                </c:pt>
                <c:pt idx="830">
                  <c:v>1.0998038296414969</c:v>
                </c:pt>
                <c:pt idx="831">
                  <c:v>1.1273637037676549</c:v>
                </c:pt>
                <c:pt idx="832">
                  <c:v>1.1256320596033964</c:v>
                </c:pt>
                <c:pt idx="833">
                  <c:v>1.110582150038343</c:v>
                </c:pt>
                <c:pt idx="834">
                  <c:v>1.1307376763564261</c:v>
                </c:pt>
                <c:pt idx="835">
                  <c:v>1.1321731155560661</c:v>
                </c:pt>
                <c:pt idx="836">
                  <c:v>1.1242477140434144</c:v>
                </c:pt>
                <c:pt idx="837">
                  <c:v>1.1177982215274458</c:v>
                </c:pt>
                <c:pt idx="838">
                  <c:v>1.1124789885097992</c:v>
                </c:pt>
                <c:pt idx="839">
                  <c:v>1.1174306878543692</c:v>
                </c:pt>
                <c:pt idx="840">
                  <c:v>1.1357604065660221</c:v>
                </c:pt>
                <c:pt idx="841">
                  <c:v>1.1446354616597512</c:v>
                </c:pt>
                <c:pt idx="842">
                  <c:v>1.1554473230456892</c:v>
                </c:pt>
                <c:pt idx="843">
                  <c:v>1.1550321872992573</c:v>
                </c:pt>
                <c:pt idx="844">
                  <c:v>1.1435017028189187</c:v>
                </c:pt>
                <c:pt idx="845">
                  <c:v>1.1440389985484134</c:v>
                </c:pt>
                <c:pt idx="846">
                  <c:v>1.1488081604512665</c:v>
                </c:pt>
                <c:pt idx="847">
                  <c:v>1.1521283552756414</c:v>
                </c:pt>
                <c:pt idx="848">
                  <c:v>1.1307641440133334</c:v>
                </c:pt>
                <c:pt idx="849">
                  <c:v>1.1098590166878843</c:v>
                </c:pt>
                <c:pt idx="850">
                  <c:v>1.0992024652691148</c:v>
                </c:pt>
                <c:pt idx="851">
                  <c:v>1.0984516382146121</c:v>
                </c:pt>
                <c:pt idx="852">
                  <c:v>1.1278946976491515</c:v>
                </c:pt>
                <c:pt idx="853">
                  <c:v>1.1141095732912982</c:v>
                </c:pt>
                <c:pt idx="854">
                  <c:v>1.1371388632412129</c:v>
                </c:pt>
                <c:pt idx="855">
                  <c:v>1.1373475064486134</c:v>
                </c:pt>
                <c:pt idx="856">
                  <c:v>1.127352032422106</c:v>
                </c:pt>
                <c:pt idx="857">
                  <c:v>1.1242275233579773</c:v>
                </c:pt>
                <c:pt idx="858">
                  <c:v>1.0974492788537946</c:v>
                </c:pt>
                <c:pt idx="859">
                  <c:v>1.0969544438122092</c:v>
                </c:pt>
                <c:pt idx="860">
                  <c:v>1.0874261296984244</c:v>
                </c:pt>
                <c:pt idx="861">
                  <c:v>1.0984093495284957</c:v>
                </c:pt>
                <c:pt idx="862">
                  <c:v>1.1117725017107232</c:v>
                </c:pt>
                <c:pt idx="863">
                  <c:v>1.1153677160184303</c:v>
                </c:pt>
                <c:pt idx="864">
                  <c:v>1.1187568275268676</c:v>
                </c:pt>
                <c:pt idx="865">
                  <c:v>1.1236680368143737</c:v>
                </c:pt>
                <c:pt idx="866">
                  <c:v>1.1392440783434148</c:v>
                </c:pt>
                <c:pt idx="867">
                  <c:v>1.1352175714787511</c:v>
                </c:pt>
                <c:pt idx="868">
                  <c:v>1.132527649157272</c:v>
                </c:pt>
                <c:pt idx="869">
                  <c:v>1.1258596311827123</c:v>
                </c:pt>
                <c:pt idx="870">
                  <c:v>1.121550770847209</c:v>
                </c:pt>
                <c:pt idx="871">
                  <c:v>1.1182297607584959</c:v>
                </c:pt>
                <c:pt idx="872">
                  <c:v>1.1325667323499027</c:v>
                </c:pt>
                <c:pt idx="873">
                  <c:v>1.1088662566450351</c:v>
                </c:pt>
                <c:pt idx="874">
                  <c:v>1.1004434371838969</c:v>
                </c:pt>
                <c:pt idx="875">
                  <c:v>1.1105622084069946</c:v>
                </c:pt>
                <c:pt idx="876">
                  <c:v>1.1011023514015916</c:v>
                </c:pt>
                <c:pt idx="877">
                  <c:v>1.0941482925239396</c:v>
                </c:pt>
                <c:pt idx="878">
                  <c:v>1.087143128190436</c:v>
                </c:pt>
                <c:pt idx="879">
                  <c:v>1.1010807001059908</c:v>
                </c:pt>
                <c:pt idx="880">
                  <c:v>1.10521485778974</c:v>
                </c:pt>
                <c:pt idx="881">
                  <c:v>1.0956609605546641</c:v>
                </c:pt>
                <c:pt idx="882">
                  <c:v>1.120905162665812</c:v>
                </c:pt>
                <c:pt idx="883">
                  <c:v>1.1311307385312053</c:v>
                </c:pt>
                <c:pt idx="884">
                  <c:v>1.1325393850664058</c:v>
                </c:pt>
                <c:pt idx="885">
                  <c:v>1.1554542539191526</c:v>
                </c:pt>
                <c:pt idx="886">
                  <c:v>1.1449081421245682</c:v>
                </c:pt>
                <c:pt idx="887">
                  <c:v>1.1568012038429281</c:v>
                </c:pt>
                <c:pt idx="888">
                  <c:v>1.1534087050824529</c:v>
                </c:pt>
                <c:pt idx="889">
                  <c:v>1.1626865559496611</c:v>
                </c:pt>
                <c:pt idx="890">
                  <c:v>1.1168464987271083</c:v>
                </c:pt>
                <c:pt idx="891">
                  <c:v>1.122442924893815</c:v>
                </c:pt>
                <c:pt idx="892">
                  <c:v>1.1225252966551849</c:v>
                </c:pt>
                <c:pt idx="893">
                  <c:v>1.0814439817697956</c:v>
                </c:pt>
                <c:pt idx="894">
                  <c:v>1.102170061396025</c:v>
                </c:pt>
                <c:pt idx="895">
                  <c:v>1.0895661812429847</c:v>
                </c:pt>
                <c:pt idx="896">
                  <c:v>1.091010473971437</c:v>
                </c:pt>
                <c:pt idx="897">
                  <c:v>1.0947654426052307</c:v>
                </c:pt>
                <c:pt idx="898">
                  <c:v>1.0797971030012001</c:v>
                </c:pt>
                <c:pt idx="899">
                  <c:v>1.0992513523794598</c:v>
                </c:pt>
                <c:pt idx="900">
                  <c:v>1.124137000868322</c:v>
                </c:pt>
                <c:pt idx="901">
                  <c:v>1.0936628675327111</c:v>
                </c:pt>
                <c:pt idx="902">
                  <c:v>1.1001614012884833</c:v>
                </c:pt>
                <c:pt idx="903">
                  <c:v>1.1027205113170677</c:v>
                </c:pt>
                <c:pt idx="904">
                  <c:v>1.0963819862976139</c:v>
                </c:pt>
                <c:pt idx="905">
                  <c:v>1.0677475530654226</c:v>
                </c:pt>
                <c:pt idx="906">
                  <c:v>1.0798948055163802</c:v>
                </c:pt>
                <c:pt idx="907">
                  <c:v>1.0922746564500085</c:v>
                </c:pt>
                <c:pt idx="908">
                  <c:v>1.0971725477464807</c:v>
                </c:pt>
                <c:pt idx="909">
                  <c:v>1.1273865664426455</c:v>
                </c:pt>
                <c:pt idx="910">
                  <c:v>1.1141265070875572</c:v>
                </c:pt>
                <c:pt idx="911">
                  <c:v>1.109137299740077</c:v>
                </c:pt>
                <c:pt idx="912">
                  <c:v>1.1038114762449023</c:v>
                </c:pt>
                <c:pt idx="913">
                  <c:v>1.1079189162866352</c:v>
                </c:pt>
                <c:pt idx="914">
                  <c:v>1.0869675641100338</c:v>
                </c:pt>
                <c:pt idx="915">
                  <c:v>1.090678478363474</c:v>
                </c:pt>
                <c:pt idx="916">
                  <c:v>1.0987390898669853</c:v>
                </c:pt>
                <c:pt idx="917">
                  <c:v>1.0861399968037306</c:v>
                </c:pt>
                <c:pt idx="918">
                  <c:v>1.0982071736229548</c:v>
                </c:pt>
                <c:pt idx="919">
                  <c:v>1.099149928684757</c:v>
                </c:pt>
                <c:pt idx="920">
                  <c:v>1.1126248723822316</c:v>
                </c:pt>
                <c:pt idx="921">
                  <c:v>1.0957885811492796</c:v>
                </c:pt>
                <c:pt idx="922">
                  <c:v>1.0952932863479383</c:v>
                </c:pt>
                <c:pt idx="923">
                  <c:v>1.0926580015464114</c:v>
                </c:pt>
                <c:pt idx="924">
                  <c:v>1.0806661897004393</c:v>
                </c:pt>
                <c:pt idx="925">
                  <c:v>1.0855504917302969</c:v>
                </c:pt>
                <c:pt idx="926">
                  <c:v>1.0829917301068086</c:v>
                </c:pt>
                <c:pt idx="927">
                  <c:v>1.0920831247961476</c:v>
                </c:pt>
                <c:pt idx="928">
                  <c:v>1.0877345555089994</c:v>
                </c:pt>
                <c:pt idx="929">
                  <c:v>1.0944726463739629</c:v>
                </c:pt>
                <c:pt idx="930">
                  <c:v>1.0935164713989718</c:v>
                </c:pt>
                <c:pt idx="931">
                  <c:v>1.0974216084298942</c:v>
                </c:pt>
                <c:pt idx="932">
                  <c:v>1.0942305254808802</c:v>
                </c:pt>
                <c:pt idx="933">
                  <c:v>1.0782791637478404</c:v>
                </c:pt>
                <c:pt idx="934">
                  <c:v>1.0755582458150557</c:v>
                </c:pt>
                <c:pt idx="935">
                  <c:v>1.0690633038904136</c:v>
                </c:pt>
                <c:pt idx="936">
                  <c:v>1.0711588162256074</c:v>
                </c:pt>
                <c:pt idx="937">
                  <c:v>1.0737297300768771</c:v>
                </c:pt>
                <c:pt idx="938">
                  <c:v>1.0872093659819835</c:v>
                </c:pt>
                <c:pt idx="939">
                  <c:v>1.0756390294696239</c:v>
                </c:pt>
                <c:pt idx="940">
                  <c:v>1.0744380356777916</c:v>
                </c:pt>
                <c:pt idx="941">
                  <c:v>1.0626155709883318</c:v>
                </c:pt>
                <c:pt idx="942">
                  <c:v>1.051907685193147</c:v>
                </c:pt>
                <c:pt idx="943">
                  <c:v>1.0420316635829048</c:v>
                </c:pt>
                <c:pt idx="944">
                  <c:v>1.0335169417036525</c:v>
                </c:pt>
                <c:pt idx="945">
                  <c:v>1.0342913705577126</c:v>
                </c:pt>
                <c:pt idx="946">
                  <c:v>1.0306549156565412</c:v>
                </c:pt>
                <c:pt idx="947">
                  <c:v>1.0247091839007183</c:v>
                </c:pt>
                <c:pt idx="948">
                  <c:v>1.0247091839007183</c:v>
                </c:pt>
                <c:pt idx="949">
                  <c:v>1.0291986457771589</c:v>
                </c:pt>
                <c:pt idx="950">
                  <c:v>1.0173608149171953</c:v>
                </c:pt>
                <c:pt idx="951">
                  <c:v>1.0194842333287419</c:v>
                </c:pt>
                <c:pt idx="952">
                  <c:v>1.0389732155306175</c:v>
                </c:pt>
                <c:pt idx="953">
                  <c:v>1.0378784825097189</c:v>
                </c:pt>
                <c:pt idx="954">
                  <c:v>1.0353994399418842</c:v>
                </c:pt>
                <c:pt idx="955">
                  <c:v>1.0459918045788277</c:v>
                </c:pt>
                <c:pt idx="956">
                  <c:v>1.0474640845257537</c:v>
                </c:pt>
                <c:pt idx="957">
                  <c:v>1.0554094505272127</c:v>
                </c:pt>
                <c:pt idx="958">
                  <c:v>1.0463696669332057</c:v>
                </c:pt>
                <c:pt idx="959">
                  <c:v>1.0649438536883522</c:v>
                </c:pt>
                <c:pt idx="960">
                  <c:v>1.0665378102886631</c:v>
                </c:pt>
                <c:pt idx="961">
                  <c:v>1.0633076699339519</c:v>
                </c:pt>
                <c:pt idx="962">
                  <c:v>1.0778017105638396</c:v>
                </c:pt>
                <c:pt idx="963">
                  <c:v>1.0828739750625105</c:v>
                </c:pt>
                <c:pt idx="964">
                  <c:v>1.0727596338041534</c:v>
                </c:pt>
                <c:pt idx="965">
                  <c:v>1.0721754284317278</c:v>
                </c:pt>
                <c:pt idx="966">
                  <c:v>1.0769865417471245</c:v>
                </c:pt>
                <c:pt idx="967">
                  <c:v>1.0887960638906025</c:v>
                </c:pt>
                <c:pt idx="968">
                  <c:v>1.0870393745329217</c:v>
                </c:pt>
                <c:pt idx="969">
                  <c:v>1.0925970919120189</c:v>
                </c:pt>
                <c:pt idx="970">
                  <c:v>1.08815783279546</c:v>
                </c:pt>
                <c:pt idx="971">
                  <c:v>1.1003881074680424</c:v>
                </c:pt>
                <c:pt idx="972">
                  <c:v>1.1068025188505564</c:v>
                </c:pt>
                <c:pt idx="973">
                  <c:v>1.1176400755254046</c:v>
                </c:pt>
                <c:pt idx="974">
                  <c:v>1.1209593343187423</c:v>
                </c:pt>
                <c:pt idx="975">
                  <c:v>1.1369527589744759</c:v>
                </c:pt>
                <c:pt idx="976">
                  <c:v>1.1347987725106199</c:v>
                </c:pt>
                <c:pt idx="977">
                  <c:v>1.1133108325176293</c:v>
                </c:pt>
                <c:pt idx="978">
                  <c:v>1.1372699686822927</c:v>
                </c:pt>
                <c:pt idx="979">
                  <c:v>1.1360270823784655</c:v>
                </c:pt>
                <c:pt idx="980">
                  <c:v>1.1397431959592208</c:v>
                </c:pt>
                <c:pt idx="981">
                  <c:v>1.1375147573191138</c:v>
                </c:pt>
                <c:pt idx="982">
                  <c:v>1.1531384510003824</c:v>
                </c:pt>
                <c:pt idx="983">
                  <c:v>1.1809687937522944</c:v>
                </c:pt>
                <c:pt idx="984">
                  <c:v>1.1709545098669951</c:v>
                </c:pt>
                <c:pt idx="985">
                  <c:v>1.1714223162690676</c:v>
                </c:pt>
                <c:pt idx="986">
                  <c:v>1.1739281090248079</c:v>
                </c:pt>
                <c:pt idx="987">
                  <c:v>1.1913190781315386</c:v>
                </c:pt>
                <c:pt idx="988">
                  <c:v>1.1942360495007192</c:v>
                </c:pt>
                <c:pt idx="989">
                  <c:v>1.1907861505650379</c:v>
                </c:pt>
                <c:pt idx="990">
                  <c:v>1.1920526075185767</c:v>
                </c:pt>
                <c:pt idx="991">
                  <c:v>1.1796803768167481</c:v>
                </c:pt>
                <c:pt idx="992">
                  <c:v>1.1500590208084269</c:v>
                </c:pt>
                <c:pt idx="993">
                  <c:v>1.1582075461743826</c:v>
                </c:pt>
                <c:pt idx="994">
                  <c:v>1.1637865612634695</c:v>
                </c:pt>
                <c:pt idx="995">
                  <c:v>1.1669643276930222</c:v>
                </c:pt>
                <c:pt idx="996">
                  <c:v>1.1685339262466015</c:v>
                </c:pt>
                <c:pt idx="997">
                  <c:v>1.1809393435980584</c:v>
                </c:pt>
                <c:pt idx="998">
                  <c:v>1.2065996779503567</c:v>
                </c:pt>
                <c:pt idx="999">
                  <c:v>1.199190061398514</c:v>
                </c:pt>
                <c:pt idx="1000">
                  <c:v>1.2015916971611096</c:v>
                </c:pt>
                <c:pt idx="1001">
                  <c:v>1.197952582423192</c:v>
                </c:pt>
                <c:pt idx="1002">
                  <c:v>1.1972329665244177</c:v>
                </c:pt>
                <c:pt idx="1003">
                  <c:v>1.1800386973129902</c:v>
                </c:pt>
                <c:pt idx="1004">
                  <c:v>1.1756312171781069</c:v>
                </c:pt>
                <c:pt idx="1005">
                  <c:v>1.1867823666077497</c:v>
                </c:pt>
                <c:pt idx="1006">
                  <c:v>1.1854014614707677</c:v>
                </c:pt>
                <c:pt idx="1007">
                  <c:v>1.2159336866318691</c:v>
                </c:pt>
                <c:pt idx="1008">
                  <c:v>1.2286504844000325</c:v>
                </c:pt>
                <c:pt idx="1009">
                  <c:v>1.2278108735843154</c:v>
                </c:pt>
                <c:pt idx="1010">
                  <c:v>1.2363437321159221</c:v>
                </c:pt>
                <c:pt idx="1011">
                  <c:v>1.2483907915523078</c:v>
                </c:pt>
                <c:pt idx="1012">
                  <c:v>1.2512115737395442</c:v>
                </c:pt>
                <c:pt idx="1013">
                  <c:v>1.2545419740524284</c:v>
                </c:pt>
                <c:pt idx="1014">
                  <c:v>1.2593836049733222</c:v>
                </c:pt>
                <c:pt idx="1015">
                  <c:v>1.2441815948918511</c:v>
                </c:pt>
                <c:pt idx="1016">
                  <c:v>1.2425939096582417</c:v>
                </c:pt>
                <c:pt idx="1017">
                  <c:v>1.2435117954742687</c:v>
                </c:pt>
                <c:pt idx="1018">
                  <c:v>1.2793572068401386</c:v>
                </c:pt>
                <c:pt idx="1019">
                  <c:v>1.2757243346741149</c:v>
                </c:pt>
                <c:pt idx="1020">
                  <c:v>1.2739646447842403</c:v>
                </c:pt>
                <c:pt idx="1021">
                  <c:v>1.2861522925171658</c:v>
                </c:pt>
                <c:pt idx="1022">
                  <c:v>1.2644211844100934</c:v>
                </c:pt>
                <c:pt idx="1023">
                  <c:v>1.2680334534374225</c:v>
                </c:pt>
                <c:pt idx="1024">
                  <c:v>1.2669957697894667</c:v>
                </c:pt>
                <c:pt idx="1025">
                  <c:v>1.2515275904749588</c:v>
                </c:pt>
                <c:pt idx="1026">
                  <c:v>1.240364525802057</c:v>
                </c:pt>
                <c:pt idx="1027">
                  <c:v>1.2572617486741891</c:v>
                </c:pt>
                <c:pt idx="1028">
                  <c:v>1.2599971125810787</c:v>
                </c:pt>
                <c:pt idx="1029">
                  <c:v>1.2074816511587299</c:v>
                </c:pt>
                <c:pt idx="1030">
                  <c:v>1.2077228612529831</c:v>
                </c:pt>
                <c:pt idx="1031">
                  <c:v>1.1904309496413199</c:v>
                </c:pt>
                <c:pt idx="1032">
                  <c:v>1.1678777133020726</c:v>
                </c:pt>
                <c:pt idx="1033">
                  <c:v>1.2030858360587229</c:v>
                </c:pt>
                <c:pt idx="1034">
                  <c:v>1.1819742328837164</c:v>
                </c:pt>
                <c:pt idx="1035">
                  <c:v>1.1752219196718352</c:v>
                </c:pt>
                <c:pt idx="1036">
                  <c:v>1.1975366957432234</c:v>
                </c:pt>
                <c:pt idx="1037">
                  <c:v>1.2012669986075957</c:v>
                </c:pt>
                <c:pt idx="1038">
                  <c:v>1.1866390983531305</c:v>
                </c:pt>
                <c:pt idx="1039">
                  <c:v>1.1796836548611713</c:v>
                </c:pt>
                <c:pt idx="1040">
                  <c:v>1.1887587392935439</c:v>
                </c:pt>
                <c:pt idx="1041">
                  <c:v>1.1856974844154176</c:v>
                </c:pt>
                <c:pt idx="1042">
                  <c:v>1.1746026282912068</c:v>
                </c:pt>
                <c:pt idx="1043">
                  <c:v>1.1797945041171232</c:v>
                </c:pt>
                <c:pt idx="1044">
                  <c:v>1.1874989098698274</c:v>
                </c:pt>
                <c:pt idx="1045">
                  <c:v>1.196220974849888</c:v>
                </c:pt>
                <c:pt idx="1046">
                  <c:v>1.2019426038490271</c:v>
                </c:pt>
                <c:pt idx="1047">
                  <c:v>1.1976904146602869</c:v>
                </c:pt>
                <c:pt idx="1048">
                  <c:v>1.1945442535579334</c:v>
                </c:pt>
                <c:pt idx="1049">
                  <c:v>1.1991636698199946</c:v>
                </c:pt>
                <c:pt idx="1050">
                  <c:v>1.1924542837117484</c:v>
                </c:pt>
                <c:pt idx="1051">
                  <c:v>1.19155471939252</c:v>
                </c:pt>
                <c:pt idx="1052">
                  <c:v>1.1865611541305983</c:v>
                </c:pt>
                <c:pt idx="1053">
                  <c:v>1.2014712005308368</c:v>
                </c:pt>
                <c:pt idx="1054">
                  <c:v>1.2282149307083594</c:v>
                </c:pt>
                <c:pt idx="1055">
                  <c:v>1.2241637794934426</c:v>
                </c:pt>
                <c:pt idx="1056">
                  <c:v>1.2224509094093987</c:v>
                </c:pt>
                <c:pt idx="1057">
                  <c:v>1.2206547123302474</c:v>
                </c:pt>
                <c:pt idx="1058">
                  <c:v>1.2245765995422113</c:v>
                </c:pt>
                <c:pt idx="1059">
                  <c:v>1.2292372923725725</c:v>
                </c:pt>
                <c:pt idx="1060">
                  <c:v>1.2470990150093768</c:v>
                </c:pt>
                <c:pt idx="1061">
                  <c:v>1.2699307283036352</c:v>
                </c:pt>
                <c:pt idx="1062">
                  <c:v>1.265955082733154</c:v>
                </c:pt>
                <c:pt idx="1063">
                  <c:v>1.2685640745586462</c:v>
                </c:pt>
                <c:pt idx="1064">
                  <c:v>1.2568164829951824</c:v>
                </c:pt>
                <c:pt idx="1065">
                  <c:v>1.2566963564010183</c:v>
                </c:pt>
                <c:pt idx="1066">
                  <c:v>1.2679953768612156</c:v>
                </c:pt>
                <c:pt idx="1067">
                  <c:v>1.2660237032406441</c:v>
                </c:pt>
                <c:pt idx="1068">
                  <c:v>1.2900042639754157</c:v>
                </c:pt>
                <c:pt idx="1069">
                  <c:v>1.2903641859267316</c:v>
                </c:pt>
                <c:pt idx="1070">
                  <c:v>1.2815042066716358</c:v>
                </c:pt>
                <c:pt idx="1071">
                  <c:v>1.2779464936873206</c:v>
                </c:pt>
                <c:pt idx="1072">
                  <c:v>1.2820751211797163</c:v>
                </c:pt>
                <c:pt idx="1073">
                  <c:v>1.2596875937156946</c:v>
                </c:pt>
                <c:pt idx="1074">
                  <c:v>1.2559983049642001</c:v>
                </c:pt>
                <c:pt idx="1075">
                  <c:v>1.2550725512015035</c:v>
                </c:pt>
                <c:pt idx="1076">
                  <c:v>1.2592604484969485</c:v>
                </c:pt>
                <c:pt idx="1077">
                  <c:v>1.2676768881247069</c:v>
                </c:pt>
                <c:pt idx="1078">
                  <c:v>1.2672742132474382</c:v>
                </c:pt>
                <c:pt idx="1079">
                  <c:v>1.2607937628507988</c:v>
                </c:pt>
                <c:pt idx="1080">
                  <c:v>1.2570865403659779</c:v>
                </c:pt>
                <c:pt idx="1081">
                  <c:v>1.2539667822351535</c:v>
                </c:pt>
                <c:pt idx="1082">
                  <c:v>1.2617842303327984</c:v>
                </c:pt>
                <c:pt idx="1083">
                  <c:v>1.2588946940791148</c:v>
                </c:pt>
                <c:pt idx="1084">
                  <c:v>1.2592543097791939</c:v>
                </c:pt>
                <c:pt idx="1085">
                  <c:v>1.2690842723062266</c:v>
                </c:pt>
                <c:pt idx="1086">
                  <c:v>1.2786428374808316</c:v>
                </c:pt>
                <c:pt idx="1087">
                  <c:v>1.2801157265166716</c:v>
                </c:pt>
                <c:pt idx="1088">
                  <c:v>1.2792023906072687</c:v>
                </c:pt>
                <c:pt idx="1089">
                  <c:v>1.2820635719571032</c:v>
                </c:pt>
                <c:pt idx="1090">
                  <c:v>1.2733813184811151</c:v>
                </c:pt>
                <c:pt idx="1091">
                  <c:v>1.2675486594830963</c:v>
                </c:pt>
                <c:pt idx="1092">
                  <c:v>1.2522455338330858</c:v>
                </c:pt>
                <c:pt idx="1093">
                  <c:v>1.2336964364216563</c:v>
                </c:pt>
                <c:pt idx="1094">
                  <c:v>1.2251920877478109</c:v>
                </c:pt>
                <c:pt idx="1095">
                  <c:v>1.220019434339658</c:v>
                </c:pt>
                <c:pt idx="1096">
                  <c:v>1.2351236730210045</c:v>
                </c:pt>
                <c:pt idx="1097">
                  <c:v>1.2306822038734702</c:v>
                </c:pt>
                <c:pt idx="1098">
                  <c:v>1.2493266217981673</c:v>
                </c:pt>
                <c:pt idx="1099">
                  <c:v>1.2379642940776698</c:v>
                </c:pt>
                <c:pt idx="1100">
                  <c:v>1.2412992285904341</c:v>
                </c:pt>
                <c:pt idx="1101">
                  <c:v>1.2448816217465386</c:v>
                </c:pt>
                <c:pt idx="1102">
                  <c:v>1.2498472607251689</c:v>
                </c:pt>
                <c:pt idx="1103">
                  <c:v>1.2724307437013265</c:v>
                </c:pt>
                <c:pt idx="1104">
                  <c:v>1.2701523705071682</c:v>
                </c:pt>
                <c:pt idx="1105">
                  <c:v>1.2692953094031134</c:v>
                </c:pt>
                <c:pt idx="1106">
                  <c:v>1.2707959557022308</c:v>
                </c:pt>
                <c:pt idx="1107">
                  <c:v>1.2852122225796221</c:v>
                </c:pt>
                <c:pt idx="1108">
                  <c:v>1.2680866399560837</c:v>
                </c:pt>
                <c:pt idx="1109">
                  <c:v>1.2756214884225878</c:v>
                </c:pt>
                <c:pt idx="1110">
                  <c:v>1.2679004974698156</c:v>
                </c:pt>
                <c:pt idx="1111">
                  <c:v>1.2641481831904906</c:v>
                </c:pt>
                <c:pt idx="1112">
                  <c:v>1.2699631070576107</c:v>
                </c:pt>
                <c:pt idx="1113">
                  <c:v>1.2796112719127879</c:v>
                </c:pt>
                <c:pt idx="1114">
                  <c:v>1.2792857766798384</c:v>
                </c:pt>
                <c:pt idx="1115">
                  <c:v>1.292217302697328</c:v>
                </c:pt>
                <c:pt idx="1116">
                  <c:v>1.3016059730488958</c:v>
                </c:pt>
                <c:pt idx="1117">
                  <c:v>1.3132814598690732</c:v>
                </c:pt>
                <c:pt idx="1118">
                  <c:v>1.3116620140868447</c:v>
                </c:pt>
                <c:pt idx="1119">
                  <c:v>1.3082678933119274</c:v>
                </c:pt>
                <c:pt idx="1120">
                  <c:v>1.3032151676646622</c:v>
                </c:pt>
                <c:pt idx="1121">
                  <c:v>1.3188343107224283</c:v>
                </c:pt>
                <c:pt idx="1122">
                  <c:v>1.3147037026604484</c:v>
                </c:pt>
                <c:pt idx="1123">
                  <c:v>1.2964629719038827</c:v>
                </c:pt>
                <c:pt idx="1124">
                  <c:v>1.3029378360129575</c:v>
                </c:pt>
                <c:pt idx="1125">
                  <c:v>1.3038289829504777</c:v>
                </c:pt>
                <c:pt idx="1126">
                  <c:v>1.306502249354581</c:v>
                </c:pt>
                <c:pt idx="1127">
                  <c:v>1.2955303495477926</c:v>
                </c:pt>
                <c:pt idx="1128">
                  <c:v>1.2982032078092596</c:v>
                </c:pt>
                <c:pt idx="1129">
                  <c:v>1.2943481671349009</c:v>
                </c:pt>
                <c:pt idx="1130">
                  <c:v>1.2947540092399263</c:v>
                </c:pt>
                <c:pt idx="1131">
                  <c:v>1.2945509991001529</c:v>
                </c:pt>
                <c:pt idx="1132">
                  <c:v>1.2821657102406456</c:v>
                </c:pt>
                <c:pt idx="1133">
                  <c:v>1.2916257607316612</c:v>
                </c:pt>
                <c:pt idx="1134">
                  <c:v>1.2928048263803771</c:v>
                </c:pt>
                <c:pt idx="1135">
                  <c:v>1.2992290851636077</c:v>
                </c:pt>
                <c:pt idx="1136">
                  <c:v>1.3169561763624411</c:v>
                </c:pt>
                <c:pt idx="1137">
                  <c:v>1.3291494999918807</c:v>
                </c:pt>
                <c:pt idx="1138">
                  <c:v>1.3297964376051932</c:v>
                </c:pt>
                <c:pt idx="1139">
                  <c:v>1.3253088764999839</c:v>
                </c:pt>
                <c:pt idx="1140">
                  <c:v>1.3272899968632745</c:v>
                </c:pt>
                <c:pt idx="1141">
                  <c:v>1.3121305317845215</c:v>
                </c:pt>
                <c:pt idx="1142">
                  <c:v>1.313224774312487</c:v>
                </c:pt>
                <c:pt idx="1143">
                  <c:v>1.3144034000298739</c:v>
                </c:pt>
                <c:pt idx="1144">
                  <c:v>1.3072873509086209</c:v>
                </c:pt>
                <c:pt idx="1145">
                  <c:v>1.3104184027828438</c:v>
                </c:pt>
                <c:pt idx="1146">
                  <c:v>1.312656695085733</c:v>
                </c:pt>
                <c:pt idx="1147">
                  <c:v>1.3179466137542792</c:v>
                </c:pt>
                <c:pt idx="1148">
                  <c:v>1.3136748048700073</c:v>
                </c:pt>
                <c:pt idx="1149">
                  <c:v>1.3073314177738813</c:v>
                </c:pt>
                <c:pt idx="1150">
                  <c:v>1.3089184196070063</c:v>
                </c:pt>
                <c:pt idx="1151">
                  <c:v>1.3278550234505737</c:v>
                </c:pt>
                <c:pt idx="1152">
                  <c:v>1.3347725033322442</c:v>
                </c:pt>
                <c:pt idx="1153">
                  <c:v>1.3402242795406234</c:v>
                </c:pt>
                <c:pt idx="1154">
                  <c:v>1.3382567745014213</c:v>
                </c:pt>
                <c:pt idx="1155">
                  <c:v>1.3384174720175119</c:v>
                </c:pt>
                <c:pt idx="1156">
                  <c:v>1.3315417919366688</c:v>
                </c:pt>
                <c:pt idx="1157">
                  <c:v>1.3135834022371511</c:v>
                </c:pt>
                <c:pt idx="1158">
                  <c:v>1.3152912558433294</c:v>
                </c:pt>
                <c:pt idx="1159">
                  <c:v>1.3144358507385849</c:v>
                </c:pt>
                <c:pt idx="1160">
                  <c:v>1.3137433541874437</c:v>
                </c:pt>
                <c:pt idx="1161">
                  <c:v>1.3098324943954538</c:v>
                </c:pt>
                <c:pt idx="1162">
                  <c:v>1.3196924694373287</c:v>
                </c:pt>
                <c:pt idx="1163">
                  <c:v>1.3274364020726734</c:v>
                </c:pt>
                <c:pt idx="1164">
                  <c:v>1.3137843349351701</c:v>
                </c:pt>
                <c:pt idx="1165">
                  <c:v>1.3067916439928349</c:v>
                </c:pt>
                <c:pt idx="1166">
                  <c:v>1.2955310103621998</c:v>
                </c:pt>
                <c:pt idx="1167">
                  <c:v>1.3064538216705399</c:v>
                </c:pt>
                <c:pt idx="1168">
                  <c:v>1.3063314292118611</c:v>
                </c:pt>
                <c:pt idx="1169">
                  <c:v>1.3043744272455509</c:v>
                </c:pt>
                <c:pt idx="1170">
                  <c:v>1.3004593586641131</c:v>
                </c:pt>
                <c:pt idx="1171">
                  <c:v>1.2843059015136511</c:v>
                </c:pt>
                <c:pt idx="1172">
                  <c:v>1.2678192503277714</c:v>
                </c:pt>
                <c:pt idx="1173">
                  <c:v>1.2719041651732321</c:v>
                </c:pt>
                <c:pt idx="1174">
                  <c:v>1.2693687727101266</c:v>
                </c:pt>
                <c:pt idx="1175">
                  <c:v>1.2768101777469665</c:v>
                </c:pt>
                <c:pt idx="1176">
                  <c:v>1.2837614304079796</c:v>
                </c:pt>
                <c:pt idx="1177">
                  <c:v>1.2817993862111281</c:v>
                </c:pt>
                <c:pt idx="1178">
                  <c:v>1.2827800361677446</c:v>
                </c:pt>
                <c:pt idx="1179">
                  <c:v>1.28846062902528</c:v>
                </c:pt>
                <c:pt idx="1180">
                  <c:v>1.2843735345227241</c:v>
                </c:pt>
                <c:pt idx="1181">
                  <c:v>1.3092145089703657</c:v>
                </c:pt>
                <c:pt idx="1182">
                  <c:v>1.3076833353133002</c:v>
                </c:pt>
                <c:pt idx="1183">
                  <c:v>1.3198084311412701</c:v>
                </c:pt>
                <c:pt idx="1184">
                  <c:v>1.3162143460275038</c:v>
                </c:pt>
                <c:pt idx="1185">
                  <c:v>1.3129147055990305</c:v>
                </c:pt>
                <c:pt idx="1186">
                  <c:v>1.3115698359761188</c:v>
                </c:pt>
                <c:pt idx="1187">
                  <c:v>1.3024837821263933</c:v>
                </c:pt>
                <c:pt idx="1188">
                  <c:v>1.306275464837731</c:v>
                </c:pt>
                <c:pt idx="1189">
                  <c:v>1.3030080710044798</c:v>
                </c:pt>
                <c:pt idx="1190">
                  <c:v>1.3117485412857408</c:v>
                </c:pt>
                <c:pt idx="1191">
                  <c:v>1.3141179407063133</c:v>
                </c:pt>
                <c:pt idx="1192">
                  <c:v>1.3302038149502193</c:v>
                </c:pt>
                <c:pt idx="1193">
                  <c:v>1.332895808639406</c:v>
                </c:pt>
                <c:pt idx="1194">
                  <c:v>1.3416263366905834</c:v>
                </c:pt>
                <c:pt idx="1195">
                  <c:v>1.3375547676682171</c:v>
                </c:pt>
                <c:pt idx="1196">
                  <c:v>1.3310881130028405</c:v>
                </c:pt>
                <c:pt idx="1197">
                  <c:v>1.335686828798843</c:v>
                </c:pt>
                <c:pt idx="1198">
                  <c:v>1.3249276030212367</c:v>
                </c:pt>
                <c:pt idx="1199">
                  <c:v>1.3345473134085382</c:v>
                </c:pt>
                <c:pt idx="1200">
                  <c:v>1.3363793307939247</c:v>
                </c:pt>
                <c:pt idx="1201">
                  <c:v>1.3438945197206138</c:v>
                </c:pt>
                <c:pt idx="1202">
                  <c:v>1.3428038995249898</c:v>
                </c:pt>
                <c:pt idx="1203">
                  <c:v>1.3307178158576933</c:v>
                </c:pt>
                <c:pt idx="1204">
                  <c:v>1.327951698973175</c:v>
                </c:pt>
                <c:pt idx="1205">
                  <c:v>1.3308074037990525</c:v>
                </c:pt>
                <c:pt idx="1206">
                  <c:v>1.3362399042810877</c:v>
                </c:pt>
                <c:pt idx="1207">
                  <c:v>1.3174634515334278</c:v>
                </c:pt>
                <c:pt idx="1208">
                  <c:v>1.3180348138054796</c:v>
                </c:pt>
                <c:pt idx="1209">
                  <c:v>1.2911644392838777</c:v>
                </c:pt>
                <c:pt idx="1210">
                  <c:v>1.2717475710082609</c:v>
                </c:pt>
                <c:pt idx="1211">
                  <c:v>1.2620615911854087</c:v>
                </c:pt>
                <c:pt idx="1212">
                  <c:v>1.2678154849243666</c:v>
                </c:pt>
                <c:pt idx="1213">
                  <c:v>1.284717156139342</c:v>
                </c:pt>
                <c:pt idx="1214">
                  <c:v>1.2843368335124745</c:v>
                </c:pt>
                <c:pt idx="1215">
                  <c:v>1.2832815172031466</c:v>
                </c:pt>
                <c:pt idx="1216">
                  <c:v>1.2961570961833979</c:v>
                </c:pt>
                <c:pt idx="1217">
                  <c:v>1.3015615683630128</c:v>
                </c:pt>
                <c:pt idx="1218">
                  <c:v>1.295696397579039</c:v>
                </c:pt>
                <c:pt idx="1219">
                  <c:v>1.3024032718352372</c:v>
                </c:pt>
                <c:pt idx="1220">
                  <c:v>1.3249790551976284</c:v>
                </c:pt>
                <c:pt idx="1221">
                  <c:v>1.3140962703500092</c:v>
                </c:pt>
                <c:pt idx="1222">
                  <c:v>1.313881420014239</c:v>
                </c:pt>
                <c:pt idx="1223">
                  <c:v>1.3329541774555955</c:v>
                </c:pt>
                <c:pt idx="1224">
                  <c:v>1.3284663422042862</c:v>
                </c:pt>
                <c:pt idx="1225">
                  <c:v>1.3163244410262231</c:v>
                </c:pt>
                <c:pt idx="1226">
                  <c:v>1.3071820176442597</c:v>
                </c:pt>
                <c:pt idx="1227">
                  <c:v>1.3056269893299977</c:v>
                </c:pt>
                <c:pt idx="1228">
                  <c:v>1.3082791368983056</c:v>
                </c:pt>
                <c:pt idx="1229">
                  <c:v>1.2766501143121882</c:v>
                </c:pt>
                <c:pt idx="1230">
                  <c:v>1.3095008634483731</c:v>
                </c:pt>
                <c:pt idx="1231">
                  <c:v>1.3129261308295468</c:v>
                </c:pt>
                <c:pt idx="1232">
                  <c:v>1.3249897835417945</c:v>
                </c:pt>
                <c:pt idx="1233">
                  <c:v>1.3473598669299052</c:v>
                </c:pt>
                <c:pt idx="1234">
                  <c:v>1.3262299170307426</c:v>
                </c:pt>
                <c:pt idx="1235">
                  <c:v>1.2909076977554754</c:v>
                </c:pt>
                <c:pt idx="1236">
                  <c:v>1.3096343346457009</c:v>
                </c:pt>
                <c:pt idx="1237">
                  <c:v>1.2951514672532061</c:v>
                </c:pt>
                <c:pt idx="1238">
                  <c:v>1.2794777212468071</c:v>
                </c:pt>
                <c:pt idx="1239">
                  <c:v>1.2655030066895527</c:v>
                </c:pt>
                <c:pt idx="1240">
                  <c:v>1.2242579439511374</c:v>
                </c:pt>
                <c:pt idx="1241">
                  <c:v>1.2180203741290911</c:v>
                </c:pt>
                <c:pt idx="1242">
                  <c:v>1.1969195036391613</c:v>
                </c:pt>
                <c:pt idx="1243">
                  <c:v>1.1813001239333312</c:v>
                </c:pt>
                <c:pt idx="1244">
                  <c:v>1.1952492415565881</c:v>
                </c:pt>
                <c:pt idx="1245">
                  <c:v>1.1783356563191876</c:v>
                </c:pt>
                <c:pt idx="1246">
                  <c:v>1.1944137675780016</c:v>
                </c:pt>
                <c:pt idx="1247">
                  <c:v>1.2122379904149327</c:v>
                </c:pt>
                <c:pt idx="1248">
                  <c:v>1.2094773047485021</c:v>
                </c:pt>
                <c:pt idx="1249">
                  <c:v>1.2125799848117138</c:v>
                </c:pt>
                <c:pt idx="1250">
                  <c:v>1.2091807690838703</c:v>
                </c:pt>
                <c:pt idx="1251">
                  <c:v>1.2086780678592122</c:v>
                </c:pt>
                <c:pt idx="1252">
                  <c:v>1.2093917962677576</c:v>
                </c:pt>
                <c:pt idx="1253">
                  <c:v>1.2204224363130889</c:v>
                </c:pt>
                <c:pt idx="1254">
                  <c:v>1.2172575169742252</c:v>
                </c:pt>
                <c:pt idx="1255">
                  <c:v>1.2353249732735638</c:v>
                </c:pt>
                <c:pt idx="1256">
                  <c:v>1.2314922880971133</c:v>
                </c:pt>
                <c:pt idx="1257">
                  <c:v>1.2355715949992316</c:v>
                </c:pt>
                <c:pt idx="1258">
                  <c:v>1.2355294598336677</c:v>
                </c:pt>
                <c:pt idx="1259">
                  <c:v>1.2312308373512753</c:v>
                </c:pt>
                <c:pt idx="1260">
                  <c:v>1.2497813437420813</c:v>
                </c:pt>
                <c:pt idx="1261">
                  <c:v>1.2415674074989675</c:v>
                </c:pt>
                <c:pt idx="1262">
                  <c:v>1.2419872275449206</c:v>
                </c:pt>
                <c:pt idx="1263">
                  <c:v>1.2550744072520807</c:v>
                </c:pt>
                <c:pt idx="1264">
                  <c:v>1.2586861563360192</c:v>
                </c:pt>
                <c:pt idx="1265">
                  <c:v>1.2483793936776615</c:v>
                </c:pt>
                <c:pt idx="1266">
                  <c:v>1.2553320301967124</c:v>
                </c:pt>
                <c:pt idx="1267">
                  <c:v>1.2540722342896851</c:v>
                </c:pt>
                <c:pt idx="1268">
                  <c:v>1.2455539761232932</c:v>
                </c:pt>
                <c:pt idx="1269">
                  <c:v>1.2555473298737221</c:v>
                </c:pt>
                <c:pt idx="1270">
                  <c:v>1.2637866293348496</c:v>
                </c:pt>
                <c:pt idx="1271">
                  <c:v>1.270130981907394</c:v>
                </c:pt>
                <c:pt idx="1272">
                  <c:v>1.2756507509481048</c:v>
                </c:pt>
                <c:pt idx="1273">
                  <c:v>1.2755670138632322</c:v>
                </c:pt>
                <c:pt idx="1274">
                  <c:v>1.2746900025517498</c:v>
                </c:pt>
                <c:pt idx="1275">
                  <c:v>1.2827236048471988</c:v>
                </c:pt>
                <c:pt idx="1276">
                  <c:v>1.283183578234951</c:v>
                </c:pt>
                <c:pt idx="1277">
                  <c:v>1.2818885556437369</c:v>
                </c:pt>
                <c:pt idx="1278">
                  <c:v>1.2820977301900471</c:v>
                </c:pt>
                <c:pt idx="1279">
                  <c:v>1.2706339924902661</c:v>
                </c:pt>
                <c:pt idx="1280">
                  <c:v>1.2626749888119901</c:v>
                </c:pt>
                <c:pt idx="1281">
                  <c:v>1.2716917892515645</c:v>
                </c:pt>
                <c:pt idx="1282">
                  <c:v>1.2794546043999002</c:v>
                </c:pt>
                <c:pt idx="1283">
                  <c:v>1.277982235973371</c:v>
                </c:pt>
                <c:pt idx="1284">
                  <c:v>1.2735445796087963</c:v>
                </c:pt>
                <c:pt idx="1285">
                  <c:v>1.2468012870646534</c:v>
                </c:pt>
                <c:pt idx="1286">
                  <c:v>1.2518721403379827</c:v>
                </c:pt>
                <c:pt idx="1287">
                  <c:v>1.2608685551470182</c:v>
                </c:pt>
                <c:pt idx="1288">
                  <c:v>1.2570841834414475</c:v>
                </c:pt>
                <c:pt idx="1289">
                  <c:v>1.2603621740509749</c:v>
                </c:pt>
                <c:pt idx="1290">
                  <c:v>1.2609928302323237</c:v>
                </c:pt>
                <c:pt idx="1291">
                  <c:v>1.2858733534843743</c:v>
                </c:pt>
                <c:pt idx="1292">
                  <c:v>1.2920448604178802</c:v>
                </c:pt>
                <c:pt idx="1293">
                  <c:v>1.2933359556985438</c:v>
                </c:pt>
                <c:pt idx="1294">
                  <c:v>1.2910089000845397</c:v>
                </c:pt>
                <c:pt idx="1295">
                  <c:v>1.296417260444267</c:v>
                </c:pt>
                <c:pt idx="1296">
                  <c:v>1.3021472402822838</c:v>
                </c:pt>
                <c:pt idx="1297">
                  <c:v>1.3095614885002962</c:v>
                </c:pt>
                <c:pt idx="1298">
                  <c:v>1.3035715227941043</c:v>
                </c:pt>
                <c:pt idx="1299">
                  <c:v>1.2913045254444464</c:v>
                </c:pt>
                <c:pt idx="1300">
                  <c:v>1.2967922010398352</c:v>
                </c:pt>
                <c:pt idx="1301">
                  <c:v>1.2784286715882429</c:v>
                </c:pt>
                <c:pt idx="1302">
                  <c:v>1.2909615874138041</c:v>
                </c:pt>
                <c:pt idx="1303">
                  <c:v>1.2923420975313666</c:v>
                </c:pt>
                <c:pt idx="1304">
                  <c:v>1.2965310784794137</c:v>
                </c:pt>
                <c:pt idx="1305">
                  <c:v>1.3055878235313834</c:v>
                </c:pt>
                <c:pt idx="1306">
                  <c:v>1.3042120372553814</c:v>
                </c:pt>
                <c:pt idx="1307">
                  <c:v>1.3065839447059044</c:v>
                </c:pt>
                <c:pt idx="1308">
                  <c:v>1.3177346859513084</c:v>
                </c:pt>
                <c:pt idx="1309">
                  <c:v>1.3103391513914862</c:v>
                </c:pt>
                <c:pt idx="1310">
                  <c:v>1.317488889485404</c:v>
                </c:pt>
                <c:pt idx="1311">
                  <c:v>1.3416415760808968</c:v>
                </c:pt>
                <c:pt idx="1312">
                  <c:v>1.3647336065866627</c:v>
                </c:pt>
                <c:pt idx="1313">
                  <c:v>1.3924331628432307</c:v>
                </c:pt>
                <c:pt idx="1314">
                  <c:v>1.4245844030197412</c:v>
                </c:pt>
                <c:pt idx="1315">
                  <c:v>1.4176682049914708</c:v>
                </c:pt>
                <c:pt idx="1316">
                  <c:v>1.4121066611679642</c:v>
                </c:pt>
                <c:pt idx="1317">
                  <c:v>1.4353456726662732</c:v>
                </c:pt>
                <c:pt idx="1318">
                  <c:v>1.4119121800584589</c:v>
                </c:pt>
                <c:pt idx="1319">
                  <c:v>1.4299811569407304</c:v>
                </c:pt>
                <c:pt idx="1320">
                  <c:v>1.4182103485299145</c:v>
                </c:pt>
                <c:pt idx="1321">
                  <c:v>1.4071358978547146</c:v>
                </c:pt>
                <c:pt idx="1322">
                  <c:v>1.3685586950615978</c:v>
                </c:pt>
                <c:pt idx="1323">
                  <c:v>1.3787599903654368</c:v>
                </c:pt>
                <c:pt idx="1324">
                  <c:v>1.410101583729684</c:v>
                </c:pt>
                <c:pt idx="1325">
                  <c:v>1.4118532973345292</c:v>
                </c:pt>
                <c:pt idx="1326">
                  <c:v>1.4142637698996494</c:v>
                </c:pt>
                <c:pt idx="1327">
                  <c:v>1.4134719709533741</c:v>
                </c:pt>
                <c:pt idx="1328">
                  <c:v>1.3714446711371688</c:v>
                </c:pt>
                <c:pt idx="1329">
                  <c:v>1.3760396962760819</c:v>
                </c:pt>
                <c:pt idx="1330">
                  <c:v>1.3827485786538865</c:v>
                </c:pt>
                <c:pt idx="1331">
                  <c:v>1.4011411375397098</c:v>
                </c:pt>
                <c:pt idx="1332">
                  <c:v>1.3977454195969543</c:v>
                </c:pt>
                <c:pt idx="1333">
                  <c:v>1.4035901167976346</c:v>
                </c:pt>
                <c:pt idx="1334">
                  <c:v>1.4136277384899889</c:v>
                </c:pt>
                <c:pt idx="1335">
                  <c:v>1.4234129692585511</c:v>
                </c:pt>
                <c:pt idx="1336">
                  <c:v>1.4175430788462935</c:v>
                </c:pt>
                <c:pt idx="1337">
                  <c:v>1.4190060613715736</c:v>
                </c:pt>
                <c:pt idx="1338">
                  <c:v>1.4123463316150509</c:v>
                </c:pt>
                <c:pt idx="1339">
                  <c:v>1.4217980864127762</c:v>
                </c:pt>
                <c:pt idx="1340">
                  <c:v>1.4151772063999699</c:v>
                </c:pt>
                <c:pt idx="1341">
                  <c:v>1.4119090000151959</c:v>
                </c:pt>
                <c:pt idx="1342">
                  <c:v>1.4091102825129929</c:v>
                </c:pt>
                <c:pt idx="1343">
                  <c:v>1.4290764360067409</c:v>
                </c:pt>
                <c:pt idx="1344">
                  <c:v>1.451480729530227</c:v>
                </c:pt>
                <c:pt idx="1345">
                  <c:v>1.4519588613587351</c:v>
                </c:pt>
                <c:pt idx="1346">
                  <c:v>1.4300502729249689</c:v>
                </c:pt>
                <c:pt idx="1347">
                  <c:v>1.4208230547024538</c:v>
                </c:pt>
                <c:pt idx="1348">
                  <c:v>1.4271930124405343</c:v>
                </c:pt>
                <c:pt idx="1349">
                  <c:v>1.432712923532248</c:v>
                </c:pt>
                <c:pt idx="1350">
                  <c:v>1.4370891744024687</c:v>
                </c:pt>
                <c:pt idx="1351">
                  <c:v>1.427048258828298</c:v>
                </c:pt>
                <c:pt idx="1352">
                  <c:v>1.4341199151448818</c:v>
                </c:pt>
                <c:pt idx="1353">
                  <c:v>1.4562121603135585</c:v>
                </c:pt>
                <c:pt idx="1354">
                  <c:v>1.4500971651432983</c:v>
                </c:pt>
                <c:pt idx="1355">
                  <c:v>1.4508122462892299</c:v>
                </c:pt>
                <c:pt idx="1356">
                  <c:v>1.4495354213863474</c:v>
                </c:pt>
                <c:pt idx="1357">
                  <c:v>1.4474250544100025</c:v>
                </c:pt>
                <c:pt idx="1358">
                  <c:v>1.4372938568179234</c:v>
                </c:pt>
                <c:pt idx="1359">
                  <c:v>1.4188096363821496</c:v>
                </c:pt>
                <c:pt idx="1360">
                  <c:v>1.4314114273056564</c:v>
                </c:pt>
                <c:pt idx="1361">
                  <c:v>1.4127834511266448</c:v>
                </c:pt>
                <c:pt idx="1362">
                  <c:v>1.4175939911648712</c:v>
                </c:pt>
                <c:pt idx="1363">
                  <c:v>1.4247859227008597</c:v>
                </c:pt>
                <c:pt idx="1364">
                  <c:v>1.4364400544421829</c:v>
                </c:pt>
                <c:pt idx="1365">
                  <c:v>1.4469689891268966</c:v>
                </c:pt>
                <c:pt idx="1366">
                  <c:v>1.4384471731903556</c:v>
                </c:pt>
                <c:pt idx="1367">
                  <c:v>1.429174186585479</c:v>
                </c:pt>
                <c:pt idx="1368">
                  <c:v>1.4509994249197695</c:v>
                </c:pt>
                <c:pt idx="1369">
                  <c:v>1.4384125385484789</c:v>
                </c:pt>
                <c:pt idx="1370">
                  <c:v>1.4260491682692173</c:v>
                </c:pt>
                <c:pt idx="1371">
                  <c:v>1.4275662673356697</c:v>
                </c:pt>
                <c:pt idx="1372">
                  <c:v>1.4093526122917652</c:v>
                </c:pt>
                <c:pt idx="1373">
                  <c:v>1.412716461281849</c:v>
                </c:pt>
                <c:pt idx="1374">
                  <c:v>1.4192576141489888</c:v>
                </c:pt>
                <c:pt idx="1375">
                  <c:v>1.4158888754987566</c:v>
                </c:pt>
                <c:pt idx="1376">
                  <c:v>1.413605144991068</c:v>
                </c:pt>
                <c:pt idx="1377">
                  <c:v>1.4352287807656154</c:v>
                </c:pt>
                <c:pt idx="1378">
                  <c:v>1.4719619627476186</c:v>
                </c:pt>
                <c:pt idx="1379">
                  <c:v>1.4712806176289379</c:v>
                </c:pt>
                <c:pt idx="1380">
                  <c:v>1.4680126461400043</c:v>
                </c:pt>
                <c:pt idx="1381">
                  <c:v>1.4684526391403814</c:v>
                </c:pt>
                <c:pt idx="1382">
                  <c:v>1.4719382900389786</c:v>
                </c:pt>
                <c:pt idx="1383">
                  <c:v>1.464012376100611</c:v>
                </c:pt>
                <c:pt idx="1384">
                  <c:v>1.4655754898910238</c:v>
                </c:pt>
                <c:pt idx="1385">
                  <c:v>1.4736784901514202</c:v>
                </c:pt>
                <c:pt idx="1386">
                  <c:v>1.4696702802588517</c:v>
                </c:pt>
                <c:pt idx="1387">
                  <c:v>1.4651810362053803</c:v>
                </c:pt>
                <c:pt idx="1388">
                  <c:v>1.4489707958004352</c:v>
                </c:pt>
                <c:pt idx="1389">
                  <c:v>1.4464818863973774</c:v>
                </c:pt>
                <c:pt idx="1390">
                  <c:v>1.4454737389541259</c:v>
                </c:pt>
                <c:pt idx="1391">
                  <c:v>1.4602826803981512</c:v>
                </c:pt>
                <c:pt idx="1392">
                  <c:v>1.4419697508827967</c:v>
                </c:pt>
                <c:pt idx="1393">
                  <c:v>1.4371727387597413</c:v>
                </c:pt>
                <c:pt idx="1394">
                  <c:v>1.4506763155361979</c:v>
                </c:pt>
                <c:pt idx="1395">
                  <c:v>1.461434678861975</c:v>
                </c:pt>
                <c:pt idx="1396">
                  <c:v>1.4751240823279179</c:v>
                </c:pt>
                <c:pt idx="1397">
                  <c:v>1.4721754498522897</c:v>
                </c:pt>
                <c:pt idx="1398">
                  <c:v>1.492297162256389</c:v>
                </c:pt>
                <c:pt idx="1399">
                  <c:v>1.4931759568999146</c:v>
                </c:pt>
                <c:pt idx="1400">
                  <c:v>1.4936135980654146</c:v>
                </c:pt>
                <c:pt idx="1401">
                  <c:v>1.4886715792331933</c:v>
                </c:pt>
                <c:pt idx="1402">
                  <c:v>1.4671104522786662</c:v>
                </c:pt>
                <c:pt idx="1403">
                  <c:v>1.4836592841350935</c:v>
                </c:pt>
                <c:pt idx="1404">
                  <c:v>1.4844280907983394</c:v>
                </c:pt>
                <c:pt idx="1405">
                  <c:v>1.4860002699256745</c:v>
                </c:pt>
                <c:pt idx="1406">
                  <c:v>1.4932265821233841</c:v>
                </c:pt>
                <c:pt idx="1407">
                  <c:v>1.4969522373290889</c:v>
                </c:pt>
                <c:pt idx="1408">
                  <c:v>1.5114880397668908</c:v>
                </c:pt>
                <c:pt idx="1409">
                  <c:v>1.5029916022907788</c:v>
                </c:pt>
                <c:pt idx="1410">
                  <c:v>1.4954126239677232</c:v>
                </c:pt>
                <c:pt idx="1411">
                  <c:v>1.5067493954683884</c:v>
                </c:pt>
                <c:pt idx="1412">
                  <c:v>1.5258830536064074</c:v>
                </c:pt>
                <c:pt idx="1413">
                  <c:v>1.4964213954096997</c:v>
                </c:pt>
                <c:pt idx="1414">
                  <c:v>1.5186458666989666</c:v>
                </c:pt>
                <c:pt idx="1415">
                  <c:v>1.5149013089018968</c:v>
                </c:pt>
                <c:pt idx="1416">
                  <c:v>1.5133160373906096</c:v>
                </c:pt>
                <c:pt idx="1417">
                  <c:v>1.5161386465077933</c:v>
                </c:pt>
                <c:pt idx="1418">
                  <c:v>1.5085067960275038</c:v>
                </c:pt>
                <c:pt idx="1419">
                  <c:v>1.504628588463393</c:v>
                </c:pt>
                <c:pt idx="1420">
                  <c:v>1.4947536692936962</c:v>
                </c:pt>
                <c:pt idx="1421">
                  <c:v>1.4900124120533138</c:v>
                </c:pt>
                <c:pt idx="1422">
                  <c:v>1.4792650982780688</c:v>
                </c:pt>
                <c:pt idx="1423">
                  <c:v>1.4920189116097364</c:v>
                </c:pt>
                <c:pt idx="1424">
                  <c:v>1.4936309160411907</c:v>
                </c:pt>
                <c:pt idx="1425">
                  <c:v>1.5007174110939263</c:v>
                </c:pt>
                <c:pt idx="1426">
                  <c:v>1.5177106612497342</c:v>
                </c:pt>
                <c:pt idx="1427">
                  <c:v>1.5086012832393561</c:v>
                </c:pt>
                <c:pt idx="1428">
                  <c:v>1.5104849858158687</c:v>
                </c:pt>
                <c:pt idx="1429">
                  <c:v>1.494888733417584</c:v>
                </c:pt>
                <c:pt idx="1430">
                  <c:v>1.5049266367659777</c:v>
                </c:pt>
                <c:pt idx="1431">
                  <c:v>1.5032743238138846</c:v>
                </c:pt>
                <c:pt idx="1432">
                  <c:v>1.5117281208880362</c:v>
                </c:pt>
                <c:pt idx="1433">
                  <c:v>1.515676927600824</c:v>
                </c:pt>
                <c:pt idx="1434">
                  <c:v>1.5131413614474738</c:v>
                </c:pt>
                <c:pt idx="1435">
                  <c:v>1.530282970784083</c:v>
                </c:pt>
                <c:pt idx="1436">
                  <c:v>1.5498989181903586</c:v>
                </c:pt>
                <c:pt idx="1437">
                  <c:v>1.5502182109454308</c:v>
                </c:pt>
                <c:pt idx="1438">
                  <c:v>1.5641288677778897</c:v>
                </c:pt>
                <c:pt idx="1439">
                  <c:v>1.5815434556443908</c:v>
                </c:pt>
                <c:pt idx="1440">
                  <c:v>1.5979990828117026</c:v>
                </c:pt>
                <c:pt idx="1441">
                  <c:v>1.594913218357213</c:v>
                </c:pt>
                <c:pt idx="1442">
                  <c:v>1.5933819169690837</c:v>
                </c:pt>
                <c:pt idx="1443">
                  <c:v>1.6329569789002638</c:v>
                </c:pt>
                <c:pt idx="1444">
                  <c:v>1.6227909428173284</c:v>
                </c:pt>
                <c:pt idx="1445">
                  <c:v>1.6021270716332885</c:v>
                </c:pt>
                <c:pt idx="1446">
                  <c:v>1.6042083477322671</c:v>
                </c:pt>
                <c:pt idx="1447">
                  <c:v>1.6171644397385294</c:v>
                </c:pt>
                <c:pt idx="1448">
                  <c:v>1.6021533020610652</c:v>
                </c:pt>
                <c:pt idx="1449">
                  <c:v>1.6034097260735074</c:v>
                </c:pt>
                <c:pt idx="1450">
                  <c:v>1.6132963755746861</c:v>
                </c:pt>
                <c:pt idx="1451">
                  <c:v>1.6140396318278301</c:v>
                </c:pt>
                <c:pt idx="1452">
                  <c:v>1.6316796010310612</c:v>
                </c:pt>
                <c:pt idx="1453">
                  <c:v>1.6025857947091671</c:v>
                </c:pt>
                <c:pt idx="1454">
                  <c:v>1.6053283383633237</c:v>
                </c:pt>
                <c:pt idx="1455">
                  <c:v>1.5779184685426317</c:v>
                </c:pt>
                <c:pt idx="1456">
                  <c:v>1.5671876522982737</c:v>
                </c:pt>
                <c:pt idx="1457">
                  <c:v>1.5782030262453137</c:v>
                </c:pt>
                <c:pt idx="1458">
                  <c:v>1.5876089009741501</c:v>
                </c:pt>
                <c:pt idx="1459">
                  <c:v>1.5929037361164153</c:v>
                </c:pt>
                <c:pt idx="1460">
                  <c:v>1.5926270146327153</c:v>
                </c:pt>
                <c:pt idx="1461">
                  <c:v>1.619275706015767</c:v>
                </c:pt>
                <c:pt idx="1462">
                  <c:v>1.6352463758894149</c:v>
                </c:pt>
                <c:pt idx="1463">
                  <c:v>1.6582531145952231</c:v>
                </c:pt>
                <c:pt idx="1464">
                  <c:v>1.6798646393295413</c:v>
                </c:pt>
                <c:pt idx="1465">
                  <c:v>1.6810357953240838</c:v>
                </c:pt>
                <c:pt idx="1466">
                  <c:v>1.679868395843541</c:v>
                </c:pt>
                <c:pt idx="1467">
                  <c:v>1.6387770925236058</c:v>
                </c:pt>
                <c:pt idx="1468">
                  <c:v>1.6436836107646942</c:v>
                </c:pt>
                <c:pt idx="1469">
                  <c:v>1.6072908091383959</c:v>
                </c:pt>
                <c:pt idx="1470">
                  <c:v>1.62921724630403</c:v>
                </c:pt>
                <c:pt idx="1471">
                  <c:v>1.5909023942133462</c:v>
                </c:pt>
                <c:pt idx="1472">
                  <c:v>1.6027434434955545</c:v>
                </c:pt>
                <c:pt idx="1473">
                  <c:v>1.5775846916744889</c:v>
                </c:pt>
                <c:pt idx="1474">
                  <c:v>1.6144479482642702</c:v>
                </c:pt>
                <c:pt idx="1475">
                  <c:v>1.5731744518629884</c:v>
                </c:pt>
                <c:pt idx="1476">
                  <c:v>1.5654436116133668</c:v>
                </c:pt>
                <c:pt idx="1477">
                  <c:v>1.5201551879383197</c:v>
                </c:pt>
                <c:pt idx="1478">
                  <c:v>1.4980449965946701</c:v>
                </c:pt>
                <c:pt idx="1479">
                  <c:v>1.5052226545132283</c:v>
                </c:pt>
                <c:pt idx="1480">
                  <c:v>1.5413545458792077</c:v>
                </c:pt>
                <c:pt idx="1481">
                  <c:v>1.5427117902290335</c:v>
                </c:pt>
                <c:pt idx="1482">
                  <c:v>1.5191585125570908</c:v>
                </c:pt>
                <c:pt idx="1483">
                  <c:v>1.5288438460763016</c:v>
                </c:pt>
                <c:pt idx="1484">
                  <c:v>1.5261266356265804</c:v>
                </c:pt>
                <c:pt idx="1485">
                  <c:v>1.532011263831432</c:v>
                </c:pt>
                <c:pt idx="1486">
                  <c:v>1.5015559204043143</c:v>
                </c:pt>
                <c:pt idx="1487">
                  <c:v>1.510630040367424</c:v>
                </c:pt>
                <c:pt idx="1488">
                  <c:v>1.5043487844723422</c:v>
                </c:pt>
                <c:pt idx="1489">
                  <c:v>1.4854760008295553</c:v>
                </c:pt>
                <c:pt idx="1490">
                  <c:v>1.4841948244216678</c:v>
                </c:pt>
                <c:pt idx="1491">
                  <c:v>1.5073303615082982</c:v>
                </c:pt>
                <c:pt idx="1492">
                  <c:v>1.5106192514816275</c:v>
                </c:pt>
                <c:pt idx="1493">
                  <c:v>1.5257976112903104</c:v>
                </c:pt>
                <c:pt idx="1494">
                  <c:v>1.5133392428736594</c:v>
                </c:pt>
                <c:pt idx="1495">
                  <c:v>1.5277833588854037</c:v>
                </c:pt>
                <c:pt idx="1496">
                  <c:v>1.5404855356317404</c:v>
                </c:pt>
                <c:pt idx="1497">
                  <c:v>1.5326426360194552</c:v>
                </c:pt>
                <c:pt idx="1498">
                  <c:v>1.5194928062536557</c:v>
                </c:pt>
                <c:pt idx="1499">
                  <c:v>1.5259363208640462</c:v>
                </c:pt>
                <c:pt idx="1500">
                  <c:v>1.5059354218950001</c:v>
                </c:pt>
                <c:pt idx="1501">
                  <c:v>1.4908282215295348</c:v>
                </c:pt>
                <c:pt idx="1502">
                  <c:v>1.483765385609696</c:v>
                </c:pt>
                <c:pt idx="1503">
                  <c:v>1.4860545520322135</c:v>
                </c:pt>
                <c:pt idx="1504">
                  <c:v>1.4713077218508916</c:v>
                </c:pt>
                <c:pt idx="1505">
                  <c:v>1.4770773669785235</c:v>
                </c:pt>
                <c:pt idx="1506">
                  <c:v>1.5034905771270748</c:v>
                </c:pt>
                <c:pt idx="1507">
                  <c:v>1.5004758622241894</c:v>
                </c:pt>
                <c:pt idx="1508">
                  <c:v>1.5026797287990767</c:v>
                </c:pt>
                <c:pt idx="1509">
                  <c:v>1.4973027688765408</c:v>
                </c:pt>
                <c:pt idx="1510">
                  <c:v>1.5087795513012097</c:v>
                </c:pt>
                <c:pt idx="1511">
                  <c:v>1.490014086293828</c:v>
                </c:pt>
                <c:pt idx="1512">
                  <c:v>1.492982257824464</c:v>
                </c:pt>
                <c:pt idx="1513">
                  <c:v>1.4939481048965306</c:v>
                </c:pt>
                <c:pt idx="1514">
                  <c:v>1.5104852958705477</c:v>
                </c:pt>
                <c:pt idx="1515">
                  <c:v>1.4999792941964001</c:v>
                </c:pt>
                <c:pt idx="1516">
                  <c:v>1.4866027973881268</c:v>
                </c:pt>
                <c:pt idx="1517">
                  <c:v>1.468935519953914</c:v>
                </c:pt>
                <c:pt idx="1518">
                  <c:v>1.468935519953914</c:v>
                </c:pt>
                <c:pt idx="1519">
                  <c:v>1.480968924987994</c:v>
                </c:pt>
                <c:pt idx="1520">
                  <c:v>1.4862589217752116</c:v>
                </c:pt>
                <c:pt idx="1521">
                  <c:v>1.4724962560990222</c:v>
                </c:pt>
                <c:pt idx="1522">
                  <c:v>1.5084487876996913</c:v>
                </c:pt>
                <c:pt idx="1523">
                  <c:v>1.5210892282274824</c:v>
                </c:pt>
                <c:pt idx="1524">
                  <c:v>1.5207672585856336</c:v>
                </c:pt>
                <c:pt idx="1525">
                  <c:v>1.5113916741377016</c:v>
                </c:pt>
                <c:pt idx="1526">
                  <c:v>1.515610105592085</c:v>
                </c:pt>
                <c:pt idx="1527">
                  <c:v>1.5026760784566202</c:v>
                </c:pt>
                <c:pt idx="1528">
                  <c:v>1.5081930426628574</c:v>
                </c:pt>
                <c:pt idx="1529">
                  <c:v>1.549081212485367</c:v>
                </c:pt>
                <c:pt idx="1530">
                  <c:v>1.5528074214154968</c:v>
                </c:pt>
                <c:pt idx="1531">
                  <c:v>1.5546250493198461</c:v>
                </c:pt>
                <c:pt idx="1532">
                  <c:v>1.554310129552736</c:v>
                </c:pt>
                <c:pt idx="1533">
                  <c:v>1.5499795440436299</c:v>
                </c:pt>
                <c:pt idx="1534">
                  <c:v>1.5517992703160772</c:v>
                </c:pt>
                <c:pt idx="1535">
                  <c:v>1.5452298529755712</c:v>
                </c:pt>
                <c:pt idx="1536">
                  <c:v>1.5362668027842978</c:v>
                </c:pt>
                <c:pt idx="1537">
                  <c:v>1.5423017070151572</c:v>
                </c:pt>
                <c:pt idx="1538">
                  <c:v>1.5396980779978655</c:v>
                </c:pt>
                <c:pt idx="1539">
                  <c:v>1.5318534412243117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57-4829-96BA-0BECED599ABE}"/>
            </c:ext>
          </c:extLst>
        </c:ser>
        <c:ser>
          <c:idx val="4"/>
          <c:order val="4"/>
          <c:tx>
            <c:strRef>
              <c:f>Comparison!$M$1</c:f>
              <c:strCache>
                <c:ptCount val="1"/>
                <c:pt idx="0">
                  <c:v>净值(0.85-1.10,10)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Comparison!$M$2:$M$1541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1.0015202310751237</c:v>
                </c:pt>
                <c:pt idx="221">
                  <c:v>1.0130835479809612</c:v>
                </c:pt>
                <c:pt idx="222">
                  <c:v>0.98241721777417457</c:v>
                </c:pt>
                <c:pt idx="223">
                  <c:v>0.98836396055705389</c:v>
                </c:pt>
                <c:pt idx="224">
                  <c:v>0.96417683207432492</c:v>
                </c:pt>
                <c:pt idx="225">
                  <c:v>0.96202896107528646</c:v>
                </c:pt>
                <c:pt idx="226">
                  <c:v>0.95556374053292614</c:v>
                </c:pt>
                <c:pt idx="227">
                  <c:v>0.95799352288691142</c:v>
                </c:pt>
                <c:pt idx="228">
                  <c:v>0.93627948093822611</c:v>
                </c:pt>
                <c:pt idx="229">
                  <c:v>0.93477538070273614</c:v>
                </c:pt>
                <c:pt idx="230">
                  <c:v>0.94880455420066911</c:v>
                </c:pt>
                <c:pt idx="231">
                  <c:v>0.93988408869219031</c:v>
                </c:pt>
                <c:pt idx="232">
                  <c:v>0.93001299158255457</c:v>
                </c:pt>
                <c:pt idx="233">
                  <c:v>0.93408285442680694</c:v>
                </c:pt>
                <c:pt idx="234">
                  <c:v>0.93197758595195579</c:v>
                </c:pt>
                <c:pt idx="235">
                  <c:v>0.9045845596859774</c:v>
                </c:pt>
                <c:pt idx="236">
                  <c:v>0.90312285509107226</c:v>
                </c:pt>
                <c:pt idx="237">
                  <c:v>0.89118731075066171</c:v>
                </c:pt>
                <c:pt idx="238">
                  <c:v>0.90952368028555963</c:v>
                </c:pt>
                <c:pt idx="239">
                  <c:v>0.89380397021547175</c:v>
                </c:pt>
                <c:pt idx="240">
                  <c:v>0.90397413131816395</c:v>
                </c:pt>
                <c:pt idx="241">
                  <c:v>0.89527936754413417</c:v>
                </c:pt>
                <c:pt idx="242">
                  <c:v>0.90575570120644167</c:v>
                </c:pt>
                <c:pt idx="243">
                  <c:v>0.90183451479675025</c:v>
                </c:pt>
                <c:pt idx="244">
                  <c:v>0.89109646273038812</c:v>
                </c:pt>
                <c:pt idx="245">
                  <c:v>0.90654485480279845</c:v>
                </c:pt>
                <c:pt idx="246">
                  <c:v>0.91065198788821589</c:v>
                </c:pt>
                <c:pt idx="247">
                  <c:v>0.90969075410705258</c:v>
                </c:pt>
                <c:pt idx="248">
                  <c:v>0.90622010434718503</c:v>
                </c:pt>
                <c:pt idx="249">
                  <c:v>0.92290614694030049</c:v>
                </c:pt>
                <c:pt idx="250">
                  <c:v>0.91356096212051296</c:v>
                </c:pt>
                <c:pt idx="251">
                  <c:v>0.91749245123543122</c:v>
                </c:pt>
                <c:pt idx="252">
                  <c:v>0.88256986877318144</c:v>
                </c:pt>
                <c:pt idx="253">
                  <c:v>0.88834669886575235</c:v>
                </c:pt>
                <c:pt idx="254">
                  <c:v>0.88304394050373736</c:v>
                </c:pt>
                <c:pt idx="255">
                  <c:v>0.89313817850675226</c:v>
                </c:pt>
                <c:pt idx="256">
                  <c:v>0.92219373007322136</c:v>
                </c:pt>
                <c:pt idx="257">
                  <c:v>0.92303485224296444</c:v>
                </c:pt>
                <c:pt idx="258">
                  <c:v>0.94906043636020132</c:v>
                </c:pt>
                <c:pt idx="259">
                  <c:v>0.94333333310503709</c:v>
                </c:pt>
                <c:pt idx="260">
                  <c:v>0.94579336151035143</c:v>
                </c:pt>
                <c:pt idx="261">
                  <c:v>0.94241607904398339</c:v>
                </c:pt>
                <c:pt idx="262">
                  <c:v>0.92281152210722406</c:v>
                </c:pt>
                <c:pt idx="263">
                  <c:v>0.92514882102029006</c:v>
                </c:pt>
                <c:pt idx="264">
                  <c:v>0.92899170764955175</c:v>
                </c:pt>
                <c:pt idx="265">
                  <c:v>0.93805794936535947</c:v>
                </c:pt>
                <c:pt idx="266">
                  <c:v>0.95256067762513108</c:v>
                </c:pt>
                <c:pt idx="267">
                  <c:v>0.94534160051643001</c:v>
                </c:pt>
                <c:pt idx="268">
                  <c:v>0.9446349801987618</c:v>
                </c:pt>
                <c:pt idx="269">
                  <c:v>0.95496790301148626</c:v>
                </c:pt>
                <c:pt idx="270">
                  <c:v>0.94746337790448043</c:v>
                </c:pt>
                <c:pt idx="271">
                  <c:v>0.94786917682512217</c:v>
                </c:pt>
                <c:pt idx="272">
                  <c:v>0.94022156037268734</c:v>
                </c:pt>
                <c:pt idx="273">
                  <c:v>0.94176665995857389</c:v>
                </c:pt>
                <c:pt idx="274">
                  <c:v>0.93562870649371244</c:v>
                </c:pt>
                <c:pt idx="275">
                  <c:v>0.92948927623609334</c:v>
                </c:pt>
                <c:pt idx="276">
                  <c:v>0.94845869706796238</c:v>
                </c:pt>
                <c:pt idx="277">
                  <c:v>0.94730509495518145</c:v>
                </c:pt>
                <c:pt idx="278">
                  <c:v>0.95173528125160822</c:v>
                </c:pt>
                <c:pt idx="279">
                  <c:v>0.9553441916221026</c:v>
                </c:pt>
                <c:pt idx="280">
                  <c:v>0.95226713446757938</c:v>
                </c:pt>
                <c:pt idx="281">
                  <c:v>0.94480303668454801</c:v>
                </c:pt>
                <c:pt idx="282">
                  <c:v>0.9396674560707341</c:v>
                </c:pt>
                <c:pt idx="283">
                  <c:v>0.94779603158881609</c:v>
                </c:pt>
                <c:pt idx="284">
                  <c:v>0.94767204375938507</c:v>
                </c:pt>
                <c:pt idx="285">
                  <c:v>0.9572958892512371</c:v>
                </c:pt>
                <c:pt idx="286">
                  <c:v>0.95998290216293347</c:v>
                </c:pt>
                <c:pt idx="287">
                  <c:v>0.96241714511139409</c:v>
                </c:pt>
                <c:pt idx="288">
                  <c:v>0.95333509100190039</c:v>
                </c:pt>
                <c:pt idx="289">
                  <c:v>0.95669252463410503</c:v>
                </c:pt>
                <c:pt idx="290">
                  <c:v>0.95549973350028594</c:v>
                </c:pt>
                <c:pt idx="291">
                  <c:v>0.95405884927203177</c:v>
                </c:pt>
                <c:pt idx="292">
                  <c:v>0.95690658901748626</c:v>
                </c:pt>
                <c:pt idx="293">
                  <c:v>0.95385085706905937</c:v>
                </c:pt>
                <c:pt idx="294">
                  <c:v>0.95599747765433951</c:v>
                </c:pt>
                <c:pt idx="295">
                  <c:v>0.95347511142077424</c:v>
                </c:pt>
                <c:pt idx="296">
                  <c:v>0.95235937520468195</c:v>
                </c:pt>
                <c:pt idx="297">
                  <c:v>0.94975332204703444</c:v>
                </c:pt>
                <c:pt idx="298">
                  <c:v>0.95745389038502093</c:v>
                </c:pt>
                <c:pt idx="299">
                  <c:v>0.95558908374270779</c:v>
                </c:pt>
                <c:pt idx="300">
                  <c:v>0.95484409153854477</c:v>
                </c:pt>
                <c:pt idx="301">
                  <c:v>0.93703145908308627</c:v>
                </c:pt>
                <c:pt idx="302">
                  <c:v>0.92737676613295583</c:v>
                </c:pt>
                <c:pt idx="303">
                  <c:v>0.92611446974803557</c:v>
                </c:pt>
                <c:pt idx="304">
                  <c:v>0.92790731788932657</c:v>
                </c:pt>
                <c:pt idx="305">
                  <c:v>0.93007630020211329</c:v>
                </c:pt>
                <c:pt idx="306">
                  <c:v>0.92803290052270393</c:v>
                </c:pt>
                <c:pt idx="307">
                  <c:v>0.92840397859381718</c:v>
                </c:pt>
                <c:pt idx="308">
                  <c:v>0.92644772643093687</c:v>
                </c:pt>
                <c:pt idx="309">
                  <c:v>0.92686409433236516</c:v>
                </c:pt>
                <c:pt idx="310">
                  <c:v>0.92436579714055622</c:v>
                </c:pt>
                <c:pt idx="311">
                  <c:v>0.92857075266428724</c:v>
                </c:pt>
                <c:pt idx="312">
                  <c:v>0.92915385831132469</c:v>
                </c:pt>
                <c:pt idx="313">
                  <c:v>0.92307445276445232</c:v>
                </c:pt>
                <c:pt idx="314">
                  <c:v>0.92536518745961904</c:v>
                </c:pt>
                <c:pt idx="315">
                  <c:v>0.92540686625809776</c:v>
                </c:pt>
                <c:pt idx="316">
                  <c:v>0.92707375543845327</c:v>
                </c:pt>
                <c:pt idx="317">
                  <c:v>0.93149180613694871</c:v>
                </c:pt>
                <c:pt idx="318">
                  <c:v>0.95942622504448072</c:v>
                </c:pt>
                <c:pt idx="319">
                  <c:v>0.9521439735965801</c:v>
                </c:pt>
                <c:pt idx="320">
                  <c:v>0.95131400151359824</c:v>
                </c:pt>
                <c:pt idx="321">
                  <c:v>0.95712801620805976</c:v>
                </c:pt>
                <c:pt idx="322">
                  <c:v>0.95189372236942182</c:v>
                </c:pt>
                <c:pt idx="323">
                  <c:v>0.95255805249346992</c:v>
                </c:pt>
                <c:pt idx="324">
                  <c:v>0.95122869111151676</c:v>
                </c:pt>
                <c:pt idx="325">
                  <c:v>0.92966621699323782</c:v>
                </c:pt>
                <c:pt idx="326">
                  <c:v>0.93328177278380176</c:v>
                </c:pt>
                <c:pt idx="327">
                  <c:v>0.93568067827388224</c:v>
                </c:pt>
                <c:pt idx="328">
                  <c:v>0.93398595652516325</c:v>
                </c:pt>
                <c:pt idx="329">
                  <c:v>0.93667442384875055</c:v>
                </c:pt>
                <c:pt idx="330">
                  <c:v>0.93828935119442525</c:v>
                </c:pt>
                <c:pt idx="331">
                  <c:v>0.93746114311950879</c:v>
                </c:pt>
                <c:pt idx="332">
                  <c:v>0.94139313406849556</c:v>
                </c:pt>
                <c:pt idx="333">
                  <c:v>0.93824707102096072</c:v>
                </c:pt>
                <c:pt idx="334">
                  <c:v>0.92848865312644202</c:v>
                </c:pt>
                <c:pt idx="335">
                  <c:v>0.9364724674855659</c:v>
                </c:pt>
                <c:pt idx="336">
                  <c:v>0.93866784260838665</c:v>
                </c:pt>
                <c:pt idx="337">
                  <c:v>0.94549807029839728</c:v>
                </c:pt>
                <c:pt idx="338">
                  <c:v>0.94603632256407888</c:v>
                </c:pt>
                <c:pt idx="339">
                  <c:v>0.94876628768614102</c:v>
                </c:pt>
                <c:pt idx="340">
                  <c:v>0.96183891053362724</c:v>
                </c:pt>
                <c:pt idx="341">
                  <c:v>0.96429759478609534</c:v>
                </c:pt>
                <c:pt idx="342">
                  <c:v>0.96376115406083906</c:v>
                </c:pt>
                <c:pt idx="343">
                  <c:v>0.96590509023380522</c:v>
                </c:pt>
                <c:pt idx="344">
                  <c:v>0.96136970512249142</c:v>
                </c:pt>
                <c:pt idx="345">
                  <c:v>0.96611053247415923</c:v>
                </c:pt>
                <c:pt idx="346">
                  <c:v>0.98269654599721845</c:v>
                </c:pt>
                <c:pt idx="347">
                  <c:v>0.98355992587602092</c:v>
                </c:pt>
                <c:pt idx="348">
                  <c:v>0.9827784348506442</c:v>
                </c:pt>
                <c:pt idx="349">
                  <c:v>0.98405251801657467</c:v>
                </c:pt>
                <c:pt idx="350">
                  <c:v>0.98092313716897828</c:v>
                </c:pt>
                <c:pt idx="351">
                  <c:v>0.97743395823084289</c:v>
                </c:pt>
                <c:pt idx="352">
                  <c:v>0.97570759503525928</c:v>
                </c:pt>
                <c:pt idx="353">
                  <c:v>0.97966029531729248</c:v>
                </c:pt>
                <c:pt idx="354">
                  <c:v>0.97302266732900433</c:v>
                </c:pt>
                <c:pt idx="355">
                  <c:v>0.97355822322363472</c:v>
                </c:pt>
                <c:pt idx="356">
                  <c:v>0.98297096492896041</c:v>
                </c:pt>
                <c:pt idx="357">
                  <c:v>0.97987319814465379</c:v>
                </c:pt>
                <c:pt idx="358">
                  <c:v>0.97810029884270411</c:v>
                </c:pt>
                <c:pt idx="359">
                  <c:v>0.97446538990044762</c:v>
                </c:pt>
                <c:pt idx="360">
                  <c:v>0.97008552875357767</c:v>
                </c:pt>
                <c:pt idx="361">
                  <c:v>0.97012688342725639</c:v>
                </c:pt>
                <c:pt idx="362">
                  <c:v>0.96938209609032466</c:v>
                </c:pt>
                <c:pt idx="363">
                  <c:v>0.96871997811647392</c:v>
                </c:pt>
                <c:pt idx="364">
                  <c:v>0.97223829145886198</c:v>
                </c:pt>
                <c:pt idx="365">
                  <c:v>0.9760882974671431</c:v>
                </c:pt>
                <c:pt idx="366">
                  <c:v>0.98308178648768119</c:v>
                </c:pt>
                <c:pt idx="367">
                  <c:v>0.98113695809595691</c:v>
                </c:pt>
                <c:pt idx="368">
                  <c:v>0.98407341659455905</c:v>
                </c:pt>
                <c:pt idx="369">
                  <c:v>1.0036843847371786</c:v>
                </c:pt>
                <c:pt idx="370">
                  <c:v>1.0223708882693012</c:v>
                </c:pt>
                <c:pt idx="371">
                  <c:v>1.0153051965047506</c:v>
                </c:pt>
                <c:pt idx="372">
                  <c:v>1.0123754753084295</c:v>
                </c:pt>
                <c:pt idx="373">
                  <c:v>1.0084267000819325</c:v>
                </c:pt>
                <c:pt idx="374">
                  <c:v>1.012867840383235</c:v>
                </c:pt>
                <c:pt idx="375">
                  <c:v>1.0080550418889478</c:v>
                </c:pt>
                <c:pt idx="376">
                  <c:v>1.0095353170394836</c:v>
                </c:pt>
                <c:pt idx="377">
                  <c:v>1.0057468675366048</c:v>
                </c:pt>
                <c:pt idx="378">
                  <c:v>1.0018340966444317</c:v>
                </c:pt>
                <c:pt idx="379">
                  <c:v>1.0012159603501753</c:v>
                </c:pt>
                <c:pt idx="380">
                  <c:v>1.0006797191416965</c:v>
                </c:pt>
                <c:pt idx="381">
                  <c:v>1.0049706039392234</c:v>
                </c:pt>
                <c:pt idx="382">
                  <c:v>1.0075706798328679</c:v>
                </c:pt>
                <c:pt idx="383">
                  <c:v>1.001382988351327</c:v>
                </c:pt>
                <c:pt idx="384">
                  <c:v>1.0056693071582694</c:v>
                </c:pt>
                <c:pt idx="385">
                  <c:v>1.0062468133642863</c:v>
                </c:pt>
                <c:pt idx="386">
                  <c:v>1.0088032195069987</c:v>
                </c:pt>
                <c:pt idx="387">
                  <c:v>1.0106589258748941</c:v>
                </c:pt>
                <c:pt idx="388">
                  <c:v>1.0112774391423551</c:v>
                </c:pt>
                <c:pt idx="389">
                  <c:v>1.0078546920294886</c:v>
                </c:pt>
                <c:pt idx="390">
                  <c:v>0.99549997147619573</c:v>
                </c:pt>
                <c:pt idx="391">
                  <c:v>0.99236185946045985</c:v>
                </c:pt>
                <c:pt idx="392">
                  <c:v>0.9869874617879939</c:v>
                </c:pt>
                <c:pt idx="393">
                  <c:v>0.99223625105063717</c:v>
                </c:pt>
                <c:pt idx="394">
                  <c:v>0.99108298605589107</c:v>
                </c:pt>
                <c:pt idx="395">
                  <c:v>0.99207166326074869</c:v>
                </c:pt>
                <c:pt idx="396">
                  <c:v>0.99594576795582201</c:v>
                </c:pt>
                <c:pt idx="397">
                  <c:v>0.9939682218688165</c:v>
                </c:pt>
                <c:pt idx="398">
                  <c:v>0.98453539939071011</c:v>
                </c:pt>
                <c:pt idx="399">
                  <c:v>0.98649735603577371</c:v>
                </c:pt>
                <c:pt idx="400">
                  <c:v>0.98269435928929871</c:v>
                </c:pt>
                <c:pt idx="401">
                  <c:v>0.98711675875616067</c:v>
                </c:pt>
                <c:pt idx="402">
                  <c:v>0.98918416619199057</c:v>
                </c:pt>
                <c:pt idx="403">
                  <c:v>1.0003060278724778</c:v>
                </c:pt>
                <c:pt idx="404">
                  <c:v>1.0014632871961191</c:v>
                </c:pt>
                <c:pt idx="405">
                  <c:v>0.99819949618241954</c:v>
                </c:pt>
                <c:pt idx="406">
                  <c:v>0.99840604728142834</c:v>
                </c:pt>
                <c:pt idx="407">
                  <c:v>1.0020427911795675</c:v>
                </c:pt>
                <c:pt idx="408">
                  <c:v>0.99525969158619543</c:v>
                </c:pt>
                <c:pt idx="409">
                  <c:v>1.0060767073735164</c:v>
                </c:pt>
                <c:pt idx="410">
                  <c:v>1.0047911288656266</c:v>
                </c:pt>
                <c:pt idx="411">
                  <c:v>1.005326685697097</c:v>
                </c:pt>
                <c:pt idx="412">
                  <c:v>1.0110508661025446</c:v>
                </c:pt>
                <c:pt idx="413">
                  <c:v>1.0213509621895536</c:v>
                </c:pt>
                <c:pt idx="414">
                  <c:v>1.0194059948728389</c:v>
                </c:pt>
                <c:pt idx="415">
                  <c:v>1.0163294960081251</c:v>
                </c:pt>
                <c:pt idx="416">
                  <c:v>1.0144202323219218</c:v>
                </c:pt>
                <c:pt idx="417">
                  <c:v>1.0152351847885184</c:v>
                </c:pt>
                <c:pt idx="418">
                  <c:v>1.0147055039520518</c:v>
                </c:pt>
                <c:pt idx="419">
                  <c:v>1.0185385205155006</c:v>
                </c:pt>
                <c:pt idx="420">
                  <c:v>1.0129742898228371</c:v>
                </c:pt>
                <c:pt idx="421">
                  <c:v>1.02248820093</c:v>
                </c:pt>
                <c:pt idx="422">
                  <c:v>1.0214078940578999</c:v>
                </c:pt>
                <c:pt idx="423">
                  <c:v>1.0235843701152918</c:v>
                </c:pt>
                <c:pt idx="424">
                  <c:v>1.0266233210151399</c:v>
                </c:pt>
                <c:pt idx="425">
                  <c:v>1.0201900224839917</c:v>
                </c:pt>
                <c:pt idx="426">
                  <c:v>1.0298324176031106</c:v>
                </c:pt>
                <c:pt idx="427">
                  <c:v>1.0371173268084264</c:v>
                </c:pt>
                <c:pt idx="428">
                  <c:v>1.0414951468196401</c:v>
                </c:pt>
                <c:pt idx="429">
                  <c:v>1.0387937033884935</c:v>
                </c:pt>
                <c:pt idx="430">
                  <c:v>1.0371762619083913</c:v>
                </c:pt>
                <c:pt idx="431">
                  <c:v>1.0405419794121986</c:v>
                </c:pt>
                <c:pt idx="432">
                  <c:v>1.0393284816403583</c:v>
                </c:pt>
                <c:pt idx="433">
                  <c:v>1.049097978031583</c:v>
                </c:pt>
                <c:pt idx="434">
                  <c:v>1.0543726735856243</c:v>
                </c:pt>
                <c:pt idx="435">
                  <c:v>1.0571698804616845</c:v>
                </c:pt>
                <c:pt idx="436">
                  <c:v>1.0607616332507444</c:v>
                </c:pt>
                <c:pt idx="437">
                  <c:v>1.067887231400906</c:v>
                </c:pt>
                <c:pt idx="438">
                  <c:v>1.0687769790250343</c:v>
                </c:pt>
                <c:pt idx="439">
                  <c:v>1.0584383345228736</c:v>
                </c:pt>
                <c:pt idx="440">
                  <c:v>1.0491805343763185</c:v>
                </c:pt>
                <c:pt idx="441">
                  <c:v>1.0545147547653224</c:v>
                </c:pt>
                <c:pt idx="442">
                  <c:v>1.0496287787928236</c:v>
                </c:pt>
                <c:pt idx="443">
                  <c:v>1.0355588505147499</c:v>
                </c:pt>
                <c:pt idx="444">
                  <c:v>1.0328699497680724</c:v>
                </c:pt>
                <c:pt idx="445">
                  <c:v>1.0358001350114117</c:v>
                </c:pt>
                <c:pt idx="446">
                  <c:v>1.0379986291033947</c:v>
                </c:pt>
                <c:pt idx="447">
                  <c:v>1.0509473988523264</c:v>
                </c:pt>
                <c:pt idx="448">
                  <c:v>1.0401128895858078</c:v>
                </c:pt>
                <c:pt idx="449">
                  <c:v>1.0342544967883003</c:v>
                </c:pt>
                <c:pt idx="450">
                  <c:v>1.0300608358782528</c:v>
                </c:pt>
                <c:pt idx="451">
                  <c:v>1.011277414321893</c:v>
                </c:pt>
                <c:pt idx="452">
                  <c:v>1.0076330979384531</c:v>
                </c:pt>
                <c:pt idx="453">
                  <c:v>1.0042766376252006</c:v>
                </c:pt>
                <c:pt idx="454">
                  <c:v>1.0030573028485719</c:v>
                </c:pt>
                <c:pt idx="455">
                  <c:v>1.0054297318928807</c:v>
                </c:pt>
                <c:pt idx="456">
                  <c:v>1.0037612322730405</c:v>
                </c:pt>
                <c:pt idx="457">
                  <c:v>1.0006292577339841</c:v>
                </c:pt>
                <c:pt idx="458">
                  <c:v>1.0049829332832407</c:v>
                </c:pt>
                <c:pt idx="459">
                  <c:v>1.0020513275902387</c:v>
                </c:pt>
                <c:pt idx="460">
                  <c:v>0.99838984068033232</c:v>
                </c:pt>
                <c:pt idx="461">
                  <c:v>0.99708769744581849</c:v>
                </c:pt>
                <c:pt idx="462">
                  <c:v>1.0003044246096984</c:v>
                </c:pt>
                <c:pt idx="463">
                  <c:v>1.0070649994291401</c:v>
                </c:pt>
                <c:pt idx="464">
                  <c:v>1.013661521730602</c:v>
                </c:pt>
                <c:pt idx="465">
                  <c:v>1.0123995284224503</c:v>
                </c:pt>
                <c:pt idx="466">
                  <c:v>1.0092663613362371</c:v>
                </c:pt>
                <c:pt idx="467">
                  <c:v>1.0106501780382071</c:v>
                </c:pt>
                <c:pt idx="468">
                  <c:v>1.0082483073833133</c:v>
                </c:pt>
                <c:pt idx="469">
                  <c:v>1.0043405733129596</c:v>
                </c:pt>
                <c:pt idx="470">
                  <c:v>1.0016128362486991</c:v>
                </c:pt>
                <c:pt idx="471">
                  <c:v>1.0069884148958612</c:v>
                </c:pt>
                <c:pt idx="472">
                  <c:v>1.0182685166825154</c:v>
                </c:pt>
                <c:pt idx="473">
                  <c:v>1.0140886490262293</c:v>
                </c:pt>
                <c:pt idx="474">
                  <c:v>1.0196524646358369</c:v>
                </c:pt>
                <c:pt idx="475">
                  <c:v>1.0160504248739675</c:v>
                </c:pt>
                <c:pt idx="476">
                  <c:v>1.0211244258291605</c:v>
                </c:pt>
                <c:pt idx="477">
                  <c:v>1.0208821259393024</c:v>
                </c:pt>
                <c:pt idx="478">
                  <c:v>1.0234242635820583</c:v>
                </c:pt>
                <c:pt idx="479">
                  <c:v>1.0245919769522132</c:v>
                </c:pt>
                <c:pt idx="480">
                  <c:v>1.0278897436305272</c:v>
                </c:pt>
                <c:pt idx="481">
                  <c:v>1.0195955924875391</c:v>
                </c:pt>
                <c:pt idx="482">
                  <c:v>1.0199998377922659</c:v>
                </c:pt>
                <c:pt idx="483">
                  <c:v>1.0169214978535708</c:v>
                </c:pt>
                <c:pt idx="484">
                  <c:v>1.022082380753893</c:v>
                </c:pt>
                <c:pt idx="485">
                  <c:v>1.0245094572902935</c:v>
                </c:pt>
                <c:pt idx="486">
                  <c:v>1.029227799893718</c:v>
                </c:pt>
                <c:pt idx="487">
                  <c:v>1.0338386544000611</c:v>
                </c:pt>
                <c:pt idx="488">
                  <c:v>1.0307932111381983</c:v>
                </c:pt>
                <c:pt idx="489">
                  <c:v>1.0303059459747328</c:v>
                </c:pt>
                <c:pt idx="490">
                  <c:v>1.0315246660433097</c:v>
                </c:pt>
                <c:pt idx="491">
                  <c:v>1.0272590282093059</c:v>
                </c:pt>
                <c:pt idx="492">
                  <c:v>1.0405428653070086</c:v>
                </c:pt>
                <c:pt idx="493">
                  <c:v>1.0399332841371605</c:v>
                </c:pt>
                <c:pt idx="494">
                  <c:v>1.0411102990748122</c:v>
                </c:pt>
                <c:pt idx="495">
                  <c:v>1.0376598358481171</c:v>
                </c:pt>
                <c:pt idx="496">
                  <c:v>1.0369291809596346</c:v>
                </c:pt>
                <c:pt idx="497">
                  <c:v>1.0298218913858879</c:v>
                </c:pt>
                <c:pt idx="498">
                  <c:v>1.0301062098792406</c:v>
                </c:pt>
                <c:pt idx="499">
                  <c:v>1.0302687647591133</c:v>
                </c:pt>
                <c:pt idx="500">
                  <c:v>1.0240507217538923</c:v>
                </c:pt>
                <c:pt idx="501">
                  <c:v>1.0200674487218986</c:v>
                </c:pt>
                <c:pt idx="502">
                  <c:v>1.0224257887462882</c:v>
                </c:pt>
                <c:pt idx="503">
                  <c:v>1.0244186549844816</c:v>
                </c:pt>
                <c:pt idx="504">
                  <c:v>1.0248253107168113</c:v>
                </c:pt>
                <c:pt idx="505">
                  <c:v>1.0198647997067083</c:v>
                </c:pt>
                <c:pt idx="506">
                  <c:v>1.0167746083470872</c:v>
                </c:pt>
                <c:pt idx="507">
                  <c:v>1.0246209514008868</c:v>
                </c:pt>
                <c:pt idx="508">
                  <c:v>1.0231588085791188</c:v>
                </c:pt>
                <c:pt idx="509">
                  <c:v>1.0248233726388676</c:v>
                </c:pt>
                <c:pt idx="510">
                  <c:v>1.0297368008866594</c:v>
                </c:pt>
                <c:pt idx="511">
                  <c:v>1.0203585057966171</c:v>
                </c:pt>
                <c:pt idx="512">
                  <c:v>1.0214540816728499</c:v>
                </c:pt>
                <c:pt idx="513">
                  <c:v>1.0236479525273261</c:v>
                </c:pt>
                <c:pt idx="514">
                  <c:v>1.0172295621809491</c:v>
                </c:pt>
                <c:pt idx="515">
                  <c:v>1.0201130616245913</c:v>
                </c:pt>
                <c:pt idx="516">
                  <c:v>1.0275902280152875</c:v>
                </c:pt>
                <c:pt idx="517">
                  <c:v>1.0261680871529422</c:v>
                </c:pt>
                <c:pt idx="518">
                  <c:v>1.0239348860516237</c:v>
                </c:pt>
                <c:pt idx="519">
                  <c:v>1.0230821484006447</c:v>
                </c:pt>
                <c:pt idx="520">
                  <c:v>1.0193857488777016</c:v>
                </c:pt>
                <c:pt idx="521">
                  <c:v>1.024463908743227</c:v>
                </c:pt>
                <c:pt idx="522">
                  <c:v>1.0348251216337294</c:v>
                </c:pt>
                <c:pt idx="523">
                  <c:v>1.0355562975298713</c:v>
                </c:pt>
                <c:pt idx="524">
                  <c:v>1.035596833820603</c:v>
                </c:pt>
                <c:pt idx="525">
                  <c:v>1.0329621193057004</c:v>
                </c:pt>
                <c:pt idx="526">
                  <c:v>1.0334085546584992</c:v>
                </c:pt>
                <c:pt idx="527">
                  <c:v>1.0318251227654074</c:v>
                </c:pt>
                <c:pt idx="528">
                  <c:v>1.0289829201338938</c:v>
                </c:pt>
                <c:pt idx="529">
                  <c:v>1.0222014874602989</c:v>
                </c:pt>
                <c:pt idx="530">
                  <c:v>1.023131577537852</c:v>
                </c:pt>
                <c:pt idx="531">
                  <c:v>1.0172482697010741</c:v>
                </c:pt>
                <c:pt idx="532">
                  <c:v>1.0116469728736432</c:v>
                </c:pt>
                <c:pt idx="533">
                  <c:v>1.0143513467254104</c:v>
                </c:pt>
                <c:pt idx="534">
                  <c:v>1.0183354447094066</c:v>
                </c:pt>
                <c:pt idx="535">
                  <c:v>1.0162621620880503</c:v>
                </c:pt>
                <c:pt idx="536">
                  <c:v>1.0187412765254538</c:v>
                </c:pt>
                <c:pt idx="537">
                  <c:v>1.0176032088535263</c:v>
                </c:pt>
                <c:pt idx="538">
                  <c:v>1.0195945727533733</c:v>
                </c:pt>
                <c:pt idx="539">
                  <c:v>1.0179687686804646</c:v>
                </c:pt>
                <c:pt idx="540">
                  <c:v>1.0148801725632963</c:v>
                </c:pt>
                <c:pt idx="541">
                  <c:v>1.0120349800413921</c:v>
                </c:pt>
                <c:pt idx="542">
                  <c:v>1.0098801051069892</c:v>
                </c:pt>
                <c:pt idx="543">
                  <c:v>1.0071147030271639</c:v>
                </c:pt>
                <c:pt idx="544">
                  <c:v>1.0091076204186633</c:v>
                </c:pt>
                <c:pt idx="545">
                  <c:v>1.0079278581523499</c:v>
                </c:pt>
                <c:pt idx="546">
                  <c:v>1.0104091766831507</c:v>
                </c:pt>
                <c:pt idx="547">
                  <c:v>1.0155758453135437</c:v>
                </c:pt>
                <c:pt idx="548">
                  <c:v>1.0302609084264618</c:v>
                </c:pt>
                <c:pt idx="549">
                  <c:v>1.0315986561349144</c:v>
                </c:pt>
                <c:pt idx="550">
                  <c:v>1.0335875656473934</c:v>
                </c:pt>
                <c:pt idx="551">
                  <c:v>1.0251034914177515</c:v>
                </c:pt>
                <c:pt idx="552">
                  <c:v>1.022018801049497</c:v>
                </c:pt>
                <c:pt idx="553">
                  <c:v>1.0239682420281089</c:v>
                </c:pt>
                <c:pt idx="554">
                  <c:v>1.0312408014584562</c:v>
                </c:pt>
                <c:pt idx="555">
                  <c:v>1.0433469985013211</c:v>
                </c:pt>
                <c:pt idx="556">
                  <c:v>1.0417228024507101</c:v>
                </c:pt>
                <c:pt idx="557">
                  <c:v>1.066914879288368</c:v>
                </c:pt>
                <c:pt idx="558">
                  <c:v>1.0672345805009893</c:v>
                </c:pt>
                <c:pt idx="559">
                  <c:v>1.0696202619148725</c:v>
                </c:pt>
                <c:pt idx="560">
                  <c:v>1.0749526400543554</c:v>
                </c:pt>
                <c:pt idx="561">
                  <c:v>1.0668813699000046</c:v>
                </c:pt>
                <c:pt idx="562">
                  <c:v>1.0562738619503718</c:v>
                </c:pt>
                <c:pt idx="563">
                  <c:v>1.0621655900819766</c:v>
                </c:pt>
                <c:pt idx="564">
                  <c:v>1.0709754129602136</c:v>
                </c:pt>
                <c:pt idx="565">
                  <c:v>1.0784000204031028</c:v>
                </c:pt>
                <c:pt idx="566">
                  <c:v>1.0839962841311928</c:v>
                </c:pt>
                <c:pt idx="567">
                  <c:v>1.0832426329796903</c:v>
                </c:pt>
                <c:pt idx="568">
                  <c:v>1.0824892356348015</c:v>
                </c:pt>
                <c:pt idx="569">
                  <c:v>1.07160986702395</c:v>
                </c:pt>
                <c:pt idx="570">
                  <c:v>1.0657065433422288</c:v>
                </c:pt>
                <c:pt idx="571">
                  <c:v>1.0638507129935026</c:v>
                </c:pt>
                <c:pt idx="572">
                  <c:v>1.0783084666029028</c:v>
                </c:pt>
                <c:pt idx="573">
                  <c:v>1.0736524711989799</c:v>
                </c:pt>
                <c:pt idx="574">
                  <c:v>1.0833038582891341</c:v>
                </c:pt>
                <c:pt idx="575">
                  <c:v>1.0883688958776832</c:v>
                </c:pt>
                <c:pt idx="576">
                  <c:v>1.0940717654497769</c:v>
                </c:pt>
                <c:pt idx="577">
                  <c:v>1.0955758303970033</c:v>
                </c:pt>
                <c:pt idx="578">
                  <c:v>1.0993873160921686</c:v>
                </c:pt>
                <c:pt idx="579">
                  <c:v>1.0940584939811224</c:v>
                </c:pt>
                <c:pt idx="580">
                  <c:v>1.1003279882487802</c:v>
                </c:pt>
                <c:pt idx="581">
                  <c:v>1.0984713679617291</c:v>
                </c:pt>
                <c:pt idx="582">
                  <c:v>1.094080646973477</c:v>
                </c:pt>
                <c:pt idx="583">
                  <c:v>1.08603757586506</c:v>
                </c:pt>
                <c:pt idx="584">
                  <c:v>1.1006295061625022</c:v>
                </c:pt>
                <c:pt idx="585">
                  <c:v>1.1022968258832895</c:v>
                </c:pt>
                <c:pt idx="586">
                  <c:v>1.1006783901720807</c:v>
                </c:pt>
                <c:pt idx="587">
                  <c:v>1.1063349848587558</c:v>
                </c:pt>
                <c:pt idx="588">
                  <c:v>1.1163932203200051</c:v>
                </c:pt>
                <c:pt idx="589">
                  <c:v>1.1134999523185938</c:v>
                </c:pt>
                <c:pt idx="590">
                  <c:v>1.1279811886487991</c:v>
                </c:pt>
                <c:pt idx="591">
                  <c:v>1.1364032792012488</c:v>
                </c:pt>
                <c:pt idx="592">
                  <c:v>1.1368313651634914</c:v>
                </c:pt>
                <c:pt idx="593">
                  <c:v>1.1339749164658679</c:v>
                </c:pt>
                <c:pt idx="594">
                  <c:v>1.145925187337828</c:v>
                </c:pt>
                <c:pt idx="595">
                  <c:v>1.1472129262196868</c:v>
                </c:pt>
                <c:pt idx="596">
                  <c:v>1.1403803502801688</c:v>
                </c:pt>
                <c:pt idx="597">
                  <c:v>1.1478929445927102</c:v>
                </c:pt>
                <c:pt idx="598">
                  <c:v>1.1439646295295955</c:v>
                </c:pt>
                <c:pt idx="599">
                  <c:v>1.1413197615155692</c:v>
                </c:pt>
                <c:pt idx="600">
                  <c:v>1.141280082206946</c:v>
                </c:pt>
                <c:pt idx="601">
                  <c:v>1.1425498289120404</c:v>
                </c:pt>
                <c:pt idx="602">
                  <c:v>1.1435804601197299</c:v>
                </c:pt>
                <c:pt idx="603">
                  <c:v>1.1570096473159539</c:v>
                </c:pt>
                <c:pt idx="604">
                  <c:v>1.1590407633894821</c:v>
                </c:pt>
                <c:pt idx="605">
                  <c:v>1.1477897126133096</c:v>
                </c:pt>
                <c:pt idx="606">
                  <c:v>1.1411868878473548</c:v>
                </c:pt>
                <c:pt idx="607">
                  <c:v>1.1446171934490046</c:v>
                </c:pt>
                <c:pt idx="608">
                  <c:v>1.1458947704794713</c:v>
                </c:pt>
                <c:pt idx="609">
                  <c:v>1.1389877733994453</c:v>
                </c:pt>
                <c:pt idx="610">
                  <c:v>1.1354743999169101</c:v>
                </c:pt>
                <c:pt idx="611">
                  <c:v>1.1188936401661198</c:v>
                </c:pt>
                <c:pt idx="612">
                  <c:v>1.1273617210401383</c:v>
                </c:pt>
                <c:pt idx="613">
                  <c:v>1.1335992518426246</c:v>
                </c:pt>
                <c:pt idx="614">
                  <c:v>1.1298421046651765</c:v>
                </c:pt>
                <c:pt idx="615">
                  <c:v>1.1341964551836381</c:v>
                </c:pt>
                <c:pt idx="616">
                  <c:v>1.1387143697153554</c:v>
                </c:pt>
                <c:pt idx="617">
                  <c:v>1.1386744153859516</c:v>
                </c:pt>
                <c:pt idx="618">
                  <c:v>1.148778818878406</c:v>
                </c:pt>
                <c:pt idx="619">
                  <c:v>1.1557701454014819</c:v>
                </c:pt>
                <c:pt idx="620">
                  <c:v>1.1526566157585165</c:v>
                </c:pt>
                <c:pt idx="621">
                  <c:v>1.1708808455835842</c:v>
                </c:pt>
                <c:pt idx="622">
                  <c:v>1.1794209289233586</c:v>
                </c:pt>
                <c:pt idx="623">
                  <c:v>1.1800516270258559</c:v>
                </c:pt>
                <c:pt idx="624">
                  <c:v>1.1755866747873056</c:v>
                </c:pt>
                <c:pt idx="625">
                  <c:v>1.1727135152609951</c:v>
                </c:pt>
                <c:pt idx="626">
                  <c:v>1.170578490925033</c:v>
                </c:pt>
                <c:pt idx="627">
                  <c:v>1.1724405011687611</c:v>
                </c:pt>
                <c:pt idx="628">
                  <c:v>1.1793316188286507</c:v>
                </c:pt>
                <c:pt idx="629">
                  <c:v>1.1727569861917528</c:v>
                </c:pt>
                <c:pt idx="630">
                  <c:v>1.1663068306819988</c:v>
                </c:pt>
                <c:pt idx="631">
                  <c:v>1.1641658578754117</c:v>
                </c:pt>
                <c:pt idx="632">
                  <c:v>1.161106560748123</c:v>
                </c:pt>
                <c:pt idx="633">
                  <c:v>1.1671455894169056</c:v>
                </c:pt>
                <c:pt idx="634">
                  <c:v>1.1649994436809263</c:v>
                </c:pt>
                <c:pt idx="635">
                  <c:v>1.1586444390786956</c:v>
                </c:pt>
                <c:pt idx="636">
                  <c:v>1.1588034171955612</c:v>
                </c:pt>
                <c:pt idx="637">
                  <c:v>1.1614246404373798</c:v>
                </c:pt>
                <c:pt idx="638">
                  <c:v>1.1594383824372134</c:v>
                </c:pt>
                <c:pt idx="639">
                  <c:v>1.1581675604816932</c:v>
                </c:pt>
                <c:pt idx="640">
                  <c:v>1.1615884428213499</c:v>
                </c:pt>
                <c:pt idx="641">
                  <c:v>1.1624637950607586</c:v>
                </c:pt>
                <c:pt idx="642">
                  <c:v>1.162821591212531</c:v>
                </c:pt>
                <c:pt idx="643">
                  <c:v>1.163338642983301</c:v>
                </c:pt>
                <c:pt idx="644">
                  <c:v>1.1565751156150061</c:v>
                </c:pt>
                <c:pt idx="645">
                  <c:v>1.1581664571817052</c:v>
                </c:pt>
                <c:pt idx="646">
                  <c:v>1.1619905372200015</c:v>
                </c:pt>
                <c:pt idx="647">
                  <c:v>1.1716337775624925</c:v>
                </c:pt>
                <c:pt idx="648">
                  <c:v>1.1704390943637493</c:v>
                </c:pt>
                <c:pt idx="649">
                  <c:v>1.1768875752944703</c:v>
                </c:pt>
                <c:pt idx="650">
                  <c:v>1.1813478661842514</c:v>
                </c:pt>
                <c:pt idx="651">
                  <c:v>1.1806735220054978</c:v>
                </c:pt>
                <c:pt idx="652">
                  <c:v>1.1843598283310515</c:v>
                </c:pt>
                <c:pt idx="653">
                  <c:v>1.1845658086846653</c:v>
                </c:pt>
                <c:pt idx="654">
                  <c:v>1.1931080938949754</c:v>
                </c:pt>
                <c:pt idx="655">
                  <c:v>1.1945612454175538</c:v>
                </c:pt>
                <c:pt idx="656">
                  <c:v>1.1889203139894842</c:v>
                </c:pt>
                <c:pt idx="657">
                  <c:v>1.1896683795705916</c:v>
                </c:pt>
                <c:pt idx="658">
                  <c:v>1.1943182924155511</c:v>
                </c:pt>
                <c:pt idx="659">
                  <c:v>1.193298318968957</c:v>
                </c:pt>
                <c:pt idx="660">
                  <c:v>1.2010230240128534</c:v>
                </c:pt>
                <c:pt idx="661">
                  <c:v>1.2166407911038948</c:v>
                </c:pt>
                <c:pt idx="662">
                  <c:v>1.2124472320420971</c:v>
                </c:pt>
                <c:pt idx="663">
                  <c:v>1.2090648084495521</c:v>
                </c:pt>
                <c:pt idx="664">
                  <c:v>1.2061759699213297</c:v>
                </c:pt>
                <c:pt idx="665">
                  <c:v>1.2082919168769</c:v>
                </c:pt>
                <c:pt idx="666">
                  <c:v>1.2096622885211656</c:v>
                </c:pt>
                <c:pt idx="667">
                  <c:v>1.2068864348642963</c:v>
                </c:pt>
                <c:pt idx="668">
                  <c:v>1.2186048443058277</c:v>
                </c:pt>
                <c:pt idx="669">
                  <c:v>1.2183836015962592</c:v>
                </c:pt>
                <c:pt idx="670">
                  <c:v>1.2226375279904118</c:v>
                </c:pt>
                <c:pt idx="671">
                  <c:v>1.2348832137748216</c:v>
                </c:pt>
                <c:pt idx="672">
                  <c:v>1.2379464478291755</c:v>
                </c:pt>
                <c:pt idx="673">
                  <c:v>1.2337472954037634</c:v>
                </c:pt>
                <c:pt idx="674">
                  <c:v>1.2290230078637572</c:v>
                </c:pt>
                <c:pt idx="675">
                  <c:v>1.2402587045122357</c:v>
                </c:pt>
                <c:pt idx="676">
                  <c:v>1.2619115835889598</c:v>
                </c:pt>
                <c:pt idx="677">
                  <c:v>1.2607509769436622</c:v>
                </c:pt>
                <c:pt idx="678">
                  <c:v>1.2780438241202048</c:v>
                </c:pt>
                <c:pt idx="679">
                  <c:v>1.2839812277432991</c:v>
                </c:pt>
                <c:pt idx="680">
                  <c:v>1.2577623366852688</c:v>
                </c:pt>
                <c:pt idx="681">
                  <c:v>1.2572133283820659</c:v>
                </c:pt>
                <c:pt idx="682">
                  <c:v>1.2485295319477814</c:v>
                </c:pt>
                <c:pt idx="683">
                  <c:v>1.2214595513040392</c:v>
                </c:pt>
                <c:pt idx="684">
                  <c:v>1.2187848983656169</c:v>
                </c:pt>
                <c:pt idx="685">
                  <c:v>1.2063709178899946</c:v>
                </c:pt>
                <c:pt idx="686">
                  <c:v>1.1984505992718046</c:v>
                </c:pt>
                <c:pt idx="687">
                  <c:v>1.2068113505747808</c:v>
                </c:pt>
                <c:pt idx="688">
                  <c:v>1.2263392976740375</c:v>
                </c:pt>
                <c:pt idx="689">
                  <c:v>1.2118985937543973</c:v>
                </c:pt>
                <c:pt idx="690">
                  <c:v>1.2015346256284734</c:v>
                </c:pt>
                <c:pt idx="691">
                  <c:v>1.2098573327002256</c:v>
                </c:pt>
                <c:pt idx="692">
                  <c:v>1.2229642718062852</c:v>
                </c:pt>
                <c:pt idx="693">
                  <c:v>1.2024838672738341</c:v>
                </c:pt>
                <c:pt idx="694">
                  <c:v>1.2119877669745154</c:v>
                </c:pt>
                <c:pt idx="695">
                  <c:v>1.2040121371268844</c:v>
                </c:pt>
                <c:pt idx="696">
                  <c:v>1.1904374476009394</c:v>
                </c:pt>
                <c:pt idx="697">
                  <c:v>1.1940955322761897</c:v>
                </c:pt>
                <c:pt idx="698">
                  <c:v>1.206806923862366</c:v>
                </c:pt>
                <c:pt idx="699">
                  <c:v>1.2091583350462394</c:v>
                </c:pt>
                <c:pt idx="700">
                  <c:v>1.2129392692037286</c:v>
                </c:pt>
                <c:pt idx="701">
                  <c:v>1.2075133229965689</c:v>
                </c:pt>
                <c:pt idx="702">
                  <c:v>1.2079796403809713</c:v>
                </c:pt>
                <c:pt idx="703">
                  <c:v>1.2121056793155585</c:v>
                </c:pt>
                <c:pt idx="704">
                  <c:v>1.1942020651739584</c:v>
                </c:pt>
                <c:pt idx="705">
                  <c:v>1.2022252232064314</c:v>
                </c:pt>
                <c:pt idx="706">
                  <c:v>1.2041899773855835</c:v>
                </c:pt>
                <c:pt idx="707">
                  <c:v>1.2208093867399461</c:v>
                </c:pt>
                <c:pt idx="708">
                  <c:v>1.2230993347542098</c:v>
                </c:pt>
                <c:pt idx="709">
                  <c:v>1.2258856525677522</c:v>
                </c:pt>
                <c:pt idx="710">
                  <c:v>1.2313015205952578</c:v>
                </c:pt>
                <c:pt idx="711">
                  <c:v>1.235735843237016</c:v>
                </c:pt>
                <c:pt idx="712">
                  <c:v>1.2457511562289882</c:v>
                </c:pt>
                <c:pt idx="713">
                  <c:v>1.2551635593045902</c:v>
                </c:pt>
                <c:pt idx="714">
                  <c:v>1.25402684881743</c:v>
                </c:pt>
                <c:pt idx="715">
                  <c:v>1.2646044609606082</c:v>
                </c:pt>
                <c:pt idx="716">
                  <c:v>1.2741213082085401</c:v>
                </c:pt>
                <c:pt idx="717">
                  <c:v>1.2804375434376452</c:v>
                </c:pt>
                <c:pt idx="718">
                  <c:v>1.2826651525664989</c:v>
                </c:pt>
                <c:pt idx="719">
                  <c:v>1.2946899675647783</c:v>
                </c:pt>
                <c:pt idx="720">
                  <c:v>1.2978504411804384</c:v>
                </c:pt>
                <c:pt idx="721">
                  <c:v>1.3040812697705655</c:v>
                </c:pt>
                <c:pt idx="722">
                  <c:v>1.3191651655832688</c:v>
                </c:pt>
                <c:pt idx="723">
                  <c:v>1.318270288756594</c:v>
                </c:pt>
                <c:pt idx="724">
                  <c:v>1.3112786875657496</c:v>
                </c:pt>
                <c:pt idx="725">
                  <c:v>1.3197422069878539</c:v>
                </c:pt>
                <c:pt idx="726">
                  <c:v>1.297843098186116</c:v>
                </c:pt>
                <c:pt idx="727">
                  <c:v>1.2832198207326022</c:v>
                </c:pt>
                <c:pt idx="728">
                  <c:v>1.2980586491733208</c:v>
                </c:pt>
                <c:pt idx="729">
                  <c:v>1.3064036600910252</c:v>
                </c:pt>
                <c:pt idx="730">
                  <c:v>1.3108067732022188</c:v>
                </c:pt>
                <c:pt idx="731">
                  <c:v>1.3241677251917214</c:v>
                </c:pt>
                <c:pt idx="732">
                  <c:v>1.2971379326631378</c:v>
                </c:pt>
                <c:pt idx="733">
                  <c:v>1.2637123594170712</c:v>
                </c:pt>
                <c:pt idx="734">
                  <c:v>1.2312844939192757</c:v>
                </c:pt>
                <c:pt idx="735">
                  <c:v>1.1983285170927709</c:v>
                </c:pt>
                <c:pt idx="736">
                  <c:v>1.1848969806071912</c:v>
                </c:pt>
                <c:pt idx="737">
                  <c:v>1.2006717416245545</c:v>
                </c:pt>
                <c:pt idx="738">
                  <c:v>1.2076379755468518</c:v>
                </c:pt>
                <c:pt idx="739">
                  <c:v>1.2285898787220764</c:v>
                </c:pt>
                <c:pt idx="740">
                  <c:v>1.2393219886580813</c:v>
                </c:pt>
                <c:pt idx="741">
                  <c:v>1.2419811254560553</c:v>
                </c:pt>
                <c:pt idx="742">
                  <c:v>1.2273560112128734</c:v>
                </c:pt>
                <c:pt idx="743">
                  <c:v>1.2096925576725337</c:v>
                </c:pt>
                <c:pt idx="744">
                  <c:v>1.2132935320886951</c:v>
                </c:pt>
                <c:pt idx="745">
                  <c:v>1.2032137046539115</c:v>
                </c:pt>
                <c:pt idx="746">
                  <c:v>1.2025860869712486</c:v>
                </c:pt>
                <c:pt idx="747">
                  <c:v>1.2141685930653194</c:v>
                </c:pt>
                <c:pt idx="748">
                  <c:v>1.2084738947426508</c:v>
                </c:pt>
                <c:pt idx="749">
                  <c:v>1.2159688296996218</c:v>
                </c:pt>
                <c:pt idx="750">
                  <c:v>1.2195804589432415</c:v>
                </c:pt>
                <c:pt idx="751">
                  <c:v>1.2202082773712601</c:v>
                </c:pt>
                <c:pt idx="752">
                  <c:v>1.2085566459139694</c:v>
                </c:pt>
                <c:pt idx="753">
                  <c:v>1.2043983401615757</c:v>
                </c:pt>
                <c:pt idx="754">
                  <c:v>1.2146476698599522</c:v>
                </c:pt>
                <c:pt idx="755">
                  <c:v>1.2038850535135435</c:v>
                </c:pt>
                <c:pt idx="756">
                  <c:v>1.215068921119713</c:v>
                </c:pt>
                <c:pt idx="757">
                  <c:v>1.2172196586098269</c:v>
                </c:pt>
                <c:pt idx="758">
                  <c:v>1.2127245249333132</c:v>
                </c:pt>
                <c:pt idx="759">
                  <c:v>1.2036108538755803</c:v>
                </c:pt>
                <c:pt idx="760">
                  <c:v>1.193051423071299</c:v>
                </c:pt>
                <c:pt idx="761">
                  <c:v>1.1674991003096045</c:v>
                </c:pt>
                <c:pt idx="762">
                  <c:v>1.1661042999764759</c:v>
                </c:pt>
                <c:pt idx="763">
                  <c:v>1.1534013801098972</c:v>
                </c:pt>
                <c:pt idx="764">
                  <c:v>1.166408580032477</c:v>
                </c:pt>
                <c:pt idx="765">
                  <c:v>1.1580671599130554</c:v>
                </c:pt>
                <c:pt idx="766">
                  <c:v>1.1540597050652741</c:v>
                </c:pt>
                <c:pt idx="767">
                  <c:v>1.1507641046537691</c:v>
                </c:pt>
                <c:pt idx="768">
                  <c:v>1.1510422071047139</c:v>
                </c:pt>
                <c:pt idx="769">
                  <c:v>1.1562086253031667</c:v>
                </c:pt>
                <c:pt idx="770">
                  <c:v>1.1794966885478322</c:v>
                </c:pt>
                <c:pt idx="771">
                  <c:v>1.1794966885478322</c:v>
                </c:pt>
                <c:pt idx="772">
                  <c:v>1.1665240697040091</c:v>
                </c:pt>
                <c:pt idx="773">
                  <c:v>1.156963209944494</c:v>
                </c:pt>
                <c:pt idx="774">
                  <c:v>1.1333748092558027</c:v>
                </c:pt>
                <c:pt idx="775">
                  <c:v>1.1259052847254358</c:v>
                </c:pt>
                <c:pt idx="776">
                  <c:v>1.1300212311982851</c:v>
                </c:pt>
                <c:pt idx="777">
                  <c:v>1.1405098181583671</c:v>
                </c:pt>
                <c:pt idx="778">
                  <c:v>1.1269147673629372</c:v>
                </c:pt>
                <c:pt idx="779">
                  <c:v>1.1330564889029144</c:v>
                </c:pt>
                <c:pt idx="780">
                  <c:v>1.1535243447367942</c:v>
                </c:pt>
                <c:pt idx="781">
                  <c:v>1.1438106391497715</c:v>
                </c:pt>
                <c:pt idx="782">
                  <c:v>1.1303976130374118</c:v>
                </c:pt>
                <c:pt idx="783">
                  <c:v>1.1254447858669201</c:v>
                </c:pt>
                <c:pt idx="784">
                  <c:v>1.126912869460041</c:v>
                </c:pt>
                <c:pt idx="785">
                  <c:v>1.130126906671709</c:v>
                </c:pt>
                <c:pt idx="786">
                  <c:v>1.1228647474088016</c:v>
                </c:pt>
                <c:pt idx="787">
                  <c:v>1.137070791186626</c:v>
                </c:pt>
                <c:pt idx="788">
                  <c:v>1.1521593101779564</c:v>
                </c:pt>
                <c:pt idx="789">
                  <c:v>1.1506914295894051</c:v>
                </c:pt>
                <c:pt idx="790">
                  <c:v>1.1553287892178805</c:v>
                </c:pt>
                <c:pt idx="791">
                  <c:v>1.1525141725413961</c:v>
                </c:pt>
                <c:pt idx="792">
                  <c:v>1.1637261786697086</c:v>
                </c:pt>
                <c:pt idx="793">
                  <c:v>1.1618691036569768</c:v>
                </c:pt>
                <c:pt idx="794">
                  <c:v>1.1495746108365987</c:v>
                </c:pt>
                <c:pt idx="795">
                  <c:v>1.1439565080441023</c:v>
                </c:pt>
                <c:pt idx="796">
                  <c:v>1.1591329171464726</c:v>
                </c:pt>
                <c:pt idx="797">
                  <c:v>1.1608787605929323</c:v>
                </c:pt>
                <c:pt idx="798">
                  <c:v>1.1539888259014657</c:v>
                </c:pt>
                <c:pt idx="799">
                  <c:v>1.1371111569242203</c:v>
                </c:pt>
                <c:pt idx="800">
                  <c:v>1.1308854952488374</c:v>
                </c:pt>
                <c:pt idx="801">
                  <c:v>1.1302502421567218</c:v>
                </c:pt>
                <c:pt idx="802">
                  <c:v>1.1353764540311422</c:v>
                </c:pt>
                <c:pt idx="803">
                  <c:v>1.1305678606584979</c:v>
                </c:pt>
                <c:pt idx="804">
                  <c:v>1.1128503500169675</c:v>
                </c:pt>
                <c:pt idx="805">
                  <c:v>1.1296846829610683</c:v>
                </c:pt>
                <c:pt idx="806">
                  <c:v>1.1265393817901446</c:v>
                </c:pt>
                <c:pt idx="807">
                  <c:v>1.14300396481821</c:v>
                </c:pt>
                <c:pt idx="808">
                  <c:v>1.1467829374207184</c:v>
                </c:pt>
                <c:pt idx="809">
                  <c:v>1.1428490938990299</c:v>
                </c:pt>
                <c:pt idx="810">
                  <c:v>1.1459877850403397</c:v>
                </c:pt>
                <c:pt idx="811">
                  <c:v>1.1298528213236789</c:v>
                </c:pt>
                <c:pt idx="812">
                  <c:v>1.1342238097369615</c:v>
                </c:pt>
                <c:pt idx="813">
                  <c:v>1.1437319011887526</c:v>
                </c:pt>
                <c:pt idx="814">
                  <c:v>1.1375274446689558</c:v>
                </c:pt>
                <c:pt idx="815">
                  <c:v>1.1386006362648431</c:v>
                </c:pt>
                <c:pt idx="816">
                  <c:v>1.1398334303204678</c:v>
                </c:pt>
                <c:pt idx="817">
                  <c:v>1.1141026315288758</c:v>
                </c:pt>
                <c:pt idx="818">
                  <c:v>1.1128378050607575</c:v>
                </c:pt>
                <c:pt idx="819">
                  <c:v>1.1072848013714565</c:v>
                </c:pt>
                <c:pt idx="820">
                  <c:v>1.1083570206318314</c:v>
                </c:pt>
                <c:pt idx="821">
                  <c:v>1.0911330425841561</c:v>
                </c:pt>
                <c:pt idx="822">
                  <c:v>1.0806195852815002</c:v>
                </c:pt>
                <c:pt idx="823">
                  <c:v>1.063554859223887</c:v>
                </c:pt>
                <c:pt idx="824">
                  <c:v>1.0560448861039762</c:v>
                </c:pt>
                <c:pt idx="825">
                  <c:v>1.0758070636821</c:v>
                </c:pt>
                <c:pt idx="826">
                  <c:v>1.0438524383211176</c:v>
                </c:pt>
                <c:pt idx="827">
                  <c:v>1.0461700985484392</c:v>
                </c:pt>
                <c:pt idx="828">
                  <c:v>1.0395008793657967</c:v>
                </c:pt>
                <c:pt idx="829">
                  <c:v>1.0407942433433899</c:v>
                </c:pt>
                <c:pt idx="830">
                  <c:v>1.0522399871401635</c:v>
                </c:pt>
                <c:pt idx="831">
                  <c:v>1.0786099907000073</c:v>
                </c:pt>
                <c:pt idx="832">
                  <c:v>1.076872415366108</c:v>
                </c:pt>
                <c:pt idx="833">
                  <c:v>1.0623120187269894</c:v>
                </c:pt>
                <c:pt idx="834">
                  <c:v>1.0817154568930056</c:v>
                </c:pt>
                <c:pt idx="835">
                  <c:v>1.0830885099858516</c:v>
                </c:pt>
                <c:pt idx="836">
                  <c:v>1.075059060044937</c:v>
                </c:pt>
                <c:pt idx="837">
                  <c:v>1.0704821880243103</c:v>
                </c:pt>
                <c:pt idx="838">
                  <c:v>1.0669002301803305</c:v>
                </c:pt>
                <c:pt idx="839">
                  <c:v>1.0712946649712565</c:v>
                </c:pt>
                <c:pt idx="840">
                  <c:v>1.0939901313527101</c:v>
                </c:pt>
                <c:pt idx="841">
                  <c:v>1.10333125821628</c:v>
                </c:pt>
                <c:pt idx="842">
                  <c:v>1.1157829829082766</c:v>
                </c:pt>
                <c:pt idx="843">
                  <c:v>1.115273809673244</c:v>
                </c:pt>
                <c:pt idx="844">
                  <c:v>1.1034574809252344</c:v>
                </c:pt>
                <c:pt idx="845">
                  <c:v>1.1038166494452255</c:v>
                </c:pt>
                <c:pt idx="846">
                  <c:v>1.1085788784412909</c:v>
                </c:pt>
                <c:pt idx="847">
                  <c:v>1.1117823428446689</c:v>
                </c:pt>
                <c:pt idx="848">
                  <c:v>1.0900854357942051</c:v>
                </c:pt>
                <c:pt idx="849">
                  <c:v>1.0695521479217485</c:v>
                </c:pt>
                <c:pt idx="850">
                  <c:v>1.0589982414086327</c:v>
                </c:pt>
                <c:pt idx="851">
                  <c:v>1.058154091402955</c:v>
                </c:pt>
                <c:pt idx="852">
                  <c:v>1.0873249584835984</c:v>
                </c:pt>
                <c:pt idx="853">
                  <c:v>1.0733211804057576</c:v>
                </c:pt>
                <c:pt idx="854">
                  <c:v>1.0958434613935135</c:v>
                </c:pt>
                <c:pt idx="855">
                  <c:v>1.0959238643064357</c:v>
                </c:pt>
                <c:pt idx="856">
                  <c:v>1.0857656068709571</c:v>
                </c:pt>
                <c:pt idx="857">
                  <c:v>1.0833266545285796</c:v>
                </c:pt>
                <c:pt idx="858">
                  <c:v>1.0611289799687571</c:v>
                </c:pt>
                <c:pt idx="859">
                  <c:v>1.06088834842061</c:v>
                </c:pt>
                <c:pt idx="860">
                  <c:v>1.0492213042624445</c:v>
                </c:pt>
                <c:pt idx="861">
                  <c:v>1.0618552048701972</c:v>
                </c:pt>
                <c:pt idx="862">
                  <c:v>1.0763205795352602</c:v>
                </c:pt>
                <c:pt idx="863">
                  <c:v>1.0785332773357224</c:v>
                </c:pt>
                <c:pt idx="864">
                  <c:v>1.0820727224416893</c:v>
                </c:pt>
                <c:pt idx="865">
                  <c:v>1.0873459617061541</c:v>
                </c:pt>
                <c:pt idx="866">
                  <c:v>1.1057921997360827</c:v>
                </c:pt>
                <c:pt idx="867">
                  <c:v>1.1014886925682208</c:v>
                </c:pt>
                <c:pt idx="868">
                  <c:v>1.0987572342306759</c:v>
                </c:pt>
                <c:pt idx="869">
                  <c:v>1.0910415810607434</c:v>
                </c:pt>
                <c:pt idx="870">
                  <c:v>1.0859770830956736</c:v>
                </c:pt>
                <c:pt idx="871">
                  <c:v>1.0824771884396316</c:v>
                </c:pt>
                <c:pt idx="872">
                  <c:v>1.0974860537265083</c:v>
                </c:pt>
                <c:pt idx="873">
                  <c:v>1.0726514992877401</c:v>
                </c:pt>
                <c:pt idx="874">
                  <c:v>1.0642481645793236</c:v>
                </c:pt>
                <c:pt idx="875">
                  <c:v>1.0741168972993267</c:v>
                </c:pt>
                <c:pt idx="876">
                  <c:v>1.0643233268017975</c:v>
                </c:pt>
                <c:pt idx="877">
                  <c:v>1.0573155559161593</c:v>
                </c:pt>
                <c:pt idx="878">
                  <c:v>1.0503428804067472</c:v>
                </c:pt>
                <c:pt idx="879">
                  <c:v>1.0637709201335313</c:v>
                </c:pt>
                <c:pt idx="880">
                  <c:v>1.0674423790256116</c:v>
                </c:pt>
                <c:pt idx="881">
                  <c:v>1.0578454258460102</c:v>
                </c:pt>
                <c:pt idx="882">
                  <c:v>1.0789874190936566</c:v>
                </c:pt>
                <c:pt idx="883">
                  <c:v>1.0889110451047359</c:v>
                </c:pt>
                <c:pt idx="884">
                  <c:v>1.0900732512836548</c:v>
                </c:pt>
                <c:pt idx="885">
                  <c:v>1.1200775459672259</c:v>
                </c:pt>
                <c:pt idx="886">
                  <c:v>1.1097455083585901</c:v>
                </c:pt>
                <c:pt idx="887">
                  <c:v>1.1233993337400545</c:v>
                </c:pt>
                <c:pt idx="888">
                  <c:v>1.1197310910176375</c:v>
                </c:pt>
                <c:pt idx="889">
                  <c:v>1.1306700048931404</c:v>
                </c:pt>
                <c:pt idx="890">
                  <c:v>1.0837388762812601</c:v>
                </c:pt>
                <c:pt idx="891">
                  <c:v>1.088784086095218</c:v>
                </c:pt>
                <c:pt idx="892">
                  <c:v>1.0889439480912608</c:v>
                </c:pt>
                <c:pt idx="893">
                  <c:v>1.0488946964629526</c:v>
                </c:pt>
                <c:pt idx="894">
                  <c:v>1.0690407655933927</c:v>
                </c:pt>
                <c:pt idx="895">
                  <c:v>1.0564113806045288</c:v>
                </c:pt>
                <c:pt idx="896">
                  <c:v>1.0569669709459073</c:v>
                </c:pt>
                <c:pt idx="897">
                  <c:v>1.0592749241692918</c:v>
                </c:pt>
                <c:pt idx="898">
                  <c:v>1.0424458170957034</c:v>
                </c:pt>
                <c:pt idx="899">
                  <c:v>1.0637852746656451</c:v>
                </c:pt>
                <c:pt idx="900">
                  <c:v>1.098046717746747</c:v>
                </c:pt>
                <c:pt idx="901">
                  <c:v>1.0660282572648163</c:v>
                </c:pt>
                <c:pt idx="902">
                  <c:v>1.0725341276113018</c:v>
                </c:pt>
                <c:pt idx="903">
                  <c:v>1.0749098201823468</c:v>
                </c:pt>
                <c:pt idx="904">
                  <c:v>1.0694038608653618</c:v>
                </c:pt>
                <c:pt idx="905">
                  <c:v>1.0390369040192333</c:v>
                </c:pt>
                <c:pt idx="906">
                  <c:v>1.0509647347798599</c:v>
                </c:pt>
                <c:pt idx="907">
                  <c:v>1.0635289017469283</c:v>
                </c:pt>
                <c:pt idx="908">
                  <c:v>1.0679380773343026</c:v>
                </c:pt>
                <c:pt idx="909">
                  <c:v>1.0995007547180453</c:v>
                </c:pt>
                <c:pt idx="910">
                  <c:v>1.0857996375292336</c:v>
                </c:pt>
                <c:pt idx="911">
                  <c:v>1.0811710994996293</c:v>
                </c:pt>
                <c:pt idx="912">
                  <c:v>1.0748316861426492</c:v>
                </c:pt>
                <c:pt idx="913">
                  <c:v>1.0783598576630418</c:v>
                </c:pt>
                <c:pt idx="914">
                  <c:v>1.0564898944859793</c:v>
                </c:pt>
                <c:pt idx="915">
                  <c:v>1.0603002262503429</c:v>
                </c:pt>
                <c:pt idx="916">
                  <c:v>1.0678167013548516</c:v>
                </c:pt>
                <c:pt idx="917">
                  <c:v>1.0546936747107623</c:v>
                </c:pt>
                <c:pt idx="918">
                  <c:v>1.0663416864818409</c:v>
                </c:pt>
                <c:pt idx="919">
                  <c:v>1.0670979430669423</c:v>
                </c:pt>
                <c:pt idx="920">
                  <c:v>1.0798200014657906</c:v>
                </c:pt>
                <c:pt idx="921">
                  <c:v>1.0661318070027659</c:v>
                </c:pt>
                <c:pt idx="922">
                  <c:v>1.0659335527988449</c:v>
                </c:pt>
                <c:pt idx="923">
                  <c:v>1.0612372141599433</c:v>
                </c:pt>
                <c:pt idx="924">
                  <c:v>1.0458701773077306</c:v>
                </c:pt>
                <c:pt idx="925">
                  <c:v>1.049577367755212</c:v>
                </c:pt>
                <c:pt idx="926">
                  <c:v>1.0453834359501519</c:v>
                </c:pt>
                <c:pt idx="927">
                  <c:v>1.0552523286530899</c:v>
                </c:pt>
                <c:pt idx="928">
                  <c:v>1.0504550548140152</c:v>
                </c:pt>
                <c:pt idx="929">
                  <c:v>1.0588033488590882</c:v>
                </c:pt>
                <c:pt idx="930">
                  <c:v>1.0607181179508476</c:v>
                </c:pt>
                <c:pt idx="931">
                  <c:v>1.0636833029721897</c:v>
                </c:pt>
                <c:pt idx="932">
                  <c:v>1.0598145079851713</c:v>
                </c:pt>
                <c:pt idx="933">
                  <c:v>1.0423783608580901</c:v>
                </c:pt>
                <c:pt idx="934">
                  <c:v>1.0391841024274187</c:v>
                </c:pt>
                <c:pt idx="935">
                  <c:v>1.0322255748934712</c:v>
                </c:pt>
                <c:pt idx="936">
                  <c:v>1.0340900184598214</c:v>
                </c:pt>
                <c:pt idx="937">
                  <c:v>1.0365324039914758</c:v>
                </c:pt>
                <c:pt idx="938">
                  <c:v>1.0499459711866093</c:v>
                </c:pt>
                <c:pt idx="939">
                  <c:v>1.0380549405988557</c:v>
                </c:pt>
                <c:pt idx="940">
                  <c:v>1.0366910838874148</c:v>
                </c:pt>
                <c:pt idx="941">
                  <c:v>1.0271794965455587</c:v>
                </c:pt>
                <c:pt idx="942">
                  <c:v>1.0181446025539929</c:v>
                </c:pt>
                <c:pt idx="943">
                  <c:v>1.0072758287274788</c:v>
                </c:pt>
                <c:pt idx="944">
                  <c:v>0.99774815774346193</c:v>
                </c:pt>
                <c:pt idx="945">
                  <c:v>0.9971283558972357</c:v>
                </c:pt>
                <c:pt idx="946">
                  <c:v>0.99297210759052701</c:v>
                </c:pt>
                <c:pt idx="947">
                  <c:v>0.9867556374956874</c:v>
                </c:pt>
                <c:pt idx="948">
                  <c:v>0.98647305448913025</c:v>
                </c:pt>
                <c:pt idx="949">
                  <c:v>0.99087704224032647</c:v>
                </c:pt>
                <c:pt idx="950">
                  <c:v>0.97834938535113602</c:v>
                </c:pt>
                <c:pt idx="951">
                  <c:v>0.9802725340652787</c:v>
                </c:pt>
                <c:pt idx="952">
                  <c:v>0.99954047200180562</c:v>
                </c:pt>
                <c:pt idx="953">
                  <c:v>0.9983663853270085</c:v>
                </c:pt>
                <c:pt idx="954">
                  <c:v>0.99545593185937808</c:v>
                </c:pt>
                <c:pt idx="955">
                  <c:v>1.0055641769361188</c:v>
                </c:pt>
                <c:pt idx="956">
                  <c:v>1.0067774541766301</c:v>
                </c:pt>
                <c:pt idx="957">
                  <c:v>1.0143753170666696</c:v>
                </c:pt>
                <c:pt idx="958">
                  <c:v>1.0052380749613503</c:v>
                </c:pt>
                <c:pt idx="959">
                  <c:v>1.0225683761494422</c:v>
                </c:pt>
                <c:pt idx="960">
                  <c:v>1.0244660963792112</c:v>
                </c:pt>
                <c:pt idx="961">
                  <c:v>1.0212415896431559</c:v>
                </c:pt>
                <c:pt idx="962">
                  <c:v>1.0369661490364475</c:v>
                </c:pt>
                <c:pt idx="963">
                  <c:v>1.0417378430454725</c:v>
                </c:pt>
                <c:pt idx="964">
                  <c:v>1.0309299334581834</c:v>
                </c:pt>
                <c:pt idx="965">
                  <c:v>1.0299664775532662</c:v>
                </c:pt>
                <c:pt idx="966">
                  <c:v>1.0346305616639533</c:v>
                </c:pt>
                <c:pt idx="967">
                  <c:v>1.0463774869783542</c:v>
                </c:pt>
                <c:pt idx="968">
                  <c:v>1.0448608287856103</c:v>
                </c:pt>
                <c:pt idx="969">
                  <c:v>1.0517310012682815</c:v>
                </c:pt>
                <c:pt idx="970">
                  <c:v>1.0472312735525642</c:v>
                </c:pt>
                <c:pt idx="971">
                  <c:v>1.0614027949883009</c:v>
                </c:pt>
                <c:pt idx="972">
                  <c:v>1.0678674426563752</c:v>
                </c:pt>
                <c:pt idx="973">
                  <c:v>1.0783425480617057</c:v>
                </c:pt>
                <c:pt idx="974">
                  <c:v>1.0816272345577096</c:v>
                </c:pt>
                <c:pt idx="975">
                  <c:v>1.0990488053622582</c:v>
                </c:pt>
                <c:pt idx="976">
                  <c:v>1.0968583004340626</c:v>
                </c:pt>
                <c:pt idx="977">
                  <c:v>1.0753680360570728</c:v>
                </c:pt>
                <c:pt idx="978">
                  <c:v>1.0988015876004229</c:v>
                </c:pt>
                <c:pt idx="979">
                  <c:v>1.0963174060343661</c:v>
                </c:pt>
                <c:pt idx="980">
                  <c:v>1.1000688152145921</c:v>
                </c:pt>
                <c:pt idx="981">
                  <c:v>1.0968107876641751</c:v>
                </c:pt>
                <c:pt idx="982">
                  <c:v>1.1153476936402693</c:v>
                </c:pt>
                <c:pt idx="983">
                  <c:v>1.1478007620456898</c:v>
                </c:pt>
                <c:pt idx="984">
                  <c:v>1.1380668621911187</c:v>
                </c:pt>
                <c:pt idx="985">
                  <c:v>1.1389505469485166</c:v>
                </c:pt>
                <c:pt idx="986">
                  <c:v>1.1410150910439338</c:v>
                </c:pt>
                <c:pt idx="987">
                  <c:v>1.1622038939217574</c:v>
                </c:pt>
                <c:pt idx="988">
                  <c:v>1.1651648038394959</c:v>
                </c:pt>
                <c:pt idx="989">
                  <c:v>1.1619097638798539</c:v>
                </c:pt>
                <c:pt idx="990">
                  <c:v>1.1632242507772834</c:v>
                </c:pt>
                <c:pt idx="991">
                  <c:v>1.1500290743452903</c:v>
                </c:pt>
                <c:pt idx="992">
                  <c:v>1.1195836144500859</c:v>
                </c:pt>
                <c:pt idx="993">
                  <c:v>1.1277209399372961</c:v>
                </c:pt>
                <c:pt idx="994">
                  <c:v>1.1325660587478998</c:v>
                </c:pt>
                <c:pt idx="995">
                  <c:v>1.1356601804977733</c:v>
                </c:pt>
                <c:pt idx="996">
                  <c:v>1.1370701746175187</c:v>
                </c:pt>
                <c:pt idx="997">
                  <c:v>1.1492996016434507</c:v>
                </c:pt>
                <c:pt idx="998">
                  <c:v>1.1748922929774557</c:v>
                </c:pt>
                <c:pt idx="999">
                  <c:v>1.1689820372818822</c:v>
                </c:pt>
                <c:pt idx="1000">
                  <c:v>1.1704594286564844</c:v>
                </c:pt>
                <c:pt idx="1001">
                  <c:v>1.1667974820332949</c:v>
                </c:pt>
                <c:pt idx="1002">
                  <c:v>1.1659796824644204</c:v>
                </c:pt>
                <c:pt idx="1003">
                  <c:v>1.1465842064485723</c:v>
                </c:pt>
                <c:pt idx="1004">
                  <c:v>1.1420576359620631</c:v>
                </c:pt>
                <c:pt idx="1005">
                  <c:v>1.1529713736170153</c:v>
                </c:pt>
                <c:pt idx="1006">
                  <c:v>1.1514326265062007</c:v>
                </c:pt>
                <c:pt idx="1007">
                  <c:v>1.1832644563992329</c:v>
                </c:pt>
                <c:pt idx="1008">
                  <c:v>1.197797284656958</c:v>
                </c:pt>
                <c:pt idx="1009">
                  <c:v>1.1968734373380363</c:v>
                </c:pt>
                <c:pt idx="1010">
                  <c:v>1.2064074867958035</c:v>
                </c:pt>
                <c:pt idx="1011">
                  <c:v>1.2197595517062121</c:v>
                </c:pt>
                <c:pt idx="1012">
                  <c:v>1.2228288231467668</c:v>
                </c:pt>
                <c:pt idx="1013">
                  <c:v>1.2260828510545143</c:v>
                </c:pt>
                <c:pt idx="1014">
                  <c:v>1.231369279118411</c:v>
                </c:pt>
                <c:pt idx="1015">
                  <c:v>1.2125421897967492</c:v>
                </c:pt>
                <c:pt idx="1016">
                  <c:v>1.210136105719803</c:v>
                </c:pt>
                <c:pt idx="1017">
                  <c:v>1.2103266820098171</c:v>
                </c:pt>
                <c:pt idx="1018">
                  <c:v>1.2423888556021687</c:v>
                </c:pt>
                <c:pt idx="1019">
                  <c:v>1.2380478065620375</c:v>
                </c:pt>
                <c:pt idx="1020">
                  <c:v>1.2350021879855342</c:v>
                </c:pt>
                <c:pt idx="1021">
                  <c:v>1.2486160634421259</c:v>
                </c:pt>
                <c:pt idx="1022">
                  <c:v>1.2258780862233181</c:v>
                </c:pt>
                <c:pt idx="1023">
                  <c:v>1.229000232790209</c:v>
                </c:pt>
                <c:pt idx="1024">
                  <c:v>1.2274524515288243</c:v>
                </c:pt>
                <c:pt idx="1025">
                  <c:v>1.2114144615924523</c:v>
                </c:pt>
                <c:pt idx="1026">
                  <c:v>1.19959204007278</c:v>
                </c:pt>
                <c:pt idx="1027">
                  <c:v>1.2159087388602885</c:v>
                </c:pt>
                <c:pt idx="1028">
                  <c:v>1.218554217654763</c:v>
                </c:pt>
                <c:pt idx="1029">
                  <c:v>1.1665994060629248</c:v>
                </c:pt>
                <c:pt idx="1030">
                  <c:v>1.1662883709478635</c:v>
                </c:pt>
                <c:pt idx="1031">
                  <c:v>1.149816088081359</c:v>
                </c:pt>
                <c:pt idx="1032">
                  <c:v>1.1281531126965678</c:v>
                </c:pt>
                <c:pt idx="1033">
                  <c:v>1.162160118848224</c:v>
                </c:pt>
                <c:pt idx="1034">
                  <c:v>1.1412930462330857</c:v>
                </c:pt>
                <c:pt idx="1035">
                  <c:v>1.136902411492871</c:v>
                </c:pt>
                <c:pt idx="1036">
                  <c:v>1.1574663862679002</c:v>
                </c:pt>
                <c:pt idx="1037">
                  <c:v>1.1611611448532535</c:v>
                </c:pt>
                <c:pt idx="1038">
                  <c:v>1.1430627105701294</c:v>
                </c:pt>
                <c:pt idx="1039">
                  <c:v>1.1341880607914376</c:v>
                </c:pt>
                <c:pt idx="1040">
                  <c:v>1.1433217456770677</c:v>
                </c:pt>
                <c:pt idx="1041">
                  <c:v>1.1385733243583147</c:v>
                </c:pt>
                <c:pt idx="1042">
                  <c:v>1.126411761891011</c:v>
                </c:pt>
                <c:pt idx="1043">
                  <c:v>1.1319860560953834</c:v>
                </c:pt>
                <c:pt idx="1044">
                  <c:v>1.1406709992264856</c:v>
                </c:pt>
                <c:pt idx="1045">
                  <c:v>1.1484895462044131</c:v>
                </c:pt>
                <c:pt idx="1046">
                  <c:v>1.1542995549151041</c:v>
                </c:pt>
                <c:pt idx="1047">
                  <c:v>1.1500992613478016</c:v>
                </c:pt>
                <c:pt idx="1048">
                  <c:v>1.1466461696986965</c:v>
                </c:pt>
                <c:pt idx="1049">
                  <c:v>1.151317561733388</c:v>
                </c:pt>
                <c:pt idx="1050">
                  <c:v>1.1441703260716873</c:v>
                </c:pt>
                <c:pt idx="1051">
                  <c:v>1.142600011676667</c:v>
                </c:pt>
                <c:pt idx="1052">
                  <c:v>1.1371802669369186</c:v>
                </c:pt>
                <c:pt idx="1053">
                  <c:v>1.1509278005249737</c:v>
                </c:pt>
                <c:pt idx="1054">
                  <c:v>1.1798475589879169</c:v>
                </c:pt>
                <c:pt idx="1055">
                  <c:v>1.1756070763021076</c:v>
                </c:pt>
                <c:pt idx="1056">
                  <c:v>1.1733740034560733</c:v>
                </c:pt>
                <c:pt idx="1057">
                  <c:v>1.1711002051707025</c:v>
                </c:pt>
                <c:pt idx="1058">
                  <c:v>1.1743901649638337</c:v>
                </c:pt>
                <c:pt idx="1059">
                  <c:v>1.1786565328262615</c:v>
                </c:pt>
                <c:pt idx="1060">
                  <c:v>1.1938491901113815</c:v>
                </c:pt>
                <c:pt idx="1061">
                  <c:v>1.2157111030882641</c:v>
                </c:pt>
                <c:pt idx="1062">
                  <c:v>1.2118003409122733</c:v>
                </c:pt>
                <c:pt idx="1063">
                  <c:v>1.2143862834550685</c:v>
                </c:pt>
                <c:pt idx="1064">
                  <c:v>1.2001642387071034</c:v>
                </c:pt>
                <c:pt idx="1065">
                  <c:v>1.1995126067502708</c:v>
                </c:pt>
                <c:pt idx="1066">
                  <c:v>1.2131821348127789</c:v>
                </c:pt>
                <c:pt idx="1067">
                  <c:v>1.2115686154816325</c:v>
                </c:pt>
                <c:pt idx="1068">
                  <c:v>1.2374156171381319</c:v>
                </c:pt>
                <c:pt idx="1069">
                  <c:v>1.2373005921686082</c:v>
                </c:pt>
                <c:pt idx="1070">
                  <c:v>1.2272704945464501</c:v>
                </c:pt>
                <c:pt idx="1071">
                  <c:v>1.2233224630850221</c:v>
                </c:pt>
                <c:pt idx="1072">
                  <c:v>1.2278137765440498</c:v>
                </c:pt>
                <c:pt idx="1073">
                  <c:v>1.2045396518056863</c:v>
                </c:pt>
                <c:pt idx="1074">
                  <c:v>1.2008528615856207</c:v>
                </c:pt>
                <c:pt idx="1075">
                  <c:v>1.2000061280738235</c:v>
                </c:pt>
                <c:pt idx="1076">
                  <c:v>1.2039716522900781</c:v>
                </c:pt>
                <c:pt idx="1077">
                  <c:v>1.212018819019488</c:v>
                </c:pt>
                <c:pt idx="1078">
                  <c:v>1.2113219776901878</c:v>
                </c:pt>
                <c:pt idx="1079">
                  <c:v>1.2066889952428479</c:v>
                </c:pt>
                <c:pt idx="1080">
                  <c:v>1.2046958871013906</c:v>
                </c:pt>
                <c:pt idx="1081">
                  <c:v>1.2012804874373935</c:v>
                </c:pt>
                <c:pt idx="1082">
                  <c:v>1.2102704399789637</c:v>
                </c:pt>
                <c:pt idx="1083">
                  <c:v>1.2063489169281583</c:v>
                </c:pt>
                <c:pt idx="1084">
                  <c:v>1.2060423089940042</c:v>
                </c:pt>
                <c:pt idx="1085">
                  <c:v>1.2161156020199926</c:v>
                </c:pt>
                <c:pt idx="1086">
                  <c:v>1.225243363899521</c:v>
                </c:pt>
                <c:pt idx="1087">
                  <c:v>1.2268958213032133</c:v>
                </c:pt>
                <c:pt idx="1088">
                  <c:v>1.2255511263631775</c:v>
                </c:pt>
                <c:pt idx="1089">
                  <c:v>1.2292768595553909</c:v>
                </c:pt>
                <c:pt idx="1090">
                  <c:v>1.2190183496349261</c:v>
                </c:pt>
                <c:pt idx="1091">
                  <c:v>1.2101059927175828</c:v>
                </c:pt>
                <c:pt idx="1092">
                  <c:v>1.193764640185015</c:v>
                </c:pt>
                <c:pt idx="1093">
                  <c:v>1.1753252966514169</c:v>
                </c:pt>
                <c:pt idx="1094">
                  <c:v>1.16694855601961</c:v>
                </c:pt>
                <c:pt idx="1095">
                  <c:v>1.1617885754643684</c:v>
                </c:pt>
                <c:pt idx="1096">
                  <c:v>1.1762523311809259</c:v>
                </c:pt>
                <c:pt idx="1097">
                  <c:v>1.1718676300912061</c:v>
                </c:pt>
                <c:pt idx="1098">
                  <c:v>1.1898172164881944</c:v>
                </c:pt>
                <c:pt idx="1099">
                  <c:v>1.1786876440635765</c:v>
                </c:pt>
                <c:pt idx="1100">
                  <c:v>1.1819024615198563</c:v>
                </c:pt>
                <c:pt idx="1101">
                  <c:v>1.1854683627581677</c:v>
                </c:pt>
                <c:pt idx="1102">
                  <c:v>1.1900801301136879</c:v>
                </c:pt>
                <c:pt idx="1103">
                  <c:v>1.211620655641654</c:v>
                </c:pt>
                <c:pt idx="1104">
                  <c:v>1.2097608025720825</c:v>
                </c:pt>
                <c:pt idx="1105">
                  <c:v>1.2096061802985489</c:v>
                </c:pt>
                <c:pt idx="1106">
                  <c:v>1.2111918795280545</c:v>
                </c:pt>
                <c:pt idx="1107">
                  <c:v>1.2259867230303234</c:v>
                </c:pt>
                <c:pt idx="1108">
                  <c:v>1.2076900303019871</c:v>
                </c:pt>
                <c:pt idx="1109">
                  <c:v>1.2151866263477737</c:v>
                </c:pt>
                <c:pt idx="1110">
                  <c:v>1.2069431663616574</c:v>
                </c:pt>
                <c:pt idx="1111">
                  <c:v>1.202749651251025</c:v>
                </c:pt>
                <c:pt idx="1112">
                  <c:v>1.2085559594690116</c:v>
                </c:pt>
                <c:pt idx="1113">
                  <c:v>1.2177355420818678</c:v>
                </c:pt>
                <c:pt idx="1114">
                  <c:v>1.2173870667183175</c:v>
                </c:pt>
                <c:pt idx="1115">
                  <c:v>1.2303124682150406</c:v>
                </c:pt>
                <c:pt idx="1116">
                  <c:v>1.2419230963340777</c:v>
                </c:pt>
                <c:pt idx="1117">
                  <c:v>1.2542189434977351</c:v>
                </c:pt>
                <c:pt idx="1118">
                  <c:v>1.2525578696162154</c:v>
                </c:pt>
                <c:pt idx="1119">
                  <c:v>1.248660376329898</c:v>
                </c:pt>
                <c:pt idx="1120">
                  <c:v>1.2434493256811947</c:v>
                </c:pt>
                <c:pt idx="1121">
                  <c:v>1.2586773480908229</c:v>
                </c:pt>
                <c:pt idx="1122">
                  <c:v>1.253612753339961</c:v>
                </c:pt>
                <c:pt idx="1123">
                  <c:v>1.2377905312043898</c:v>
                </c:pt>
                <c:pt idx="1124">
                  <c:v>1.2438086240326161</c:v>
                </c:pt>
                <c:pt idx="1125">
                  <c:v>1.244891478014281</c:v>
                </c:pt>
                <c:pt idx="1126">
                  <c:v>1.2472500984732457</c:v>
                </c:pt>
                <c:pt idx="1127">
                  <c:v>1.2357304430785274</c:v>
                </c:pt>
                <c:pt idx="1128">
                  <c:v>1.2381274348431208</c:v>
                </c:pt>
                <c:pt idx="1129">
                  <c:v>1.2343342115537119</c:v>
                </c:pt>
                <c:pt idx="1130">
                  <c:v>1.2345664482577881</c:v>
                </c:pt>
                <c:pt idx="1131">
                  <c:v>1.2346438871989955</c:v>
                </c:pt>
                <c:pt idx="1132">
                  <c:v>1.2222535400342405</c:v>
                </c:pt>
                <c:pt idx="1133">
                  <c:v>1.2309660548929016</c:v>
                </c:pt>
                <c:pt idx="1134">
                  <c:v>1.232051272365454</c:v>
                </c:pt>
                <c:pt idx="1135">
                  <c:v>1.2381738246552687</c:v>
                </c:pt>
                <c:pt idx="1136">
                  <c:v>1.2554940842609268</c:v>
                </c:pt>
                <c:pt idx="1137">
                  <c:v>1.2665682479022606</c:v>
                </c:pt>
                <c:pt idx="1138">
                  <c:v>1.267032071970339</c:v>
                </c:pt>
                <c:pt idx="1139">
                  <c:v>1.2631291956968369</c:v>
                </c:pt>
                <c:pt idx="1140">
                  <c:v>1.266027752446663</c:v>
                </c:pt>
                <c:pt idx="1141">
                  <c:v>1.2493632349576644</c:v>
                </c:pt>
                <c:pt idx="1142">
                  <c:v>1.2497497917764309</c:v>
                </c:pt>
                <c:pt idx="1143">
                  <c:v>1.2508333406502359</c:v>
                </c:pt>
                <c:pt idx="1144">
                  <c:v>1.2435581739575121</c:v>
                </c:pt>
                <c:pt idx="1145">
                  <c:v>1.2467312763452947</c:v>
                </c:pt>
                <c:pt idx="1146">
                  <c:v>1.2488991680228398</c:v>
                </c:pt>
                <c:pt idx="1147">
                  <c:v>1.2541642762960705</c:v>
                </c:pt>
                <c:pt idx="1148">
                  <c:v>1.249558045928943</c:v>
                </c:pt>
                <c:pt idx="1149">
                  <c:v>1.2430960021891961</c:v>
                </c:pt>
                <c:pt idx="1150">
                  <c:v>1.2447216625130189</c:v>
                </c:pt>
                <c:pt idx="1151">
                  <c:v>1.2634248404635038</c:v>
                </c:pt>
                <c:pt idx="1152">
                  <c:v>1.2700458942671782</c:v>
                </c:pt>
                <c:pt idx="1153">
                  <c:v>1.27642756798538</c:v>
                </c:pt>
                <c:pt idx="1154">
                  <c:v>1.2738370772723937</c:v>
                </c:pt>
                <c:pt idx="1155">
                  <c:v>1.2738370772723937</c:v>
                </c:pt>
                <c:pt idx="1156">
                  <c:v>1.2664924700651718</c:v>
                </c:pt>
                <c:pt idx="1157">
                  <c:v>1.2484396476589166</c:v>
                </c:pt>
                <c:pt idx="1158">
                  <c:v>1.2499092646661671</c:v>
                </c:pt>
                <c:pt idx="1159">
                  <c:v>1.2490575667583166</c:v>
                </c:pt>
                <c:pt idx="1160">
                  <c:v>1.2483607834850035</c:v>
                </c:pt>
                <c:pt idx="1161">
                  <c:v>1.2445670209675521</c:v>
                </c:pt>
                <c:pt idx="1162">
                  <c:v>1.2535839673213354</c:v>
                </c:pt>
                <c:pt idx="1163">
                  <c:v>1.2607926981101676</c:v>
                </c:pt>
                <c:pt idx="1164">
                  <c:v>1.2480666392636639</c:v>
                </c:pt>
                <c:pt idx="1165">
                  <c:v>1.2411056934923288</c:v>
                </c:pt>
                <c:pt idx="1166">
                  <c:v>1.2300987907064067</c:v>
                </c:pt>
                <c:pt idx="1167">
                  <c:v>1.2406273763740086</c:v>
                </c:pt>
                <c:pt idx="1168">
                  <c:v>1.2403174800365233</c:v>
                </c:pt>
                <c:pt idx="1169">
                  <c:v>1.2383816496841733</c:v>
                </c:pt>
                <c:pt idx="1170">
                  <c:v>1.2345482621543133</c:v>
                </c:pt>
                <c:pt idx="1171">
                  <c:v>1.2190184276271256</c:v>
                </c:pt>
                <c:pt idx="1172">
                  <c:v>1.203173691901591</c:v>
                </c:pt>
                <c:pt idx="1173">
                  <c:v>1.2070121708067472</c:v>
                </c:pt>
                <c:pt idx="1174">
                  <c:v>1.2046836722182881</c:v>
                </c:pt>
                <c:pt idx="1175">
                  <c:v>1.2117066188482215</c:v>
                </c:pt>
                <c:pt idx="1176">
                  <c:v>1.2182260317478324</c:v>
                </c:pt>
                <c:pt idx="1177">
                  <c:v>1.2164028220761589</c:v>
                </c:pt>
                <c:pt idx="1178">
                  <c:v>1.2172170867285661</c:v>
                </c:pt>
                <c:pt idx="1179">
                  <c:v>1.2226078594389174</c:v>
                </c:pt>
                <c:pt idx="1180">
                  <c:v>1.218729654898919</c:v>
                </c:pt>
                <c:pt idx="1181">
                  <c:v>1.2431547264781613</c:v>
                </c:pt>
                <c:pt idx="1182">
                  <c:v>1.2401687676567346</c:v>
                </c:pt>
                <c:pt idx="1183">
                  <c:v>1.2520826385491741</c:v>
                </c:pt>
                <c:pt idx="1184">
                  <c:v>1.249102420152066</c:v>
                </c:pt>
                <c:pt idx="1185">
                  <c:v>1.2462800266932375</c:v>
                </c:pt>
                <c:pt idx="1186">
                  <c:v>1.244500947152031</c:v>
                </c:pt>
                <c:pt idx="1187">
                  <c:v>1.2349477963316762</c:v>
                </c:pt>
                <c:pt idx="1188">
                  <c:v>1.2382747760633555</c:v>
                </c:pt>
                <c:pt idx="1189">
                  <c:v>1.2351767946807355</c:v>
                </c:pt>
                <c:pt idx="1190">
                  <c:v>1.2435784097354869</c:v>
                </c:pt>
                <c:pt idx="1191">
                  <c:v>1.2463278902290948</c:v>
                </c:pt>
                <c:pt idx="1192">
                  <c:v>1.2620538756764834</c:v>
                </c:pt>
                <c:pt idx="1193">
                  <c:v>1.2647618967443603</c:v>
                </c:pt>
                <c:pt idx="1194">
                  <c:v>1.2736129534833962</c:v>
                </c:pt>
                <c:pt idx="1195">
                  <c:v>1.2685889307390725</c:v>
                </c:pt>
                <c:pt idx="1196">
                  <c:v>1.2616752606917805</c:v>
                </c:pt>
                <c:pt idx="1197">
                  <c:v>1.2663889727508595</c:v>
                </c:pt>
                <c:pt idx="1198">
                  <c:v>1.2551792541104303</c:v>
                </c:pt>
                <c:pt idx="1199">
                  <c:v>1.2645314397879586</c:v>
                </c:pt>
                <c:pt idx="1200">
                  <c:v>1.2660009663104606</c:v>
                </c:pt>
                <c:pt idx="1201">
                  <c:v>1.2731479236385388</c:v>
                </c:pt>
                <c:pt idx="1202">
                  <c:v>1.2721055243172514</c:v>
                </c:pt>
                <c:pt idx="1203">
                  <c:v>1.2610246002709034</c:v>
                </c:pt>
                <c:pt idx="1204">
                  <c:v>1.2572005277777252</c:v>
                </c:pt>
                <c:pt idx="1205">
                  <c:v>1.2595973898118522</c:v>
                </c:pt>
                <c:pt idx="1206">
                  <c:v>1.265745690767212</c:v>
                </c:pt>
                <c:pt idx="1207">
                  <c:v>1.2466429555189869</c:v>
                </c:pt>
                <c:pt idx="1208">
                  <c:v>1.2462950400560004</c:v>
                </c:pt>
                <c:pt idx="1209">
                  <c:v>1.2195145517387851</c:v>
                </c:pt>
                <c:pt idx="1210">
                  <c:v>1.20018727866958</c:v>
                </c:pt>
                <c:pt idx="1211">
                  <c:v>1.1906860916523301</c:v>
                </c:pt>
                <c:pt idx="1212">
                  <c:v>1.1959565045484173</c:v>
                </c:pt>
                <c:pt idx="1213">
                  <c:v>1.2120623205732697</c:v>
                </c:pt>
                <c:pt idx="1214">
                  <c:v>1.2117832795959531</c:v>
                </c:pt>
                <c:pt idx="1215">
                  <c:v>1.2105885176909634</c:v>
                </c:pt>
                <c:pt idx="1216">
                  <c:v>1.2227367424183162</c:v>
                </c:pt>
                <c:pt idx="1217">
                  <c:v>1.2278350802099705</c:v>
                </c:pt>
                <c:pt idx="1218">
                  <c:v>1.2223023192883511</c:v>
                </c:pt>
                <c:pt idx="1219">
                  <c:v>1.2287088704733724</c:v>
                </c:pt>
                <c:pt idx="1220">
                  <c:v>1.2497630338033918</c:v>
                </c:pt>
                <c:pt idx="1221">
                  <c:v>1.2395437150819486</c:v>
                </c:pt>
                <c:pt idx="1222">
                  <c:v>1.2397421989580175</c:v>
                </c:pt>
                <c:pt idx="1223">
                  <c:v>1.259737079726059</c:v>
                </c:pt>
                <c:pt idx="1224">
                  <c:v>1.2554091506033571</c:v>
                </c:pt>
                <c:pt idx="1225">
                  <c:v>1.2424839145112556</c:v>
                </c:pt>
                <c:pt idx="1226">
                  <c:v>1.2334084983786477</c:v>
                </c:pt>
                <c:pt idx="1227">
                  <c:v>1.231980336158903</c:v>
                </c:pt>
                <c:pt idx="1228">
                  <c:v>1.2328939351804069</c:v>
                </c:pt>
                <c:pt idx="1229">
                  <c:v>1.2020167470072296</c:v>
                </c:pt>
                <c:pt idx="1230">
                  <c:v>1.2337684027041702</c:v>
                </c:pt>
                <c:pt idx="1231">
                  <c:v>1.2367944137348525</c:v>
                </c:pt>
                <c:pt idx="1232">
                  <c:v>1.249312857383623</c:v>
                </c:pt>
                <c:pt idx="1233">
                  <c:v>1.2743476741282191</c:v>
                </c:pt>
                <c:pt idx="1234">
                  <c:v>1.2538976268528277</c:v>
                </c:pt>
                <c:pt idx="1235">
                  <c:v>1.2197758607000619</c:v>
                </c:pt>
                <c:pt idx="1236">
                  <c:v>1.2381161461079779</c:v>
                </c:pt>
                <c:pt idx="1237">
                  <c:v>1.2239140536108444</c:v>
                </c:pt>
                <c:pt idx="1238">
                  <c:v>1.2090564368970438</c:v>
                </c:pt>
                <c:pt idx="1239">
                  <c:v>1.1962084372024235</c:v>
                </c:pt>
                <c:pt idx="1240">
                  <c:v>1.1559953676845258</c:v>
                </c:pt>
                <c:pt idx="1241">
                  <c:v>1.1485411180675491</c:v>
                </c:pt>
                <c:pt idx="1242">
                  <c:v>1.1413662402037206</c:v>
                </c:pt>
                <c:pt idx="1243">
                  <c:v>1.1237497688439226</c:v>
                </c:pt>
                <c:pt idx="1244">
                  <c:v>1.1392967923449184</c:v>
                </c:pt>
                <c:pt idx="1245">
                  <c:v>1.1191284711089009</c:v>
                </c:pt>
                <c:pt idx="1246">
                  <c:v>1.1396029332858422</c:v>
                </c:pt>
                <c:pt idx="1247">
                  <c:v>1.1608246645304507</c:v>
                </c:pt>
                <c:pt idx="1248">
                  <c:v>1.1577668875901339</c:v>
                </c:pt>
                <c:pt idx="1249">
                  <c:v>1.1625440976228745</c:v>
                </c:pt>
                <c:pt idx="1250">
                  <c:v>1.1581625843697985</c:v>
                </c:pt>
                <c:pt idx="1251">
                  <c:v>1.1563954028314556</c:v>
                </c:pt>
                <c:pt idx="1252">
                  <c:v>1.155953063594708</c:v>
                </c:pt>
                <c:pt idx="1253">
                  <c:v>1.167888211002778</c:v>
                </c:pt>
                <c:pt idx="1254">
                  <c:v>1.1639372491036657</c:v>
                </c:pt>
                <c:pt idx="1255">
                  <c:v>1.1822218115320586</c:v>
                </c:pt>
                <c:pt idx="1256">
                  <c:v>1.1773460552231649</c:v>
                </c:pt>
                <c:pt idx="1257">
                  <c:v>1.1810487683400834</c:v>
                </c:pt>
                <c:pt idx="1258">
                  <c:v>1.1806862239519709</c:v>
                </c:pt>
                <c:pt idx="1259">
                  <c:v>1.1756064529291101</c:v>
                </c:pt>
                <c:pt idx="1260">
                  <c:v>1.1912626797670978</c:v>
                </c:pt>
                <c:pt idx="1261">
                  <c:v>1.1843967744430521</c:v>
                </c:pt>
                <c:pt idx="1262">
                  <c:v>1.1851581428879197</c:v>
                </c:pt>
                <c:pt idx="1263">
                  <c:v>1.1986332775167348</c:v>
                </c:pt>
                <c:pt idx="1264">
                  <c:v>1.2019746140364953</c:v>
                </c:pt>
                <c:pt idx="1265">
                  <c:v>1.1912501295187776</c:v>
                </c:pt>
                <c:pt idx="1266">
                  <c:v>1.1980494795752912</c:v>
                </c:pt>
                <c:pt idx="1267">
                  <c:v>1.196767187514483</c:v>
                </c:pt>
                <c:pt idx="1268">
                  <c:v>1.1882772047895109</c:v>
                </c:pt>
                <c:pt idx="1269">
                  <c:v>1.1979741885446094</c:v>
                </c:pt>
                <c:pt idx="1270">
                  <c:v>1.2058747263529979</c:v>
                </c:pt>
                <c:pt idx="1271">
                  <c:v>1.2123691314616813</c:v>
                </c:pt>
                <c:pt idx="1272">
                  <c:v>1.2189520406225636</c:v>
                </c:pt>
                <c:pt idx="1273">
                  <c:v>1.2177525994910146</c:v>
                </c:pt>
                <c:pt idx="1274">
                  <c:v>1.2163957898675881</c:v>
                </c:pt>
                <c:pt idx="1275">
                  <c:v>1.2239853812215682</c:v>
                </c:pt>
                <c:pt idx="1276">
                  <c:v>1.2242651758035388</c:v>
                </c:pt>
                <c:pt idx="1277">
                  <c:v>1.222987032910601</c:v>
                </c:pt>
                <c:pt idx="1278">
                  <c:v>1.2230669429395078</c:v>
                </c:pt>
                <c:pt idx="1279">
                  <c:v>1.2116397714756324</c:v>
                </c:pt>
                <c:pt idx="1280">
                  <c:v>1.203967371616679</c:v>
                </c:pt>
                <c:pt idx="1281">
                  <c:v>1.2121615977746578</c:v>
                </c:pt>
                <c:pt idx="1282">
                  <c:v>1.219635072289877</c:v>
                </c:pt>
                <c:pt idx="1283">
                  <c:v>1.2185962382850895</c:v>
                </c:pt>
                <c:pt idx="1284">
                  <c:v>1.2143227602573199</c:v>
                </c:pt>
                <c:pt idx="1285">
                  <c:v>1.1877836786721063</c:v>
                </c:pt>
                <c:pt idx="1286">
                  <c:v>1.1922592462946089</c:v>
                </c:pt>
                <c:pt idx="1287">
                  <c:v>1.2008298511635711</c:v>
                </c:pt>
                <c:pt idx="1288">
                  <c:v>1.1971856333133772</c:v>
                </c:pt>
                <c:pt idx="1289">
                  <c:v>1.2005476823381083</c:v>
                </c:pt>
                <c:pt idx="1290">
                  <c:v>1.2008680056322876</c:v>
                </c:pt>
                <c:pt idx="1291">
                  <c:v>1.2252603179810382</c:v>
                </c:pt>
                <c:pt idx="1292">
                  <c:v>1.2311838777336011</c:v>
                </c:pt>
                <c:pt idx="1293">
                  <c:v>1.2330625225612888</c:v>
                </c:pt>
                <c:pt idx="1294">
                  <c:v>1.2307051025481617</c:v>
                </c:pt>
                <c:pt idx="1295">
                  <c:v>1.2362979818591171</c:v>
                </c:pt>
                <c:pt idx="1296">
                  <c:v>1.2414522867321627</c:v>
                </c:pt>
                <c:pt idx="1297">
                  <c:v>1.2486423036440657</c:v>
                </c:pt>
                <c:pt idx="1298">
                  <c:v>1.2426919189434125</c:v>
                </c:pt>
                <c:pt idx="1299">
                  <c:v>1.2308358857174932</c:v>
                </c:pt>
                <c:pt idx="1300">
                  <c:v>1.2360273314939387</c:v>
                </c:pt>
                <c:pt idx="1301">
                  <c:v>1.2182399768159613</c:v>
                </c:pt>
                <c:pt idx="1302">
                  <c:v>1.2272341535609959</c:v>
                </c:pt>
                <c:pt idx="1303">
                  <c:v>1.2290250042403699</c:v>
                </c:pt>
                <c:pt idx="1304">
                  <c:v>1.2342750552278721</c:v>
                </c:pt>
                <c:pt idx="1305">
                  <c:v>1.2459282770861029</c:v>
                </c:pt>
                <c:pt idx="1306">
                  <c:v>1.2447355256441375</c:v>
                </c:pt>
                <c:pt idx="1307">
                  <c:v>1.2468799165461593</c:v>
                </c:pt>
                <c:pt idx="1308">
                  <c:v>1.2577326060917002</c:v>
                </c:pt>
                <c:pt idx="1309">
                  <c:v>1.2487217806275861</c:v>
                </c:pt>
                <c:pt idx="1310">
                  <c:v>1.2557839685232102</c:v>
                </c:pt>
                <c:pt idx="1311">
                  <c:v>1.2833357145187121</c:v>
                </c:pt>
                <c:pt idx="1312">
                  <c:v>1.3092205231030911</c:v>
                </c:pt>
                <c:pt idx="1313">
                  <c:v>1.3386218758739803</c:v>
                </c:pt>
                <c:pt idx="1314">
                  <c:v>1.4078038572400693</c:v>
                </c:pt>
                <c:pt idx="1315">
                  <c:v>1.4008648682871057</c:v>
                </c:pt>
                <c:pt idx="1316">
                  <c:v>1.3959551617636445</c:v>
                </c:pt>
                <c:pt idx="1317">
                  <c:v>1.4195836695468556</c:v>
                </c:pt>
                <c:pt idx="1318">
                  <c:v>1.3913293191992633</c:v>
                </c:pt>
                <c:pt idx="1319">
                  <c:v>1.4081969148238209</c:v>
                </c:pt>
                <c:pt idx="1320">
                  <c:v>1.3978133864481921</c:v>
                </c:pt>
                <c:pt idx="1321">
                  <c:v>1.3875821814160743</c:v>
                </c:pt>
                <c:pt idx="1322">
                  <c:v>1.3404784327673362</c:v>
                </c:pt>
                <c:pt idx="1323">
                  <c:v>1.3499945902185015</c:v>
                </c:pt>
                <c:pt idx="1324">
                  <c:v>1.3852082538995796</c:v>
                </c:pt>
                <c:pt idx="1325">
                  <c:v>1.3862997271982205</c:v>
                </c:pt>
                <c:pt idx="1326">
                  <c:v>1.3885899960354882</c:v>
                </c:pt>
                <c:pt idx="1327">
                  <c:v>1.3877735511653106</c:v>
                </c:pt>
                <c:pt idx="1328">
                  <c:v>1.3406365119191652</c:v>
                </c:pt>
                <c:pt idx="1329">
                  <c:v>1.3438645528492674</c:v>
                </c:pt>
                <c:pt idx="1330">
                  <c:v>1.3510474454483754</c:v>
                </c:pt>
                <c:pt idx="1331">
                  <c:v>1.3725244401041454</c:v>
                </c:pt>
                <c:pt idx="1332">
                  <c:v>1.368152684314867</c:v>
                </c:pt>
                <c:pt idx="1333">
                  <c:v>1.3743064639281564</c:v>
                </c:pt>
                <c:pt idx="1334">
                  <c:v>1.3863149632257199</c:v>
                </c:pt>
                <c:pt idx="1335">
                  <c:v>1.3985834095704104</c:v>
                </c:pt>
                <c:pt idx="1336">
                  <c:v>1.3902572577327386</c:v>
                </c:pt>
                <c:pt idx="1337">
                  <c:v>1.3911128892154407</c:v>
                </c:pt>
                <c:pt idx="1338">
                  <c:v>1.3805627119859347</c:v>
                </c:pt>
                <c:pt idx="1339">
                  <c:v>1.3906851099463839</c:v>
                </c:pt>
                <c:pt idx="1340">
                  <c:v>1.3812110344951047</c:v>
                </c:pt>
                <c:pt idx="1341">
                  <c:v>1.3771566867064309</c:v>
                </c:pt>
                <c:pt idx="1342">
                  <c:v>1.3729033005512219</c:v>
                </c:pt>
                <c:pt idx="1343">
                  <c:v>1.3951879674760452</c:v>
                </c:pt>
                <c:pt idx="1344">
                  <c:v>1.4228237622887752</c:v>
                </c:pt>
                <c:pt idx="1345">
                  <c:v>1.4220821023943579</c:v>
                </c:pt>
                <c:pt idx="1346">
                  <c:v>1.4022311162725403</c:v>
                </c:pt>
                <c:pt idx="1347">
                  <c:v>1.3892357283343002</c:v>
                </c:pt>
                <c:pt idx="1348">
                  <c:v>1.3975893097922059</c:v>
                </c:pt>
                <c:pt idx="1349">
                  <c:v>1.4024803089333775</c:v>
                </c:pt>
                <c:pt idx="1350">
                  <c:v>1.4072502245673635</c:v>
                </c:pt>
                <c:pt idx="1351">
                  <c:v>1.3943749291246772</c:v>
                </c:pt>
                <c:pt idx="1352">
                  <c:v>1.4015732577106255</c:v>
                </c:pt>
                <c:pt idx="1353">
                  <c:v>1.431071321136467</c:v>
                </c:pt>
                <c:pt idx="1354">
                  <c:v>1.4217098239104444</c:v>
                </c:pt>
                <c:pt idx="1355">
                  <c:v>1.4241694079071257</c:v>
                </c:pt>
                <c:pt idx="1356">
                  <c:v>1.4212745558604536</c:v>
                </c:pt>
                <c:pt idx="1357">
                  <c:v>1.4186166382161536</c:v>
                </c:pt>
                <c:pt idx="1358">
                  <c:v>1.4071968397859185</c:v>
                </c:pt>
                <c:pt idx="1359">
                  <c:v>1.3864589797349645</c:v>
                </c:pt>
                <c:pt idx="1360">
                  <c:v>1.3997759295547259</c:v>
                </c:pt>
                <c:pt idx="1361">
                  <c:v>1.380473924287279</c:v>
                </c:pt>
                <c:pt idx="1362">
                  <c:v>1.3847861657032874</c:v>
                </c:pt>
                <c:pt idx="1363">
                  <c:v>1.3914603069796239</c:v>
                </c:pt>
                <c:pt idx="1364">
                  <c:v>1.4022912205785221</c:v>
                </c:pt>
                <c:pt idx="1365">
                  <c:v>1.4116379515479858</c:v>
                </c:pt>
                <c:pt idx="1366">
                  <c:v>1.405025367768765</c:v>
                </c:pt>
                <c:pt idx="1367">
                  <c:v>1.3938035888761418</c:v>
                </c:pt>
                <c:pt idx="1368">
                  <c:v>1.4224330341267715</c:v>
                </c:pt>
                <c:pt idx="1369">
                  <c:v>1.4087089656859819</c:v>
                </c:pt>
                <c:pt idx="1370">
                  <c:v>1.3953807281941542</c:v>
                </c:pt>
                <c:pt idx="1371">
                  <c:v>1.3967491931711999</c:v>
                </c:pt>
                <c:pt idx="1372">
                  <c:v>1.3779871594990405</c:v>
                </c:pt>
                <c:pt idx="1373">
                  <c:v>1.3815134775972475</c:v>
                </c:pt>
                <c:pt idx="1374">
                  <c:v>1.3884191420038494</c:v>
                </c:pt>
                <c:pt idx="1375">
                  <c:v>1.3855169936605651</c:v>
                </c:pt>
                <c:pt idx="1376">
                  <c:v>1.3823813998600243</c:v>
                </c:pt>
                <c:pt idx="1377">
                  <c:v>1.4023656541205118</c:v>
                </c:pt>
                <c:pt idx="1378">
                  <c:v>1.4406525969113593</c:v>
                </c:pt>
                <c:pt idx="1379">
                  <c:v>1.4392018123487453</c:v>
                </c:pt>
                <c:pt idx="1380">
                  <c:v>1.434392273167546</c:v>
                </c:pt>
                <c:pt idx="1381">
                  <c:v>1.4349400513072665</c:v>
                </c:pt>
                <c:pt idx="1382">
                  <c:v>1.4377586639772069</c:v>
                </c:pt>
                <c:pt idx="1383">
                  <c:v>1.4285934345400049</c:v>
                </c:pt>
                <c:pt idx="1384">
                  <c:v>1.4301646670335433</c:v>
                </c:pt>
                <c:pt idx="1385">
                  <c:v>1.437753407642512</c:v>
                </c:pt>
                <c:pt idx="1386">
                  <c:v>1.4333707766315829</c:v>
                </c:pt>
                <c:pt idx="1387">
                  <c:v>1.4284435047068702</c:v>
                </c:pt>
                <c:pt idx="1388">
                  <c:v>1.4092681905513071</c:v>
                </c:pt>
                <c:pt idx="1389">
                  <c:v>1.4062937793694812</c:v>
                </c:pt>
                <c:pt idx="1390">
                  <c:v>1.4056270254761287</c:v>
                </c:pt>
                <c:pt idx="1391">
                  <c:v>1.4199068295875579</c:v>
                </c:pt>
                <c:pt idx="1392">
                  <c:v>1.400490547441934</c:v>
                </c:pt>
                <c:pt idx="1393">
                  <c:v>1.395669392803818</c:v>
                </c:pt>
                <c:pt idx="1394">
                  <c:v>1.4095305507621325</c:v>
                </c:pt>
                <c:pt idx="1395">
                  <c:v>1.4193498061921226</c:v>
                </c:pt>
                <c:pt idx="1396">
                  <c:v>1.4337494904689618</c:v>
                </c:pt>
                <c:pt idx="1397">
                  <c:v>1.4303365484291566</c:v>
                </c:pt>
                <c:pt idx="1398">
                  <c:v>1.4526766160721678</c:v>
                </c:pt>
                <c:pt idx="1399">
                  <c:v>1.4525589764645432</c:v>
                </c:pt>
                <c:pt idx="1400">
                  <c:v>1.4521675735133195</c:v>
                </c:pt>
                <c:pt idx="1401">
                  <c:v>1.4458235284752916</c:v>
                </c:pt>
                <c:pt idx="1402">
                  <c:v>1.4229838903397929</c:v>
                </c:pt>
                <c:pt idx="1403">
                  <c:v>1.4387765738283818</c:v>
                </c:pt>
                <c:pt idx="1404">
                  <c:v>1.4392079358267662</c:v>
                </c:pt>
                <c:pt idx="1405">
                  <c:v>1.4405403071742224</c:v>
                </c:pt>
                <c:pt idx="1406">
                  <c:v>1.4495537262185403</c:v>
                </c:pt>
                <c:pt idx="1407">
                  <c:v>1.4522564001929803</c:v>
                </c:pt>
                <c:pt idx="1408">
                  <c:v>1.4716769496343023</c:v>
                </c:pt>
                <c:pt idx="1409">
                  <c:v>1.4617017861053143</c:v>
                </c:pt>
                <c:pt idx="1410">
                  <c:v>1.4526824785116881</c:v>
                </c:pt>
                <c:pt idx="1411">
                  <c:v>1.4637859534161406</c:v>
                </c:pt>
                <c:pt idx="1412">
                  <c:v>1.4859339353672285</c:v>
                </c:pt>
                <c:pt idx="1413">
                  <c:v>1.4543733950283348</c:v>
                </c:pt>
                <c:pt idx="1414">
                  <c:v>1.4831372316735794</c:v>
                </c:pt>
                <c:pt idx="1415">
                  <c:v>1.4790725801432858</c:v>
                </c:pt>
                <c:pt idx="1416">
                  <c:v>1.4766584606945197</c:v>
                </c:pt>
                <c:pt idx="1417">
                  <c:v>1.4791915565061167</c:v>
                </c:pt>
                <c:pt idx="1418">
                  <c:v>1.4682743230537709</c:v>
                </c:pt>
                <c:pt idx="1419">
                  <c:v>1.4638666253295456</c:v>
                </c:pt>
                <c:pt idx="1420">
                  <c:v>1.4528094931303321</c:v>
                </c:pt>
                <c:pt idx="1421">
                  <c:v>1.4475321360545199</c:v>
                </c:pt>
                <c:pt idx="1422">
                  <c:v>1.4371255536709933</c:v>
                </c:pt>
                <c:pt idx="1423">
                  <c:v>1.4492926442765754</c:v>
                </c:pt>
                <c:pt idx="1424">
                  <c:v>1.4507006206367716</c:v>
                </c:pt>
                <c:pt idx="1425">
                  <c:v>1.4574657626097287</c:v>
                </c:pt>
                <c:pt idx="1426">
                  <c:v>1.4758582126109456</c:v>
                </c:pt>
                <c:pt idx="1427">
                  <c:v>1.4648047333111789</c:v>
                </c:pt>
                <c:pt idx="1428">
                  <c:v>1.4676887519001607</c:v>
                </c:pt>
                <c:pt idx="1429">
                  <c:v>1.4498131931672888</c:v>
                </c:pt>
                <c:pt idx="1430">
                  <c:v>1.4602300032879714</c:v>
                </c:pt>
                <c:pt idx="1431">
                  <c:v>1.4582366379549747</c:v>
                </c:pt>
                <c:pt idx="1432">
                  <c:v>1.4673770567754805</c:v>
                </c:pt>
                <c:pt idx="1433">
                  <c:v>1.4712466498556924</c:v>
                </c:pt>
                <c:pt idx="1434">
                  <c:v>1.4686682774345883</c:v>
                </c:pt>
                <c:pt idx="1435">
                  <c:v>1.4876118808354231</c:v>
                </c:pt>
                <c:pt idx="1436">
                  <c:v>1.5122749281370786</c:v>
                </c:pt>
                <c:pt idx="1437">
                  <c:v>1.5120800162016492</c:v>
                </c:pt>
                <c:pt idx="1438">
                  <c:v>1.5271666769612249</c:v>
                </c:pt>
                <c:pt idx="1439">
                  <c:v>1.5464345259552723</c:v>
                </c:pt>
                <c:pt idx="1440">
                  <c:v>1.5703021357258369</c:v>
                </c:pt>
                <c:pt idx="1441">
                  <c:v>1.564883850234104</c:v>
                </c:pt>
                <c:pt idx="1442">
                  <c:v>1.5615607885354821</c:v>
                </c:pt>
                <c:pt idx="1443">
                  <c:v>1.6084210671230226</c:v>
                </c:pt>
                <c:pt idx="1444">
                  <c:v>1.5969111689955025</c:v>
                </c:pt>
                <c:pt idx="1445">
                  <c:v>1.5752856034536489</c:v>
                </c:pt>
                <c:pt idx="1446">
                  <c:v>1.5772563817552507</c:v>
                </c:pt>
                <c:pt idx="1447">
                  <c:v>1.5896043495697205</c:v>
                </c:pt>
                <c:pt idx="1448">
                  <c:v>1.5762710550906756</c:v>
                </c:pt>
                <c:pt idx="1449">
                  <c:v>1.577818493499612</c:v>
                </c:pt>
                <c:pt idx="1450">
                  <c:v>1.5904947235373839</c:v>
                </c:pt>
                <c:pt idx="1451">
                  <c:v>1.5889824409663038</c:v>
                </c:pt>
                <c:pt idx="1452">
                  <c:v>1.6094960468392849</c:v>
                </c:pt>
                <c:pt idx="1453">
                  <c:v>1.5773400232270289</c:v>
                </c:pt>
                <c:pt idx="1454">
                  <c:v>1.5800066685350767</c:v>
                </c:pt>
                <c:pt idx="1455">
                  <c:v>1.5517881106945994</c:v>
                </c:pt>
                <c:pt idx="1456">
                  <c:v>1.5408776094265981</c:v>
                </c:pt>
                <c:pt idx="1457">
                  <c:v>1.551322236678029</c:v>
                </c:pt>
                <c:pt idx="1458">
                  <c:v>1.559987365217377</c:v>
                </c:pt>
                <c:pt idx="1459">
                  <c:v>1.5648036155450842</c:v>
                </c:pt>
                <c:pt idx="1460">
                  <c:v>1.5646482399043358</c:v>
                </c:pt>
                <c:pt idx="1461">
                  <c:v>1.5917590008418148</c:v>
                </c:pt>
                <c:pt idx="1462">
                  <c:v>1.6076432688405922</c:v>
                </c:pt>
                <c:pt idx="1463">
                  <c:v>1.6318881809369126</c:v>
                </c:pt>
                <c:pt idx="1464">
                  <c:v>1.658600088204609</c:v>
                </c:pt>
                <c:pt idx="1465">
                  <c:v>1.6581703519225848</c:v>
                </c:pt>
                <c:pt idx="1466">
                  <c:v>1.6561655189639846</c:v>
                </c:pt>
                <c:pt idx="1467">
                  <c:v>1.610882443735064</c:v>
                </c:pt>
                <c:pt idx="1468">
                  <c:v>1.6155649040538944</c:v>
                </c:pt>
                <c:pt idx="1469">
                  <c:v>1.578626480178609</c:v>
                </c:pt>
                <c:pt idx="1470">
                  <c:v>1.5999447874777921</c:v>
                </c:pt>
                <c:pt idx="1471">
                  <c:v>1.5618847766258075</c:v>
                </c:pt>
                <c:pt idx="1472">
                  <c:v>1.5729685656987751</c:v>
                </c:pt>
                <c:pt idx="1473">
                  <c:v>1.5476842543499856</c:v>
                </c:pt>
                <c:pt idx="1474">
                  <c:v>1.5848360600837013</c:v>
                </c:pt>
                <c:pt idx="1475">
                  <c:v>1.5436816154497714</c:v>
                </c:pt>
                <c:pt idx="1476">
                  <c:v>1.5361313753491959</c:v>
                </c:pt>
                <c:pt idx="1477">
                  <c:v>1.4911070502226744</c:v>
                </c:pt>
                <c:pt idx="1478">
                  <c:v>1.4691767099571784</c:v>
                </c:pt>
                <c:pt idx="1479">
                  <c:v>1.4761389468733026</c:v>
                </c:pt>
                <c:pt idx="1480">
                  <c:v>1.5115745825427498</c:v>
                </c:pt>
                <c:pt idx="1481">
                  <c:v>1.5127098655989357</c:v>
                </c:pt>
                <c:pt idx="1482">
                  <c:v>1.4894123327119673</c:v>
                </c:pt>
                <c:pt idx="1483">
                  <c:v>1.4981303123437186</c:v>
                </c:pt>
                <c:pt idx="1484">
                  <c:v>1.4966081236438205</c:v>
                </c:pt>
                <c:pt idx="1485">
                  <c:v>1.502394563057748</c:v>
                </c:pt>
                <c:pt idx="1486">
                  <c:v>1.4688630653749288</c:v>
                </c:pt>
                <c:pt idx="1487">
                  <c:v>1.4779569360377038</c:v>
                </c:pt>
                <c:pt idx="1488">
                  <c:v>1.4707165000267997</c:v>
                </c:pt>
                <c:pt idx="1489">
                  <c:v>1.4517433492036078</c:v>
                </c:pt>
                <c:pt idx="1490">
                  <c:v>1.4505299686023283</c:v>
                </c:pt>
                <c:pt idx="1491">
                  <c:v>1.4735319863772187</c:v>
                </c:pt>
                <c:pt idx="1492">
                  <c:v>1.4763150902529134</c:v>
                </c:pt>
                <c:pt idx="1493">
                  <c:v>1.4916620521127222</c:v>
                </c:pt>
                <c:pt idx="1494">
                  <c:v>1.478586123075287</c:v>
                </c:pt>
                <c:pt idx="1495">
                  <c:v>1.4936459160732203</c:v>
                </c:pt>
                <c:pt idx="1496">
                  <c:v>1.5066437076415644</c:v>
                </c:pt>
                <c:pt idx="1497">
                  <c:v>1.4979980782709172</c:v>
                </c:pt>
                <c:pt idx="1498">
                  <c:v>1.4840425577834855</c:v>
                </c:pt>
                <c:pt idx="1499">
                  <c:v>1.4903795047019521</c:v>
                </c:pt>
                <c:pt idx="1500">
                  <c:v>1.4702188212250771</c:v>
                </c:pt>
                <c:pt idx="1501">
                  <c:v>1.45542450118911</c:v>
                </c:pt>
                <c:pt idx="1502">
                  <c:v>1.4482941387797876</c:v>
                </c:pt>
                <c:pt idx="1503">
                  <c:v>1.4504897356939841</c:v>
                </c:pt>
                <c:pt idx="1504">
                  <c:v>1.4360562214780042</c:v>
                </c:pt>
                <c:pt idx="1505">
                  <c:v>1.4417270007524006</c:v>
                </c:pt>
                <c:pt idx="1506">
                  <c:v>1.467307249673667</c:v>
                </c:pt>
                <c:pt idx="1507">
                  <c:v>1.4645615326599573</c:v>
                </c:pt>
                <c:pt idx="1508">
                  <c:v>1.4669898049770376</c:v>
                </c:pt>
                <c:pt idx="1509">
                  <c:v>1.4606038210058361</c:v>
                </c:pt>
                <c:pt idx="1510">
                  <c:v>1.4732183332944537</c:v>
                </c:pt>
                <c:pt idx="1511">
                  <c:v>1.4520904325916033</c:v>
                </c:pt>
                <c:pt idx="1512">
                  <c:v>1.455301999583348</c:v>
                </c:pt>
                <c:pt idx="1513">
                  <c:v>1.4556549750107985</c:v>
                </c:pt>
                <c:pt idx="1514">
                  <c:v>1.4733044121199061</c:v>
                </c:pt>
                <c:pt idx="1515">
                  <c:v>1.4615772480282159</c:v>
                </c:pt>
                <c:pt idx="1516">
                  <c:v>1.4469235090423791</c:v>
                </c:pt>
                <c:pt idx="1517">
                  <c:v>1.4290812666520787</c:v>
                </c:pt>
                <c:pt idx="1518">
                  <c:v>1.4291990163733062</c:v>
                </c:pt>
                <c:pt idx="1519">
                  <c:v>1.4409452225864383</c:v>
                </c:pt>
                <c:pt idx="1520">
                  <c:v>1.4460921150224604</c:v>
                </c:pt>
                <c:pt idx="1521">
                  <c:v>1.4324265086043777</c:v>
                </c:pt>
                <c:pt idx="1522">
                  <c:v>1.4679963095876631</c:v>
                </c:pt>
                <c:pt idx="1523">
                  <c:v>1.4801710432782083</c:v>
                </c:pt>
                <c:pt idx="1524">
                  <c:v>1.4800142359469064</c:v>
                </c:pt>
                <c:pt idx="1525">
                  <c:v>1.4717101120314717</c:v>
                </c:pt>
                <c:pt idx="1526">
                  <c:v>1.4760993458878138</c:v>
                </c:pt>
                <c:pt idx="1527">
                  <c:v>1.4609153183596635</c:v>
                </c:pt>
                <c:pt idx="1528">
                  <c:v>1.4663276846368893</c:v>
                </c:pt>
                <c:pt idx="1529">
                  <c:v>1.5186459014321043</c:v>
                </c:pt>
                <c:pt idx="1530">
                  <c:v>1.5236245541975832</c:v>
                </c:pt>
                <c:pt idx="1531">
                  <c:v>1.5264349134413855</c:v>
                </c:pt>
                <c:pt idx="1532">
                  <c:v>1.5242495311249942</c:v>
                </c:pt>
                <c:pt idx="1533">
                  <c:v>1.5198826795818769</c:v>
                </c:pt>
                <c:pt idx="1534">
                  <c:v>1.5207018403974886</c:v>
                </c:pt>
                <c:pt idx="1535">
                  <c:v>1.5118041230906534</c:v>
                </c:pt>
                <c:pt idx="1536">
                  <c:v>1.5009910229539019</c:v>
                </c:pt>
                <c:pt idx="1537">
                  <c:v>1.5074818625799835</c:v>
                </c:pt>
                <c:pt idx="1538">
                  <c:v>1.5043509615912092</c:v>
                </c:pt>
                <c:pt idx="1539">
                  <c:v>1.4961748647559054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57-4829-96BA-0BECED599ABE}"/>
            </c:ext>
          </c:extLst>
        </c:ser>
        <c:ser>
          <c:idx val="5"/>
          <c:order val="5"/>
          <c:tx>
            <c:strRef>
              <c:f>Comparison!$N$1</c:f>
              <c:strCache>
                <c:ptCount val="1"/>
                <c:pt idx="0">
                  <c:v>净值(0.90-1.15,10)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Comparison!$N$2:$N$1541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1.0015202310751232</c:v>
                </c:pt>
                <c:pt idx="221">
                  <c:v>1.0130835479809615</c:v>
                </c:pt>
                <c:pt idx="222">
                  <c:v>0.98241721777417412</c:v>
                </c:pt>
                <c:pt idx="223">
                  <c:v>0.98836396055705467</c:v>
                </c:pt>
                <c:pt idx="224">
                  <c:v>0.96417683207432492</c:v>
                </c:pt>
                <c:pt idx="225">
                  <c:v>0.96202896107528646</c:v>
                </c:pt>
                <c:pt idx="226">
                  <c:v>0.95556374053292603</c:v>
                </c:pt>
                <c:pt idx="227">
                  <c:v>0.95799352288691075</c:v>
                </c:pt>
                <c:pt idx="228">
                  <c:v>0.93627948093822633</c:v>
                </c:pt>
                <c:pt idx="229">
                  <c:v>0.93477538070273591</c:v>
                </c:pt>
                <c:pt idx="230">
                  <c:v>0.94925607363001951</c:v>
                </c:pt>
                <c:pt idx="231">
                  <c:v>0.93947319147930564</c:v>
                </c:pt>
                <c:pt idx="232">
                  <c:v>0.92836607888481604</c:v>
                </c:pt>
                <c:pt idx="233">
                  <c:v>0.93268105975229276</c:v>
                </c:pt>
                <c:pt idx="234">
                  <c:v>0.93012623204963862</c:v>
                </c:pt>
                <c:pt idx="235">
                  <c:v>0.90211522058396543</c:v>
                </c:pt>
                <c:pt idx="236">
                  <c:v>0.90090369156653094</c:v>
                </c:pt>
                <c:pt idx="237">
                  <c:v>0.88878977854743446</c:v>
                </c:pt>
                <c:pt idx="238">
                  <c:v>0.90691241849845128</c:v>
                </c:pt>
                <c:pt idx="239">
                  <c:v>0.89110818370644751</c:v>
                </c:pt>
                <c:pt idx="240">
                  <c:v>0.90116425777441544</c:v>
                </c:pt>
                <c:pt idx="241">
                  <c:v>0.89236863899321073</c:v>
                </c:pt>
                <c:pt idx="242">
                  <c:v>0.90276945327228764</c:v>
                </c:pt>
                <c:pt idx="243">
                  <c:v>0.89869107869926734</c:v>
                </c:pt>
                <c:pt idx="244">
                  <c:v>0.88798843322719623</c:v>
                </c:pt>
                <c:pt idx="245">
                  <c:v>0.90444692746964672</c:v>
                </c:pt>
                <c:pt idx="246">
                  <c:v>0.90816343222724394</c:v>
                </c:pt>
                <c:pt idx="247">
                  <c:v>0.90662068810091156</c:v>
                </c:pt>
                <c:pt idx="248">
                  <c:v>0.90270081538603109</c:v>
                </c:pt>
                <c:pt idx="249">
                  <c:v>0.91978978307613846</c:v>
                </c:pt>
                <c:pt idx="250">
                  <c:v>0.91039560964856359</c:v>
                </c:pt>
                <c:pt idx="251">
                  <c:v>0.91418878574458662</c:v>
                </c:pt>
                <c:pt idx="252">
                  <c:v>0.87863607233147778</c:v>
                </c:pt>
                <c:pt idx="253">
                  <c:v>0.88422522765765021</c:v>
                </c:pt>
                <c:pt idx="254">
                  <c:v>0.87840139606752055</c:v>
                </c:pt>
                <c:pt idx="255">
                  <c:v>0.8886581061377965</c:v>
                </c:pt>
                <c:pt idx="256">
                  <c:v>0.91856642000127853</c:v>
                </c:pt>
                <c:pt idx="257">
                  <c:v>0.9194870494682218</c:v>
                </c:pt>
                <c:pt idx="258">
                  <c:v>0.94695279431537105</c:v>
                </c:pt>
                <c:pt idx="259">
                  <c:v>0.94140745129350833</c:v>
                </c:pt>
                <c:pt idx="260">
                  <c:v>0.94357080298727647</c:v>
                </c:pt>
                <c:pt idx="261">
                  <c:v>0.94020026822795388</c:v>
                </c:pt>
                <c:pt idx="262">
                  <c:v>0.92018316834889469</c:v>
                </c:pt>
                <c:pt idx="263">
                  <c:v>0.92263988822782883</c:v>
                </c:pt>
                <c:pt idx="264">
                  <c:v>0.92617995531737651</c:v>
                </c:pt>
                <c:pt idx="265">
                  <c:v>0.93521875650160768</c:v>
                </c:pt>
                <c:pt idx="266">
                  <c:v>0.94967758977321959</c:v>
                </c:pt>
                <c:pt idx="267">
                  <c:v>0.94248036243640487</c:v>
                </c:pt>
                <c:pt idx="268">
                  <c:v>0.94177588082601493</c:v>
                </c:pt>
                <c:pt idx="269">
                  <c:v>0.95207752928012235</c:v>
                </c:pt>
                <c:pt idx="270">
                  <c:v>0.94459571790220331</c:v>
                </c:pt>
                <c:pt idx="271">
                  <c:v>0.94500028860298924</c:v>
                </c:pt>
                <c:pt idx="272">
                  <c:v>0.93737581897007782</c:v>
                </c:pt>
                <c:pt idx="273">
                  <c:v>0.93891624204773672</c:v>
                </c:pt>
                <c:pt idx="274">
                  <c:v>0.93279686614909851</c:v>
                </c:pt>
                <c:pt idx="275">
                  <c:v>0.92667601792746801</c:v>
                </c:pt>
                <c:pt idx="276">
                  <c:v>0.94558802456196056</c:v>
                </c:pt>
                <c:pt idx="277">
                  <c:v>0.94443791402332888</c:v>
                </c:pt>
                <c:pt idx="278">
                  <c:v>0.94885469160302705</c:v>
                </c:pt>
                <c:pt idx="279">
                  <c:v>0.95245267898888442</c:v>
                </c:pt>
                <c:pt idx="280">
                  <c:v>0.94938493507425215</c:v>
                </c:pt>
                <c:pt idx="281">
                  <c:v>0.94194342866009517</c:v>
                </c:pt>
                <c:pt idx="282">
                  <c:v>0.93682339175958818</c:v>
                </c:pt>
                <c:pt idx="283">
                  <c:v>0.94492736475325367</c:v>
                </c:pt>
                <c:pt idx="284">
                  <c:v>0.94480375219420021</c:v>
                </c:pt>
                <c:pt idx="285">
                  <c:v>0.95439846947125329</c:v>
                </c:pt>
                <c:pt idx="286">
                  <c:v>0.95707734967868718</c:v>
                </c:pt>
                <c:pt idx="287">
                  <c:v>0.95950422497442167</c:v>
                </c:pt>
                <c:pt idx="288">
                  <c:v>0.95044965925541958</c:v>
                </c:pt>
                <c:pt idx="289">
                  <c:v>0.95379693104035701</c:v>
                </c:pt>
                <c:pt idx="290">
                  <c:v>0.95260775009296417</c:v>
                </c:pt>
                <c:pt idx="291">
                  <c:v>0.95117122694732825</c:v>
                </c:pt>
                <c:pt idx="292">
                  <c:v>0.95401034752126124</c:v>
                </c:pt>
                <c:pt idx="293">
                  <c:v>0.95096386426834034</c:v>
                </c:pt>
                <c:pt idx="294">
                  <c:v>0.9531039877391817</c:v>
                </c:pt>
                <c:pt idx="295">
                  <c:v>0.95058925587854093</c:v>
                </c:pt>
                <c:pt idx="296">
                  <c:v>0.94947689662898416</c:v>
                </c:pt>
                <c:pt idx="297">
                  <c:v>0.94687873113705323</c:v>
                </c:pt>
                <c:pt idx="298">
                  <c:v>0.95455599238757571</c:v>
                </c:pt>
                <c:pt idx="299">
                  <c:v>0.95269682990159077</c:v>
                </c:pt>
                <c:pt idx="300">
                  <c:v>0.9519540925437846</c:v>
                </c:pt>
                <c:pt idx="301">
                  <c:v>0.93419537306778178</c:v>
                </c:pt>
                <c:pt idx="302">
                  <c:v>0.92456990169755948</c:v>
                </c:pt>
                <c:pt idx="303">
                  <c:v>0.92331142586859805</c:v>
                </c:pt>
                <c:pt idx="304">
                  <c:v>0.92509884764827444</c:v>
                </c:pt>
                <c:pt idx="305">
                  <c:v>0.9272612651650286</c:v>
                </c:pt>
                <c:pt idx="306">
                  <c:v>0.92522405018432718</c:v>
                </c:pt>
                <c:pt idx="307">
                  <c:v>0.92559400512417556</c:v>
                </c:pt>
                <c:pt idx="308">
                  <c:v>0.92364489725206267</c:v>
                </c:pt>
                <c:pt idx="309">
                  <c:v>0.92410120870284895</c:v>
                </c:pt>
                <c:pt idx="310">
                  <c:v>0.92123878862552355</c:v>
                </c:pt>
                <c:pt idx="311">
                  <c:v>0.92538727956346778</c:v>
                </c:pt>
                <c:pt idx="312">
                  <c:v>0.92571925110821607</c:v>
                </c:pt>
                <c:pt idx="313">
                  <c:v>0.91970434297414738</c:v>
                </c:pt>
                <c:pt idx="314">
                  <c:v>0.92182053267546105</c:v>
                </c:pt>
                <c:pt idx="315">
                  <c:v>0.92173750934130128</c:v>
                </c:pt>
                <c:pt idx="316">
                  <c:v>0.92343914283266482</c:v>
                </c:pt>
                <c:pt idx="317">
                  <c:v>0.92804683259227905</c:v>
                </c:pt>
                <c:pt idx="318">
                  <c:v>0.95644906016088049</c:v>
                </c:pt>
                <c:pt idx="319">
                  <c:v>0.94910994004779781</c:v>
                </c:pt>
                <c:pt idx="320">
                  <c:v>0.94807564561855795</c:v>
                </c:pt>
                <c:pt idx="321">
                  <c:v>0.9538711338812117</c:v>
                </c:pt>
                <c:pt idx="322">
                  <c:v>0.94861347865778745</c:v>
                </c:pt>
                <c:pt idx="323">
                  <c:v>0.9494410657936907</c:v>
                </c:pt>
                <c:pt idx="324">
                  <c:v>0.94790928856479328</c:v>
                </c:pt>
                <c:pt idx="325">
                  <c:v>0.9265425062818593</c:v>
                </c:pt>
                <c:pt idx="326">
                  <c:v>0.93014591367965149</c:v>
                </c:pt>
                <c:pt idx="327">
                  <c:v>0.93253675876413877</c:v>
                </c:pt>
                <c:pt idx="328">
                  <c:v>0.93084773133923449</c:v>
                </c:pt>
                <c:pt idx="329">
                  <c:v>0.93352716531943269</c:v>
                </c:pt>
                <c:pt idx="330">
                  <c:v>0.93513666645325244</c:v>
                </c:pt>
                <c:pt idx="331">
                  <c:v>0.93431124118617326</c:v>
                </c:pt>
                <c:pt idx="332">
                  <c:v>0.93823002050928805</c:v>
                </c:pt>
                <c:pt idx="333">
                  <c:v>0.93509452834263596</c:v>
                </c:pt>
                <c:pt idx="334">
                  <c:v>0.92536889907046993</c:v>
                </c:pt>
                <c:pt idx="335">
                  <c:v>0.9333258875366276</c:v>
                </c:pt>
                <c:pt idx="336">
                  <c:v>0.93551388612294395</c:v>
                </c:pt>
                <c:pt idx="337">
                  <c:v>0.94232116401118049</c:v>
                </c:pt>
                <c:pt idx="338">
                  <c:v>0.94285760773059368</c:v>
                </c:pt>
                <c:pt idx="339">
                  <c:v>0.9455784000752242</c:v>
                </c:pt>
                <c:pt idx="340">
                  <c:v>0.95860709845684544</c:v>
                </c:pt>
                <c:pt idx="341">
                  <c:v>0.96105752144500756</c:v>
                </c:pt>
                <c:pt idx="342">
                  <c:v>0.96052288317918122</c:v>
                </c:pt>
                <c:pt idx="343">
                  <c:v>0.96265961565229663</c:v>
                </c:pt>
                <c:pt idx="344">
                  <c:v>0.95813946959215412</c:v>
                </c:pt>
                <c:pt idx="345">
                  <c:v>0.96286436759960237</c:v>
                </c:pt>
                <c:pt idx="346">
                  <c:v>0.97939465154235261</c:v>
                </c:pt>
                <c:pt idx="347">
                  <c:v>0.98025513043483758</c:v>
                </c:pt>
                <c:pt idx="348">
                  <c:v>0.97947626524639175</c:v>
                </c:pt>
                <c:pt idx="349">
                  <c:v>0.98074606744872572</c:v>
                </c:pt>
                <c:pt idx="350">
                  <c:v>0.97762720142924175</c:v>
                </c:pt>
                <c:pt idx="351">
                  <c:v>0.97414974625327333</c:v>
                </c:pt>
                <c:pt idx="352">
                  <c:v>0.97242918369786269</c:v>
                </c:pt>
                <c:pt idx="353">
                  <c:v>0.97636860276994786</c:v>
                </c:pt>
                <c:pt idx="354">
                  <c:v>0.96975327744176121</c:v>
                </c:pt>
                <c:pt idx="355">
                  <c:v>0.97028703385002257</c:v>
                </c:pt>
                <c:pt idx="356">
                  <c:v>0.9796681484169727</c:v>
                </c:pt>
                <c:pt idx="357">
                  <c:v>0.9765807902364303</c:v>
                </c:pt>
                <c:pt idx="358">
                  <c:v>0.97481384793758297</c:v>
                </c:pt>
                <c:pt idx="359">
                  <c:v>0.97119115241535869</c:v>
                </c:pt>
                <c:pt idx="360">
                  <c:v>0.96682600775374805</c:v>
                </c:pt>
                <c:pt idx="361">
                  <c:v>0.96686722347428988</c:v>
                </c:pt>
                <c:pt idx="362">
                  <c:v>0.96612493864862536</c:v>
                </c:pt>
                <c:pt idx="363">
                  <c:v>0.96546504541411582</c:v>
                </c:pt>
                <c:pt idx="364">
                  <c:v>0.96897153710172801</c:v>
                </c:pt>
                <c:pt idx="365">
                  <c:v>0.97280860695637994</c:v>
                </c:pt>
                <c:pt idx="366">
                  <c:v>0.9797785976114145</c:v>
                </c:pt>
                <c:pt idx="367">
                  <c:v>0.97784030391049381</c:v>
                </c:pt>
                <c:pt idx="368">
                  <c:v>0.98076689580676357</c:v>
                </c:pt>
                <c:pt idx="369">
                  <c:v>1.0003119704167072</c:v>
                </c:pt>
                <c:pt idx="370">
                  <c:v>1.0189356866492869</c:v>
                </c:pt>
                <c:pt idx="371">
                  <c:v>1.011520985006529</c:v>
                </c:pt>
                <c:pt idx="372">
                  <c:v>1.0084643477071418</c:v>
                </c:pt>
                <c:pt idx="373">
                  <c:v>1.0042875962792255</c:v>
                </c:pt>
                <c:pt idx="374">
                  <c:v>1.0087096062432737</c:v>
                </c:pt>
                <c:pt idx="375">
                  <c:v>1.0041223285147023</c:v>
                </c:pt>
                <c:pt idx="376">
                  <c:v>1.0055552858410175</c:v>
                </c:pt>
                <c:pt idx="377">
                  <c:v>1.0016601526435371</c:v>
                </c:pt>
                <c:pt idx="378">
                  <c:v>0.99780524765485745</c:v>
                </c:pt>
                <c:pt idx="379">
                  <c:v>0.99718977439575662</c:v>
                </c:pt>
                <c:pt idx="380">
                  <c:v>0.99649155714218185</c:v>
                </c:pt>
                <c:pt idx="381">
                  <c:v>1.0008461162596731</c:v>
                </c:pt>
                <c:pt idx="382">
                  <c:v>1.0033938964000144</c:v>
                </c:pt>
                <c:pt idx="383">
                  <c:v>0.99719179079048148</c:v>
                </c:pt>
                <c:pt idx="384">
                  <c:v>1.0016237907824719</c:v>
                </c:pt>
                <c:pt idx="385">
                  <c:v>1.0020345178993242</c:v>
                </c:pt>
                <c:pt idx="386">
                  <c:v>1.0045799096513714</c:v>
                </c:pt>
                <c:pt idx="387">
                  <c:v>1.0063865603513087</c:v>
                </c:pt>
                <c:pt idx="388">
                  <c:v>1.0070434652788807</c:v>
                </c:pt>
                <c:pt idx="389">
                  <c:v>1.0036354652944499</c:v>
                </c:pt>
                <c:pt idx="390">
                  <c:v>0.99141615111839176</c:v>
                </c:pt>
                <c:pt idx="391">
                  <c:v>0.98833190615257527</c:v>
                </c:pt>
                <c:pt idx="392">
                  <c:v>0.98306168102394997</c:v>
                </c:pt>
                <c:pt idx="393">
                  <c:v>0.9882891548897057</c:v>
                </c:pt>
                <c:pt idx="394">
                  <c:v>0.98714047756027512</c:v>
                </c:pt>
                <c:pt idx="395">
                  <c:v>0.98812522182678753</c:v>
                </c:pt>
                <c:pt idx="396">
                  <c:v>0.99198391541008857</c:v>
                </c:pt>
                <c:pt idx="397">
                  <c:v>0.99001423596226212</c:v>
                </c:pt>
                <c:pt idx="398">
                  <c:v>0.9806189370652082</c:v>
                </c:pt>
                <c:pt idx="399">
                  <c:v>0.98257308908558483</c:v>
                </c:pt>
                <c:pt idx="400">
                  <c:v>0.97878522058486861</c:v>
                </c:pt>
                <c:pt idx="401">
                  <c:v>0.98319002783421261</c:v>
                </c:pt>
                <c:pt idx="402">
                  <c:v>0.98524921116419706</c:v>
                </c:pt>
                <c:pt idx="403">
                  <c:v>0.9963268302991255</c:v>
                </c:pt>
                <c:pt idx="404">
                  <c:v>0.997479486068091</c:v>
                </c:pt>
                <c:pt idx="405">
                  <c:v>0.99422867835042184</c:v>
                </c:pt>
                <c:pt idx="406">
                  <c:v>0.99443440779324921</c:v>
                </c:pt>
                <c:pt idx="407">
                  <c:v>0.9980566847961676</c:v>
                </c:pt>
                <c:pt idx="408">
                  <c:v>0.99130056823867574</c:v>
                </c:pt>
                <c:pt idx="409">
                  <c:v>1.002074554151366</c:v>
                </c:pt>
                <c:pt idx="410">
                  <c:v>1.0007940896493264</c:v>
                </c:pt>
                <c:pt idx="411">
                  <c:v>1.0013275160463249</c:v>
                </c:pt>
                <c:pt idx="412">
                  <c:v>1.0070289257754548</c:v>
                </c:pt>
                <c:pt idx="413">
                  <c:v>1.0172880482841673</c:v>
                </c:pt>
                <c:pt idx="414">
                  <c:v>1.0153508180089297</c:v>
                </c:pt>
                <c:pt idx="415">
                  <c:v>1.0122865573957853</c:v>
                </c:pt>
                <c:pt idx="416">
                  <c:v>1.0103848887227236</c:v>
                </c:pt>
                <c:pt idx="417">
                  <c:v>1.011196599324544</c:v>
                </c:pt>
                <c:pt idx="418">
                  <c:v>1.0106690255479571</c:v>
                </c:pt>
                <c:pt idx="419">
                  <c:v>1.0144867944474081</c:v>
                </c:pt>
                <c:pt idx="420">
                  <c:v>1.0089446981542709</c:v>
                </c:pt>
                <c:pt idx="421">
                  <c:v>1.0184207631114206</c:v>
                </c:pt>
                <c:pt idx="422">
                  <c:v>1.0173447536786682</c:v>
                </c:pt>
                <c:pt idx="423">
                  <c:v>1.0195125717573965</c:v>
                </c:pt>
                <c:pt idx="424">
                  <c:v>1.0225394337707341</c:v>
                </c:pt>
                <c:pt idx="425">
                  <c:v>1.0161317267737673</c:v>
                </c:pt>
                <c:pt idx="426">
                  <c:v>1.0257357646360177</c:v>
                </c:pt>
                <c:pt idx="427">
                  <c:v>1.0329916946167519</c:v>
                </c:pt>
                <c:pt idx="428">
                  <c:v>1.0373520997466383</c:v>
                </c:pt>
                <c:pt idx="429">
                  <c:v>1.0347035104561138</c:v>
                </c:pt>
                <c:pt idx="430">
                  <c:v>1.0327958742086278</c:v>
                </c:pt>
                <c:pt idx="431">
                  <c:v>1.0361863779461231</c:v>
                </c:pt>
                <c:pt idx="432">
                  <c:v>1.0348977491960345</c:v>
                </c:pt>
                <c:pt idx="433">
                  <c:v>1.0445833441471351</c:v>
                </c:pt>
                <c:pt idx="434">
                  <c:v>1.0498345365191046</c:v>
                </c:pt>
                <c:pt idx="435">
                  <c:v>1.0526596341658829</c:v>
                </c:pt>
                <c:pt idx="436">
                  <c:v>1.0561550269497288</c:v>
                </c:pt>
                <c:pt idx="437">
                  <c:v>1.0631688533778942</c:v>
                </c:pt>
                <c:pt idx="438">
                  <c:v>1.0640948990281773</c:v>
                </c:pt>
                <c:pt idx="439">
                  <c:v>1.0538423537636152</c:v>
                </c:pt>
                <c:pt idx="440">
                  <c:v>1.04462475309771</c:v>
                </c:pt>
                <c:pt idx="441">
                  <c:v>1.0499358110846413</c:v>
                </c:pt>
                <c:pt idx="442">
                  <c:v>1.0450710511346799</c:v>
                </c:pt>
                <c:pt idx="443">
                  <c:v>1.0310622176956168</c:v>
                </c:pt>
                <c:pt idx="444">
                  <c:v>1.0283849927695259</c:v>
                </c:pt>
                <c:pt idx="445">
                  <c:v>1.0313024544799376</c:v>
                </c:pt>
                <c:pt idx="446">
                  <c:v>1.0334914022089299</c:v>
                </c:pt>
                <c:pt idx="447">
                  <c:v>1.0463839454450057</c:v>
                </c:pt>
                <c:pt idx="448">
                  <c:v>1.0355964820899031</c:v>
                </c:pt>
                <c:pt idx="449">
                  <c:v>1.0297635277706698</c:v>
                </c:pt>
                <c:pt idx="450">
                  <c:v>1.0255880766931891</c:v>
                </c:pt>
                <c:pt idx="451">
                  <c:v>1.0068862170391617</c:v>
                </c:pt>
                <c:pt idx="452">
                  <c:v>1.0032577251090062</c:v>
                </c:pt>
                <c:pt idx="453">
                  <c:v>0.99991583931229888</c:v>
                </c:pt>
                <c:pt idx="454">
                  <c:v>0.9984586962729598</c:v>
                </c:pt>
                <c:pt idx="455">
                  <c:v>1.0011328027755511</c:v>
                </c:pt>
                <c:pt idx="456">
                  <c:v>0.99947125228255584</c:v>
                </c:pt>
                <c:pt idx="457">
                  <c:v>0.99635266350464557</c:v>
                </c:pt>
                <c:pt idx="458">
                  <c:v>1.0006877318588936</c:v>
                </c:pt>
                <c:pt idx="459">
                  <c:v>0.99776865556965633</c:v>
                </c:pt>
                <c:pt idx="460">
                  <c:v>0.99412281750638265</c:v>
                </c:pt>
                <c:pt idx="461">
                  <c:v>0.99282623950814286</c:v>
                </c:pt>
                <c:pt idx="462">
                  <c:v>0.99602921868622207</c:v>
                </c:pt>
                <c:pt idx="463">
                  <c:v>1.0027608994522115</c:v>
                </c:pt>
                <c:pt idx="464">
                  <c:v>1.0093292288450704</c:v>
                </c:pt>
                <c:pt idx="465">
                  <c:v>1.0080726291762288</c:v>
                </c:pt>
                <c:pt idx="466">
                  <c:v>1.004952852947995</c:v>
                </c:pt>
                <c:pt idx="467">
                  <c:v>1.0063307553490626</c:v>
                </c:pt>
                <c:pt idx="468">
                  <c:v>1.0039391500607904</c:v>
                </c:pt>
                <c:pt idx="469">
                  <c:v>1.0000481172740003</c:v>
                </c:pt>
                <c:pt idx="470">
                  <c:v>0.99733203829838424</c:v>
                </c:pt>
                <c:pt idx="471">
                  <c:v>1.0026846422339404</c:v>
                </c:pt>
                <c:pt idx="472">
                  <c:v>1.0139165339389535</c:v>
                </c:pt>
                <c:pt idx="473">
                  <c:v>1.0097545306392812</c:v>
                </c:pt>
                <c:pt idx="474">
                  <c:v>1.0152945670304172</c:v>
                </c:pt>
                <c:pt idx="475">
                  <c:v>1.0117079220437257</c:v>
                </c:pt>
                <c:pt idx="476">
                  <c:v>1.0167602372016704</c:v>
                </c:pt>
                <c:pt idx="477">
                  <c:v>1.0165189728784843</c:v>
                </c:pt>
                <c:pt idx="478">
                  <c:v>1.0190502456668598</c:v>
                </c:pt>
                <c:pt idx="479">
                  <c:v>1.0202129683411885</c:v>
                </c:pt>
                <c:pt idx="480">
                  <c:v>1.0234966406785291</c:v>
                </c:pt>
                <c:pt idx="481">
                  <c:v>1.0152379379482692</c:v>
                </c:pt>
                <c:pt idx="482">
                  <c:v>1.0156404555470309</c:v>
                </c:pt>
                <c:pt idx="483">
                  <c:v>1.0125752721403039</c:v>
                </c:pt>
                <c:pt idx="484">
                  <c:v>1.0177140979182104</c:v>
                </c:pt>
                <c:pt idx="485">
                  <c:v>1.0201308013604513</c:v>
                </c:pt>
                <c:pt idx="486">
                  <c:v>1.0248289782165791</c:v>
                </c:pt>
                <c:pt idx="487">
                  <c:v>1.0294201263695233</c:v>
                </c:pt>
                <c:pt idx="488">
                  <c:v>1.0263876990423617</c:v>
                </c:pt>
                <c:pt idx="489">
                  <c:v>1.0259025164038382</c:v>
                </c:pt>
                <c:pt idx="490">
                  <c:v>1.0271160277788129</c:v>
                </c:pt>
                <c:pt idx="491">
                  <c:v>1.0228686208750011</c:v>
                </c:pt>
                <c:pt idx="492">
                  <c:v>1.036095684117015</c:v>
                </c:pt>
                <c:pt idx="493">
                  <c:v>1.0354887082390807</c:v>
                </c:pt>
                <c:pt idx="494">
                  <c:v>1.0366606927268909</c:v>
                </c:pt>
                <c:pt idx="495">
                  <c:v>1.0332249764516879</c:v>
                </c:pt>
                <c:pt idx="496">
                  <c:v>1.0324974443126702</c:v>
                </c:pt>
                <c:pt idx="497">
                  <c:v>1.025420530618244</c:v>
                </c:pt>
                <c:pt idx="498">
                  <c:v>1.025703633961411</c:v>
                </c:pt>
                <c:pt idx="499">
                  <c:v>1.0258654940971954</c:v>
                </c:pt>
                <c:pt idx="500">
                  <c:v>1.0196740264160802</c:v>
                </c:pt>
                <c:pt idx="501">
                  <c:v>1.0157077775139829</c:v>
                </c:pt>
                <c:pt idx="502">
                  <c:v>1.0180560382175246</c:v>
                </c:pt>
                <c:pt idx="503">
                  <c:v>1.0200403871350538</c:v>
                </c:pt>
                <c:pt idx="504">
                  <c:v>1.0204453048594802</c:v>
                </c:pt>
                <c:pt idx="505">
                  <c:v>1.0155059946013998</c:v>
                </c:pt>
                <c:pt idx="506">
                  <c:v>1.0124290104255926</c:v>
                </c:pt>
                <c:pt idx="507">
                  <c:v>1.0202418189558258</c:v>
                </c:pt>
                <c:pt idx="508">
                  <c:v>1.0187859251933431</c:v>
                </c:pt>
                <c:pt idx="509">
                  <c:v>1.0204433750646966</c:v>
                </c:pt>
                <c:pt idx="510">
                  <c:v>1.0253358037877109</c:v>
                </c:pt>
                <c:pt idx="511">
                  <c:v>1.0159975906384608</c:v>
                </c:pt>
                <c:pt idx="512">
                  <c:v>1.017088484127652</c:v>
                </c:pt>
                <c:pt idx="513">
                  <c:v>1.0192729785868613</c:v>
                </c:pt>
                <c:pt idx="514">
                  <c:v>1.0128820198300617</c:v>
                </c:pt>
                <c:pt idx="515">
                  <c:v>1.0157531954714705</c:v>
                </c:pt>
                <c:pt idx="516">
                  <c:v>1.0231984051645275</c:v>
                </c:pt>
                <c:pt idx="517">
                  <c:v>1.0217823423968992</c:v>
                </c:pt>
                <c:pt idx="518">
                  <c:v>1.01955868578458</c:v>
                </c:pt>
                <c:pt idx="519">
                  <c:v>1.0187095926531764</c:v>
                </c:pt>
                <c:pt idx="520">
                  <c:v>1.0150289911900507</c:v>
                </c:pt>
                <c:pt idx="521">
                  <c:v>1.0200854474835401</c:v>
                </c:pt>
                <c:pt idx="522">
                  <c:v>1.0304023775361042</c:v>
                </c:pt>
                <c:pt idx="523">
                  <c:v>1.0311304284560441</c:v>
                </c:pt>
                <c:pt idx="524">
                  <c:v>1.0311707914985262</c:v>
                </c:pt>
                <c:pt idx="525">
                  <c:v>1.028547337502745</c:v>
                </c:pt>
                <c:pt idx="526">
                  <c:v>1.0289918648333281</c:v>
                </c:pt>
                <c:pt idx="527">
                  <c:v>1.0274152003774701</c:v>
                </c:pt>
                <c:pt idx="528">
                  <c:v>1.0245851450495456</c:v>
                </c:pt>
                <c:pt idx="529">
                  <c:v>1.0178326955738872</c:v>
                </c:pt>
                <c:pt idx="530">
                  <c:v>1.0187588105349552</c:v>
                </c:pt>
                <c:pt idx="531">
                  <c:v>1.0129006473960254</c:v>
                </c:pt>
                <c:pt idx="532">
                  <c:v>1.0073232899782247</c:v>
                </c:pt>
                <c:pt idx="533">
                  <c:v>1.0100161055934929</c:v>
                </c:pt>
                <c:pt idx="534">
                  <c:v>1.0139831759218259</c:v>
                </c:pt>
                <c:pt idx="535">
                  <c:v>1.0119187543131036</c:v>
                </c:pt>
                <c:pt idx="536">
                  <c:v>1.01438727325131</c:v>
                </c:pt>
                <c:pt idx="537">
                  <c:v>1.0132540695723162</c:v>
                </c:pt>
                <c:pt idx="538">
                  <c:v>1.0152369225723499</c:v>
                </c:pt>
                <c:pt idx="539">
                  <c:v>1.0136180670313402</c:v>
                </c:pt>
                <c:pt idx="540">
                  <c:v>1.0105426712800705</c:v>
                </c:pt>
                <c:pt idx="541">
                  <c:v>1.007709638840262</c:v>
                </c:pt>
                <c:pt idx="542">
                  <c:v>1.0055639736362738</c:v>
                </c:pt>
                <c:pt idx="543">
                  <c:v>1.0028103906217867</c:v>
                </c:pt>
                <c:pt idx="544">
                  <c:v>1.0047947904739982</c:v>
                </c:pt>
                <c:pt idx="545">
                  <c:v>1.0036200703993465</c:v>
                </c:pt>
                <c:pt idx="546">
                  <c:v>1.0060907840108644</c:v>
                </c:pt>
                <c:pt idx="547">
                  <c:v>1.0112353707911832</c:v>
                </c:pt>
                <c:pt idx="548">
                  <c:v>1.0258576713417631</c:v>
                </c:pt>
                <c:pt idx="549">
                  <c:v>1.0271897016438074</c:v>
                </c:pt>
                <c:pt idx="550">
                  <c:v>1.0291701107462921</c:v>
                </c:pt>
                <c:pt idx="551">
                  <c:v>1.0207222966425766</c:v>
                </c:pt>
                <c:pt idx="552">
                  <c:v>1.0176507899474216</c:v>
                </c:pt>
                <c:pt idx="553">
                  <c:v>1.0195918992007964</c:v>
                </c:pt>
                <c:pt idx="554">
                  <c:v>1.0268333764041835</c:v>
                </c:pt>
                <c:pt idx="555">
                  <c:v>1.038887832712893</c:v>
                </c:pt>
                <c:pt idx="556">
                  <c:v>1.0372705783216467</c:v>
                </c:pt>
                <c:pt idx="557">
                  <c:v>1.0623549866201363</c:v>
                </c:pt>
                <c:pt idx="558">
                  <c:v>1.0626733214601962</c:v>
                </c:pt>
                <c:pt idx="559">
                  <c:v>1.0650488066987343</c:v>
                </c:pt>
                <c:pt idx="560">
                  <c:v>1.0703583947614697</c:v>
                </c:pt>
                <c:pt idx="561">
                  <c:v>1.0623216204477102</c:v>
                </c:pt>
                <c:pt idx="562">
                  <c:v>1.0517594479776606</c:v>
                </c:pt>
                <c:pt idx="563">
                  <c:v>1.0576259954238778</c:v>
                </c:pt>
                <c:pt idx="564">
                  <c:v>1.066398165957462</c:v>
                </c:pt>
                <c:pt idx="565">
                  <c:v>1.073791041334653</c:v>
                </c:pt>
                <c:pt idx="566">
                  <c:v>1.0793633871641011</c:v>
                </c:pt>
                <c:pt idx="567">
                  <c:v>1.0786129570459038</c:v>
                </c:pt>
                <c:pt idx="568">
                  <c:v>1.0778627796495748</c:v>
                </c:pt>
                <c:pt idx="569">
                  <c:v>1.0670299084249033</c:v>
                </c:pt>
                <c:pt idx="570">
                  <c:v>1.0611518149868473</c:v>
                </c:pt>
                <c:pt idx="571">
                  <c:v>1.0593039162804341</c:v>
                </c:pt>
                <c:pt idx="572">
                  <c:v>1.0736998788266841</c:v>
                </c:pt>
                <c:pt idx="573">
                  <c:v>1.0690637827040606</c:v>
                </c:pt>
                <c:pt idx="574">
                  <c:v>1.0786739206842004</c:v>
                </c:pt>
                <c:pt idx="575">
                  <c:v>1.0837173107840765</c:v>
                </c:pt>
                <c:pt idx="576">
                  <c:v>1.0893958068342955</c:v>
                </c:pt>
                <c:pt idx="577">
                  <c:v>1.0908934435510615</c:v>
                </c:pt>
                <c:pt idx="578">
                  <c:v>1.0946886393190602</c:v>
                </c:pt>
                <c:pt idx="579">
                  <c:v>1.0893825920866349</c:v>
                </c:pt>
                <c:pt idx="580">
                  <c:v>1.095625291132388</c:v>
                </c:pt>
                <c:pt idx="581">
                  <c:v>1.0937766058637706</c:v>
                </c:pt>
                <c:pt idx="582">
                  <c:v>1.0894046503992088</c:v>
                </c:pt>
                <c:pt idx="583">
                  <c:v>1.0813959546113441</c:v>
                </c:pt>
                <c:pt idx="584">
                  <c:v>1.0959255203872382</c:v>
                </c:pt>
                <c:pt idx="585">
                  <c:v>1.0975857141421985</c:v>
                </c:pt>
                <c:pt idx="586">
                  <c:v>1.0959741954712121</c:v>
                </c:pt>
                <c:pt idx="587">
                  <c:v>1.1016066144104677</c:v>
                </c:pt>
                <c:pt idx="588">
                  <c:v>1.1116218619304816</c:v>
                </c:pt>
                <c:pt idx="589">
                  <c:v>1.1087409594811886</c:v>
                </c:pt>
                <c:pt idx="590">
                  <c:v>1.1231603043853302</c:v>
                </c:pt>
                <c:pt idx="591">
                  <c:v>1.1315463997241897</c:v>
                </c:pt>
                <c:pt idx="592">
                  <c:v>1.1319726560877663</c:v>
                </c:pt>
                <c:pt idx="593">
                  <c:v>1.1291284155800612</c:v>
                </c:pt>
                <c:pt idx="594">
                  <c:v>1.1410276121314824</c:v>
                </c:pt>
                <c:pt idx="595">
                  <c:v>1.1423098473398987</c:v>
                </c:pt>
                <c:pt idx="596">
                  <c:v>1.1355064731797706</c:v>
                </c:pt>
                <c:pt idx="597">
                  <c:v>1.1429869593791062</c:v>
                </c:pt>
                <c:pt idx="598">
                  <c:v>1.1390754335607587</c:v>
                </c:pt>
                <c:pt idx="599">
                  <c:v>1.1364418694609433</c:v>
                </c:pt>
                <c:pt idx="600">
                  <c:v>1.1364023597379092</c:v>
                </c:pt>
                <c:pt idx="601">
                  <c:v>1.1376666796664137</c:v>
                </c:pt>
                <c:pt idx="602">
                  <c:v>1.1386929060543935</c:v>
                </c:pt>
                <c:pt idx="603">
                  <c:v>1.1520646981824403</c:v>
                </c:pt>
                <c:pt idx="604">
                  <c:v>1.1540871334591489</c:v>
                </c:pt>
                <c:pt idx="605">
                  <c:v>1.1428841686033626</c:v>
                </c:pt>
                <c:pt idx="606">
                  <c:v>1.1363095636821439</c:v>
                </c:pt>
                <c:pt idx="607">
                  <c:v>1.1397252084840743</c:v>
                </c:pt>
                <c:pt idx="608">
                  <c:v>1.1409973252718839</c:v>
                </c:pt>
                <c:pt idx="609">
                  <c:v>1.1341198480401196</c:v>
                </c:pt>
                <c:pt idx="610">
                  <c:v>1.130621490381523</c:v>
                </c:pt>
                <c:pt idx="611">
                  <c:v>1.1141115952201093</c:v>
                </c:pt>
                <c:pt idx="612">
                  <c:v>1.1225434843222801</c:v>
                </c:pt>
                <c:pt idx="613">
                  <c:v>1.1286336206675887</c:v>
                </c:pt>
                <c:pt idx="614">
                  <c:v>1.1248535366201555</c:v>
                </c:pt>
                <c:pt idx="615">
                  <c:v>1.1291485859561918</c:v>
                </c:pt>
                <c:pt idx="616">
                  <c:v>1.133765641050517</c:v>
                </c:pt>
                <c:pt idx="617">
                  <c:v>1.1336463157209837</c:v>
                </c:pt>
                <c:pt idx="618">
                  <c:v>1.1437451542844754</c:v>
                </c:pt>
                <c:pt idx="619">
                  <c:v>1.1507051204157495</c:v>
                </c:pt>
                <c:pt idx="620">
                  <c:v>1.1475658185984925</c:v>
                </c:pt>
                <c:pt idx="621">
                  <c:v>1.1657083043664311</c:v>
                </c:pt>
                <c:pt idx="622">
                  <c:v>1.1741317316303186</c:v>
                </c:pt>
                <c:pt idx="623">
                  <c:v>1.1747981209351801</c:v>
                </c:pt>
                <c:pt idx="624">
                  <c:v>1.1703921844637315</c:v>
                </c:pt>
                <c:pt idx="625">
                  <c:v>1.1675319119077285</c:v>
                </c:pt>
                <c:pt idx="626">
                  <c:v>1.1654064644367199</c:v>
                </c:pt>
                <c:pt idx="627">
                  <c:v>1.1672206826681479</c:v>
                </c:pt>
                <c:pt idx="628">
                  <c:v>1.174080888673358</c:v>
                </c:pt>
                <c:pt idx="629">
                  <c:v>1.167535746722</c:v>
                </c:pt>
                <c:pt idx="630">
                  <c:v>1.1611145246608312</c:v>
                </c:pt>
                <c:pt idx="631">
                  <c:v>1.1589436859558178</c:v>
                </c:pt>
                <c:pt idx="632">
                  <c:v>1.1559376650169231</c:v>
                </c:pt>
                <c:pt idx="633">
                  <c:v>1.1619496040389645</c:v>
                </c:pt>
                <c:pt idx="634">
                  <c:v>1.1597339551072638</c:v>
                </c:pt>
                <c:pt idx="635">
                  <c:v>1.1534865389659841</c:v>
                </c:pt>
                <c:pt idx="636">
                  <c:v>1.1536052376936385</c:v>
                </c:pt>
                <c:pt idx="637">
                  <c:v>1.1562147026089589</c:v>
                </c:pt>
                <c:pt idx="638">
                  <c:v>1.1542373545977254</c:v>
                </c:pt>
                <c:pt idx="639">
                  <c:v>1.1529722333163157</c:v>
                </c:pt>
                <c:pt idx="640">
                  <c:v>1.1563777702054898</c:v>
                </c:pt>
                <c:pt idx="641">
                  <c:v>1.1572491957753699</c:v>
                </c:pt>
                <c:pt idx="642">
                  <c:v>1.1576053869192582</c:v>
                </c:pt>
                <c:pt idx="643">
                  <c:v>1.1581201192906574</c:v>
                </c:pt>
                <c:pt idx="644">
                  <c:v>1.1513869318651044</c:v>
                </c:pt>
                <c:pt idx="645">
                  <c:v>1.1529711349655285</c:v>
                </c:pt>
                <c:pt idx="646">
                  <c:v>1.1567780608824494</c:v>
                </c:pt>
                <c:pt idx="647">
                  <c:v>1.1663780434181925</c:v>
                </c:pt>
                <c:pt idx="648">
                  <c:v>1.1651887193490675</c:v>
                </c:pt>
                <c:pt idx="649">
                  <c:v>1.1716082735775586</c:v>
                </c:pt>
                <c:pt idx="650">
                  <c:v>1.1760485564208221</c:v>
                </c:pt>
                <c:pt idx="651">
                  <c:v>1.1753772372263189</c:v>
                </c:pt>
                <c:pt idx="652">
                  <c:v>1.1790470074580928</c:v>
                </c:pt>
                <c:pt idx="653">
                  <c:v>1.1792520638216359</c:v>
                </c:pt>
                <c:pt idx="654">
                  <c:v>1.1877560299079071</c:v>
                </c:pt>
                <c:pt idx="655">
                  <c:v>1.1892026628593926</c:v>
                </c:pt>
                <c:pt idx="656">
                  <c:v>1.1835870356146614</c:v>
                </c:pt>
                <c:pt idx="657">
                  <c:v>1.1843317455108331</c:v>
                </c:pt>
                <c:pt idx="658">
                  <c:v>1.1889607996999776</c:v>
                </c:pt>
                <c:pt idx="659">
                  <c:v>1.1879454016671109</c:v>
                </c:pt>
                <c:pt idx="660">
                  <c:v>1.1956354551015793</c:v>
                </c:pt>
                <c:pt idx="661">
                  <c:v>1.211183163755138</c:v>
                </c:pt>
                <c:pt idx="662">
                  <c:v>1.2070084162298189</c:v>
                </c:pt>
                <c:pt idx="663">
                  <c:v>1.2036411655688735</c:v>
                </c:pt>
                <c:pt idx="664">
                  <c:v>1.2007652858402185</c:v>
                </c:pt>
                <c:pt idx="665">
                  <c:v>1.2028717410459995</c:v>
                </c:pt>
                <c:pt idx="666">
                  <c:v>1.2042359654545167</c:v>
                </c:pt>
                <c:pt idx="667">
                  <c:v>1.2014725637678134</c:v>
                </c:pt>
                <c:pt idx="668">
                  <c:v>1.2131384065747894</c:v>
                </c:pt>
                <c:pt idx="669">
                  <c:v>1.2129181563194193</c:v>
                </c:pt>
                <c:pt idx="670">
                  <c:v>1.2171530003803164</c:v>
                </c:pt>
                <c:pt idx="671">
                  <c:v>1.2293437542652459</c:v>
                </c:pt>
                <c:pt idx="672">
                  <c:v>1.2323932472137011</c:v>
                </c:pt>
                <c:pt idx="673">
                  <c:v>1.2281222330808896</c:v>
                </c:pt>
                <c:pt idx="674">
                  <c:v>1.223555508210558</c:v>
                </c:pt>
                <c:pt idx="675">
                  <c:v>1.2346217797732093</c:v>
                </c:pt>
                <c:pt idx="676">
                  <c:v>1.2560940110539893</c:v>
                </c:pt>
                <c:pt idx="677">
                  <c:v>1.2549388622672173</c:v>
                </c:pt>
                <c:pt idx="678">
                  <c:v>1.2721111692235461</c:v>
                </c:pt>
                <c:pt idx="679">
                  <c:v>1.2780597835290108</c:v>
                </c:pt>
                <c:pt idx="680">
                  <c:v>1.2520029770810304</c:v>
                </c:pt>
                <c:pt idx="681">
                  <c:v>1.2514565508621385</c:v>
                </c:pt>
                <c:pt idx="682">
                  <c:v>1.2429309231816301</c:v>
                </c:pt>
                <c:pt idx="683">
                  <c:v>1.2155939506655453</c:v>
                </c:pt>
                <c:pt idx="684">
                  <c:v>1.2142114287097319</c:v>
                </c:pt>
                <c:pt idx="685">
                  <c:v>1.2076863579122952</c:v>
                </c:pt>
                <c:pt idx="686">
                  <c:v>1.2048204894091501</c:v>
                </c:pt>
                <c:pt idx="687">
                  <c:v>1.210087893832668</c:v>
                </c:pt>
                <c:pt idx="688">
                  <c:v>1.2242632586616964</c:v>
                </c:pt>
                <c:pt idx="689">
                  <c:v>1.2129797620610374</c:v>
                </c:pt>
                <c:pt idx="690">
                  <c:v>1.2059463190771711</c:v>
                </c:pt>
                <c:pt idx="691">
                  <c:v>1.2116557887969319</c:v>
                </c:pt>
                <c:pt idx="692">
                  <c:v>1.2230780318551415</c:v>
                </c:pt>
                <c:pt idx="693">
                  <c:v>1.2057506712433956</c:v>
                </c:pt>
                <c:pt idx="694">
                  <c:v>1.2139502141680309</c:v>
                </c:pt>
                <c:pt idx="695">
                  <c:v>1.2069418547865431</c:v>
                </c:pt>
                <c:pt idx="696">
                  <c:v>1.1949356269117024</c:v>
                </c:pt>
                <c:pt idx="697">
                  <c:v>1.1986083984498359</c:v>
                </c:pt>
                <c:pt idx="698">
                  <c:v>1.211367830421022</c:v>
                </c:pt>
                <c:pt idx="699">
                  <c:v>1.2137281283343953</c:v>
                </c:pt>
                <c:pt idx="700">
                  <c:v>1.2175233518426134</c:v>
                </c:pt>
                <c:pt idx="701">
                  <c:v>1.2120768992618536</c:v>
                </c:pt>
                <c:pt idx="702">
                  <c:v>1.2125449790077201</c:v>
                </c:pt>
                <c:pt idx="703">
                  <c:v>1.2166866115535673</c:v>
                </c:pt>
                <c:pt idx="704">
                  <c:v>1.1987153339692516</c:v>
                </c:pt>
                <c:pt idx="705">
                  <c:v>1.2067688140634971</c:v>
                </c:pt>
                <c:pt idx="706">
                  <c:v>1.2087409936725537</c:v>
                </c:pt>
                <c:pt idx="707">
                  <c:v>1.2254232130519713</c:v>
                </c:pt>
                <c:pt idx="708">
                  <c:v>1.2277218155069012</c:v>
                </c:pt>
                <c:pt idx="709">
                  <c:v>1.2305186637001915</c:v>
                </c:pt>
                <c:pt idx="710">
                  <c:v>1.2359550000126547</c:v>
                </c:pt>
                <c:pt idx="711">
                  <c:v>1.2402997280963772</c:v>
                </c:pt>
                <c:pt idx="712">
                  <c:v>1.2504193844045783</c:v>
                </c:pt>
                <c:pt idx="713">
                  <c:v>1.259867861891909</c:v>
                </c:pt>
                <c:pt idx="714">
                  <c:v>1.2586206627406389</c:v>
                </c:pt>
                <c:pt idx="715">
                  <c:v>1.2692367911653739</c:v>
                </c:pt>
                <c:pt idx="716">
                  <c:v>1.278788499257405</c:v>
                </c:pt>
                <c:pt idx="717">
                  <c:v>1.2860524020954867</c:v>
                </c:pt>
                <c:pt idx="718">
                  <c:v>1.2882617432801526</c:v>
                </c:pt>
                <c:pt idx="719">
                  <c:v>1.3008439172138815</c:v>
                </c:pt>
                <c:pt idx="720">
                  <c:v>1.3038210622045989</c:v>
                </c:pt>
                <c:pt idx="721">
                  <c:v>1.3104314614315731</c:v>
                </c:pt>
                <c:pt idx="722">
                  <c:v>1.3263502774810312</c:v>
                </c:pt>
                <c:pt idx="723">
                  <c:v>1.3254624273750542</c:v>
                </c:pt>
                <c:pt idx="724">
                  <c:v>1.3173807679111806</c:v>
                </c:pt>
                <c:pt idx="725">
                  <c:v>1.3255752786770876</c:v>
                </c:pt>
                <c:pt idx="726">
                  <c:v>1.3033423432734839</c:v>
                </c:pt>
                <c:pt idx="727">
                  <c:v>1.2884595914418966</c:v>
                </c:pt>
                <c:pt idx="728">
                  <c:v>1.3032030343854786</c:v>
                </c:pt>
                <c:pt idx="729">
                  <c:v>1.3115417173037269</c:v>
                </c:pt>
                <c:pt idx="730">
                  <c:v>1.3158445345252867</c:v>
                </c:pt>
                <c:pt idx="731">
                  <c:v>1.3294914535450228</c:v>
                </c:pt>
                <c:pt idx="732">
                  <c:v>1.3023984690477441</c:v>
                </c:pt>
                <c:pt idx="733">
                  <c:v>1.2688637985266993</c:v>
                </c:pt>
                <c:pt idx="734">
                  <c:v>1.2373891022871422</c:v>
                </c:pt>
                <c:pt idx="735">
                  <c:v>1.2040442267400517</c:v>
                </c:pt>
                <c:pt idx="736">
                  <c:v>1.1905852895341291</c:v>
                </c:pt>
                <c:pt idx="737">
                  <c:v>1.2063562016906988</c:v>
                </c:pt>
                <c:pt idx="738">
                  <c:v>1.2135140601567207</c:v>
                </c:pt>
                <c:pt idx="739">
                  <c:v>1.2344473416369004</c:v>
                </c:pt>
                <c:pt idx="740">
                  <c:v>1.2440692782658156</c:v>
                </c:pt>
                <c:pt idx="741">
                  <c:v>1.2470123348958384</c:v>
                </c:pt>
                <c:pt idx="742">
                  <c:v>1.2316343141241779</c:v>
                </c:pt>
                <c:pt idx="743">
                  <c:v>1.2148734364123452</c:v>
                </c:pt>
                <c:pt idx="744">
                  <c:v>1.2183333373296534</c:v>
                </c:pt>
                <c:pt idx="745">
                  <c:v>1.2080133854895612</c:v>
                </c:pt>
                <c:pt idx="746">
                  <c:v>1.2071862164742981</c:v>
                </c:pt>
                <c:pt idx="747">
                  <c:v>1.2188149262482655</c:v>
                </c:pt>
                <c:pt idx="748">
                  <c:v>1.2129801634566317</c:v>
                </c:pt>
                <c:pt idx="749">
                  <c:v>1.2207007324072416</c:v>
                </c:pt>
                <c:pt idx="750">
                  <c:v>1.2242864277706265</c:v>
                </c:pt>
                <c:pt idx="751">
                  <c:v>1.2249560803545021</c:v>
                </c:pt>
                <c:pt idx="752">
                  <c:v>1.2130625764027061</c:v>
                </c:pt>
                <c:pt idx="753">
                  <c:v>1.2088488443373531</c:v>
                </c:pt>
                <c:pt idx="754">
                  <c:v>1.2191754620274284</c:v>
                </c:pt>
                <c:pt idx="755">
                  <c:v>1.2082942261137051</c:v>
                </c:pt>
                <c:pt idx="756">
                  <c:v>1.2195591879361114</c:v>
                </c:pt>
                <c:pt idx="757">
                  <c:v>1.2217178734405445</c:v>
                </c:pt>
                <c:pt idx="758">
                  <c:v>1.21720612807293</c:v>
                </c:pt>
                <c:pt idx="759">
                  <c:v>1.2080587775966769</c:v>
                </c:pt>
                <c:pt idx="760">
                  <c:v>1.1974603245929822</c:v>
                </c:pt>
                <c:pt idx="761">
                  <c:v>1.1718135736511366</c:v>
                </c:pt>
                <c:pt idx="762">
                  <c:v>1.170413618856774</c:v>
                </c:pt>
                <c:pt idx="763">
                  <c:v>1.1576637555629079</c:v>
                </c:pt>
                <c:pt idx="764">
                  <c:v>1.1707190233746185</c:v>
                </c:pt>
                <c:pt idx="765">
                  <c:v>1.1623467776770646</c:v>
                </c:pt>
                <c:pt idx="766">
                  <c:v>1.1583245133471138</c:v>
                </c:pt>
                <c:pt idx="767">
                  <c:v>1.1550167340995701</c:v>
                </c:pt>
                <c:pt idx="768">
                  <c:v>1.1552958642734563</c:v>
                </c:pt>
                <c:pt idx="769">
                  <c:v>1.1604813748836997</c:v>
                </c:pt>
                <c:pt idx="770">
                  <c:v>1.1838554987754517</c:v>
                </c:pt>
                <c:pt idx="771">
                  <c:v>1.1838554987754517</c:v>
                </c:pt>
                <c:pt idx="772">
                  <c:v>1.1708349398362934</c:v>
                </c:pt>
                <c:pt idx="773">
                  <c:v>1.1612387480799111</c:v>
                </c:pt>
                <c:pt idx="774">
                  <c:v>1.1375631768521486</c:v>
                </c:pt>
                <c:pt idx="775">
                  <c:v>1.1289880646937689</c:v>
                </c:pt>
                <c:pt idx="776">
                  <c:v>1.133238368963442</c:v>
                </c:pt>
                <c:pt idx="777">
                  <c:v>1.1441417024991287</c:v>
                </c:pt>
                <c:pt idx="778">
                  <c:v>1.1298673169645106</c:v>
                </c:pt>
                <c:pt idx="779">
                  <c:v>1.1359888460422871</c:v>
                </c:pt>
                <c:pt idx="780">
                  <c:v>1.1576533543226675</c:v>
                </c:pt>
                <c:pt idx="781">
                  <c:v>1.1479039740270132</c:v>
                </c:pt>
                <c:pt idx="782">
                  <c:v>1.1344429469556518</c:v>
                </c:pt>
                <c:pt idx="783">
                  <c:v>1.1294723951902799</c:v>
                </c:pt>
                <c:pt idx="784">
                  <c:v>1.1309457325881558</c:v>
                </c:pt>
                <c:pt idx="785">
                  <c:v>1.134171271817872</c:v>
                </c:pt>
                <c:pt idx="786">
                  <c:v>1.1268831235942247</c:v>
                </c:pt>
                <c:pt idx="787">
                  <c:v>1.141140006289326</c:v>
                </c:pt>
                <c:pt idx="788">
                  <c:v>1.1562825222963502</c:v>
                </c:pt>
                <c:pt idx="789">
                  <c:v>1.1548093886295332</c:v>
                </c:pt>
                <c:pt idx="790">
                  <c:v>1.1594633438947821</c:v>
                </c:pt>
                <c:pt idx="791">
                  <c:v>1.1566386545994451</c:v>
                </c:pt>
                <c:pt idx="792">
                  <c:v>1.1678907849355222</c:v>
                </c:pt>
                <c:pt idx="793">
                  <c:v>1.1653126858493934</c:v>
                </c:pt>
                <c:pt idx="794">
                  <c:v>1.1524187672894795</c:v>
                </c:pt>
                <c:pt idx="795">
                  <c:v>1.145871384306119</c:v>
                </c:pt>
                <c:pt idx="796">
                  <c:v>1.1619983894895241</c:v>
                </c:pt>
                <c:pt idx="797">
                  <c:v>1.1631112510659105</c:v>
                </c:pt>
                <c:pt idx="798">
                  <c:v>1.1558470405432661</c:v>
                </c:pt>
                <c:pt idx="799">
                  <c:v>1.1388972742008423</c:v>
                </c:pt>
                <c:pt idx="800">
                  <c:v>1.1322247228731743</c:v>
                </c:pt>
                <c:pt idx="801">
                  <c:v>1.13154870608889</c:v>
                </c:pt>
                <c:pt idx="802">
                  <c:v>1.1366809875468118</c:v>
                </c:pt>
                <c:pt idx="803">
                  <c:v>1.1318270830574306</c:v>
                </c:pt>
                <c:pt idx="804">
                  <c:v>1.1140096734445291</c:v>
                </c:pt>
                <c:pt idx="805">
                  <c:v>1.1309025327629172</c:v>
                </c:pt>
                <c:pt idx="806">
                  <c:v>1.1277936976789673</c:v>
                </c:pt>
                <c:pt idx="807">
                  <c:v>1.1442760309018944</c:v>
                </c:pt>
                <c:pt idx="808">
                  <c:v>1.1480193862498878</c:v>
                </c:pt>
                <c:pt idx="809">
                  <c:v>1.1440016048141153</c:v>
                </c:pt>
                <c:pt idx="810">
                  <c:v>1.1471436796451606</c:v>
                </c:pt>
                <c:pt idx="811">
                  <c:v>1.1308327503415831</c:v>
                </c:pt>
                <c:pt idx="812">
                  <c:v>1.1352479215804916</c:v>
                </c:pt>
                <c:pt idx="813">
                  <c:v>1.1447642642805251</c:v>
                </c:pt>
                <c:pt idx="814">
                  <c:v>1.1384745913386667</c:v>
                </c:pt>
                <c:pt idx="815">
                  <c:v>1.1396681027180804</c:v>
                </c:pt>
                <c:pt idx="816">
                  <c:v>1.1408223219431681</c:v>
                </c:pt>
                <c:pt idx="817">
                  <c:v>1.1150674028115399</c:v>
                </c:pt>
                <c:pt idx="818">
                  <c:v>1.1133252770308548</c:v>
                </c:pt>
                <c:pt idx="819">
                  <c:v>1.10709258642261</c:v>
                </c:pt>
                <c:pt idx="820">
                  <c:v>1.1083241901755383</c:v>
                </c:pt>
                <c:pt idx="821">
                  <c:v>1.0908645664041405</c:v>
                </c:pt>
                <c:pt idx="822">
                  <c:v>1.0803911595824318</c:v>
                </c:pt>
                <c:pt idx="823">
                  <c:v>1.0631710034365711</c:v>
                </c:pt>
                <c:pt idx="824">
                  <c:v>1.0555023445862142</c:v>
                </c:pt>
                <c:pt idx="825">
                  <c:v>1.0752573810539849</c:v>
                </c:pt>
                <c:pt idx="826">
                  <c:v>1.0433190828793923</c:v>
                </c:pt>
                <c:pt idx="827">
                  <c:v>1.0455953423027702</c:v>
                </c:pt>
                <c:pt idx="828">
                  <c:v>1.0388083329948061</c:v>
                </c:pt>
                <c:pt idx="829">
                  <c:v>1.0400605906679607</c:v>
                </c:pt>
                <c:pt idx="830">
                  <c:v>1.0515799932927226</c:v>
                </c:pt>
                <c:pt idx="831">
                  <c:v>1.0778526180160832</c:v>
                </c:pt>
                <c:pt idx="832">
                  <c:v>1.0762372827949136</c:v>
                </c:pt>
                <c:pt idx="833">
                  <c:v>1.0616860187935591</c:v>
                </c:pt>
                <c:pt idx="834">
                  <c:v>1.0811183389054475</c:v>
                </c:pt>
                <c:pt idx="835">
                  <c:v>1.0824098625979</c:v>
                </c:pt>
                <c:pt idx="836">
                  <c:v>1.0743848461707375</c:v>
                </c:pt>
                <c:pt idx="837">
                  <c:v>1.0697765729246689</c:v>
                </c:pt>
                <c:pt idx="838">
                  <c:v>1.0661050029961905</c:v>
                </c:pt>
                <c:pt idx="839">
                  <c:v>1.0704954323587983</c:v>
                </c:pt>
                <c:pt idx="840">
                  <c:v>1.0931739669310305</c:v>
                </c:pt>
                <c:pt idx="841">
                  <c:v>1.1025081249059558</c:v>
                </c:pt>
                <c:pt idx="842">
                  <c:v>1.1149505600674614</c:v>
                </c:pt>
                <c:pt idx="843">
                  <c:v>1.1144417666979016</c:v>
                </c:pt>
                <c:pt idx="844">
                  <c:v>1.1026342534472555</c:v>
                </c:pt>
                <c:pt idx="845">
                  <c:v>1.1029931540118438</c:v>
                </c:pt>
                <c:pt idx="846">
                  <c:v>1.1077518301770719</c:v>
                </c:pt>
                <c:pt idx="847">
                  <c:v>1.1109529046560822</c:v>
                </c:pt>
                <c:pt idx="848">
                  <c:v>1.0892721844459634</c:v>
                </c:pt>
                <c:pt idx="849">
                  <c:v>1.0687542153031204</c:v>
                </c:pt>
                <c:pt idx="850">
                  <c:v>1.0582081824652407</c:v>
                </c:pt>
                <c:pt idx="851">
                  <c:v>1.0573646622323378</c:v>
                </c:pt>
                <c:pt idx="852">
                  <c:v>1.0865137665720035</c:v>
                </c:pt>
                <c:pt idx="853">
                  <c:v>1.0725204359242715</c:v>
                </c:pt>
                <c:pt idx="854">
                  <c:v>1.0950259143066734</c:v>
                </c:pt>
                <c:pt idx="855">
                  <c:v>1.0951062572355108</c:v>
                </c:pt>
                <c:pt idx="856">
                  <c:v>1.0849555783037754</c:v>
                </c:pt>
                <c:pt idx="857">
                  <c:v>1.0824796777908767</c:v>
                </c:pt>
                <c:pt idx="858">
                  <c:v>1.0602254935651152</c:v>
                </c:pt>
                <c:pt idx="859">
                  <c:v>1.0599448196957053</c:v>
                </c:pt>
                <c:pt idx="860">
                  <c:v>1.0478455436297327</c:v>
                </c:pt>
                <c:pt idx="861">
                  <c:v>1.0608299989411303</c:v>
                </c:pt>
                <c:pt idx="862">
                  <c:v>1.0749545467610349</c:v>
                </c:pt>
                <c:pt idx="863">
                  <c:v>1.076642603524165</c:v>
                </c:pt>
                <c:pt idx="864">
                  <c:v>1.0801373877771956</c:v>
                </c:pt>
                <c:pt idx="865">
                  <c:v>1.0854415746793731</c:v>
                </c:pt>
                <c:pt idx="866">
                  <c:v>1.1040958879318772</c:v>
                </c:pt>
                <c:pt idx="867">
                  <c:v>1.0996789904138935</c:v>
                </c:pt>
                <c:pt idx="868">
                  <c:v>1.0969116144865678</c:v>
                </c:pt>
                <c:pt idx="869">
                  <c:v>1.0889278022162476</c:v>
                </c:pt>
                <c:pt idx="870">
                  <c:v>1.0840323199476789</c:v>
                </c:pt>
                <c:pt idx="871">
                  <c:v>1.0804989289255176</c:v>
                </c:pt>
                <c:pt idx="872">
                  <c:v>1.0956014205809763</c:v>
                </c:pt>
                <c:pt idx="873">
                  <c:v>1.0706113553943077</c:v>
                </c:pt>
                <c:pt idx="874">
                  <c:v>1.0622224312658846</c:v>
                </c:pt>
                <c:pt idx="875">
                  <c:v>1.0721527871781615</c:v>
                </c:pt>
                <c:pt idx="876">
                  <c:v>1.0623376325223808</c:v>
                </c:pt>
                <c:pt idx="877">
                  <c:v>1.0553426712513863</c:v>
                </c:pt>
                <c:pt idx="878">
                  <c:v>1.0483025477640127</c:v>
                </c:pt>
                <c:pt idx="879">
                  <c:v>1.0617457813206692</c:v>
                </c:pt>
                <c:pt idx="880">
                  <c:v>1.0653295770129831</c:v>
                </c:pt>
                <c:pt idx="881">
                  <c:v>1.0558313551373595</c:v>
                </c:pt>
                <c:pt idx="882">
                  <c:v>1.077616266430663</c:v>
                </c:pt>
                <c:pt idx="883">
                  <c:v>1.0875282782358122</c:v>
                </c:pt>
                <c:pt idx="884">
                  <c:v>1.0886890085731493</c:v>
                </c:pt>
                <c:pt idx="885">
                  <c:v>1.1186552019399962</c:v>
                </c:pt>
                <c:pt idx="886">
                  <c:v>1.1083362845943592</c:v>
                </c:pt>
                <c:pt idx="887">
                  <c:v>1.12197277150042</c:v>
                </c:pt>
                <c:pt idx="888">
                  <c:v>1.1183091869404185</c:v>
                </c:pt>
                <c:pt idx="889">
                  <c:v>1.1292342099037505</c:v>
                </c:pt>
                <c:pt idx="890">
                  <c:v>1.0823626773535115</c:v>
                </c:pt>
                <c:pt idx="891">
                  <c:v>1.0874014804467291</c:v>
                </c:pt>
                <c:pt idx="892">
                  <c:v>1.087561139440081</c:v>
                </c:pt>
                <c:pt idx="893">
                  <c:v>1.0475627448386395</c:v>
                </c:pt>
                <c:pt idx="894">
                  <c:v>1.0676832312393814</c:v>
                </c:pt>
                <c:pt idx="895">
                  <c:v>1.05506988382789</c:v>
                </c:pt>
                <c:pt idx="896">
                  <c:v>1.0557840852241913</c:v>
                </c:pt>
                <c:pt idx="897">
                  <c:v>1.0584070426633632</c:v>
                </c:pt>
                <c:pt idx="898">
                  <c:v>1.0403250762078955</c:v>
                </c:pt>
                <c:pt idx="899">
                  <c:v>1.0633984911039975</c:v>
                </c:pt>
                <c:pt idx="900">
                  <c:v>1.0994454929687654</c:v>
                </c:pt>
                <c:pt idx="901">
                  <c:v>1.0678792727890531</c:v>
                </c:pt>
                <c:pt idx="902">
                  <c:v>1.0744683679978917</c:v>
                </c:pt>
                <c:pt idx="903">
                  <c:v>1.0771625918738101</c:v>
                </c:pt>
                <c:pt idx="904">
                  <c:v>1.0718908351547349</c:v>
                </c:pt>
                <c:pt idx="905">
                  <c:v>1.0427558092573166</c:v>
                </c:pt>
                <c:pt idx="906">
                  <c:v>1.0547243234991526</c:v>
                </c:pt>
                <c:pt idx="907">
                  <c:v>1.0673334359328319</c:v>
                </c:pt>
                <c:pt idx="908">
                  <c:v>1.0717583843489713</c:v>
                </c:pt>
                <c:pt idx="909">
                  <c:v>1.103433970074845</c:v>
                </c:pt>
                <c:pt idx="910">
                  <c:v>1.0896838402370641</c:v>
                </c:pt>
                <c:pt idx="911">
                  <c:v>1.0850387446591561</c:v>
                </c:pt>
                <c:pt idx="912">
                  <c:v>1.0786766534842096</c:v>
                </c:pt>
                <c:pt idx="913">
                  <c:v>1.0822174462405083</c:v>
                </c:pt>
                <c:pt idx="914">
                  <c:v>1.0602692482149016</c:v>
                </c:pt>
                <c:pt idx="915">
                  <c:v>1.0640932105796501</c:v>
                </c:pt>
                <c:pt idx="916">
                  <c:v>1.0716365741743967</c:v>
                </c:pt>
                <c:pt idx="917">
                  <c:v>1.0584666028695573</c:v>
                </c:pt>
                <c:pt idx="918">
                  <c:v>1.0701562827691726</c:v>
                </c:pt>
                <c:pt idx="919">
                  <c:v>1.07091524469122</c:v>
                </c:pt>
                <c:pt idx="920">
                  <c:v>1.0836828133775795</c:v>
                </c:pt>
                <c:pt idx="921">
                  <c:v>1.069385515506609</c:v>
                </c:pt>
                <c:pt idx="922">
                  <c:v>1.0687891018919171</c:v>
                </c:pt>
                <c:pt idx="923">
                  <c:v>1.0635678361977745</c:v>
                </c:pt>
                <c:pt idx="924">
                  <c:v>1.0474075717091489</c:v>
                </c:pt>
                <c:pt idx="925">
                  <c:v>1.0507227214203565</c:v>
                </c:pt>
                <c:pt idx="926">
                  <c:v>1.0464826135881935</c:v>
                </c:pt>
                <c:pt idx="927">
                  <c:v>1.0564422577720971</c:v>
                </c:pt>
                <c:pt idx="928">
                  <c:v>1.0513197836357007</c:v>
                </c:pt>
                <c:pt idx="929">
                  <c:v>1.0598774375789204</c:v>
                </c:pt>
                <c:pt idx="930">
                  <c:v>1.061873877293964</c:v>
                </c:pt>
                <c:pt idx="931">
                  <c:v>1.0648422931833699</c:v>
                </c:pt>
                <c:pt idx="932">
                  <c:v>1.0609692827541168</c:v>
                </c:pt>
                <c:pt idx="933">
                  <c:v>1.0435141371866317</c:v>
                </c:pt>
                <c:pt idx="934">
                  <c:v>1.0403163982893184</c:v>
                </c:pt>
                <c:pt idx="935">
                  <c:v>1.0333502887379857</c:v>
                </c:pt>
                <c:pt idx="936">
                  <c:v>1.035216763803595</c:v>
                </c:pt>
                <c:pt idx="937">
                  <c:v>1.0376618105605557</c:v>
                </c:pt>
                <c:pt idx="938">
                  <c:v>1.051089993189656</c:v>
                </c:pt>
                <c:pt idx="939">
                  <c:v>1.0391860061250888</c:v>
                </c:pt>
                <c:pt idx="940">
                  <c:v>1.0378206633542402</c:v>
                </c:pt>
                <c:pt idx="941">
                  <c:v>1.0276989793986553</c:v>
                </c:pt>
                <c:pt idx="942">
                  <c:v>1.0185341728920827</c:v>
                </c:pt>
                <c:pt idx="943">
                  <c:v>1.0074596216253053</c:v>
                </c:pt>
                <c:pt idx="944">
                  <c:v>0.99784787715431034</c:v>
                </c:pt>
                <c:pt idx="945">
                  <c:v>0.99710720092120231</c:v>
                </c:pt>
                <c:pt idx="946">
                  <c:v>0.99319267196721406</c:v>
                </c:pt>
                <c:pt idx="947">
                  <c:v>0.98673414243172641</c:v>
                </c:pt>
                <c:pt idx="948">
                  <c:v>0.98641111816811988</c:v>
                </c:pt>
                <c:pt idx="949">
                  <c:v>0.99085541246038544</c:v>
                </c:pt>
                <c:pt idx="950">
                  <c:v>0.97824772139830884</c:v>
                </c:pt>
                <c:pt idx="951">
                  <c:v>0.98000922341592578</c:v>
                </c:pt>
                <c:pt idx="952">
                  <c:v>0.99939659205067177</c:v>
                </c:pt>
                <c:pt idx="953">
                  <c:v>0.99818234200869271</c:v>
                </c:pt>
                <c:pt idx="954">
                  <c:v>0.99527230724233939</c:v>
                </c:pt>
                <c:pt idx="955">
                  <c:v>1.0052978366797498</c:v>
                </c:pt>
                <c:pt idx="956">
                  <c:v>1.0065108901388597</c:v>
                </c:pt>
                <c:pt idx="957">
                  <c:v>1.0141471448098456</c:v>
                </c:pt>
                <c:pt idx="958">
                  <c:v>1.0049719202589671</c:v>
                </c:pt>
                <c:pt idx="959">
                  <c:v>1.0220039777239918</c:v>
                </c:pt>
                <c:pt idx="960">
                  <c:v>1.0237788854629295</c:v>
                </c:pt>
                <c:pt idx="961">
                  <c:v>1.0204768925189409</c:v>
                </c:pt>
                <c:pt idx="962">
                  <c:v>1.0361462951032301</c:v>
                </c:pt>
                <c:pt idx="963">
                  <c:v>1.0409537721282498</c:v>
                </c:pt>
                <c:pt idx="964">
                  <c:v>1.0300757991884912</c:v>
                </c:pt>
                <c:pt idx="965">
                  <c:v>1.0290731479071507</c:v>
                </c:pt>
                <c:pt idx="966">
                  <c:v>1.0338131620944486</c:v>
                </c:pt>
                <c:pt idx="967">
                  <c:v>1.0455087904249882</c:v>
                </c:pt>
                <c:pt idx="968">
                  <c:v>1.0439533744926528</c:v>
                </c:pt>
                <c:pt idx="969">
                  <c:v>1.050977606311738</c:v>
                </c:pt>
                <c:pt idx="970">
                  <c:v>1.0463617178025011</c:v>
                </c:pt>
                <c:pt idx="971">
                  <c:v>1.0604797358129148</c:v>
                </c:pt>
                <c:pt idx="972">
                  <c:v>1.0668981576457282</c:v>
                </c:pt>
                <c:pt idx="973">
                  <c:v>1.0773633621066203</c:v>
                </c:pt>
                <c:pt idx="974">
                  <c:v>1.0806449440513679</c:v>
                </c:pt>
                <c:pt idx="975">
                  <c:v>1.0980100370867538</c:v>
                </c:pt>
                <c:pt idx="976">
                  <c:v>1.0958616104634387</c:v>
                </c:pt>
                <c:pt idx="977">
                  <c:v>1.0743916556765694</c:v>
                </c:pt>
                <c:pt idx="978">
                  <c:v>1.0977631715380267</c:v>
                </c:pt>
                <c:pt idx="979">
                  <c:v>1.0954036633769202</c:v>
                </c:pt>
                <c:pt idx="980">
                  <c:v>1.099147993109878</c:v>
                </c:pt>
                <c:pt idx="981">
                  <c:v>1.0958961112983532</c:v>
                </c:pt>
                <c:pt idx="982">
                  <c:v>1.1138012201146696</c:v>
                </c:pt>
                <c:pt idx="983">
                  <c:v>1.1464321152352164</c:v>
                </c:pt>
                <c:pt idx="984">
                  <c:v>1.1366782697652746</c:v>
                </c:pt>
                <c:pt idx="985">
                  <c:v>1.137176814548049</c:v>
                </c:pt>
                <c:pt idx="986">
                  <c:v>1.1391597470806996</c:v>
                </c:pt>
                <c:pt idx="987">
                  <c:v>1.1602702454732121</c:v>
                </c:pt>
                <c:pt idx="988">
                  <c:v>1.1630312011737671</c:v>
                </c:pt>
                <c:pt idx="989">
                  <c:v>1.1598595862264711</c:v>
                </c:pt>
                <c:pt idx="990">
                  <c:v>1.1612488013747468</c:v>
                </c:pt>
                <c:pt idx="991">
                  <c:v>1.1483477912812419</c:v>
                </c:pt>
                <c:pt idx="992">
                  <c:v>1.1185745292823921</c:v>
                </c:pt>
                <c:pt idx="993">
                  <c:v>1.1260391445339386</c:v>
                </c:pt>
                <c:pt idx="994">
                  <c:v>1.1307971937376142</c:v>
                </c:pt>
                <c:pt idx="995">
                  <c:v>1.1335336869811201</c:v>
                </c:pt>
                <c:pt idx="996">
                  <c:v>1.1349801340894252</c:v>
                </c:pt>
                <c:pt idx="997">
                  <c:v>1.1472257849973817</c:v>
                </c:pt>
                <c:pt idx="998">
                  <c:v>1.1727314288565931</c:v>
                </c:pt>
                <c:pt idx="999">
                  <c:v>1.1671017129205787</c:v>
                </c:pt>
                <c:pt idx="1000">
                  <c:v>1.1685765120709786</c:v>
                </c:pt>
                <c:pt idx="1001">
                  <c:v>1.1649204564166376</c:v>
                </c:pt>
                <c:pt idx="1002">
                  <c:v>1.1641039724408841</c:v>
                </c:pt>
                <c:pt idx="1003">
                  <c:v>1.1447396979024886</c:v>
                </c:pt>
                <c:pt idx="1004">
                  <c:v>1.1402204093041306</c:v>
                </c:pt>
                <c:pt idx="1005">
                  <c:v>1.1511165900432794</c:v>
                </c:pt>
                <c:pt idx="1006">
                  <c:v>1.1495803183129736</c:v>
                </c:pt>
                <c:pt idx="1007">
                  <c:v>1.1813609403819798</c:v>
                </c:pt>
                <c:pt idx="1008">
                  <c:v>1.1958703896974789</c:v>
                </c:pt>
                <c:pt idx="1009">
                  <c:v>1.1949480285705565</c:v>
                </c:pt>
                <c:pt idx="1010">
                  <c:v>1.2044667406151586</c:v>
                </c:pt>
                <c:pt idx="1011">
                  <c:v>1.2177973260758259</c:v>
                </c:pt>
                <c:pt idx="1012">
                  <c:v>1.22075692958397</c:v>
                </c:pt>
                <c:pt idx="1013">
                  <c:v>1.2233124344479815</c:v>
                </c:pt>
                <c:pt idx="1014">
                  <c:v>1.2288493441281447</c:v>
                </c:pt>
                <c:pt idx="1015">
                  <c:v>1.2100591841289601</c:v>
                </c:pt>
                <c:pt idx="1016">
                  <c:v>1.2076580271551274</c:v>
                </c:pt>
                <c:pt idx="1017">
                  <c:v>1.2078482131890238</c:v>
                </c:pt>
                <c:pt idx="1018">
                  <c:v>1.2416097834260544</c:v>
                </c:pt>
                <c:pt idx="1019">
                  <c:v>1.2371703758922332</c:v>
                </c:pt>
                <c:pt idx="1020">
                  <c:v>1.2337049450114042</c:v>
                </c:pt>
                <c:pt idx="1021">
                  <c:v>1.2472202941760087</c:v>
                </c:pt>
                <c:pt idx="1022">
                  <c:v>1.2236005221006554</c:v>
                </c:pt>
                <c:pt idx="1023">
                  <c:v>1.2257551006043603</c:v>
                </c:pt>
                <c:pt idx="1024">
                  <c:v>1.2237097699219848</c:v>
                </c:pt>
                <c:pt idx="1025">
                  <c:v>1.2072598261860308</c:v>
                </c:pt>
                <c:pt idx="1026">
                  <c:v>1.1953249616680888</c:v>
                </c:pt>
                <c:pt idx="1027">
                  <c:v>1.2110360679948275</c:v>
                </c:pt>
                <c:pt idx="1028">
                  <c:v>1.2137480077484863</c:v>
                </c:pt>
                <c:pt idx="1029">
                  <c:v>1.1631656556996082</c:v>
                </c:pt>
                <c:pt idx="1030">
                  <c:v>1.1629717559770467</c:v>
                </c:pt>
                <c:pt idx="1031">
                  <c:v>1.1463144513358372</c:v>
                </c:pt>
                <c:pt idx="1032">
                  <c:v>1.1247527019031793</c:v>
                </c:pt>
                <c:pt idx="1033">
                  <c:v>1.1586170621614342</c:v>
                </c:pt>
                <c:pt idx="1034">
                  <c:v>1.1376958313089784</c:v>
                </c:pt>
                <c:pt idx="1035">
                  <c:v>1.1323207685799086</c:v>
                </c:pt>
                <c:pt idx="1036">
                  <c:v>1.1516733929212288</c:v>
                </c:pt>
                <c:pt idx="1037">
                  <c:v>1.1549396359198274</c:v>
                </c:pt>
                <c:pt idx="1038">
                  <c:v>1.1364208465242689</c:v>
                </c:pt>
                <c:pt idx="1039">
                  <c:v>1.1271383298180959</c:v>
                </c:pt>
                <c:pt idx="1040">
                  <c:v>1.1356586584984067</c:v>
                </c:pt>
                <c:pt idx="1041">
                  <c:v>1.1306750184409544</c:v>
                </c:pt>
                <c:pt idx="1042">
                  <c:v>1.1189044518838789</c:v>
                </c:pt>
                <c:pt idx="1043">
                  <c:v>1.1243981205173568</c:v>
                </c:pt>
                <c:pt idx="1044">
                  <c:v>1.1326293534408012</c:v>
                </c:pt>
                <c:pt idx="1045">
                  <c:v>1.140390374363637</c:v>
                </c:pt>
                <c:pt idx="1046">
                  <c:v>1.1459627966434411</c:v>
                </c:pt>
                <c:pt idx="1047">
                  <c:v>1.1417938315154548</c:v>
                </c:pt>
                <c:pt idx="1048">
                  <c:v>1.1381328128378978</c:v>
                </c:pt>
                <c:pt idx="1049">
                  <c:v>1.1427690456229935</c:v>
                </c:pt>
                <c:pt idx="1050">
                  <c:v>1.1359880973786303</c:v>
                </c:pt>
                <c:pt idx="1051">
                  <c:v>1.134351844417627</c:v>
                </c:pt>
                <c:pt idx="1052">
                  <c:v>1.1288557648454112</c:v>
                </c:pt>
                <c:pt idx="1053">
                  <c:v>1.1424223371006548</c:v>
                </c:pt>
                <c:pt idx="1054">
                  <c:v>1.1713184570834374</c:v>
                </c:pt>
                <c:pt idx="1055">
                  <c:v>1.1667591753050683</c:v>
                </c:pt>
                <c:pt idx="1056">
                  <c:v>1.1645424658745545</c:v>
                </c:pt>
                <c:pt idx="1057">
                  <c:v>1.162285781599679</c:v>
                </c:pt>
                <c:pt idx="1058">
                  <c:v>1.1655509791230911</c:v>
                </c:pt>
                <c:pt idx="1059">
                  <c:v>1.169785235665511</c:v>
                </c:pt>
                <c:pt idx="1060">
                  <c:v>1.1848635436269015</c:v>
                </c:pt>
                <c:pt idx="1061">
                  <c:v>1.206560910341901</c:v>
                </c:pt>
                <c:pt idx="1062">
                  <c:v>1.2026795829778525</c:v>
                </c:pt>
                <c:pt idx="1063">
                  <c:v>1.2049662996599528</c:v>
                </c:pt>
                <c:pt idx="1064">
                  <c:v>1.1908533723370227</c:v>
                </c:pt>
                <c:pt idx="1065">
                  <c:v>1.1902067957366798</c:v>
                </c:pt>
                <c:pt idx="1066">
                  <c:v>1.2037702756892477</c:v>
                </c:pt>
                <c:pt idx="1067">
                  <c:v>1.2021692740305947</c:v>
                </c:pt>
                <c:pt idx="1068">
                  <c:v>1.2278157548160926</c:v>
                </c:pt>
                <c:pt idx="1069">
                  <c:v>1.2275989028636345</c:v>
                </c:pt>
                <c:pt idx="1070">
                  <c:v>1.2170324385334783</c:v>
                </c:pt>
                <c:pt idx="1071">
                  <c:v>1.2129632660727392</c:v>
                </c:pt>
                <c:pt idx="1072">
                  <c:v>1.2173409717396015</c:v>
                </c:pt>
                <c:pt idx="1073">
                  <c:v>1.1936546280991815</c:v>
                </c:pt>
                <c:pt idx="1074">
                  <c:v>1.1899231366097285</c:v>
                </c:pt>
                <c:pt idx="1075">
                  <c:v>1.189045915942843</c:v>
                </c:pt>
                <c:pt idx="1076">
                  <c:v>1.192937197439329</c:v>
                </c:pt>
                <c:pt idx="1077">
                  <c:v>1.2008727149927498</c:v>
                </c:pt>
                <c:pt idx="1078">
                  <c:v>1.2001822601020444</c:v>
                </c:pt>
                <c:pt idx="1079">
                  <c:v>1.1949446374225947</c:v>
                </c:pt>
                <c:pt idx="1080">
                  <c:v>1.1921343790699506</c:v>
                </c:pt>
                <c:pt idx="1081">
                  <c:v>1.1883342025376358</c:v>
                </c:pt>
                <c:pt idx="1082">
                  <c:v>1.1990932781847874</c:v>
                </c:pt>
                <c:pt idx="1083">
                  <c:v>1.1928940551217142</c:v>
                </c:pt>
                <c:pt idx="1084">
                  <c:v>1.1923624454839072</c:v>
                </c:pt>
                <c:pt idx="1085">
                  <c:v>1.2023994224246946</c:v>
                </c:pt>
                <c:pt idx="1086">
                  <c:v>1.2116784575049684</c:v>
                </c:pt>
                <c:pt idx="1087">
                  <c:v>1.2133887726386476</c:v>
                </c:pt>
                <c:pt idx="1088">
                  <c:v>1.2119449813767678</c:v>
                </c:pt>
                <c:pt idx="1089">
                  <c:v>1.215591710925424</c:v>
                </c:pt>
                <c:pt idx="1090">
                  <c:v>1.205333104143135</c:v>
                </c:pt>
                <c:pt idx="1091">
                  <c:v>1.1961021039317619</c:v>
                </c:pt>
                <c:pt idx="1092">
                  <c:v>1.1800582690930983</c:v>
                </c:pt>
                <c:pt idx="1093">
                  <c:v>1.1618704524124106</c:v>
                </c:pt>
                <c:pt idx="1094">
                  <c:v>1.1534756108273168</c:v>
                </c:pt>
                <c:pt idx="1095">
                  <c:v>1.148259984132378</c:v>
                </c:pt>
                <c:pt idx="1096">
                  <c:v>1.162556746391461</c:v>
                </c:pt>
                <c:pt idx="1097">
                  <c:v>1.1582230981617094</c:v>
                </c:pt>
                <c:pt idx="1098">
                  <c:v>1.1760020068298191</c:v>
                </c:pt>
                <c:pt idx="1099">
                  <c:v>1.1650020206498444</c:v>
                </c:pt>
                <c:pt idx="1100">
                  <c:v>1.1681412281662269</c:v>
                </c:pt>
                <c:pt idx="1101">
                  <c:v>1.1716274164045557</c:v>
                </c:pt>
                <c:pt idx="1102">
                  <c:v>1.1762237911611968</c:v>
                </c:pt>
                <c:pt idx="1103">
                  <c:v>1.1975511194228676</c:v>
                </c:pt>
                <c:pt idx="1104">
                  <c:v>1.1953347130380994</c:v>
                </c:pt>
                <c:pt idx="1105">
                  <c:v>1.1944952631184826</c:v>
                </c:pt>
                <c:pt idx="1106">
                  <c:v>1.1959074351601153</c:v>
                </c:pt>
                <c:pt idx="1107">
                  <c:v>1.2108356134538332</c:v>
                </c:pt>
                <c:pt idx="1108">
                  <c:v>1.193067329749812</c:v>
                </c:pt>
                <c:pt idx="1109">
                  <c:v>1.2001635842733704</c:v>
                </c:pt>
                <c:pt idx="1110">
                  <c:v>1.1920248873236847</c:v>
                </c:pt>
                <c:pt idx="1111">
                  <c:v>1.1878999429846966</c:v>
                </c:pt>
                <c:pt idx="1112">
                  <c:v>1.1936331614975284</c:v>
                </c:pt>
                <c:pt idx="1113">
                  <c:v>1.2024276729976049</c:v>
                </c:pt>
                <c:pt idx="1114">
                  <c:v>1.2020454184109104</c:v>
                </c:pt>
                <c:pt idx="1115">
                  <c:v>1.2148441094183684</c:v>
                </c:pt>
                <c:pt idx="1116">
                  <c:v>1.2265354790897456</c:v>
                </c:pt>
                <c:pt idx="1117">
                  <c:v>1.2389046355361297</c:v>
                </c:pt>
                <c:pt idx="1118">
                  <c:v>1.2372263061140405</c:v>
                </c:pt>
                <c:pt idx="1119">
                  <c:v>1.2331102092446813</c:v>
                </c:pt>
                <c:pt idx="1120">
                  <c:v>1.2278112480284404</c:v>
                </c:pt>
                <c:pt idx="1121">
                  <c:v>1.2429130552331062</c:v>
                </c:pt>
                <c:pt idx="1122">
                  <c:v>1.2379496283376057</c:v>
                </c:pt>
                <c:pt idx="1123">
                  <c:v>1.2212033137928244</c:v>
                </c:pt>
                <c:pt idx="1124">
                  <c:v>1.2271064896232542</c:v>
                </c:pt>
                <c:pt idx="1125">
                  <c:v>1.2282511464795205</c:v>
                </c:pt>
                <c:pt idx="1126">
                  <c:v>1.230501801569178</c:v>
                </c:pt>
                <c:pt idx="1127">
                  <c:v>1.2187165914149489</c:v>
                </c:pt>
                <c:pt idx="1128">
                  <c:v>1.2210432526383523</c:v>
                </c:pt>
                <c:pt idx="1129">
                  <c:v>1.2171877324216223</c:v>
                </c:pt>
                <c:pt idx="1130">
                  <c:v>1.2175312806998113</c:v>
                </c:pt>
                <c:pt idx="1131">
                  <c:v>1.2174930990923463</c:v>
                </c:pt>
                <c:pt idx="1132">
                  <c:v>1.2051209778731007</c:v>
                </c:pt>
                <c:pt idx="1133">
                  <c:v>1.21363608779071</c:v>
                </c:pt>
                <c:pt idx="1134">
                  <c:v>1.2147443091029866</c:v>
                </c:pt>
                <c:pt idx="1135">
                  <c:v>1.2207806663611689</c:v>
                </c:pt>
                <c:pt idx="1136">
                  <c:v>1.2378576208581118</c:v>
                </c:pt>
                <c:pt idx="1137">
                  <c:v>1.2488144112540405</c:v>
                </c:pt>
                <c:pt idx="1138">
                  <c:v>1.2491688362055839</c:v>
                </c:pt>
                <c:pt idx="1139">
                  <c:v>1.245167703618153</c:v>
                </c:pt>
                <c:pt idx="1140">
                  <c:v>1.24802539310362</c:v>
                </c:pt>
                <c:pt idx="1141">
                  <c:v>1.2315216077887694</c:v>
                </c:pt>
                <c:pt idx="1142">
                  <c:v>1.2319407739480561</c:v>
                </c:pt>
                <c:pt idx="1143">
                  <c:v>1.2329325580228481</c:v>
                </c:pt>
                <c:pt idx="1144">
                  <c:v>1.225761284999715</c:v>
                </c:pt>
                <c:pt idx="1145">
                  <c:v>1.2287364059759938</c:v>
                </c:pt>
                <c:pt idx="1146">
                  <c:v>1.2309114308243103</c:v>
                </c:pt>
                <c:pt idx="1147">
                  <c:v>1.2361387008076001</c:v>
                </c:pt>
                <c:pt idx="1148">
                  <c:v>1.2315988139681009</c:v>
                </c:pt>
                <c:pt idx="1149">
                  <c:v>1.2251915070077866</c:v>
                </c:pt>
                <c:pt idx="1150">
                  <c:v>1.2267556039989407</c:v>
                </c:pt>
                <c:pt idx="1151">
                  <c:v>1.2452275627690574</c:v>
                </c:pt>
                <c:pt idx="1152">
                  <c:v>1.2517530526616292</c:v>
                </c:pt>
                <c:pt idx="1153">
                  <c:v>1.2581190487451954</c:v>
                </c:pt>
                <c:pt idx="1154">
                  <c:v>1.2555277624229546</c:v>
                </c:pt>
                <c:pt idx="1155">
                  <c:v>1.2554896690298374</c:v>
                </c:pt>
                <c:pt idx="1156">
                  <c:v>1.2482506284434245</c:v>
                </c:pt>
                <c:pt idx="1157">
                  <c:v>1.2303816282590672</c:v>
                </c:pt>
                <c:pt idx="1158">
                  <c:v>1.2318681948659047</c:v>
                </c:pt>
                <c:pt idx="1159">
                  <c:v>1.2310288162816692</c:v>
                </c:pt>
                <c:pt idx="1160">
                  <c:v>1.2303420902964319</c:v>
                </c:pt>
                <c:pt idx="1161">
                  <c:v>1.2265267803024902</c:v>
                </c:pt>
                <c:pt idx="1162">
                  <c:v>1.2354135771682431</c:v>
                </c:pt>
                <c:pt idx="1163">
                  <c:v>1.2425819820702999</c:v>
                </c:pt>
                <c:pt idx="1164">
                  <c:v>1.2301538367377403</c:v>
                </c:pt>
                <c:pt idx="1165">
                  <c:v>1.2233323939717082</c:v>
                </c:pt>
                <c:pt idx="1166">
                  <c:v>1.2125232862975539</c:v>
                </c:pt>
                <c:pt idx="1167">
                  <c:v>1.2227850383878245</c:v>
                </c:pt>
                <c:pt idx="1168">
                  <c:v>1.2224032747737048</c:v>
                </c:pt>
                <c:pt idx="1169">
                  <c:v>1.220533619862356</c:v>
                </c:pt>
                <c:pt idx="1170">
                  <c:v>1.2166413566139695</c:v>
                </c:pt>
                <c:pt idx="1171">
                  <c:v>1.201337739755471</c:v>
                </c:pt>
                <c:pt idx="1172">
                  <c:v>1.1857624785158665</c:v>
                </c:pt>
                <c:pt idx="1173">
                  <c:v>1.1895449229554487</c:v>
                </c:pt>
                <c:pt idx="1174">
                  <c:v>1.1872885129729596</c:v>
                </c:pt>
                <c:pt idx="1175">
                  <c:v>1.1940942333826214</c:v>
                </c:pt>
                <c:pt idx="1176">
                  <c:v>1.2005571273557145</c:v>
                </c:pt>
                <c:pt idx="1177">
                  <c:v>1.1987223073580371</c:v>
                </c:pt>
                <c:pt idx="1178">
                  <c:v>1.1994483147737491</c:v>
                </c:pt>
                <c:pt idx="1179">
                  <c:v>1.2047987805761409</c:v>
                </c:pt>
                <c:pt idx="1180">
                  <c:v>1.2009771890041545</c:v>
                </c:pt>
                <c:pt idx="1181">
                  <c:v>1.2247775037671211</c:v>
                </c:pt>
                <c:pt idx="1182">
                  <c:v>1.2218707354716463</c:v>
                </c:pt>
                <c:pt idx="1183">
                  <c:v>1.233917471852271</c:v>
                </c:pt>
                <c:pt idx="1184">
                  <c:v>1.2308286837213236</c:v>
                </c:pt>
                <c:pt idx="1185">
                  <c:v>1.2280853381015628</c:v>
                </c:pt>
                <c:pt idx="1186">
                  <c:v>1.2263323404955162</c:v>
                </c:pt>
                <c:pt idx="1187">
                  <c:v>1.2165000354565827</c:v>
                </c:pt>
                <c:pt idx="1188">
                  <c:v>1.2198166711434171</c:v>
                </c:pt>
                <c:pt idx="1189">
                  <c:v>1.2167649646612726</c:v>
                </c:pt>
                <c:pt idx="1190">
                  <c:v>1.225155763286635</c:v>
                </c:pt>
                <c:pt idx="1191">
                  <c:v>1.2278261115065277</c:v>
                </c:pt>
                <c:pt idx="1192">
                  <c:v>1.2436890052991669</c:v>
                </c:pt>
                <c:pt idx="1193">
                  <c:v>1.2462549004643444</c:v>
                </c:pt>
                <c:pt idx="1194">
                  <c:v>1.2549773211751869</c:v>
                </c:pt>
                <c:pt idx="1195">
                  <c:v>1.2500268104348944</c:v>
                </c:pt>
                <c:pt idx="1196">
                  <c:v>1.2431762431933524</c:v>
                </c:pt>
                <c:pt idx="1197">
                  <c:v>1.2478209837937633</c:v>
                </c:pt>
                <c:pt idx="1198">
                  <c:v>1.2368137112122237</c:v>
                </c:pt>
                <c:pt idx="1199">
                  <c:v>1.2459142572779638</c:v>
                </c:pt>
                <c:pt idx="1200">
                  <c:v>1.2474383999740561</c:v>
                </c:pt>
                <c:pt idx="1201">
                  <c:v>1.2544041806400308</c:v>
                </c:pt>
                <c:pt idx="1202">
                  <c:v>1.2530346108581791</c:v>
                </c:pt>
                <c:pt idx="1203">
                  <c:v>1.2420027022650557</c:v>
                </c:pt>
                <c:pt idx="1204">
                  <c:v>1.2381980364981973</c:v>
                </c:pt>
                <c:pt idx="1205">
                  <c:v>1.240444515014071</c:v>
                </c:pt>
                <c:pt idx="1206">
                  <c:v>1.2465000712552741</c:v>
                </c:pt>
                <c:pt idx="1207">
                  <c:v>1.2276877924367304</c:v>
                </c:pt>
                <c:pt idx="1208">
                  <c:v>1.2272309585428787</c:v>
                </c:pt>
                <c:pt idx="1209">
                  <c:v>1.200857663904789</c:v>
                </c:pt>
                <c:pt idx="1210">
                  <c:v>1.181749853580782</c:v>
                </c:pt>
                <c:pt idx="1211">
                  <c:v>1.1725484006694562</c:v>
                </c:pt>
                <c:pt idx="1212">
                  <c:v>1.1775805778909993</c:v>
                </c:pt>
                <c:pt idx="1213">
                  <c:v>1.1934012560664558</c:v>
                </c:pt>
                <c:pt idx="1214">
                  <c:v>1.1931657527549151</c:v>
                </c:pt>
                <c:pt idx="1215">
                  <c:v>1.1919501732852287</c:v>
                </c:pt>
                <c:pt idx="1216">
                  <c:v>1.2039117562591668</c:v>
                </c:pt>
                <c:pt idx="1217">
                  <c:v>1.2090100362392862</c:v>
                </c:pt>
                <c:pt idx="1218">
                  <c:v>1.2034838946706348</c:v>
                </c:pt>
                <c:pt idx="1219">
                  <c:v>1.2097530399166965</c:v>
                </c:pt>
                <c:pt idx="1220">
                  <c:v>1.2304438684449146</c:v>
                </c:pt>
                <c:pt idx="1221">
                  <c:v>1.220187433449555</c:v>
                </c:pt>
                <c:pt idx="1222">
                  <c:v>1.2203436489340778</c:v>
                </c:pt>
                <c:pt idx="1223">
                  <c:v>1.240823344811347</c:v>
                </c:pt>
                <c:pt idx="1224">
                  <c:v>1.2366802445706879</c:v>
                </c:pt>
                <c:pt idx="1225">
                  <c:v>1.2243856096802581</c:v>
                </c:pt>
                <c:pt idx="1226">
                  <c:v>1.2154107776272509</c:v>
                </c:pt>
                <c:pt idx="1227">
                  <c:v>1.2140046760392662</c:v>
                </c:pt>
                <c:pt idx="1228">
                  <c:v>1.2143565693857936</c:v>
                </c:pt>
                <c:pt idx="1229">
                  <c:v>1.1853585740192105</c:v>
                </c:pt>
                <c:pt idx="1230">
                  <c:v>1.2155326185440656</c:v>
                </c:pt>
                <c:pt idx="1231">
                  <c:v>1.2181600934097714</c:v>
                </c:pt>
                <c:pt idx="1232">
                  <c:v>1.2305278764448115</c:v>
                </c:pt>
                <c:pt idx="1233">
                  <c:v>1.2554280951696866</c:v>
                </c:pt>
                <c:pt idx="1234">
                  <c:v>1.2348614084231047</c:v>
                </c:pt>
                <c:pt idx="1235">
                  <c:v>1.2023042394521355</c:v>
                </c:pt>
                <c:pt idx="1236">
                  <c:v>1.2198565827092878</c:v>
                </c:pt>
                <c:pt idx="1237">
                  <c:v>1.2054807661721592</c:v>
                </c:pt>
                <c:pt idx="1238">
                  <c:v>1.1907691406749701</c:v>
                </c:pt>
                <c:pt idx="1239">
                  <c:v>1.1795138192879326</c:v>
                </c:pt>
                <c:pt idx="1240">
                  <c:v>1.1402995259774074</c:v>
                </c:pt>
                <c:pt idx="1241">
                  <c:v>1.1334029746138599</c:v>
                </c:pt>
                <c:pt idx="1242">
                  <c:v>1.1214143259792095</c:v>
                </c:pt>
                <c:pt idx="1243">
                  <c:v>1.1039139261422686</c:v>
                </c:pt>
                <c:pt idx="1244">
                  <c:v>1.1194246005195077</c:v>
                </c:pt>
                <c:pt idx="1245">
                  <c:v>1.098465443899449</c:v>
                </c:pt>
                <c:pt idx="1246">
                  <c:v>1.1196104531279614</c:v>
                </c:pt>
                <c:pt idx="1247">
                  <c:v>1.1413119372170144</c:v>
                </c:pt>
                <c:pt idx="1248">
                  <c:v>1.1378335207067722</c:v>
                </c:pt>
                <c:pt idx="1249">
                  <c:v>1.1432803630316561</c:v>
                </c:pt>
                <c:pt idx="1250">
                  <c:v>1.1382631858435861</c:v>
                </c:pt>
                <c:pt idx="1251">
                  <c:v>1.1353798469848511</c:v>
                </c:pt>
                <c:pt idx="1252">
                  <c:v>1.1338780217904261</c:v>
                </c:pt>
                <c:pt idx="1253">
                  <c:v>1.1462567323403092</c:v>
                </c:pt>
                <c:pt idx="1254">
                  <c:v>1.1422606972451517</c:v>
                </c:pt>
                <c:pt idx="1255">
                  <c:v>1.1602579874828121</c:v>
                </c:pt>
                <c:pt idx="1256">
                  <c:v>1.1549203776853922</c:v>
                </c:pt>
                <c:pt idx="1257">
                  <c:v>1.1583173068822876</c:v>
                </c:pt>
                <c:pt idx="1258">
                  <c:v>1.1578826365866612</c:v>
                </c:pt>
                <c:pt idx="1259">
                  <c:v>1.1527030938223495</c:v>
                </c:pt>
                <c:pt idx="1260">
                  <c:v>1.16805430346293</c:v>
                </c:pt>
                <c:pt idx="1261">
                  <c:v>1.1613221608405415</c:v>
                </c:pt>
                <c:pt idx="1262">
                  <c:v>1.1620686961796007</c:v>
                </c:pt>
                <c:pt idx="1263">
                  <c:v>1.1752813060097074</c:v>
                </c:pt>
                <c:pt idx="1264">
                  <c:v>1.1785575460594557</c:v>
                </c:pt>
                <c:pt idx="1265">
                  <c:v>1.1680419977206202</c:v>
                </c:pt>
                <c:pt idx="1266">
                  <c:v>1.1747088817161917</c:v>
                </c:pt>
                <c:pt idx="1267">
                  <c:v>1.1734515714811267</c:v>
                </c:pt>
                <c:pt idx="1268">
                  <c:v>1.1651269920020075</c:v>
                </c:pt>
                <c:pt idx="1269">
                  <c:v>1.1746350575178071</c:v>
                </c:pt>
                <c:pt idx="1270">
                  <c:v>1.1823816757435741</c:v>
                </c:pt>
                <c:pt idx="1271">
                  <c:v>1.1887495557791607</c:v>
                </c:pt>
                <c:pt idx="1272">
                  <c:v>1.1952042156163836</c:v>
                </c:pt>
                <c:pt idx="1273">
                  <c:v>1.1940281421950867</c:v>
                </c:pt>
                <c:pt idx="1274">
                  <c:v>1.1926977661608675</c:v>
                </c:pt>
                <c:pt idx="1275">
                  <c:v>1.200139495842413</c:v>
                </c:pt>
                <c:pt idx="1276">
                  <c:v>1.2004138394201198</c:v>
                </c:pt>
                <c:pt idx="1277">
                  <c:v>1.1991605975181501</c:v>
                </c:pt>
                <c:pt idx="1278">
                  <c:v>1.1992389507266743</c:v>
                </c:pt>
                <c:pt idx="1279">
                  <c:v>1.1880344053048384</c:v>
                </c:pt>
                <c:pt idx="1280">
                  <c:v>1.1805114804072911</c:v>
                </c:pt>
                <c:pt idx="1281">
                  <c:v>1.1885460652977098</c:v>
                </c:pt>
                <c:pt idx="1282">
                  <c:v>1.1955136810081175</c:v>
                </c:pt>
                <c:pt idx="1283">
                  <c:v>1.1943396943295068</c:v>
                </c:pt>
                <c:pt idx="1284">
                  <c:v>1.1903884765156192</c:v>
                </c:pt>
                <c:pt idx="1285">
                  <c:v>1.1661959901171923</c:v>
                </c:pt>
                <c:pt idx="1286">
                  <c:v>1.1693297672563336</c:v>
                </c:pt>
                <c:pt idx="1287">
                  <c:v>1.1776497175395415</c:v>
                </c:pt>
                <c:pt idx="1288">
                  <c:v>1.1739615924871103</c:v>
                </c:pt>
                <c:pt idx="1289">
                  <c:v>1.1772164531976983</c:v>
                </c:pt>
                <c:pt idx="1290">
                  <c:v>1.1776871609100461</c:v>
                </c:pt>
                <c:pt idx="1291">
                  <c:v>1.2009446360553175</c:v>
                </c:pt>
                <c:pt idx="1292">
                  <c:v>1.2068280818071624</c:v>
                </c:pt>
                <c:pt idx="1293">
                  <c:v>1.208629738643384</c:v>
                </c:pt>
                <c:pt idx="1294">
                  <c:v>1.2062022445377232</c:v>
                </c:pt>
                <c:pt idx="1295">
                  <c:v>1.2115656141192224</c:v>
                </c:pt>
                <c:pt idx="1296">
                  <c:v>1.2167339416914416</c:v>
                </c:pt>
                <c:pt idx="1297">
                  <c:v>1.2236737567770419</c:v>
                </c:pt>
                <c:pt idx="1298">
                  <c:v>1.2177657294175572</c:v>
                </c:pt>
                <c:pt idx="1299">
                  <c:v>1.2061486266672043</c:v>
                </c:pt>
                <c:pt idx="1300">
                  <c:v>1.2111570295600409</c:v>
                </c:pt>
                <c:pt idx="1301">
                  <c:v>1.193729267462539</c:v>
                </c:pt>
                <c:pt idx="1302">
                  <c:v>1.2029637121952992</c:v>
                </c:pt>
                <c:pt idx="1303">
                  <c:v>1.2047192997616212</c:v>
                </c:pt>
                <c:pt idx="1304">
                  <c:v>1.2098655235793265</c:v>
                </c:pt>
                <c:pt idx="1305">
                  <c:v>1.2212882865244068</c:v>
                </c:pt>
                <c:pt idx="1306">
                  <c:v>1.2200138987471638</c:v>
                </c:pt>
                <c:pt idx="1307">
                  <c:v>1.2222718428202028</c:v>
                </c:pt>
                <c:pt idx="1308">
                  <c:v>1.2331308421816449</c:v>
                </c:pt>
                <c:pt idx="1309">
                  <c:v>1.2242955192482685</c:v>
                </c:pt>
                <c:pt idx="1310">
                  <c:v>1.2312195636037344</c:v>
                </c:pt>
                <c:pt idx="1311">
                  <c:v>1.258232369573056</c:v>
                </c:pt>
                <c:pt idx="1312">
                  <c:v>1.2836108451134831</c:v>
                </c:pt>
                <c:pt idx="1313">
                  <c:v>1.3124370776783905</c:v>
                </c:pt>
                <c:pt idx="1314">
                  <c:v>1.3802657894965282</c:v>
                </c:pt>
                <c:pt idx="1315">
                  <c:v>1.3734625341877627</c:v>
                </c:pt>
                <c:pt idx="1316">
                  <c:v>1.3707959812775268</c:v>
                </c:pt>
                <c:pt idx="1317">
                  <c:v>1.3944405376032065</c:v>
                </c:pt>
                <c:pt idx="1318">
                  <c:v>1.364399460618877</c:v>
                </c:pt>
                <c:pt idx="1319">
                  <c:v>1.3806671076690973</c:v>
                </c:pt>
                <c:pt idx="1320">
                  <c:v>1.3713177591276104</c:v>
                </c:pt>
                <c:pt idx="1321">
                  <c:v>1.3607777319915526</c:v>
                </c:pt>
                <c:pt idx="1322">
                  <c:v>1.3204911021827159</c:v>
                </c:pt>
                <c:pt idx="1323">
                  <c:v>1.3267973538142841</c:v>
                </c:pt>
                <c:pt idx="1324">
                  <c:v>1.3607852894360668</c:v>
                </c:pt>
                <c:pt idx="1325">
                  <c:v>1.3615116063336765</c:v>
                </c:pt>
                <c:pt idx="1326">
                  <c:v>1.3632635941228584</c:v>
                </c:pt>
                <c:pt idx="1327">
                  <c:v>1.3631110154664079</c:v>
                </c:pt>
                <c:pt idx="1328">
                  <c:v>1.3200487022724905</c:v>
                </c:pt>
                <c:pt idx="1329">
                  <c:v>1.3211552709771162</c:v>
                </c:pt>
                <c:pt idx="1330">
                  <c:v>1.3273950805844781</c:v>
                </c:pt>
                <c:pt idx="1331">
                  <c:v>1.3479156712446785</c:v>
                </c:pt>
                <c:pt idx="1332">
                  <c:v>1.3438976054117111</c:v>
                </c:pt>
                <c:pt idx="1333">
                  <c:v>1.3501238276653225</c:v>
                </c:pt>
                <c:pt idx="1334">
                  <c:v>1.3615173099520861</c:v>
                </c:pt>
                <c:pt idx="1335">
                  <c:v>1.3730551065878076</c:v>
                </c:pt>
                <c:pt idx="1336">
                  <c:v>1.3649627288516391</c:v>
                </c:pt>
                <c:pt idx="1337">
                  <c:v>1.3654587556502595</c:v>
                </c:pt>
                <c:pt idx="1338">
                  <c:v>1.35480399794155</c:v>
                </c:pt>
                <c:pt idx="1339">
                  <c:v>1.3639305743991343</c:v>
                </c:pt>
                <c:pt idx="1340">
                  <c:v>1.3546023575804524</c:v>
                </c:pt>
                <c:pt idx="1341">
                  <c:v>1.3505130323539376</c:v>
                </c:pt>
                <c:pt idx="1342">
                  <c:v>1.3463050997017678</c:v>
                </c:pt>
                <c:pt idx="1343">
                  <c:v>1.3678439001056255</c:v>
                </c:pt>
                <c:pt idx="1344">
                  <c:v>1.3952419574759884</c:v>
                </c:pt>
                <c:pt idx="1345">
                  <c:v>1.3942520515404642</c:v>
                </c:pt>
                <c:pt idx="1346">
                  <c:v>1.3747119894513633</c:v>
                </c:pt>
                <c:pt idx="1347">
                  <c:v>1.3621161868048</c:v>
                </c:pt>
                <c:pt idx="1348">
                  <c:v>1.3696364812078288</c:v>
                </c:pt>
                <c:pt idx="1349">
                  <c:v>1.3733074652043207</c:v>
                </c:pt>
                <c:pt idx="1350">
                  <c:v>1.3775880390657289</c:v>
                </c:pt>
                <c:pt idx="1351">
                  <c:v>1.365771028886692</c:v>
                </c:pt>
                <c:pt idx="1352">
                  <c:v>1.3711618832010279</c:v>
                </c:pt>
                <c:pt idx="1353">
                  <c:v>1.3999421566858252</c:v>
                </c:pt>
                <c:pt idx="1354">
                  <c:v>1.3904917226065181</c:v>
                </c:pt>
                <c:pt idx="1355">
                  <c:v>1.392667001540659</c:v>
                </c:pt>
                <c:pt idx="1356">
                  <c:v>1.3898006845275677</c:v>
                </c:pt>
                <c:pt idx="1357">
                  <c:v>1.3868597358384844</c:v>
                </c:pt>
                <c:pt idx="1358">
                  <c:v>1.375549505043808</c:v>
                </c:pt>
                <c:pt idx="1359">
                  <c:v>1.3559648118082694</c:v>
                </c:pt>
                <c:pt idx="1360">
                  <c:v>1.3684422172393318</c:v>
                </c:pt>
                <c:pt idx="1361">
                  <c:v>1.3494636060346694</c:v>
                </c:pt>
                <c:pt idx="1362">
                  <c:v>1.3535248856685165</c:v>
                </c:pt>
                <c:pt idx="1363">
                  <c:v>1.3597007229555786</c:v>
                </c:pt>
                <c:pt idx="1364">
                  <c:v>1.3700150273321834</c:v>
                </c:pt>
                <c:pt idx="1365">
                  <c:v>1.3789508543260047</c:v>
                </c:pt>
                <c:pt idx="1366">
                  <c:v>1.3714656263151397</c:v>
                </c:pt>
                <c:pt idx="1367">
                  <c:v>1.3605879152620439</c:v>
                </c:pt>
                <c:pt idx="1368">
                  <c:v>1.3899647748606683</c:v>
                </c:pt>
                <c:pt idx="1369">
                  <c:v>1.3759698391894031</c:v>
                </c:pt>
                <c:pt idx="1370">
                  <c:v>1.3632918440910089</c:v>
                </c:pt>
                <c:pt idx="1371">
                  <c:v>1.3637879834912905</c:v>
                </c:pt>
                <c:pt idx="1372">
                  <c:v>1.3458036636318418</c:v>
                </c:pt>
                <c:pt idx="1373">
                  <c:v>1.3493628871961847</c:v>
                </c:pt>
                <c:pt idx="1374">
                  <c:v>1.3561839089843728</c:v>
                </c:pt>
                <c:pt idx="1375">
                  <c:v>1.353808966820206</c:v>
                </c:pt>
                <c:pt idx="1376">
                  <c:v>1.3505164622489356</c:v>
                </c:pt>
                <c:pt idx="1377">
                  <c:v>1.3687798785787317</c:v>
                </c:pt>
                <c:pt idx="1378">
                  <c:v>1.4077437105731379</c:v>
                </c:pt>
                <c:pt idx="1379">
                  <c:v>1.4063259621568494</c:v>
                </c:pt>
                <c:pt idx="1380">
                  <c:v>1.4016262878245243</c:v>
                </c:pt>
                <c:pt idx="1381">
                  <c:v>1.4021615530060854</c:v>
                </c:pt>
                <c:pt idx="1382">
                  <c:v>1.4049157797872012</c:v>
                </c:pt>
                <c:pt idx="1383">
                  <c:v>1.3959599127252877</c:v>
                </c:pt>
                <c:pt idx="1384">
                  <c:v>1.3967971271485127</c:v>
                </c:pt>
                <c:pt idx="1385">
                  <c:v>1.4040064912378087</c:v>
                </c:pt>
                <c:pt idx="1386">
                  <c:v>1.4000383664494069</c:v>
                </c:pt>
                <c:pt idx="1387">
                  <c:v>1.395272064214041</c:v>
                </c:pt>
                <c:pt idx="1388">
                  <c:v>1.3772845552967272</c:v>
                </c:pt>
                <c:pt idx="1389">
                  <c:v>1.374532585268937</c:v>
                </c:pt>
                <c:pt idx="1390">
                  <c:v>1.3734599527638787</c:v>
                </c:pt>
                <c:pt idx="1391">
                  <c:v>1.3873308859385767</c:v>
                </c:pt>
                <c:pt idx="1392">
                  <c:v>1.3690176523677855</c:v>
                </c:pt>
                <c:pt idx="1393">
                  <c:v>1.3640023887716606</c:v>
                </c:pt>
                <c:pt idx="1394">
                  <c:v>1.3772725733813669</c:v>
                </c:pt>
                <c:pt idx="1395">
                  <c:v>1.3865564621629376</c:v>
                </c:pt>
                <c:pt idx="1396">
                  <c:v>1.4005827930636063</c:v>
                </c:pt>
                <c:pt idx="1397">
                  <c:v>1.3971343086334438</c:v>
                </c:pt>
                <c:pt idx="1398">
                  <c:v>1.4188780405784416</c:v>
                </c:pt>
                <c:pt idx="1399">
                  <c:v>1.4186214248704527</c:v>
                </c:pt>
                <c:pt idx="1400">
                  <c:v>1.4180477701209879</c:v>
                </c:pt>
                <c:pt idx="1401">
                  <c:v>1.4116987934232665</c:v>
                </c:pt>
                <c:pt idx="1402">
                  <c:v>1.3892822538542784</c:v>
                </c:pt>
                <c:pt idx="1403">
                  <c:v>1.4046256364963838</c:v>
                </c:pt>
                <c:pt idx="1404">
                  <c:v>1.4048168060084236</c:v>
                </c:pt>
                <c:pt idx="1405">
                  <c:v>1.4064215991437778</c:v>
                </c:pt>
                <c:pt idx="1406">
                  <c:v>1.4150567503678393</c:v>
                </c:pt>
                <c:pt idx="1407">
                  <c:v>1.4169284427668627</c:v>
                </c:pt>
                <c:pt idx="1408">
                  <c:v>1.4367760518027375</c:v>
                </c:pt>
                <c:pt idx="1409">
                  <c:v>1.4270411500953151</c:v>
                </c:pt>
                <c:pt idx="1410">
                  <c:v>1.418087303872581</c:v>
                </c:pt>
                <c:pt idx="1411">
                  <c:v>1.428808105086175</c:v>
                </c:pt>
                <c:pt idx="1412">
                  <c:v>1.4503828875247518</c:v>
                </c:pt>
                <c:pt idx="1413">
                  <c:v>1.4194288379134827</c:v>
                </c:pt>
                <c:pt idx="1414">
                  <c:v>1.4480710813489865</c:v>
                </c:pt>
                <c:pt idx="1415">
                  <c:v>1.4439987380489787</c:v>
                </c:pt>
                <c:pt idx="1416">
                  <c:v>1.4416393002960695</c:v>
                </c:pt>
                <c:pt idx="1417">
                  <c:v>1.4438459978249922</c:v>
                </c:pt>
                <c:pt idx="1418">
                  <c:v>1.4326547505639271</c:v>
                </c:pt>
                <c:pt idx="1419">
                  <c:v>1.4283523811428367</c:v>
                </c:pt>
                <c:pt idx="1420">
                  <c:v>1.4173728850631417</c:v>
                </c:pt>
                <c:pt idx="1421">
                  <c:v>1.4122998456433087</c:v>
                </c:pt>
                <c:pt idx="1422">
                  <c:v>1.402185271860932</c:v>
                </c:pt>
                <c:pt idx="1423">
                  <c:v>1.4139416777625418</c:v>
                </c:pt>
                <c:pt idx="1424">
                  <c:v>1.415047290683779</c:v>
                </c:pt>
                <c:pt idx="1425">
                  <c:v>1.4217186793873073</c:v>
                </c:pt>
                <c:pt idx="1426">
                  <c:v>1.4408168367769605</c:v>
                </c:pt>
                <c:pt idx="1427">
                  <c:v>1.4294218286779006</c:v>
                </c:pt>
                <c:pt idx="1428">
                  <c:v>1.4321985941897566</c:v>
                </c:pt>
                <c:pt idx="1429">
                  <c:v>1.4149865453051691</c:v>
                </c:pt>
                <c:pt idx="1430">
                  <c:v>1.42522487429498</c:v>
                </c:pt>
                <c:pt idx="1431">
                  <c:v>1.4229373652678949</c:v>
                </c:pt>
                <c:pt idx="1432">
                  <c:v>1.4317402890026034</c:v>
                </c:pt>
                <c:pt idx="1433">
                  <c:v>1.4353626794431069</c:v>
                </c:pt>
                <c:pt idx="1434">
                  <c:v>1.4326569142957271</c:v>
                </c:pt>
                <c:pt idx="1435">
                  <c:v>1.4515937442254079</c:v>
                </c:pt>
                <c:pt idx="1436">
                  <c:v>1.4767444795738967</c:v>
                </c:pt>
                <c:pt idx="1437">
                  <c:v>1.4765541485081453</c:v>
                </c:pt>
                <c:pt idx="1438">
                  <c:v>1.4912852162573595</c:v>
                </c:pt>
                <c:pt idx="1439">
                  <c:v>1.5100989208455007</c:v>
                </c:pt>
                <c:pt idx="1440">
                  <c:v>1.5334798830889578</c:v>
                </c:pt>
                <c:pt idx="1441">
                  <c:v>1.5280756921752314</c:v>
                </c:pt>
                <c:pt idx="1442">
                  <c:v>1.5247932240457316</c:v>
                </c:pt>
                <c:pt idx="1443">
                  <c:v>1.5707000352496516</c:v>
                </c:pt>
                <c:pt idx="1444">
                  <c:v>1.5592835735457882</c:v>
                </c:pt>
                <c:pt idx="1445">
                  <c:v>1.5382493602244167</c:v>
                </c:pt>
                <c:pt idx="1446">
                  <c:v>1.5397207770766397</c:v>
                </c:pt>
                <c:pt idx="1447">
                  <c:v>1.5517775513700722</c:v>
                </c:pt>
                <c:pt idx="1448">
                  <c:v>1.5388283486382106</c:v>
                </c:pt>
                <c:pt idx="1449">
                  <c:v>1.5402625096516251</c:v>
                </c:pt>
                <c:pt idx="1450">
                  <c:v>1.5524712461299344</c:v>
                </c:pt>
                <c:pt idx="1451">
                  <c:v>1.5506942278262379</c:v>
                </c:pt>
                <c:pt idx="1452">
                  <c:v>1.5713324210773556</c:v>
                </c:pt>
                <c:pt idx="1453">
                  <c:v>1.5403332664784257</c:v>
                </c:pt>
                <c:pt idx="1454">
                  <c:v>1.5426334532456707</c:v>
                </c:pt>
                <c:pt idx="1455">
                  <c:v>1.5164243041344099</c:v>
                </c:pt>
                <c:pt idx="1456">
                  <c:v>1.506422044297534</c:v>
                </c:pt>
                <c:pt idx="1457">
                  <c:v>1.5163207140783663</c:v>
                </c:pt>
                <c:pt idx="1458">
                  <c:v>1.5241773374204333</c:v>
                </c:pt>
                <c:pt idx="1459">
                  <c:v>1.5286920470051477</c:v>
                </c:pt>
                <c:pt idx="1460">
                  <c:v>1.5286920470051477</c:v>
                </c:pt>
                <c:pt idx="1461">
                  <c:v>1.5549835258077063</c:v>
                </c:pt>
                <c:pt idx="1462">
                  <c:v>1.5706506558993028</c:v>
                </c:pt>
                <c:pt idx="1463">
                  <c:v>1.59418097442138</c:v>
                </c:pt>
                <c:pt idx="1464">
                  <c:v>1.6201589576377966</c:v>
                </c:pt>
                <c:pt idx="1465">
                  <c:v>1.6196635690392276</c:v>
                </c:pt>
                <c:pt idx="1466">
                  <c:v>1.6170694304785396</c:v>
                </c:pt>
                <c:pt idx="1467">
                  <c:v>1.5750964866433588</c:v>
                </c:pt>
                <c:pt idx="1468">
                  <c:v>1.5796298994080247</c:v>
                </c:pt>
                <c:pt idx="1469">
                  <c:v>1.5447444048580263</c:v>
                </c:pt>
                <c:pt idx="1470">
                  <c:v>1.5647810830813385</c:v>
                </c:pt>
                <c:pt idx="1471">
                  <c:v>1.5287274462307887</c:v>
                </c:pt>
                <c:pt idx="1472">
                  <c:v>1.5385710537243387</c:v>
                </c:pt>
                <c:pt idx="1473">
                  <c:v>1.5143414084390037</c:v>
                </c:pt>
                <c:pt idx="1474">
                  <c:v>1.5502933302137016</c:v>
                </c:pt>
                <c:pt idx="1475">
                  <c:v>1.5107817102165702</c:v>
                </c:pt>
                <c:pt idx="1476">
                  <c:v>1.504043912638767</c:v>
                </c:pt>
                <c:pt idx="1477">
                  <c:v>1.4622990328248195</c:v>
                </c:pt>
                <c:pt idx="1478">
                  <c:v>1.4408238562687525</c:v>
                </c:pt>
                <c:pt idx="1479">
                  <c:v>1.4467606279938094</c:v>
                </c:pt>
                <c:pt idx="1480">
                  <c:v>1.4805404229520687</c:v>
                </c:pt>
                <c:pt idx="1481">
                  <c:v>1.4815371333253295</c:v>
                </c:pt>
                <c:pt idx="1482">
                  <c:v>1.4589528658243931</c:v>
                </c:pt>
                <c:pt idx="1483">
                  <c:v>1.4672573052288091</c:v>
                </c:pt>
                <c:pt idx="1484">
                  <c:v>1.4651582574369266</c:v>
                </c:pt>
                <c:pt idx="1485">
                  <c:v>1.4705759519704988</c:v>
                </c:pt>
                <c:pt idx="1486">
                  <c:v>1.438850628876315</c:v>
                </c:pt>
                <c:pt idx="1487">
                  <c:v>1.4478386405452344</c:v>
                </c:pt>
                <c:pt idx="1488">
                  <c:v>1.4405927765470812</c:v>
                </c:pt>
                <c:pt idx="1489">
                  <c:v>1.4220062628077828</c:v>
                </c:pt>
                <c:pt idx="1490">
                  <c:v>1.4205493598860444</c:v>
                </c:pt>
                <c:pt idx="1491">
                  <c:v>1.4431953650612348</c:v>
                </c:pt>
                <c:pt idx="1492">
                  <c:v>1.445844176591389</c:v>
                </c:pt>
                <c:pt idx="1493">
                  <c:v>1.4610285543145103</c:v>
                </c:pt>
                <c:pt idx="1494">
                  <c:v>1.4479924545061631</c:v>
                </c:pt>
                <c:pt idx="1495">
                  <c:v>1.4627812972878802</c:v>
                </c:pt>
                <c:pt idx="1496">
                  <c:v>1.4756635294612859</c:v>
                </c:pt>
                <c:pt idx="1497">
                  <c:v>1.4670433057639269</c:v>
                </c:pt>
                <c:pt idx="1498">
                  <c:v>1.453259874777568</c:v>
                </c:pt>
                <c:pt idx="1499">
                  <c:v>1.4594275600083066</c:v>
                </c:pt>
                <c:pt idx="1500">
                  <c:v>1.4397233865337888</c:v>
                </c:pt>
                <c:pt idx="1501">
                  <c:v>1.4251979919308466</c:v>
                </c:pt>
                <c:pt idx="1502">
                  <c:v>1.4182155261712293</c:v>
                </c:pt>
                <c:pt idx="1503">
                  <c:v>1.4203655242617761</c:v>
                </c:pt>
                <c:pt idx="1504">
                  <c:v>1.4061933627114922</c:v>
                </c:pt>
                <c:pt idx="1505">
                  <c:v>1.4118769381263607</c:v>
                </c:pt>
                <c:pt idx="1506">
                  <c:v>1.4368523410896266</c:v>
                </c:pt>
                <c:pt idx="1507">
                  <c:v>1.4341270241567312</c:v>
                </c:pt>
                <c:pt idx="1508">
                  <c:v>1.4365805548457644</c:v>
                </c:pt>
                <c:pt idx="1509">
                  <c:v>1.430292107078099</c:v>
                </c:pt>
                <c:pt idx="1510">
                  <c:v>1.4424858221939636</c:v>
                </c:pt>
                <c:pt idx="1511">
                  <c:v>1.4219231092472377</c:v>
                </c:pt>
                <c:pt idx="1512">
                  <c:v>1.4245299056666305</c:v>
                </c:pt>
                <c:pt idx="1513">
                  <c:v>1.4251056035642014</c:v>
                </c:pt>
                <c:pt idx="1514">
                  <c:v>1.4421062332195937</c:v>
                </c:pt>
                <c:pt idx="1515">
                  <c:v>1.4306319813459984</c:v>
                </c:pt>
                <c:pt idx="1516">
                  <c:v>1.4157176234827891</c:v>
                </c:pt>
                <c:pt idx="1517">
                  <c:v>1.3988731606975597</c:v>
                </c:pt>
                <c:pt idx="1518">
                  <c:v>1.3985275589086923</c:v>
                </c:pt>
                <c:pt idx="1519">
                  <c:v>1.4099047952496591</c:v>
                </c:pt>
                <c:pt idx="1520">
                  <c:v>1.4149018269100906</c:v>
                </c:pt>
                <c:pt idx="1521">
                  <c:v>1.4014555860252911</c:v>
                </c:pt>
                <c:pt idx="1522">
                  <c:v>1.43621600483707</c:v>
                </c:pt>
                <c:pt idx="1523">
                  <c:v>1.4482034000215331</c:v>
                </c:pt>
                <c:pt idx="1524">
                  <c:v>1.4473612588367786</c:v>
                </c:pt>
                <c:pt idx="1525">
                  <c:v>1.4384451185700358</c:v>
                </c:pt>
                <c:pt idx="1526">
                  <c:v>1.4426168987593782</c:v>
                </c:pt>
                <c:pt idx="1527">
                  <c:v>1.4279336776590412</c:v>
                </c:pt>
                <c:pt idx="1528">
                  <c:v>1.4331075448060617</c:v>
                </c:pt>
                <c:pt idx="1529">
                  <c:v>1.4869111861613362</c:v>
                </c:pt>
                <c:pt idx="1530">
                  <c:v>1.4923171599958156</c:v>
                </c:pt>
                <c:pt idx="1531">
                  <c:v>1.4956420404116986</c:v>
                </c:pt>
                <c:pt idx="1532">
                  <c:v>1.4932340053552209</c:v>
                </c:pt>
                <c:pt idx="1533">
                  <c:v>1.4888026585016325</c:v>
                </c:pt>
                <c:pt idx="1534">
                  <c:v>1.4893376258469742</c:v>
                </c:pt>
                <c:pt idx="1535">
                  <c:v>1.4793985909134595</c:v>
                </c:pt>
                <c:pt idx="1536">
                  <c:v>1.4685029504656129</c:v>
                </c:pt>
                <c:pt idx="1537">
                  <c:v>1.4747779336958902</c:v>
                </c:pt>
                <c:pt idx="1538">
                  <c:v>1.4717149557553604</c:v>
                </c:pt>
                <c:pt idx="1539">
                  <c:v>1.463793395291751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57-4829-96BA-0BECED599ABE}"/>
            </c:ext>
          </c:extLst>
        </c:ser>
        <c:ser>
          <c:idx val="6"/>
          <c:order val="6"/>
          <c:tx>
            <c:strRef>
              <c:f>Comparison!$O$1</c:f>
              <c:strCache>
                <c:ptCount val="1"/>
                <c:pt idx="0">
                  <c:v>净值(0.95-1.15,10)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Comparison!$A$2:$A$1541</c:f>
              <c:numCache>
                <c:formatCode>m/d/yyyy</c:formatCode>
                <c:ptCount val="1540"/>
                <c:pt idx="0">
                  <c:v>42044</c:v>
                </c:pt>
                <c:pt idx="1">
                  <c:v>42045</c:v>
                </c:pt>
                <c:pt idx="2">
                  <c:v>42046</c:v>
                </c:pt>
                <c:pt idx="3">
                  <c:v>42047</c:v>
                </c:pt>
                <c:pt idx="4">
                  <c:v>42048</c:v>
                </c:pt>
                <c:pt idx="5">
                  <c:v>42051</c:v>
                </c:pt>
                <c:pt idx="6">
                  <c:v>42052</c:v>
                </c:pt>
                <c:pt idx="7">
                  <c:v>42060</c:v>
                </c:pt>
                <c:pt idx="8">
                  <c:v>42061</c:v>
                </c:pt>
                <c:pt idx="9">
                  <c:v>42062</c:v>
                </c:pt>
                <c:pt idx="10">
                  <c:v>42065</c:v>
                </c:pt>
                <c:pt idx="11">
                  <c:v>42066</c:v>
                </c:pt>
                <c:pt idx="12">
                  <c:v>42067</c:v>
                </c:pt>
                <c:pt idx="13">
                  <c:v>42068</c:v>
                </c:pt>
                <c:pt idx="14">
                  <c:v>42069</c:v>
                </c:pt>
                <c:pt idx="15">
                  <c:v>42072</c:v>
                </c:pt>
                <c:pt idx="16">
                  <c:v>42073</c:v>
                </c:pt>
                <c:pt idx="17">
                  <c:v>42074</c:v>
                </c:pt>
                <c:pt idx="18">
                  <c:v>42075</c:v>
                </c:pt>
                <c:pt idx="19">
                  <c:v>42076</c:v>
                </c:pt>
                <c:pt idx="20">
                  <c:v>42079</c:v>
                </c:pt>
                <c:pt idx="21">
                  <c:v>42080</c:v>
                </c:pt>
                <c:pt idx="22">
                  <c:v>42081</c:v>
                </c:pt>
                <c:pt idx="23">
                  <c:v>42082</c:v>
                </c:pt>
                <c:pt idx="24">
                  <c:v>42083</c:v>
                </c:pt>
                <c:pt idx="25">
                  <c:v>42086</c:v>
                </c:pt>
                <c:pt idx="26">
                  <c:v>42087</c:v>
                </c:pt>
                <c:pt idx="27">
                  <c:v>42088</c:v>
                </c:pt>
                <c:pt idx="28">
                  <c:v>42089</c:v>
                </c:pt>
                <c:pt idx="29">
                  <c:v>42090</c:v>
                </c:pt>
                <c:pt idx="30">
                  <c:v>42093</c:v>
                </c:pt>
                <c:pt idx="31">
                  <c:v>42094</c:v>
                </c:pt>
                <c:pt idx="32">
                  <c:v>42095</c:v>
                </c:pt>
                <c:pt idx="33">
                  <c:v>42096</c:v>
                </c:pt>
                <c:pt idx="34">
                  <c:v>42097</c:v>
                </c:pt>
                <c:pt idx="35">
                  <c:v>42101</c:v>
                </c:pt>
                <c:pt idx="36">
                  <c:v>42102</c:v>
                </c:pt>
                <c:pt idx="37">
                  <c:v>42103</c:v>
                </c:pt>
                <c:pt idx="38">
                  <c:v>42104</c:v>
                </c:pt>
                <c:pt idx="39">
                  <c:v>42107</c:v>
                </c:pt>
                <c:pt idx="40">
                  <c:v>42108</c:v>
                </c:pt>
                <c:pt idx="41">
                  <c:v>42109</c:v>
                </c:pt>
                <c:pt idx="42">
                  <c:v>42110</c:v>
                </c:pt>
                <c:pt idx="43">
                  <c:v>42111</c:v>
                </c:pt>
                <c:pt idx="44">
                  <c:v>42114</c:v>
                </c:pt>
                <c:pt idx="45">
                  <c:v>42115</c:v>
                </c:pt>
                <c:pt idx="46">
                  <c:v>42116</c:v>
                </c:pt>
                <c:pt idx="47">
                  <c:v>42117</c:v>
                </c:pt>
                <c:pt idx="48">
                  <c:v>42118</c:v>
                </c:pt>
                <c:pt idx="49">
                  <c:v>42121</c:v>
                </c:pt>
                <c:pt idx="50">
                  <c:v>42122</c:v>
                </c:pt>
                <c:pt idx="51">
                  <c:v>42123</c:v>
                </c:pt>
                <c:pt idx="52">
                  <c:v>42124</c:v>
                </c:pt>
                <c:pt idx="53">
                  <c:v>42128</c:v>
                </c:pt>
                <c:pt idx="54">
                  <c:v>42129</c:v>
                </c:pt>
                <c:pt idx="55">
                  <c:v>42130</c:v>
                </c:pt>
                <c:pt idx="56">
                  <c:v>42131</c:v>
                </c:pt>
                <c:pt idx="57">
                  <c:v>42132</c:v>
                </c:pt>
                <c:pt idx="58">
                  <c:v>42135</c:v>
                </c:pt>
                <c:pt idx="59">
                  <c:v>42136</c:v>
                </c:pt>
                <c:pt idx="60">
                  <c:v>42137</c:v>
                </c:pt>
                <c:pt idx="61">
                  <c:v>42138</c:v>
                </c:pt>
                <c:pt idx="62">
                  <c:v>42139</c:v>
                </c:pt>
                <c:pt idx="63">
                  <c:v>42142</c:v>
                </c:pt>
                <c:pt idx="64">
                  <c:v>42143</c:v>
                </c:pt>
                <c:pt idx="65">
                  <c:v>42144</c:v>
                </c:pt>
                <c:pt idx="66">
                  <c:v>42145</c:v>
                </c:pt>
                <c:pt idx="67">
                  <c:v>42146</c:v>
                </c:pt>
                <c:pt idx="68">
                  <c:v>42149</c:v>
                </c:pt>
                <c:pt idx="69">
                  <c:v>42150</c:v>
                </c:pt>
                <c:pt idx="70">
                  <c:v>42151</c:v>
                </c:pt>
                <c:pt idx="71">
                  <c:v>42152</c:v>
                </c:pt>
                <c:pt idx="72">
                  <c:v>42153</c:v>
                </c:pt>
                <c:pt idx="73">
                  <c:v>42156</c:v>
                </c:pt>
                <c:pt idx="74">
                  <c:v>42157</c:v>
                </c:pt>
                <c:pt idx="75">
                  <c:v>42158</c:v>
                </c:pt>
                <c:pt idx="76">
                  <c:v>42159</c:v>
                </c:pt>
                <c:pt idx="77">
                  <c:v>42160</c:v>
                </c:pt>
                <c:pt idx="78">
                  <c:v>42163</c:v>
                </c:pt>
                <c:pt idx="79">
                  <c:v>42164</c:v>
                </c:pt>
                <c:pt idx="80">
                  <c:v>42165</c:v>
                </c:pt>
                <c:pt idx="81">
                  <c:v>42166</c:v>
                </c:pt>
                <c:pt idx="82">
                  <c:v>42167</c:v>
                </c:pt>
                <c:pt idx="83">
                  <c:v>42170</c:v>
                </c:pt>
                <c:pt idx="84">
                  <c:v>42171</c:v>
                </c:pt>
                <c:pt idx="85">
                  <c:v>42172</c:v>
                </c:pt>
                <c:pt idx="86">
                  <c:v>42173</c:v>
                </c:pt>
                <c:pt idx="87">
                  <c:v>42174</c:v>
                </c:pt>
                <c:pt idx="88">
                  <c:v>42178</c:v>
                </c:pt>
                <c:pt idx="89">
                  <c:v>42179</c:v>
                </c:pt>
                <c:pt idx="90">
                  <c:v>42180</c:v>
                </c:pt>
                <c:pt idx="91">
                  <c:v>42181</c:v>
                </c:pt>
                <c:pt idx="92">
                  <c:v>42184</c:v>
                </c:pt>
                <c:pt idx="93">
                  <c:v>42185</c:v>
                </c:pt>
                <c:pt idx="94">
                  <c:v>42186</c:v>
                </c:pt>
                <c:pt idx="95">
                  <c:v>42187</c:v>
                </c:pt>
                <c:pt idx="96">
                  <c:v>42188</c:v>
                </c:pt>
                <c:pt idx="97">
                  <c:v>42191</c:v>
                </c:pt>
                <c:pt idx="98">
                  <c:v>42192</c:v>
                </c:pt>
                <c:pt idx="99">
                  <c:v>42193</c:v>
                </c:pt>
                <c:pt idx="100">
                  <c:v>42194</c:v>
                </c:pt>
                <c:pt idx="101">
                  <c:v>42195</c:v>
                </c:pt>
                <c:pt idx="102">
                  <c:v>42198</c:v>
                </c:pt>
                <c:pt idx="103">
                  <c:v>42199</c:v>
                </c:pt>
                <c:pt idx="104">
                  <c:v>42200</c:v>
                </c:pt>
                <c:pt idx="105">
                  <c:v>42201</c:v>
                </c:pt>
                <c:pt idx="106">
                  <c:v>42202</c:v>
                </c:pt>
                <c:pt idx="107">
                  <c:v>42205</c:v>
                </c:pt>
                <c:pt idx="108">
                  <c:v>42206</c:v>
                </c:pt>
                <c:pt idx="109">
                  <c:v>42207</c:v>
                </c:pt>
                <c:pt idx="110">
                  <c:v>42208</c:v>
                </c:pt>
                <c:pt idx="111">
                  <c:v>42209</c:v>
                </c:pt>
                <c:pt idx="112">
                  <c:v>42212</c:v>
                </c:pt>
                <c:pt idx="113">
                  <c:v>42213</c:v>
                </c:pt>
                <c:pt idx="114">
                  <c:v>42214</c:v>
                </c:pt>
                <c:pt idx="115">
                  <c:v>42215</c:v>
                </c:pt>
                <c:pt idx="116">
                  <c:v>42216</c:v>
                </c:pt>
                <c:pt idx="117">
                  <c:v>42219</c:v>
                </c:pt>
                <c:pt idx="118">
                  <c:v>42220</c:v>
                </c:pt>
                <c:pt idx="119">
                  <c:v>42221</c:v>
                </c:pt>
                <c:pt idx="120">
                  <c:v>42222</c:v>
                </c:pt>
                <c:pt idx="121">
                  <c:v>42223</c:v>
                </c:pt>
                <c:pt idx="122">
                  <c:v>42226</c:v>
                </c:pt>
                <c:pt idx="123">
                  <c:v>42227</c:v>
                </c:pt>
                <c:pt idx="124">
                  <c:v>42228</c:v>
                </c:pt>
                <c:pt idx="125">
                  <c:v>42229</c:v>
                </c:pt>
                <c:pt idx="126">
                  <c:v>42230</c:v>
                </c:pt>
                <c:pt idx="127">
                  <c:v>42233</c:v>
                </c:pt>
                <c:pt idx="128">
                  <c:v>42234</c:v>
                </c:pt>
                <c:pt idx="129">
                  <c:v>42235</c:v>
                </c:pt>
                <c:pt idx="130">
                  <c:v>42236</c:v>
                </c:pt>
                <c:pt idx="131">
                  <c:v>42237</c:v>
                </c:pt>
                <c:pt idx="132">
                  <c:v>42240</c:v>
                </c:pt>
                <c:pt idx="133">
                  <c:v>42241</c:v>
                </c:pt>
                <c:pt idx="134">
                  <c:v>42242</c:v>
                </c:pt>
                <c:pt idx="135">
                  <c:v>42243</c:v>
                </c:pt>
                <c:pt idx="136">
                  <c:v>42244</c:v>
                </c:pt>
                <c:pt idx="137">
                  <c:v>42247</c:v>
                </c:pt>
                <c:pt idx="138">
                  <c:v>42248</c:v>
                </c:pt>
                <c:pt idx="139">
                  <c:v>42249</c:v>
                </c:pt>
                <c:pt idx="140">
                  <c:v>42254</c:v>
                </c:pt>
                <c:pt idx="141">
                  <c:v>42255</c:v>
                </c:pt>
                <c:pt idx="142">
                  <c:v>42256</c:v>
                </c:pt>
                <c:pt idx="143">
                  <c:v>42257</c:v>
                </c:pt>
                <c:pt idx="144">
                  <c:v>42258</c:v>
                </c:pt>
                <c:pt idx="145">
                  <c:v>42261</c:v>
                </c:pt>
                <c:pt idx="146">
                  <c:v>42262</c:v>
                </c:pt>
                <c:pt idx="147">
                  <c:v>42263</c:v>
                </c:pt>
                <c:pt idx="148">
                  <c:v>42264</c:v>
                </c:pt>
                <c:pt idx="149">
                  <c:v>42265</c:v>
                </c:pt>
                <c:pt idx="150">
                  <c:v>42268</c:v>
                </c:pt>
                <c:pt idx="151">
                  <c:v>42269</c:v>
                </c:pt>
                <c:pt idx="152">
                  <c:v>42270</c:v>
                </c:pt>
                <c:pt idx="153">
                  <c:v>42271</c:v>
                </c:pt>
                <c:pt idx="154">
                  <c:v>42272</c:v>
                </c:pt>
                <c:pt idx="155">
                  <c:v>42275</c:v>
                </c:pt>
                <c:pt idx="156">
                  <c:v>42276</c:v>
                </c:pt>
                <c:pt idx="157">
                  <c:v>42277</c:v>
                </c:pt>
                <c:pt idx="158">
                  <c:v>42285</c:v>
                </c:pt>
                <c:pt idx="159">
                  <c:v>42286</c:v>
                </c:pt>
                <c:pt idx="160">
                  <c:v>42289</c:v>
                </c:pt>
                <c:pt idx="161">
                  <c:v>42290</c:v>
                </c:pt>
                <c:pt idx="162">
                  <c:v>42291</c:v>
                </c:pt>
                <c:pt idx="163">
                  <c:v>42292</c:v>
                </c:pt>
                <c:pt idx="164">
                  <c:v>42293</c:v>
                </c:pt>
                <c:pt idx="165">
                  <c:v>42296</c:v>
                </c:pt>
                <c:pt idx="166">
                  <c:v>42297</c:v>
                </c:pt>
                <c:pt idx="167">
                  <c:v>42298</c:v>
                </c:pt>
                <c:pt idx="168">
                  <c:v>42299</c:v>
                </c:pt>
                <c:pt idx="169">
                  <c:v>42300</c:v>
                </c:pt>
                <c:pt idx="170">
                  <c:v>42303</c:v>
                </c:pt>
                <c:pt idx="171">
                  <c:v>42304</c:v>
                </c:pt>
                <c:pt idx="172">
                  <c:v>42305</c:v>
                </c:pt>
                <c:pt idx="173">
                  <c:v>42306</c:v>
                </c:pt>
                <c:pt idx="174">
                  <c:v>42307</c:v>
                </c:pt>
                <c:pt idx="175">
                  <c:v>42310</c:v>
                </c:pt>
                <c:pt idx="176">
                  <c:v>42311</c:v>
                </c:pt>
                <c:pt idx="177">
                  <c:v>42312</c:v>
                </c:pt>
                <c:pt idx="178">
                  <c:v>42313</c:v>
                </c:pt>
                <c:pt idx="179">
                  <c:v>42314</c:v>
                </c:pt>
                <c:pt idx="180">
                  <c:v>42317</c:v>
                </c:pt>
                <c:pt idx="181">
                  <c:v>42318</c:v>
                </c:pt>
                <c:pt idx="182">
                  <c:v>42319</c:v>
                </c:pt>
                <c:pt idx="183">
                  <c:v>42320</c:v>
                </c:pt>
                <c:pt idx="184">
                  <c:v>42321</c:v>
                </c:pt>
                <c:pt idx="185">
                  <c:v>42324</c:v>
                </c:pt>
                <c:pt idx="186">
                  <c:v>42325</c:v>
                </c:pt>
                <c:pt idx="187">
                  <c:v>42326</c:v>
                </c:pt>
                <c:pt idx="188">
                  <c:v>42327</c:v>
                </c:pt>
                <c:pt idx="189">
                  <c:v>42328</c:v>
                </c:pt>
                <c:pt idx="190">
                  <c:v>42331</c:v>
                </c:pt>
                <c:pt idx="191">
                  <c:v>42332</c:v>
                </c:pt>
                <c:pt idx="192">
                  <c:v>42333</c:v>
                </c:pt>
                <c:pt idx="193">
                  <c:v>42334</c:v>
                </c:pt>
                <c:pt idx="194">
                  <c:v>42335</c:v>
                </c:pt>
                <c:pt idx="195">
                  <c:v>42338</c:v>
                </c:pt>
                <c:pt idx="196">
                  <c:v>42339</c:v>
                </c:pt>
                <c:pt idx="197">
                  <c:v>42340</c:v>
                </c:pt>
                <c:pt idx="198">
                  <c:v>42341</c:v>
                </c:pt>
                <c:pt idx="199">
                  <c:v>42342</c:v>
                </c:pt>
                <c:pt idx="200">
                  <c:v>42345</c:v>
                </c:pt>
                <c:pt idx="201">
                  <c:v>42346</c:v>
                </c:pt>
                <c:pt idx="202">
                  <c:v>42347</c:v>
                </c:pt>
                <c:pt idx="203">
                  <c:v>42348</c:v>
                </c:pt>
                <c:pt idx="204">
                  <c:v>42349</c:v>
                </c:pt>
                <c:pt idx="205">
                  <c:v>42352</c:v>
                </c:pt>
                <c:pt idx="206">
                  <c:v>42353</c:v>
                </c:pt>
                <c:pt idx="207">
                  <c:v>42354</c:v>
                </c:pt>
                <c:pt idx="208">
                  <c:v>42355</c:v>
                </c:pt>
                <c:pt idx="209">
                  <c:v>42356</c:v>
                </c:pt>
                <c:pt idx="210">
                  <c:v>42359</c:v>
                </c:pt>
                <c:pt idx="211">
                  <c:v>42360</c:v>
                </c:pt>
                <c:pt idx="212">
                  <c:v>42361</c:v>
                </c:pt>
                <c:pt idx="213">
                  <c:v>42362</c:v>
                </c:pt>
                <c:pt idx="214">
                  <c:v>42363</c:v>
                </c:pt>
                <c:pt idx="215">
                  <c:v>42366</c:v>
                </c:pt>
                <c:pt idx="216">
                  <c:v>42367</c:v>
                </c:pt>
                <c:pt idx="217">
                  <c:v>42368</c:v>
                </c:pt>
                <c:pt idx="218">
                  <c:v>42369</c:v>
                </c:pt>
                <c:pt idx="219">
                  <c:v>42373</c:v>
                </c:pt>
                <c:pt idx="220">
                  <c:v>42374</c:v>
                </c:pt>
                <c:pt idx="221">
                  <c:v>42375</c:v>
                </c:pt>
                <c:pt idx="222">
                  <c:v>42376</c:v>
                </c:pt>
                <c:pt idx="223">
                  <c:v>42377</c:v>
                </c:pt>
                <c:pt idx="224">
                  <c:v>42380</c:v>
                </c:pt>
                <c:pt idx="225">
                  <c:v>42381</c:v>
                </c:pt>
                <c:pt idx="226">
                  <c:v>42382</c:v>
                </c:pt>
                <c:pt idx="227">
                  <c:v>42383</c:v>
                </c:pt>
                <c:pt idx="228">
                  <c:v>42384</c:v>
                </c:pt>
                <c:pt idx="229">
                  <c:v>42387</c:v>
                </c:pt>
                <c:pt idx="230">
                  <c:v>42388</c:v>
                </c:pt>
                <c:pt idx="231">
                  <c:v>42389</c:v>
                </c:pt>
                <c:pt idx="232">
                  <c:v>42390</c:v>
                </c:pt>
                <c:pt idx="233">
                  <c:v>42391</c:v>
                </c:pt>
                <c:pt idx="234">
                  <c:v>42394</c:v>
                </c:pt>
                <c:pt idx="235">
                  <c:v>42395</c:v>
                </c:pt>
                <c:pt idx="236">
                  <c:v>42396</c:v>
                </c:pt>
                <c:pt idx="237">
                  <c:v>42397</c:v>
                </c:pt>
                <c:pt idx="238">
                  <c:v>42398</c:v>
                </c:pt>
                <c:pt idx="239">
                  <c:v>42401</c:v>
                </c:pt>
                <c:pt idx="240">
                  <c:v>42402</c:v>
                </c:pt>
                <c:pt idx="241">
                  <c:v>42403</c:v>
                </c:pt>
                <c:pt idx="242">
                  <c:v>42404</c:v>
                </c:pt>
                <c:pt idx="243">
                  <c:v>42405</c:v>
                </c:pt>
                <c:pt idx="244">
                  <c:v>42415</c:v>
                </c:pt>
                <c:pt idx="245">
                  <c:v>42416</c:v>
                </c:pt>
                <c:pt idx="246">
                  <c:v>42417</c:v>
                </c:pt>
                <c:pt idx="247">
                  <c:v>42418</c:v>
                </c:pt>
                <c:pt idx="248">
                  <c:v>42419</c:v>
                </c:pt>
                <c:pt idx="249">
                  <c:v>42422</c:v>
                </c:pt>
                <c:pt idx="250">
                  <c:v>42423</c:v>
                </c:pt>
                <c:pt idx="251">
                  <c:v>42424</c:v>
                </c:pt>
                <c:pt idx="252">
                  <c:v>42425</c:v>
                </c:pt>
                <c:pt idx="253">
                  <c:v>42426</c:v>
                </c:pt>
                <c:pt idx="254">
                  <c:v>42429</c:v>
                </c:pt>
                <c:pt idx="255">
                  <c:v>42430</c:v>
                </c:pt>
                <c:pt idx="256">
                  <c:v>42431</c:v>
                </c:pt>
                <c:pt idx="257">
                  <c:v>42432</c:v>
                </c:pt>
                <c:pt idx="258">
                  <c:v>42433</c:v>
                </c:pt>
                <c:pt idx="259">
                  <c:v>42436</c:v>
                </c:pt>
                <c:pt idx="260">
                  <c:v>42437</c:v>
                </c:pt>
                <c:pt idx="261">
                  <c:v>42438</c:v>
                </c:pt>
                <c:pt idx="262">
                  <c:v>42439</c:v>
                </c:pt>
                <c:pt idx="263">
                  <c:v>42440</c:v>
                </c:pt>
                <c:pt idx="264">
                  <c:v>42443</c:v>
                </c:pt>
                <c:pt idx="265">
                  <c:v>42444</c:v>
                </c:pt>
                <c:pt idx="266">
                  <c:v>42445</c:v>
                </c:pt>
                <c:pt idx="267">
                  <c:v>42446</c:v>
                </c:pt>
                <c:pt idx="268">
                  <c:v>42447</c:v>
                </c:pt>
                <c:pt idx="269">
                  <c:v>42450</c:v>
                </c:pt>
                <c:pt idx="270">
                  <c:v>42451</c:v>
                </c:pt>
                <c:pt idx="271">
                  <c:v>42452</c:v>
                </c:pt>
                <c:pt idx="272">
                  <c:v>42453</c:v>
                </c:pt>
                <c:pt idx="273">
                  <c:v>42454</c:v>
                </c:pt>
                <c:pt idx="274">
                  <c:v>42457</c:v>
                </c:pt>
                <c:pt idx="275">
                  <c:v>42458</c:v>
                </c:pt>
                <c:pt idx="276">
                  <c:v>42459</c:v>
                </c:pt>
                <c:pt idx="277">
                  <c:v>42460</c:v>
                </c:pt>
                <c:pt idx="278">
                  <c:v>42461</c:v>
                </c:pt>
                <c:pt idx="279">
                  <c:v>42465</c:v>
                </c:pt>
                <c:pt idx="280">
                  <c:v>42466</c:v>
                </c:pt>
                <c:pt idx="281">
                  <c:v>42467</c:v>
                </c:pt>
                <c:pt idx="282">
                  <c:v>42468</c:v>
                </c:pt>
                <c:pt idx="283">
                  <c:v>42471</c:v>
                </c:pt>
                <c:pt idx="284">
                  <c:v>42472</c:v>
                </c:pt>
                <c:pt idx="285">
                  <c:v>42473</c:v>
                </c:pt>
                <c:pt idx="286">
                  <c:v>42474</c:v>
                </c:pt>
                <c:pt idx="287">
                  <c:v>42475</c:v>
                </c:pt>
                <c:pt idx="288">
                  <c:v>42478</c:v>
                </c:pt>
                <c:pt idx="289">
                  <c:v>42479</c:v>
                </c:pt>
                <c:pt idx="290">
                  <c:v>42480</c:v>
                </c:pt>
                <c:pt idx="291">
                  <c:v>42481</c:v>
                </c:pt>
                <c:pt idx="292">
                  <c:v>42482</c:v>
                </c:pt>
                <c:pt idx="293">
                  <c:v>42485</c:v>
                </c:pt>
                <c:pt idx="294">
                  <c:v>42486</c:v>
                </c:pt>
                <c:pt idx="295">
                  <c:v>42487</c:v>
                </c:pt>
                <c:pt idx="296">
                  <c:v>42488</c:v>
                </c:pt>
                <c:pt idx="297">
                  <c:v>42489</c:v>
                </c:pt>
                <c:pt idx="298">
                  <c:v>42493</c:v>
                </c:pt>
                <c:pt idx="299">
                  <c:v>42494</c:v>
                </c:pt>
                <c:pt idx="300">
                  <c:v>42495</c:v>
                </c:pt>
                <c:pt idx="301">
                  <c:v>42496</c:v>
                </c:pt>
                <c:pt idx="302">
                  <c:v>42499</c:v>
                </c:pt>
                <c:pt idx="303">
                  <c:v>42500</c:v>
                </c:pt>
                <c:pt idx="304">
                  <c:v>42501</c:v>
                </c:pt>
                <c:pt idx="305">
                  <c:v>42502</c:v>
                </c:pt>
                <c:pt idx="306">
                  <c:v>42503</c:v>
                </c:pt>
                <c:pt idx="307">
                  <c:v>42506</c:v>
                </c:pt>
                <c:pt idx="308">
                  <c:v>42507</c:v>
                </c:pt>
                <c:pt idx="309">
                  <c:v>42508</c:v>
                </c:pt>
                <c:pt idx="310">
                  <c:v>42509</c:v>
                </c:pt>
                <c:pt idx="311">
                  <c:v>42510</c:v>
                </c:pt>
                <c:pt idx="312">
                  <c:v>42513</c:v>
                </c:pt>
                <c:pt idx="313">
                  <c:v>42514</c:v>
                </c:pt>
                <c:pt idx="314">
                  <c:v>42515</c:v>
                </c:pt>
                <c:pt idx="315">
                  <c:v>42516</c:v>
                </c:pt>
                <c:pt idx="316">
                  <c:v>42517</c:v>
                </c:pt>
                <c:pt idx="317">
                  <c:v>42520</c:v>
                </c:pt>
                <c:pt idx="318">
                  <c:v>42521</c:v>
                </c:pt>
                <c:pt idx="319">
                  <c:v>42522</c:v>
                </c:pt>
                <c:pt idx="320">
                  <c:v>42523</c:v>
                </c:pt>
                <c:pt idx="321">
                  <c:v>42524</c:v>
                </c:pt>
                <c:pt idx="322">
                  <c:v>42527</c:v>
                </c:pt>
                <c:pt idx="323">
                  <c:v>42528</c:v>
                </c:pt>
                <c:pt idx="324">
                  <c:v>42529</c:v>
                </c:pt>
                <c:pt idx="325">
                  <c:v>42534</c:v>
                </c:pt>
                <c:pt idx="326">
                  <c:v>42535</c:v>
                </c:pt>
                <c:pt idx="327">
                  <c:v>42536</c:v>
                </c:pt>
                <c:pt idx="328">
                  <c:v>42537</c:v>
                </c:pt>
                <c:pt idx="329">
                  <c:v>42538</c:v>
                </c:pt>
                <c:pt idx="330">
                  <c:v>42541</c:v>
                </c:pt>
                <c:pt idx="331">
                  <c:v>42542</c:v>
                </c:pt>
                <c:pt idx="332">
                  <c:v>42543</c:v>
                </c:pt>
                <c:pt idx="333">
                  <c:v>42544</c:v>
                </c:pt>
                <c:pt idx="334">
                  <c:v>42545</c:v>
                </c:pt>
                <c:pt idx="335">
                  <c:v>42548</c:v>
                </c:pt>
                <c:pt idx="336">
                  <c:v>42549</c:v>
                </c:pt>
                <c:pt idx="337">
                  <c:v>42550</c:v>
                </c:pt>
                <c:pt idx="338">
                  <c:v>42551</c:v>
                </c:pt>
                <c:pt idx="339">
                  <c:v>42552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42562</c:v>
                </c:pt>
                <c:pt idx="346">
                  <c:v>42563</c:v>
                </c:pt>
                <c:pt idx="347">
                  <c:v>42564</c:v>
                </c:pt>
                <c:pt idx="348">
                  <c:v>42565</c:v>
                </c:pt>
                <c:pt idx="349">
                  <c:v>42566</c:v>
                </c:pt>
                <c:pt idx="350">
                  <c:v>42569</c:v>
                </c:pt>
                <c:pt idx="351">
                  <c:v>42570</c:v>
                </c:pt>
                <c:pt idx="352">
                  <c:v>42571</c:v>
                </c:pt>
                <c:pt idx="353">
                  <c:v>42572</c:v>
                </c:pt>
                <c:pt idx="354">
                  <c:v>42573</c:v>
                </c:pt>
                <c:pt idx="355">
                  <c:v>42576</c:v>
                </c:pt>
                <c:pt idx="356">
                  <c:v>42577</c:v>
                </c:pt>
                <c:pt idx="357">
                  <c:v>42578</c:v>
                </c:pt>
                <c:pt idx="358">
                  <c:v>42579</c:v>
                </c:pt>
                <c:pt idx="359">
                  <c:v>42580</c:v>
                </c:pt>
                <c:pt idx="360">
                  <c:v>42583</c:v>
                </c:pt>
                <c:pt idx="361">
                  <c:v>42584</c:v>
                </c:pt>
                <c:pt idx="362">
                  <c:v>42585</c:v>
                </c:pt>
                <c:pt idx="363">
                  <c:v>42586</c:v>
                </c:pt>
                <c:pt idx="364">
                  <c:v>42587</c:v>
                </c:pt>
                <c:pt idx="365">
                  <c:v>42590</c:v>
                </c:pt>
                <c:pt idx="366">
                  <c:v>42591</c:v>
                </c:pt>
                <c:pt idx="367">
                  <c:v>42592</c:v>
                </c:pt>
                <c:pt idx="368">
                  <c:v>42593</c:v>
                </c:pt>
                <c:pt idx="369">
                  <c:v>42594</c:v>
                </c:pt>
                <c:pt idx="370">
                  <c:v>42597</c:v>
                </c:pt>
                <c:pt idx="371">
                  <c:v>42598</c:v>
                </c:pt>
                <c:pt idx="372">
                  <c:v>42599</c:v>
                </c:pt>
                <c:pt idx="373">
                  <c:v>42600</c:v>
                </c:pt>
                <c:pt idx="374">
                  <c:v>42601</c:v>
                </c:pt>
                <c:pt idx="375">
                  <c:v>42604</c:v>
                </c:pt>
                <c:pt idx="376">
                  <c:v>42605</c:v>
                </c:pt>
                <c:pt idx="377">
                  <c:v>42606</c:v>
                </c:pt>
                <c:pt idx="378">
                  <c:v>42607</c:v>
                </c:pt>
                <c:pt idx="379">
                  <c:v>42608</c:v>
                </c:pt>
                <c:pt idx="380">
                  <c:v>42611</c:v>
                </c:pt>
                <c:pt idx="381">
                  <c:v>42612</c:v>
                </c:pt>
                <c:pt idx="382">
                  <c:v>42613</c:v>
                </c:pt>
                <c:pt idx="383">
                  <c:v>42614</c:v>
                </c:pt>
                <c:pt idx="384">
                  <c:v>42615</c:v>
                </c:pt>
                <c:pt idx="385">
                  <c:v>42618</c:v>
                </c:pt>
                <c:pt idx="386">
                  <c:v>42619</c:v>
                </c:pt>
                <c:pt idx="387">
                  <c:v>42620</c:v>
                </c:pt>
                <c:pt idx="388">
                  <c:v>42621</c:v>
                </c:pt>
                <c:pt idx="389">
                  <c:v>42622</c:v>
                </c:pt>
                <c:pt idx="390">
                  <c:v>42625</c:v>
                </c:pt>
                <c:pt idx="391">
                  <c:v>42626</c:v>
                </c:pt>
                <c:pt idx="392">
                  <c:v>42627</c:v>
                </c:pt>
                <c:pt idx="393">
                  <c:v>42632</c:v>
                </c:pt>
                <c:pt idx="394">
                  <c:v>42633</c:v>
                </c:pt>
                <c:pt idx="395">
                  <c:v>42634</c:v>
                </c:pt>
                <c:pt idx="396">
                  <c:v>42635</c:v>
                </c:pt>
                <c:pt idx="397">
                  <c:v>42636</c:v>
                </c:pt>
                <c:pt idx="398">
                  <c:v>42639</c:v>
                </c:pt>
                <c:pt idx="399">
                  <c:v>42640</c:v>
                </c:pt>
                <c:pt idx="400">
                  <c:v>42641</c:v>
                </c:pt>
                <c:pt idx="401">
                  <c:v>42642</c:v>
                </c:pt>
                <c:pt idx="402">
                  <c:v>42643</c:v>
                </c:pt>
                <c:pt idx="403">
                  <c:v>42653</c:v>
                </c:pt>
                <c:pt idx="404">
                  <c:v>42654</c:v>
                </c:pt>
                <c:pt idx="405">
                  <c:v>42655</c:v>
                </c:pt>
                <c:pt idx="406">
                  <c:v>42656</c:v>
                </c:pt>
                <c:pt idx="407">
                  <c:v>42657</c:v>
                </c:pt>
                <c:pt idx="408">
                  <c:v>42660</c:v>
                </c:pt>
                <c:pt idx="409">
                  <c:v>42661</c:v>
                </c:pt>
                <c:pt idx="410">
                  <c:v>42662</c:v>
                </c:pt>
                <c:pt idx="411">
                  <c:v>42663</c:v>
                </c:pt>
                <c:pt idx="412">
                  <c:v>42664</c:v>
                </c:pt>
                <c:pt idx="413">
                  <c:v>42667</c:v>
                </c:pt>
                <c:pt idx="414">
                  <c:v>42668</c:v>
                </c:pt>
                <c:pt idx="415">
                  <c:v>42669</c:v>
                </c:pt>
                <c:pt idx="416">
                  <c:v>42670</c:v>
                </c:pt>
                <c:pt idx="417">
                  <c:v>42671</c:v>
                </c:pt>
                <c:pt idx="418">
                  <c:v>42674</c:v>
                </c:pt>
                <c:pt idx="419">
                  <c:v>42675</c:v>
                </c:pt>
                <c:pt idx="420">
                  <c:v>42676</c:v>
                </c:pt>
                <c:pt idx="421">
                  <c:v>42677</c:v>
                </c:pt>
                <c:pt idx="422">
                  <c:v>42678</c:v>
                </c:pt>
                <c:pt idx="423">
                  <c:v>42681</c:v>
                </c:pt>
                <c:pt idx="424">
                  <c:v>42682</c:v>
                </c:pt>
                <c:pt idx="425">
                  <c:v>42683</c:v>
                </c:pt>
                <c:pt idx="426">
                  <c:v>42684</c:v>
                </c:pt>
                <c:pt idx="427">
                  <c:v>42685</c:v>
                </c:pt>
                <c:pt idx="428">
                  <c:v>42688</c:v>
                </c:pt>
                <c:pt idx="429">
                  <c:v>42689</c:v>
                </c:pt>
                <c:pt idx="430">
                  <c:v>42690</c:v>
                </c:pt>
                <c:pt idx="431">
                  <c:v>42691</c:v>
                </c:pt>
                <c:pt idx="432">
                  <c:v>42692</c:v>
                </c:pt>
                <c:pt idx="433">
                  <c:v>42695</c:v>
                </c:pt>
                <c:pt idx="434">
                  <c:v>42696</c:v>
                </c:pt>
                <c:pt idx="435">
                  <c:v>42697</c:v>
                </c:pt>
                <c:pt idx="436">
                  <c:v>42698</c:v>
                </c:pt>
                <c:pt idx="437">
                  <c:v>42699</c:v>
                </c:pt>
                <c:pt idx="438">
                  <c:v>42702</c:v>
                </c:pt>
                <c:pt idx="439">
                  <c:v>42703</c:v>
                </c:pt>
                <c:pt idx="440">
                  <c:v>42704</c:v>
                </c:pt>
                <c:pt idx="441">
                  <c:v>42705</c:v>
                </c:pt>
                <c:pt idx="442">
                  <c:v>42706</c:v>
                </c:pt>
                <c:pt idx="443">
                  <c:v>42709</c:v>
                </c:pt>
                <c:pt idx="444">
                  <c:v>42710</c:v>
                </c:pt>
                <c:pt idx="445">
                  <c:v>42711</c:v>
                </c:pt>
                <c:pt idx="446">
                  <c:v>42712</c:v>
                </c:pt>
                <c:pt idx="447">
                  <c:v>42713</c:v>
                </c:pt>
                <c:pt idx="448">
                  <c:v>42716</c:v>
                </c:pt>
                <c:pt idx="449">
                  <c:v>42717</c:v>
                </c:pt>
                <c:pt idx="450">
                  <c:v>42718</c:v>
                </c:pt>
                <c:pt idx="451">
                  <c:v>42719</c:v>
                </c:pt>
                <c:pt idx="452">
                  <c:v>42720</c:v>
                </c:pt>
                <c:pt idx="453">
                  <c:v>42723</c:v>
                </c:pt>
                <c:pt idx="454">
                  <c:v>42724</c:v>
                </c:pt>
                <c:pt idx="455">
                  <c:v>42725</c:v>
                </c:pt>
                <c:pt idx="456">
                  <c:v>42726</c:v>
                </c:pt>
                <c:pt idx="457">
                  <c:v>42727</c:v>
                </c:pt>
                <c:pt idx="458">
                  <c:v>42730</c:v>
                </c:pt>
                <c:pt idx="459">
                  <c:v>42731</c:v>
                </c:pt>
                <c:pt idx="460">
                  <c:v>42732</c:v>
                </c:pt>
                <c:pt idx="461">
                  <c:v>42733</c:v>
                </c:pt>
                <c:pt idx="462">
                  <c:v>42734</c:v>
                </c:pt>
                <c:pt idx="463">
                  <c:v>42738</c:v>
                </c:pt>
                <c:pt idx="464">
                  <c:v>42739</c:v>
                </c:pt>
                <c:pt idx="465">
                  <c:v>42740</c:v>
                </c:pt>
                <c:pt idx="466">
                  <c:v>42741</c:v>
                </c:pt>
                <c:pt idx="467">
                  <c:v>42744</c:v>
                </c:pt>
                <c:pt idx="468">
                  <c:v>42745</c:v>
                </c:pt>
                <c:pt idx="469">
                  <c:v>42746</c:v>
                </c:pt>
                <c:pt idx="470">
                  <c:v>42747</c:v>
                </c:pt>
                <c:pt idx="471">
                  <c:v>42748</c:v>
                </c:pt>
                <c:pt idx="472">
                  <c:v>42751</c:v>
                </c:pt>
                <c:pt idx="473">
                  <c:v>42752</c:v>
                </c:pt>
                <c:pt idx="474">
                  <c:v>42753</c:v>
                </c:pt>
                <c:pt idx="475">
                  <c:v>42754</c:v>
                </c:pt>
                <c:pt idx="476">
                  <c:v>42755</c:v>
                </c:pt>
                <c:pt idx="477">
                  <c:v>42758</c:v>
                </c:pt>
                <c:pt idx="478">
                  <c:v>42759</c:v>
                </c:pt>
                <c:pt idx="479">
                  <c:v>42760</c:v>
                </c:pt>
                <c:pt idx="480">
                  <c:v>42761</c:v>
                </c:pt>
                <c:pt idx="481">
                  <c:v>42769</c:v>
                </c:pt>
                <c:pt idx="482">
                  <c:v>42772</c:v>
                </c:pt>
                <c:pt idx="483">
                  <c:v>42773</c:v>
                </c:pt>
                <c:pt idx="484">
                  <c:v>42774</c:v>
                </c:pt>
                <c:pt idx="485">
                  <c:v>42775</c:v>
                </c:pt>
                <c:pt idx="486">
                  <c:v>42776</c:v>
                </c:pt>
                <c:pt idx="487">
                  <c:v>42779</c:v>
                </c:pt>
                <c:pt idx="488">
                  <c:v>42780</c:v>
                </c:pt>
                <c:pt idx="489">
                  <c:v>42781</c:v>
                </c:pt>
                <c:pt idx="490">
                  <c:v>42782</c:v>
                </c:pt>
                <c:pt idx="491">
                  <c:v>42783</c:v>
                </c:pt>
                <c:pt idx="492">
                  <c:v>42786</c:v>
                </c:pt>
                <c:pt idx="493">
                  <c:v>42787</c:v>
                </c:pt>
                <c:pt idx="494">
                  <c:v>42788</c:v>
                </c:pt>
                <c:pt idx="495">
                  <c:v>42789</c:v>
                </c:pt>
                <c:pt idx="496">
                  <c:v>42790</c:v>
                </c:pt>
                <c:pt idx="497">
                  <c:v>42793</c:v>
                </c:pt>
                <c:pt idx="498">
                  <c:v>42794</c:v>
                </c:pt>
                <c:pt idx="499">
                  <c:v>42795</c:v>
                </c:pt>
                <c:pt idx="500">
                  <c:v>42796</c:v>
                </c:pt>
                <c:pt idx="501">
                  <c:v>42797</c:v>
                </c:pt>
                <c:pt idx="502">
                  <c:v>42800</c:v>
                </c:pt>
                <c:pt idx="503">
                  <c:v>42801</c:v>
                </c:pt>
                <c:pt idx="504">
                  <c:v>42802</c:v>
                </c:pt>
                <c:pt idx="505">
                  <c:v>42803</c:v>
                </c:pt>
                <c:pt idx="506">
                  <c:v>42804</c:v>
                </c:pt>
                <c:pt idx="507">
                  <c:v>42807</c:v>
                </c:pt>
                <c:pt idx="508">
                  <c:v>42808</c:v>
                </c:pt>
                <c:pt idx="509">
                  <c:v>42809</c:v>
                </c:pt>
                <c:pt idx="510">
                  <c:v>42810</c:v>
                </c:pt>
                <c:pt idx="511">
                  <c:v>42811</c:v>
                </c:pt>
                <c:pt idx="512">
                  <c:v>42814</c:v>
                </c:pt>
                <c:pt idx="513">
                  <c:v>42815</c:v>
                </c:pt>
                <c:pt idx="514">
                  <c:v>42816</c:v>
                </c:pt>
                <c:pt idx="515">
                  <c:v>42817</c:v>
                </c:pt>
                <c:pt idx="516">
                  <c:v>42818</c:v>
                </c:pt>
                <c:pt idx="517">
                  <c:v>42821</c:v>
                </c:pt>
                <c:pt idx="518">
                  <c:v>42822</c:v>
                </c:pt>
                <c:pt idx="519">
                  <c:v>42823</c:v>
                </c:pt>
                <c:pt idx="520">
                  <c:v>42824</c:v>
                </c:pt>
                <c:pt idx="521">
                  <c:v>42825</c:v>
                </c:pt>
                <c:pt idx="522">
                  <c:v>42830</c:v>
                </c:pt>
                <c:pt idx="523">
                  <c:v>42831</c:v>
                </c:pt>
                <c:pt idx="524">
                  <c:v>42832</c:v>
                </c:pt>
                <c:pt idx="525">
                  <c:v>42835</c:v>
                </c:pt>
                <c:pt idx="526">
                  <c:v>42836</c:v>
                </c:pt>
                <c:pt idx="527">
                  <c:v>42837</c:v>
                </c:pt>
                <c:pt idx="528">
                  <c:v>42838</c:v>
                </c:pt>
                <c:pt idx="529">
                  <c:v>42839</c:v>
                </c:pt>
                <c:pt idx="530">
                  <c:v>42842</c:v>
                </c:pt>
                <c:pt idx="531">
                  <c:v>42843</c:v>
                </c:pt>
                <c:pt idx="532">
                  <c:v>42844</c:v>
                </c:pt>
                <c:pt idx="533">
                  <c:v>42845</c:v>
                </c:pt>
                <c:pt idx="534">
                  <c:v>42846</c:v>
                </c:pt>
                <c:pt idx="535">
                  <c:v>42849</c:v>
                </c:pt>
                <c:pt idx="536">
                  <c:v>42850</c:v>
                </c:pt>
                <c:pt idx="537">
                  <c:v>42851</c:v>
                </c:pt>
                <c:pt idx="538">
                  <c:v>42852</c:v>
                </c:pt>
                <c:pt idx="539">
                  <c:v>42853</c:v>
                </c:pt>
                <c:pt idx="540">
                  <c:v>42857</c:v>
                </c:pt>
                <c:pt idx="541">
                  <c:v>42858</c:v>
                </c:pt>
                <c:pt idx="542">
                  <c:v>42859</c:v>
                </c:pt>
                <c:pt idx="543">
                  <c:v>42860</c:v>
                </c:pt>
                <c:pt idx="544">
                  <c:v>42863</c:v>
                </c:pt>
                <c:pt idx="545">
                  <c:v>42864</c:v>
                </c:pt>
                <c:pt idx="546">
                  <c:v>42865</c:v>
                </c:pt>
                <c:pt idx="547">
                  <c:v>42866</c:v>
                </c:pt>
                <c:pt idx="548">
                  <c:v>42867</c:v>
                </c:pt>
                <c:pt idx="549">
                  <c:v>42870</c:v>
                </c:pt>
                <c:pt idx="550">
                  <c:v>42871</c:v>
                </c:pt>
                <c:pt idx="551">
                  <c:v>42872</c:v>
                </c:pt>
                <c:pt idx="552">
                  <c:v>42873</c:v>
                </c:pt>
                <c:pt idx="553">
                  <c:v>42874</c:v>
                </c:pt>
                <c:pt idx="554">
                  <c:v>42877</c:v>
                </c:pt>
                <c:pt idx="555">
                  <c:v>42878</c:v>
                </c:pt>
                <c:pt idx="556">
                  <c:v>42879</c:v>
                </c:pt>
                <c:pt idx="557">
                  <c:v>42880</c:v>
                </c:pt>
                <c:pt idx="558">
                  <c:v>42881</c:v>
                </c:pt>
                <c:pt idx="559">
                  <c:v>42886</c:v>
                </c:pt>
                <c:pt idx="560">
                  <c:v>42887</c:v>
                </c:pt>
                <c:pt idx="561">
                  <c:v>42888</c:v>
                </c:pt>
                <c:pt idx="562">
                  <c:v>42891</c:v>
                </c:pt>
                <c:pt idx="563">
                  <c:v>42892</c:v>
                </c:pt>
                <c:pt idx="564">
                  <c:v>42893</c:v>
                </c:pt>
                <c:pt idx="565">
                  <c:v>42894</c:v>
                </c:pt>
                <c:pt idx="566">
                  <c:v>42895</c:v>
                </c:pt>
                <c:pt idx="567">
                  <c:v>42898</c:v>
                </c:pt>
                <c:pt idx="568">
                  <c:v>42899</c:v>
                </c:pt>
                <c:pt idx="569">
                  <c:v>42900</c:v>
                </c:pt>
                <c:pt idx="570">
                  <c:v>42901</c:v>
                </c:pt>
                <c:pt idx="571">
                  <c:v>42902</c:v>
                </c:pt>
                <c:pt idx="572">
                  <c:v>42905</c:v>
                </c:pt>
                <c:pt idx="573">
                  <c:v>42906</c:v>
                </c:pt>
                <c:pt idx="574">
                  <c:v>42907</c:v>
                </c:pt>
                <c:pt idx="575">
                  <c:v>42908</c:v>
                </c:pt>
                <c:pt idx="576">
                  <c:v>42909</c:v>
                </c:pt>
                <c:pt idx="577">
                  <c:v>42912</c:v>
                </c:pt>
                <c:pt idx="578">
                  <c:v>42913</c:v>
                </c:pt>
                <c:pt idx="579">
                  <c:v>42914</c:v>
                </c:pt>
                <c:pt idx="580">
                  <c:v>42915</c:v>
                </c:pt>
                <c:pt idx="581">
                  <c:v>42916</c:v>
                </c:pt>
                <c:pt idx="582">
                  <c:v>42919</c:v>
                </c:pt>
                <c:pt idx="583">
                  <c:v>42920</c:v>
                </c:pt>
                <c:pt idx="584">
                  <c:v>42921</c:v>
                </c:pt>
                <c:pt idx="585">
                  <c:v>42922</c:v>
                </c:pt>
                <c:pt idx="586">
                  <c:v>42923</c:v>
                </c:pt>
                <c:pt idx="587">
                  <c:v>42926</c:v>
                </c:pt>
                <c:pt idx="588">
                  <c:v>42927</c:v>
                </c:pt>
                <c:pt idx="589">
                  <c:v>42928</c:v>
                </c:pt>
                <c:pt idx="590">
                  <c:v>42929</c:v>
                </c:pt>
                <c:pt idx="591">
                  <c:v>42930</c:v>
                </c:pt>
                <c:pt idx="592">
                  <c:v>42933</c:v>
                </c:pt>
                <c:pt idx="593">
                  <c:v>42934</c:v>
                </c:pt>
                <c:pt idx="594">
                  <c:v>42935</c:v>
                </c:pt>
                <c:pt idx="595">
                  <c:v>42936</c:v>
                </c:pt>
                <c:pt idx="596">
                  <c:v>42937</c:v>
                </c:pt>
                <c:pt idx="597">
                  <c:v>42940</c:v>
                </c:pt>
                <c:pt idx="598">
                  <c:v>42941</c:v>
                </c:pt>
                <c:pt idx="599">
                  <c:v>42942</c:v>
                </c:pt>
                <c:pt idx="600">
                  <c:v>42943</c:v>
                </c:pt>
                <c:pt idx="601">
                  <c:v>42944</c:v>
                </c:pt>
                <c:pt idx="602">
                  <c:v>42947</c:v>
                </c:pt>
                <c:pt idx="603">
                  <c:v>42948</c:v>
                </c:pt>
                <c:pt idx="604">
                  <c:v>42949</c:v>
                </c:pt>
                <c:pt idx="605">
                  <c:v>42950</c:v>
                </c:pt>
                <c:pt idx="606">
                  <c:v>42951</c:v>
                </c:pt>
                <c:pt idx="607">
                  <c:v>42954</c:v>
                </c:pt>
                <c:pt idx="608">
                  <c:v>42955</c:v>
                </c:pt>
                <c:pt idx="609">
                  <c:v>42956</c:v>
                </c:pt>
                <c:pt idx="610">
                  <c:v>42957</c:v>
                </c:pt>
                <c:pt idx="611">
                  <c:v>42958</c:v>
                </c:pt>
                <c:pt idx="612">
                  <c:v>42961</c:v>
                </c:pt>
                <c:pt idx="613">
                  <c:v>42962</c:v>
                </c:pt>
                <c:pt idx="614">
                  <c:v>42963</c:v>
                </c:pt>
                <c:pt idx="615">
                  <c:v>42964</c:v>
                </c:pt>
                <c:pt idx="616">
                  <c:v>42965</c:v>
                </c:pt>
                <c:pt idx="617">
                  <c:v>42968</c:v>
                </c:pt>
                <c:pt idx="618">
                  <c:v>42969</c:v>
                </c:pt>
                <c:pt idx="619">
                  <c:v>42970</c:v>
                </c:pt>
                <c:pt idx="620">
                  <c:v>42971</c:v>
                </c:pt>
                <c:pt idx="621">
                  <c:v>42972</c:v>
                </c:pt>
                <c:pt idx="622">
                  <c:v>42975</c:v>
                </c:pt>
                <c:pt idx="623">
                  <c:v>42976</c:v>
                </c:pt>
                <c:pt idx="624">
                  <c:v>42977</c:v>
                </c:pt>
                <c:pt idx="625">
                  <c:v>42978</c:v>
                </c:pt>
                <c:pt idx="626">
                  <c:v>42979</c:v>
                </c:pt>
                <c:pt idx="627">
                  <c:v>42982</c:v>
                </c:pt>
                <c:pt idx="628">
                  <c:v>42983</c:v>
                </c:pt>
                <c:pt idx="629">
                  <c:v>42984</c:v>
                </c:pt>
                <c:pt idx="630">
                  <c:v>42985</c:v>
                </c:pt>
                <c:pt idx="631">
                  <c:v>42986</c:v>
                </c:pt>
                <c:pt idx="632">
                  <c:v>42989</c:v>
                </c:pt>
                <c:pt idx="633">
                  <c:v>42990</c:v>
                </c:pt>
                <c:pt idx="634">
                  <c:v>42991</c:v>
                </c:pt>
                <c:pt idx="635">
                  <c:v>42992</c:v>
                </c:pt>
                <c:pt idx="636">
                  <c:v>42993</c:v>
                </c:pt>
                <c:pt idx="637">
                  <c:v>42996</c:v>
                </c:pt>
                <c:pt idx="638">
                  <c:v>42997</c:v>
                </c:pt>
                <c:pt idx="639">
                  <c:v>42998</c:v>
                </c:pt>
                <c:pt idx="640">
                  <c:v>42999</c:v>
                </c:pt>
                <c:pt idx="641">
                  <c:v>43000</c:v>
                </c:pt>
                <c:pt idx="642">
                  <c:v>43003</c:v>
                </c:pt>
                <c:pt idx="643">
                  <c:v>43004</c:v>
                </c:pt>
                <c:pt idx="644">
                  <c:v>43005</c:v>
                </c:pt>
                <c:pt idx="645">
                  <c:v>43006</c:v>
                </c:pt>
                <c:pt idx="646">
                  <c:v>43007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43024</c:v>
                </c:pt>
                <c:pt idx="653">
                  <c:v>43025</c:v>
                </c:pt>
                <c:pt idx="654">
                  <c:v>43026</c:v>
                </c:pt>
                <c:pt idx="655">
                  <c:v>43027</c:v>
                </c:pt>
                <c:pt idx="656">
                  <c:v>43028</c:v>
                </c:pt>
                <c:pt idx="657">
                  <c:v>43031</c:v>
                </c:pt>
                <c:pt idx="658">
                  <c:v>43032</c:v>
                </c:pt>
                <c:pt idx="659">
                  <c:v>43033</c:v>
                </c:pt>
                <c:pt idx="660">
                  <c:v>43034</c:v>
                </c:pt>
                <c:pt idx="661">
                  <c:v>43035</c:v>
                </c:pt>
                <c:pt idx="662">
                  <c:v>43038</c:v>
                </c:pt>
                <c:pt idx="663">
                  <c:v>43039</c:v>
                </c:pt>
                <c:pt idx="664">
                  <c:v>43040</c:v>
                </c:pt>
                <c:pt idx="665">
                  <c:v>43041</c:v>
                </c:pt>
                <c:pt idx="666">
                  <c:v>43042</c:v>
                </c:pt>
                <c:pt idx="667">
                  <c:v>43045</c:v>
                </c:pt>
                <c:pt idx="668">
                  <c:v>43046</c:v>
                </c:pt>
                <c:pt idx="669">
                  <c:v>43047</c:v>
                </c:pt>
                <c:pt idx="670">
                  <c:v>43048</c:v>
                </c:pt>
                <c:pt idx="671">
                  <c:v>43049</c:v>
                </c:pt>
                <c:pt idx="672">
                  <c:v>43052</c:v>
                </c:pt>
                <c:pt idx="673">
                  <c:v>43053</c:v>
                </c:pt>
                <c:pt idx="674">
                  <c:v>43054</c:v>
                </c:pt>
                <c:pt idx="675">
                  <c:v>43055</c:v>
                </c:pt>
                <c:pt idx="676">
                  <c:v>43056</c:v>
                </c:pt>
                <c:pt idx="677">
                  <c:v>43059</c:v>
                </c:pt>
                <c:pt idx="678">
                  <c:v>43060</c:v>
                </c:pt>
                <c:pt idx="679">
                  <c:v>43061</c:v>
                </c:pt>
                <c:pt idx="680">
                  <c:v>43062</c:v>
                </c:pt>
                <c:pt idx="681">
                  <c:v>43063</c:v>
                </c:pt>
                <c:pt idx="682">
                  <c:v>43066</c:v>
                </c:pt>
                <c:pt idx="683">
                  <c:v>43067</c:v>
                </c:pt>
                <c:pt idx="684">
                  <c:v>43068</c:v>
                </c:pt>
                <c:pt idx="685">
                  <c:v>43069</c:v>
                </c:pt>
                <c:pt idx="686">
                  <c:v>43070</c:v>
                </c:pt>
                <c:pt idx="687">
                  <c:v>43073</c:v>
                </c:pt>
                <c:pt idx="688">
                  <c:v>43074</c:v>
                </c:pt>
                <c:pt idx="689">
                  <c:v>43075</c:v>
                </c:pt>
                <c:pt idx="690">
                  <c:v>43076</c:v>
                </c:pt>
                <c:pt idx="691">
                  <c:v>43077</c:v>
                </c:pt>
                <c:pt idx="692">
                  <c:v>43080</c:v>
                </c:pt>
                <c:pt idx="693">
                  <c:v>43081</c:v>
                </c:pt>
                <c:pt idx="694">
                  <c:v>43082</c:v>
                </c:pt>
                <c:pt idx="695">
                  <c:v>43083</c:v>
                </c:pt>
                <c:pt idx="696">
                  <c:v>43084</c:v>
                </c:pt>
                <c:pt idx="697">
                  <c:v>43087</c:v>
                </c:pt>
                <c:pt idx="698">
                  <c:v>43088</c:v>
                </c:pt>
                <c:pt idx="699">
                  <c:v>43089</c:v>
                </c:pt>
                <c:pt idx="700">
                  <c:v>43090</c:v>
                </c:pt>
                <c:pt idx="701">
                  <c:v>43091</c:v>
                </c:pt>
                <c:pt idx="702">
                  <c:v>43094</c:v>
                </c:pt>
                <c:pt idx="703">
                  <c:v>43095</c:v>
                </c:pt>
                <c:pt idx="704">
                  <c:v>43096</c:v>
                </c:pt>
                <c:pt idx="705">
                  <c:v>43097</c:v>
                </c:pt>
                <c:pt idx="706">
                  <c:v>43098</c:v>
                </c:pt>
                <c:pt idx="707">
                  <c:v>43102</c:v>
                </c:pt>
                <c:pt idx="708">
                  <c:v>43103</c:v>
                </c:pt>
                <c:pt idx="709">
                  <c:v>43104</c:v>
                </c:pt>
                <c:pt idx="710">
                  <c:v>43105</c:v>
                </c:pt>
                <c:pt idx="711">
                  <c:v>43108</c:v>
                </c:pt>
                <c:pt idx="712">
                  <c:v>43109</c:v>
                </c:pt>
                <c:pt idx="713">
                  <c:v>43110</c:v>
                </c:pt>
                <c:pt idx="714">
                  <c:v>43111</c:v>
                </c:pt>
                <c:pt idx="715">
                  <c:v>43112</c:v>
                </c:pt>
                <c:pt idx="716">
                  <c:v>43115</c:v>
                </c:pt>
                <c:pt idx="717">
                  <c:v>43116</c:v>
                </c:pt>
                <c:pt idx="718">
                  <c:v>43117</c:v>
                </c:pt>
                <c:pt idx="719">
                  <c:v>43118</c:v>
                </c:pt>
                <c:pt idx="720">
                  <c:v>43119</c:v>
                </c:pt>
                <c:pt idx="721">
                  <c:v>43122</c:v>
                </c:pt>
                <c:pt idx="722">
                  <c:v>43123</c:v>
                </c:pt>
                <c:pt idx="723">
                  <c:v>43124</c:v>
                </c:pt>
                <c:pt idx="724">
                  <c:v>43125</c:v>
                </c:pt>
                <c:pt idx="725">
                  <c:v>43126</c:v>
                </c:pt>
                <c:pt idx="726">
                  <c:v>43129</c:v>
                </c:pt>
                <c:pt idx="727">
                  <c:v>43130</c:v>
                </c:pt>
                <c:pt idx="728">
                  <c:v>43131</c:v>
                </c:pt>
                <c:pt idx="729">
                  <c:v>43132</c:v>
                </c:pt>
                <c:pt idx="730">
                  <c:v>43133</c:v>
                </c:pt>
                <c:pt idx="731">
                  <c:v>43136</c:v>
                </c:pt>
                <c:pt idx="732">
                  <c:v>43137</c:v>
                </c:pt>
                <c:pt idx="733">
                  <c:v>43138</c:v>
                </c:pt>
                <c:pt idx="734">
                  <c:v>43139</c:v>
                </c:pt>
                <c:pt idx="735">
                  <c:v>43140</c:v>
                </c:pt>
                <c:pt idx="736">
                  <c:v>43143</c:v>
                </c:pt>
                <c:pt idx="737">
                  <c:v>43144</c:v>
                </c:pt>
                <c:pt idx="738">
                  <c:v>43145</c:v>
                </c:pt>
                <c:pt idx="739">
                  <c:v>43153</c:v>
                </c:pt>
                <c:pt idx="740">
                  <c:v>43154</c:v>
                </c:pt>
                <c:pt idx="741">
                  <c:v>43157</c:v>
                </c:pt>
                <c:pt idx="742">
                  <c:v>43158</c:v>
                </c:pt>
                <c:pt idx="743">
                  <c:v>43159</c:v>
                </c:pt>
                <c:pt idx="744">
                  <c:v>43160</c:v>
                </c:pt>
                <c:pt idx="745">
                  <c:v>43161</c:v>
                </c:pt>
                <c:pt idx="746">
                  <c:v>43164</c:v>
                </c:pt>
                <c:pt idx="747">
                  <c:v>43165</c:v>
                </c:pt>
                <c:pt idx="748">
                  <c:v>43166</c:v>
                </c:pt>
                <c:pt idx="749">
                  <c:v>43167</c:v>
                </c:pt>
                <c:pt idx="750">
                  <c:v>43168</c:v>
                </c:pt>
                <c:pt idx="751">
                  <c:v>43171</c:v>
                </c:pt>
                <c:pt idx="752">
                  <c:v>43172</c:v>
                </c:pt>
                <c:pt idx="753">
                  <c:v>43173</c:v>
                </c:pt>
                <c:pt idx="754">
                  <c:v>43174</c:v>
                </c:pt>
                <c:pt idx="755">
                  <c:v>43175</c:v>
                </c:pt>
                <c:pt idx="756">
                  <c:v>43178</c:v>
                </c:pt>
                <c:pt idx="757">
                  <c:v>43179</c:v>
                </c:pt>
                <c:pt idx="758">
                  <c:v>43180</c:v>
                </c:pt>
                <c:pt idx="759">
                  <c:v>43181</c:v>
                </c:pt>
                <c:pt idx="760">
                  <c:v>43182</c:v>
                </c:pt>
                <c:pt idx="761">
                  <c:v>43185</c:v>
                </c:pt>
                <c:pt idx="762">
                  <c:v>43186</c:v>
                </c:pt>
                <c:pt idx="763">
                  <c:v>43187</c:v>
                </c:pt>
                <c:pt idx="764">
                  <c:v>43188</c:v>
                </c:pt>
                <c:pt idx="765">
                  <c:v>43189</c:v>
                </c:pt>
                <c:pt idx="766">
                  <c:v>43192</c:v>
                </c:pt>
                <c:pt idx="767">
                  <c:v>43193</c:v>
                </c:pt>
                <c:pt idx="768">
                  <c:v>43194</c:v>
                </c:pt>
                <c:pt idx="769">
                  <c:v>43199</c:v>
                </c:pt>
                <c:pt idx="770">
                  <c:v>43200</c:v>
                </c:pt>
                <c:pt idx="771">
                  <c:v>43201</c:v>
                </c:pt>
                <c:pt idx="772">
                  <c:v>43202</c:v>
                </c:pt>
                <c:pt idx="773">
                  <c:v>43203</c:v>
                </c:pt>
                <c:pt idx="774">
                  <c:v>43206</c:v>
                </c:pt>
                <c:pt idx="775">
                  <c:v>43207</c:v>
                </c:pt>
                <c:pt idx="776">
                  <c:v>43208</c:v>
                </c:pt>
                <c:pt idx="777">
                  <c:v>43209</c:v>
                </c:pt>
                <c:pt idx="778">
                  <c:v>43210</c:v>
                </c:pt>
                <c:pt idx="779">
                  <c:v>43213</c:v>
                </c:pt>
                <c:pt idx="780">
                  <c:v>43214</c:v>
                </c:pt>
                <c:pt idx="781">
                  <c:v>43215</c:v>
                </c:pt>
                <c:pt idx="782">
                  <c:v>43216</c:v>
                </c:pt>
                <c:pt idx="783">
                  <c:v>43217</c:v>
                </c:pt>
                <c:pt idx="784">
                  <c:v>43222</c:v>
                </c:pt>
                <c:pt idx="785">
                  <c:v>43223</c:v>
                </c:pt>
                <c:pt idx="786">
                  <c:v>43224</c:v>
                </c:pt>
                <c:pt idx="787">
                  <c:v>43227</c:v>
                </c:pt>
                <c:pt idx="788">
                  <c:v>43228</c:v>
                </c:pt>
                <c:pt idx="789">
                  <c:v>43229</c:v>
                </c:pt>
                <c:pt idx="790">
                  <c:v>43230</c:v>
                </c:pt>
                <c:pt idx="791">
                  <c:v>43231</c:v>
                </c:pt>
                <c:pt idx="792">
                  <c:v>43234</c:v>
                </c:pt>
                <c:pt idx="793">
                  <c:v>43235</c:v>
                </c:pt>
                <c:pt idx="794">
                  <c:v>43236</c:v>
                </c:pt>
                <c:pt idx="795">
                  <c:v>43237</c:v>
                </c:pt>
                <c:pt idx="796">
                  <c:v>43238</c:v>
                </c:pt>
                <c:pt idx="797">
                  <c:v>43241</c:v>
                </c:pt>
                <c:pt idx="798">
                  <c:v>43242</c:v>
                </c:pt>
                <c:pt idx="799">
                  <c:v>43243</c:v>
                </c:pt>
                <c:pt idx="800">
                  <c:v>43244</c:v>
                </c:pt>
                <c:pt idx="801">
                  <c:v>43245</c:v>
                </c:pt>
                <c:pt idx="802">
                  <c:v>43248</c:v>
                </c:pt>
                <c:pt idx="803">
                  <c:v>43249</c:v>
                </c:pt>
                <c:pt idx="804">
                  <c:v>43250</c:v>
                </c:pt>
                <c:pt idx="805">
                  <c:v>43251</c:v>
                </c:pt>
                <c:pt idx="806">
                  <c:v>43252</c:v>
                </c:pt>
                <c:pt idx="807">
                  <c:v>43255</c:v>
                </c:pt>
                <c:pt idx="808">
                  <c:v>43256</c:v>
                </c:pt>
                <c:pt idx="809">
                  <c:v>43257</c:v>
                </c:pt>
                <c:pt idx="810">
                  <c:v>43258</c:v>
                </c:pt>
                <c:pt idx="811">
                  <c:v>43259</c:v>
                </c:pt>
                <c:pt idx="812">
                  <c:v>43262</c:v>
                </c:pt>
                <c:pt idx="813">
                  <c:v>43263</c:v>
                </c:pt>
                <c:pt idx="814">
                  <c:v>43264</c:v>
                </c:pt>
                <c:pt idx="815">
                  <c:v>43265</c:v>
                </c:pt>
                <c:pt idx="816">
                  <c:v>43266</c:v>
                </c:pt>
                <c:pt idx="817">
                  <c:v>43270</c:v>
                </c:pt>
                <c:pt idx="818">
                  <c:v>43271</c:v>
                </c:pt>
                <c:pt idx="819">
                  <c:v>43272</c:v>
                </c:pt>
                <c:pt idx="820">
                  <c:v>43273</c:v>
                </c:pt>
                <c:pt idx="821">
                  <c:v>43276</c:v>
                </c:pt>
                <c:pt idx="822">
                  <c:v>43277</c:v>
                </c:pt>
                <c:pt idx="823">
                  <c:v>43278</c:v>
                </c:pt>
                <c:pt idx="824">
                  <c:v>43279</c:v>
                </c:pt>
                <c:pt idx="825">
                  <c:v>43280</c:v>
                </c:pt>
                <c:pt idx="826">
                  <c:v>43283</c:v>
                </c:pt>
                <c:pt idx="827">
                  <c:v>43284</c:v>
                </c:pt>
                <c:pt idx="828">
                  <c:v>43285</c:v>
                </c:pt>
                <c:pt idx="829">
                  <c:v>43286</c:v>
                </c:pt>
                <c:pt idx="830">
                  <c:v>43287</c:v>
                </c:pt>
                <c:pt idx="831">
                  <c:v>43290</c:v>
                </c:pt>
                <c:pt idx="832">
                  <c:v>43291</c:v>
                </c:pt>
                <c:pt idx="833">
                  <c:v>43292</c:v>
                </c:pt>
                <c:pt idx="834">
                  <c:v>43293</c:v>
                </c:pt>
                <c:pt idx="835">
                  <c:v>43294</c:v>
                </c:pt>
                <c:pt idx="836">
                  <c:v>43297</c:v>
                </c:pt>
                <c:pt idx="837">
                  <c:v>43298</c:v>
                </c:pt>
                <c:pt idx="838">
                  <c:v>43299</c:v>
                </c:pt>
                <c:pt idx="839">
                  <c:v>43300</c:v>
                </c:pt>
                <c:pt idx="840">
                  <c:v>43301</c:v>
                </c:pt>
                <c:pt idx="841">
                  <c:v>43304</c:v>
                </c:pt>
                <c:pt idx="842">
                  <c:v>43305</c:v>
                </c:pt>
                <c:pt idx="843">
                  <c:v>43306</c:v>
                </c:pt>
                <c:pt idx="844">
                  <c:v>43307</c:v>
                </c:pt>
                <c:pt idx="845">
                  <c:v>43308</c:v>
                </c:pt>
                <c:pt idx="846">
                  <c:v>43311</c:v>
                </c:pt>
                <c:pt idx="847">
                  <c:v>43312</c:v>
                </c:pt>
                <c:pt idx="848">
                  <c:v>43313</c:v>
                </c:pt>
                <c:pt idx="849">
                  <c:v>43314</c:v>
                </c:pt>
                <c:pt idx="850">
                  <c:v>43315</c:v>
                </c:pt>
                <c:pt idx="851">
                  <c:v>43318</c:v>
                </c:pt>
                <c:pt idx="852">
                  <c:v>43319</c:v>
                </c:pt>
                <c:pt idx="853">
                  <c:v>43320</c:v>
                </c:pt>
                <c:pt idx="854">
                  <c:v>43321</c:v>
                </c:pt>
                <c:pt idx="855">
                  <c:v>43322</c:v>
                </c:pt>
                <c:pt idx="856">
                  <c:v>43325</c:v>
                </c:pt>
                <c:pt idx="857">
                  <c:v>43326</c:v>
                </c:pt>
                <c:pt idx="858">
                  <c:v>43327</c:v>
                </c:pt>
                <c:pt idx="859">
                  <c:v>43328</c:v>
                </c:pt>
                <c:pt idx="860">
                  <c:v>43329</c:v>
                </c:pt>
                <c:pt idx="861">
                  <c:v>43332</c:v>
                </c:pt>
                <c:pt idx="862">
                  <c:v>43333</c:v>
                </c:pt>
                <c:pt idx="863">
                  <c:v>43334</c:v>
                </c:pt>
                <c:pt idx="864">
                  <c:v>43335</c:v>
                </c:pt>
                <c:pt idx="865">
                  <c:v>43336</c:v>
                </c:pt>
                <c:pt idx="866">
                  <c:v>43339</c:v>
                </c:pt>
                <c:pt idx="867">
                  <c:v>43340</c:v>
                </c:pt>
                <c:pt idx="868">
                  <c:v>43341</c:v>
                </c:pt>
                <c:pt idx="869">
                  <c:v>43342</c:v>
                </c:pt>
                <c:pt idx="870">
                  <c:v>43343</c:v>
                </c:pt>
                <c:pt idx="871">
                  <c:v>43346</c:v>
                </c:pt>
                <c:pt idx="872">
                  <c:v>43347</c:v>
                </c:pt>
                <c:pt idx="873">
                  <c:v>43348</c:v>
                </c:pt>
                <c:pt idx="874">
                  <c:v>43349</c:v>
                </c:pt>
                <c:pt idx="875">
                  <c:v>43350</c:v>
                </c:pt>
                <c:pt idx="876">
                  <c:v>43353</c:v>
                </c:pt>
                <c:pt idx="877">
                  <c:v>43354</c:v>
                </c:pt>
                <c:pt idx="878">
                  <c:v>43355</c:v>
                </c:pt>
                <c:pt idx="879">
                  <c:v>43356</c:v>
                </c:pt>
                <c:pt idx="880">
                  <c:v>43357</c:v>
                </c:pt>
                <c:pt idx="881">
                  <c:v>43360</c:v>
                </c:pt>
                <c:pt idx="882">
                  <c:v>43361</c:v>
                </c:pt>
                <c:pt idx="883">
                  <c:v>43362</c:v>
                </c:pt>
                <c:pt idx="884">
                  <c:v>43363</c:v>
                </c:pt>
                <c:pt idx="885">
                  <c:v>43364</c:v>
                </c:pt>
                <c:pt idx="886">
                  <c:v>43368</c:v>
                </c:pt>
                <c:pt idx="887">
                  <c:v>43369</c:v>
                </c:pt>
                <c:pt idx="888">
                  <c:v>43370</c:v>
                </c:pt>
                <c:pt idx="889">
                  <c:v>43371</c:v>
                </c:pt>
                <c:pt idx="890">
                  <c:v>43381</c:v>
                </c:pt>
                <c:pt idx="891">
                  <c:v>43382</c:v>
                </c:pt>
                <c:pt idx="892">
                  <c:v>43383</c:v>
                </c:pt>
                <c:pt idx="893">
                  <c:v>43384</c:v>
                </c:pt>
                <c:pt idx="894">
                  <c:v>43385</c:v>
                </c:pt>
                <c:pt idx="895">
                  <c:v>43388</c:v>
                </c:pt>
                <c:pt idx="896">
                  <c:v>43389</c:v>
                </c:pt>
                <c:pt idx="897">
                  <c:v>43390</c:v>
                </c:pt>
                <c:pt idx="898">
                  <c:v>43391</c:v>
                </c:pt>
                <c:pt idx="899">
                  <c:v>43392</c:v>
                </c:pt>
                <c:pt idx="900">
                  <c:v>43395</c:v>
                </c:pt>
                <c:pt idx="901">
                  <c:v>43396</c:v>
                </c:pt>
                <c:pt idx="902">
                  <c:v>43397</c:v>
                </c:pt>
                <c:pt idx="903">
                  <c:v>43398</c:v>
                </c:pt>
                <c:pt idx="904">
                  <c:v>43399</c:v>
                </c:pt>
                <c:pt idx="905">
                  <c:v>43402</c:v>
                </c:pt>
                <c:pt idx="906">
                  <c:v>43403</c:v>
                </c:pt>
                <c:pt idx="907">
                  <c:v>43404</c:v>
                </c:pt>
                <c:pt idx="908">
                  <c:v>43405</c:v>
                </c:pt>
                <c:pt idx="909">
                  <c:v>43406</c:v>
                </c:pt>
                <c:pt idx="910">
                  <c:v>43409</c:v>
                </c:pt>
                <c:pt idx="911">
                  <c:v>43410</c:v>
                </c:pt>
                <c:pt idx="912">
                  <c:v>43411</c:v>
                </c:pt>
                <c:pt idx="913">
                  <c:v>43412</c:v>
                </c:pt>
                <c:pt idx="914">
                  <c:v>43413</c:v>
                </c:pt>
                <c:pt idx="915">
                  <c:v>43416</c:v>
                </c:pt>
                <c:pt idx="916">
                  <c:v>43417</c:v>
                </c:pt>
                <c:pt idx="917">
                  <c:v>43418</c:v>
                </c:pt>
                <c:pt idx="918">
                  <c:v>43419</c:v>
                </c:pt>
                <c:pt idx="919">
                  <c:v>43420</c:v>
                </c:pt>
                <c:pt idx="920">
                  <c:v>43423</c:v>
                </c:pt>
                <c:pt idx="921">
                  <c:v>43424</c:v>
                </c:pt>
                <c:pt idx="922">
                  <c:v>43425</c:v>
                </c:pt>
                <c:pt idx="923">
                  <c:v>43426</c:v>
                </c:pt>
                <c:pt idx="924">
                  <c:v>43427</c:v>
                </c:pt>
                <c:pt idx="925">
                  <c:v>43430</c:v>
                </c:pt>
                <c:pt idx="926">
                  <c:v>43431</c:v>
                </c:pt>
                <c:pt idx="927">
                  <c:v>43432</c:v>
                </c:pt>
                <c:pt idx="928">
                  <c:v>43433</c:v>
                </c:pt>
                <c:pt idx="929">
                  <c:v>43434</c:v>
                </c:pt>
                <c:pt idx="930">
                  <c:v>43437</c:v>
                </c:pt>
                <c:pt idx="931">
                  <c:v>43438</c:v>
                </c:pt>
                <c:pt idx="932">
                  <c:v>43439</c:v>
                </c:pt>
                <c:pt idx="933">
                  <c:v>43440</c:v>
                </c:pt>
                <c:pt idx="934">
                  <c:v>43441</c:v>
                </c:pt>
                <c:pt idx="935">
                  <c:v>43444</c:v>
                </c:pt>
                <c:pt idx="936">
                  <c:v>43445</c:v>
                </c:pt>
                <c:pt idx="937">
                  <c:v>43446</c:v>
                </c:pt>
                <c:pt idx="938">
                  <c:v>43447</c:v>
                </c:pt>
                <c:pt idx="939">
                  <c:v>43448</c:v>
                </c:pt>
                <c:pt idx="940">
                  <c:v>43451</c:v>
                </c:pt>
                <c:pt idx="941">
                  <c:v>43452</c:v>
                </c:pt>
                <c:pt idx="942">
                  <c:v>43453</c:v>
                </c:pt>
                <c:pt idx="943">
                  <c:v>43454</c:v>
                </c:pt>
                <c:pt idx="944">
                  <c:v>43455</c:v>
                </c:pt>
                <c:pt idx="945">
                  <c:v>43458</c:v>
                </c:pt>
                <c:pt idx="946">
                  <c:v>43459</c:v>
                </c:pt>
                <c:pt idx="947">
                  <c:v>43460</c:v>
                </c:pt>
                <c:pt idx="948">
                  <c:v>43461</c:v>
                </c:pt>
                <c:pt idx="949">
                  <c:v>43462</c:v>
                </c:pt>
                <c:pt idx="950">
                  <c:v>43467</c:v>
                </c:pt>
                <c:pt idx="951">
                  <c:v>43468</c:v>
                </c:pt>
                <c:pt idx="952">
                  <c:v>43469</c:v>
                </c:pt>
                <c:pt idx="953">
                  <c:v>43472</c:v>
                </c:pt>
                <c:pt idx="954">
                  <c:v>43473</c:v>
                </c:pt>
                <c:pt idx="955">
                  <c:v>43474</c:v>
                </c:pt>
                <c:pt idx="956">
                  <c:v>43475</c:v>
                </c:pt>
                <c:pt idx="957">
                  <c:v>43476</c:v>
                </c:pt>
                <c:pt idx="958">
                  <c:v>43479</c:v>
                </c:pt>
                <c:pt idx="959">
                  <c:v>43480</c:v>
                </c:pt>
                <c:pt idx="960">
                  <c:v>43481</c:v>
                </c:pt>
                <c:pt idx="961">
                  <c:v>43482</c:v>
                </c:pt>
                <c:pt idx="962">
                  <c:v>43483</c:v>
                </c:pt>
                <c:pt idx="963">
                  <c:v>43486</c:v>
                </c:pt>
                <c:pt idx="964">
                  <c:v>43487</c:v>
                </c:pt>
                <c:pt idx="965">
                  <c:v>43488</c:v>
                </c:pt>
                <c:pt idx="966">
                  <c:v>43489</c:v>
                </c:pt>
                <c:pt idx="967">
                  <c:v>43490</c:v>
                </c:pt>
                <c:pt idx="968">
                  <c:v>43493</c:v>
                </c:pt>
                <c:pt idx="969">
                  <c:v>43494</c:v>
                </c:pt>
                <c:pt idx="970">
                  <c:v>43495</c:v>
                </c:pt>
                <c:pt idx="971">
                  <c:v>43496</c:v>
                </c:pt>
                <c:pt idx="972">
                  <c:v>43497</c:v>
                </c:pt>
                <c:pt idx="973">
                  <c:v>43507</c:v>
                </c:pt>
                <c:pt idx="974">
                  <c:v>43508</c:v>
                </c:pt>
                <c:pt idx="975">
                  <c:v>43509</c:v>
                </c:pt>
                <c:pt idx="976">
                  <c:v>43510</c:v>
                </c:pt>
                <c:pt idx="977">
                  <c:v>43511</c:v>
                </c:pt>
                <c:pt idx="978">
                  <c:v>43514</c:v>
                </c:pt>
                <c:pt idx="979">
                  <c:v>43515</c:v>
                </c:pt>
                <c:pt idx="980">
                  <c:v>43516</c:v>
                </c:pt>
                <c:pt idx="981">
                  <c:v>43517</c:v>
                </c:pt>
                <c:pt idx="982">
                  <c:v>43518</c:v>
                </c:pt>
                <c:pt idx="983">
                  <c:v>43521</c:v>
                </c:pt>
                <c:pt idx="984">
                  <c:v>43522</c:v>
                </c:pt>
                <c:pt idx="985">
                  <c:v>43523</c:v>
                </c:pt>
                <c:pt idx="986">
                  <c:v>43524</c:v>
                </c:pt>
                <c:pt idx="987">
                  <c:v>43525</c:v>
                </c:pt>
                <c:pt idx="988">
                  <c:v>43528</c:v>
                </c:pt>
                <c:pt idx="989">
                  <c:v>43529</c:v>
                </c:pt>
                <c:pt idx="990">
                  <c:v>43530</c:v>
                </c:pt>
                <c:pt idx="991">
                  <c:v>43531</c:v>
                </c:pt>
                <c:pt idx="992">
                  <c:v>43532</c:v>
                </c:pt>
                <c:pt idx="993">
                  <c:v>43535</c:v>
                </c:pt>
                <c:pt idx="994">
                  <c:v>43536</c:v>
                </c:pt>
                <c:pt idx="995">
                  <c:v>43537</c:v>
                </c:pt>
                <c:pt idx="996">
                  <c:v>43538</c:v>
                </c:pt>
                <c:pt idx="997">
                  <c:v>43539</c:v>
                </c:pt>
                <c:pt idx="998">
                  <c:v>43542</c:v>
                </c:pt>
                <c:pt idx="999">
                  <c:v>43543</c:v>
                </c:pt>
                <c:pt idx="1000">
                  <c:v>43544</c:v>
                </c:pt>
                <c:pt idx="1001">
                  <c:v>43545</c:v>
                </c:pt>
                <c:pt idx="1002">
                  <c:v>43546</c:v>
                </c:pt>
                <c:pt idx="1003">
                  <c:v>43549</c:v>
                </c:pt>
                <c:pt idx="1004">
                  <c:v>43550</c:v>
                </c:pt>
                <c:pt idx="1005">
                  <c:v>43551</c:v>
                </c:pt>
                <c:pt idx="1006">
                  <c:v>43552</c:v>
                </c:pt>
                <c:pt idx="1007">
                  <c:v>43553</c:v>
                </c:pt>
                <c:pt idx="1008">
                  <c:v>43556</c:v>
                </c:pt>
                <c:pt idx="1009">
                  <c:v>43557</c:v>
                </c:pt>
                <c:pt idx="1010">
                  <c:v>43558</c:v>
                </c:pt>
                <c:pt idx="1011">
                  <c:v>43559</c:v>
                </c:pt>
                <c:pt idx="1012">
                  <c:v>43563</c:v>
                </c:pt>
                <c:pt idx="1013">
                  <c:v>43564</c:v>
                </c:pt>
                <c:pt idx="1014">
                  <c:v>43565</c:v>
                </c:pt>
                <c:pt idx="1015">
                  <c:v>43566</c:v>
                </c:pt>
                <c:pt idx="1016">
                  <c:v>43567</c:v>
                </c:pt>
                <c:pt idx="1017">
                  <c:v>43570</c:v>
                </c:pt>
                <c:pt idx="1018">
                  <c:v>43571</c:v>
                </c:pt>
                <c:pt idx="1019">
                  <c:v>43572</c:v>
                </c:pt>
                <c:pt idx="1020">
                  <c:v>43573</c:v>
                </c:pt>
                <c:pt idx="1021">
                  <c:v>43574</c:v>
                </c:pt>
                <c:pt idx="1022">
                  <c:v>43577</c:v>
                </c:pt>
                <c:pt idx="1023">
                  <c:v>43578</c:v>
                </c:pt>
                <c:pt idx="1024">
                  <c:v>43579</c:v>
                </c:pt>
                <c:pt idx="1025">
                  <c:v>43580</c:v>
                </c:pt>
                <c:pt idx="1026">
                  <c:v>43581</c:v>
                </c:pt>
                <c:pt idx="1027">
                  <c:v>43584</c:v>
                </c:pt>
                <c:pt idx="1028">
                  <c:v>43585</c:v>
                </c:pt>
                <c:pt idx="1029">
                  <c:v>43591</c:v>
                </c:pt>
                <c:pt idx="1030">
                  <c:v>43592</c:v>
                </c:pt>
                <c:pt idx="1031">
                  <c:v>43593</c:v>
                </c:pt>
                <c:pt idx="1032">
                  <c:v>43594</c:v>
                </c:pt>
                <c:pt idx="1033">
                  <c:v>43595</c:v>
                </c:pt>
                <c:pt idx="1034">
                  <c:v>43598</c:v>
                </c:pt>
                <c:pt idx="1035">
                  <c:v>43599</c:v>
                </c:pt>
                <c:pt idx="1036">
                  <c:v>43600</c:v>
                </c:pt>
                <c:pt idx="1037">
                  <c:v>43601</c:v>
                </c:pt>
                <c:pt idx="1038">
                  <c:v>43602</c:v>
                </c:pt>
                <c:pt idx="1039">
                  <c:v>43605</c:v>
                </c:pt>
                <c:pt idx="1040">
                  <c:v>43606</c:v>
                </c:pt>
                <c:pt idx="1041">
                  <c:v>43607</c:v>
                </c:pt>
                <c:pt idx="1042">
                  <c:v>43608</c:v>
                </c:pt>
                <c:pt idx="1043">
                  <c:v>43609</c:v>
                </c:pt>
                <c:pt idx="1044">
                  <c:v>43612</c:v>
                </c:pt>
                <c:pt idx="1045">
                  <c:v>43613</c:v>
                </c:pt>
                <c:pt idx="1046">
                  <c:v>43614</c:v>
                </c:pt>
                <c:pt idx="1047">
                  <c:v>43615</c:v>
                </c:pt>
                <c:pt idx="1048">
                  <c:v>43616</c:v>
                </c:pt>
                <c:pt idx="1049">
                  <c:v>43619</c:v>
                </c:pt>
                <c:pt idx="1050">
                  <c:v>43620</c:v>
                </c:pt>
                <c:pt idx="1051">
                  <c:v>43621</c:v>
                </c:pt>
                <c:pt idx="1052">
                  <c:v>43622</c:v>
                </c:pt>
                <c:pt idx="1053">
                  <c:v>43626</c:v>
                </c:pt>
                <c:pt idx="1054">
                  <c:v>43627</c:v>
                </c:pt>
                <c:pt idx="1055">
                  <c:v>43628</c:v>
                </c:pt>
                <c:pt idx="1056">
                  <c:v>43629</c:v>
                </c:pt>
                <c:pt idx="1057">
                  <c:v>43630</c:v>
                </c:pt>
                <c:pt idx="1058">
                  <c:v>43633</c:v>
                </c:pt>
                <c:pt idx="1059">
                  <c:v>43634</c:v>
                </c:pt>
                <c:pt idx="1060">
                  <c:v>43635</c:v>
                </c:pt>
                <c:pt idx="1061">
                  <c:v>43636</c:v>
                </c:pt>
                <c:pt idx="1062">
                  <c:v>43637</c:v>
                </c:pt>
                <c:pt idx="1063">
                  <c:v>43640</c:v>
                </c:pt>
                <c:pt idx="1064">
                  <c:v>43641</c:v>
                </c:pt>
                <c:pt idx="1065">
                  <c:v>43642</c:v>
                </c:pt>
                <c:pt idx="1066">
                  <c:v>43643</c:v>
                </c:pt>
                <c:pt idx="1067">
                  <c:v>43644</c:v>
                </c:pt>
                <c:pt idx="1068">
                  <c:v>43647</c:v>
                </c:pt>
                <c:pt idx="1069">
                  <c:v>43648</c:v>
                </c:pt>
                <c:pt idx="1070">
                  <c:v>43649</c:v>
                </c:pt>
                <c:pt idx="1071">
                  <c:v>43650</c:v>
                </c:pt>
                <c:pt idx="1072">
                  <c:v>43651</c:v>
                </c:pt>
                <c:pt idx="1073">
                  <c:v>43654</c:v>
                </c:pt>
                <c:pt idx="1074">
                  <c:v>43655</c:v>
                </c:pt>
                <c:pt idx="1075">
                  <c:v>43656</c:v>
                </c:pt>
                <c:pt idx="1076">
                  <c:v>43657</c:v>
                </c:pt>
                <c:pt idx="1077">
                  <c:v>43658</c:v>
                </c:pt>
                <c:pt idx="1078">
                  <c:v>43661</c:v>
                </c:pt>
                <c:pt idx="1079">
                  <c:v>43662</c:v>
                </c:pt>
                <c:pt idx="1080">
                  <c:v>43663</c:v>
                </c:pt>
                <c:pt idx="1081">
                  <c:v>43664</c:v>
                </c:pt>
                <c:pt idx="1082">
                  <c:v>43665</c:v>
                </c:pt>
                <c:pt idx="1083">
                  <c:v>43668</c:v>
                </c:pt>
                <c:pt idx="1084">
                  <c:v>43669</c:v>
                </c:pt>
                <c:pt idx="1085">
                  <c:v>43670</c:v>
                </c:pt>
                <c:pt idx="1086">
                  <c:v>43671</c:v>
                </c:pt>
                <c:pt idx="1087">
                  <c:v>43672</c:v>
                </c:pt>
                <c:pt idx="1088">
                  <c:v>43675</c:v>
                </c:pt>
                <c:pt idx="1089">
                  <c:v>43676</c:v>
                </c:pt>
                <c:pt idx="1090">
                  <c:v>43677</c:v>
                </c:pt>
                <c:pt idx="1091">
                  <c:v>43678</c:v>
                </c:pt>
                <c:pt idx="1092">
                  <c:v>43679</c:v>
                </c:pt>
                <c:pt idx="1093">
                  <c:v>43682</c:v>
                </c:pt>
                <c:pt idx="1094">
                  <c:v>43683</c:v>
                </c:pt>
                <c:pt idx="1095">
                  <c:v>43684</c:v>
                </c:pt>
                <c:pt idx="1096">
                  <c:v>43685</c:v>
                </c:pt>
                <c:pt idx="1097">
                  <c:v>43686</c:v>
                </c:pt>
                <c:pt idx="1098">
                  <c:v>43689</c:v>
                </c:pt>
                <c:pt idx="1099">
                  <c:v>43690</c:v>
                </c:pt>
                <c:pt idx="1100">
                  <c:v>43691</c:v>
                </c:pt>
                <c:pt idx="1101">
                  <c:v>43692</c:v>
                </c:pt>
                <c:pt idx="1102">
                  <c:v>43693</c:v>
                </c:pt>
                <c:pt idx="1103">
                  <c:v>43696</c:v>
                </c:pt>
                <c:pt idx="1104">
                  <c:v>43697</c:v>
                </c:pt>
                <c:pt idx="1105">
                  <c:v>43698</c:v>
                </c:pt>
                <c:pt idx="1106">
                  <c:v>43699</c:v>
                </c:pt>
                <c:pt idx="1107">
                  <c:v>43700</c:v>
                </c:pt>
                <c:pt idx="1108">
                  <c:v>43703</c:v>
                </c:pt>
                <c:pt idx="1109">
                  <c:v>43704</c:v>
                </c:pt>
                <c:pt idx="1110">
                  <c:v>43705</c:v>
                </c:pt>
                <c:pt idx="1111">
                  <c:v>43706</c:v>
                </c:pt>
                <c:pt idx="1112">
                  <c:v>43707</c:v>
                </c:pt>
                <c:pt idx="1113">
                  <c:v>43710</c:v>
                </c:pt>
                <c:pt idx="1114">
                  <c:v>43711</c:v>
                </c:pt>
                <c:pt idx="1115">
                  <c:v>43712</c:v>
                </c:pt>
                <c:pt idx="1116">
                  <c:v>43713</c:v>
                </c:pt>
                <c:pt idx="1117">
                  <c:v>43714</c:v>
                </c:pt>
                <c:pt idx="1118">
                  <c:v>43717</c:v>
                </c:pt>
                <c:pt idx="1119">
                  <c:v>43718</c:v>
                </c:pt>
                <c:pt idx="1120">
                  <c:v>43719</c:v>
                </c:pt>
                <c:pt idx="1121">
                  <c:v>43720</c:v>
                </c:pt>
                <c:pt idx="1122">
                  <c:v>43724</c:v>
                </c:pt>
                <c:pt idx="1123">
                  <c:v>43725</c:v>
                </c:pt>
                <c:pt idx="1124">
                  <c:v>43726</c:v>
                </c:pt>
                <c:pt idx="1125">
                  <c:v>43727</c:v>
                </c:pt>
                <c:pt idx="1126">
                  <c:v>43728</c:v>
                </c:pt>
                <c:pt idx="1127">
                  <c:v>43731</c:v>
                </c:pt>
                <c:pt idx="1128">
                  <c:v>43732</c:v>
                </c:pt>
                <c:pt idx="1129">
                  <c:v>43733</c:v>
                </c:pt>
                <c:pt idx="1130">
                  <c:v>43734</c:v>
                </c:pt>
                <c:pt idx="1131">
                  <c:v>43735</c:v>
                </c:pt>
                <c:pt idx="1132">
                  <c:v>43738</c:v>
                </c:pt>
                <c:pt idx="1133">
                  <c:v>43746</c:v>
                </c:pt>
                <c:pt idx="1134">
                  <c:v>43747</c:v>
                </c:pt>
                <c:pt idx="1135">
                  <c:v>43748</c:v>
                </c:pt>
                <c:pt idx="1136">
                  <c:v>43749</c:v>
                </c:pt>
                <c:pt idx="1137">
                  <c:v>43752</c:v>
                </c:pt>
                <c:pt idx="1138">
                  <c:v>43753</c:v>
                </c:pt>
                <c:pt idx="1139">
                  <c:v>43754</c:v>
                </c:pt>
                <c:pt idx="1140">
                  <c:v>43755</c:v>
                </c:pt>
                <c:pt idx="1141">
                  <c:v>43756</c:v>
                </c:pt>
                <c:pt idx="1142">
                  <c:v>43759</c:v>
                </c:pt>
                <c:pt idx="1143">
                  <c:v>43760</c:v>
                </c:pt>
                <c:pt idx="1144">
                  <c:v>43761</c:v>
                </c:pt>
                <c:pt idx="1145">
                  <c:v>43762</c:v>
                </c:pt>
                <c:pt idx="1146">
                  <c:v>43763</c:v>
                </c:pt>
                <c:pt idx="1147">
                  <c:v>43766</c:v>
                </c:pt>
                <c:pt idx="1148">
                  <c:v>43767</c:v>
                </c:pt>
                <c:pt idx="1149">
                  <c:v>43768</c:v>
                </c:pt>
                <c:pt idx="1150">
                  <c:v>43769</c:v>
                </c:pt>
                <c:pt idx="1151">
                  <c:v>43770</c:v>
                </c:pt>
                <c:pt idx="1152">
                  <c:v>43773</c:v>
                </c:pt>
                <c:pt idx="1153">
                  <c:v>43774</c:v>
                </c:pt>
                <c:pt idx="1154">
                  <c:v>43775</c:v>
                </c:pt>
                <c:pt idx="1155">
                  <c:v>43776</c:v>
                </c:pt>
                <c:pt idx="1156">
                  <c:v>43777</c:v>
                </c:pt>
                <c:pt idx="1157">
                  <c:v>43780</c:v>
                </c:pt>
                <c:pt idx="1158">
                  <c:v>43781</c:v>
                </c:pt>
                <c:pt idx="1159">
                  <c:v>43782</c:v>
                </c:pt>
                <c:pt idx="1160">
                  <c:v>43783</c:v>
                </c:pt>
                <c:pt idx="1161">
                  <c:v>43784</c:v>
                </c:pt>
                <c:pt idx="1162">
                  <c:v>43787</c:v>
                </c:pt>
                <c:pt idx="1163">
                  <c:v>43788</c:v>
                </c:pt>
                <c:pt idx="1164">
                  <c:v>43789</c:v>
                </c:pt>
                <c:pt idx="1165">
                  <c:v>43790</c:v>
                </c:pt>
                <c:pt idx="1166">
                  <c:v>43791</c:v>
                </c:pt>
                <c:pt idx="1167">
                  <c:v>43794</c:v>
                </c:pt>
                <c:pt idx="1168">
                  <c:v>43795</c:v>
                </c:pt>
                <c:pt idx="1169">
                  <c:v>43796</c:v>
                </c:pt>
                <c:pt idx="1170">
                  <c:v>43797</c:v>
                </c:pt>
                <c:pt idx="1171">
                  <c:v>43798</c:v>
                </c:pt>
                <c:pt idx="1172">
                  <c:v>43801</c:v>
                </c:pt>
                <c:pt idx="1173">
                  <c:v>43802</c:v>
                </c:pt>
                <c:pt idx="1174">
                  <c:v>43803</c:v>
                </c:pt>
                <c:pt idx="1175">
                  <c:v>43804</c:v>
                </c:pt>
                <c:pt idx="1176">
                  <c:v>43805</c:v>
                </c:pt>
                <c:pt idx="1177">
                  <c:v>43808</c:v>
                </c:pt>
                <c:pt idx="1178">
                  <c:v>43809</c:v>
                </c:pt>
                <c:pt idx="1179">
                  <c:v>43810</c:v>
                </c:pt>
                <c:pt idx="1180">
                  <c:v>43811</c:v>
                </c:pt>
                <c:pt idx="1181">
                  <c:v>43812</c:v>
                </c:pt>
                <c:pt idx="1182">
                  <c:v>43815</c:v>
                </c:pt>
                <c:pt idx="1183">
                  <c:v>43816</c:v>
                </c:pt>
                <c:pt idx="1184">
                  <c:v>43817</c:v>
                </c:pt>
                <c:pt idx="1185">
                  <c:v>43818</c:v>
                </c:pt>
                <c:pt idx="1186">
                  <c:v>43819</c:v>
                </c:pt>
                <c:pt idx="1187">
                  <c:v>43822</c:v>
                </c:pt>
                <c:pt idx="1188">
                  <c:v>43823</c:v>
                </c:pt>
                <c:pt idx="1189">
                  <c:v>43824</c:v>
                </c:pt>
                <c:pt idx="1190">
                  <c:v>43825</c:v>
                </c:pt>
                <c:pt idx="1191">
                  <c:v>43826</c:v>
                </c:pt>
                <c:pt idx="1192">
                  <c:v>43829</c:v>
                </c:pt>
                <c:pt idx="1193">
                  <c:v>43830</c:v>
                </c:pt>
                <c:pt idx="1194">
                  <c:v>43832</c:v>
                </c:pt>
                <c:pt idx="1195">
                  <c:v>43833</c:v>
                </c:pt>
                <c:pt idx="1196">
                  <c:v>43836</c:v>
                </c:pt>
                <c:pt idx="1197">
                  <c:v>43837</c:v>
                </c:pt>
                <c:pt idx="1198">
                  <c:v>43838</c:v>
                </c:pt>
                <c:pt idx="1199">
                  <c:v>43839</c:v>
                </c:pt>
                <c:pt idx="1200">
                  <c:v>43840</c:v>
                </c:pt>
                <c:pt idx="1201">
                  <c:v>43843</c:v>
                </c:pt>
                <c:pt idx="1202">
                  <c:v>43844</c:v>
                </c:pt>
                <c:pt idx="1203">
                  <c:v>43845</c:v>
                </c:pt>
                <c:pt idx="1204">
                  <c:v>43846</c:v>
                </c:pt>
                <c:pt idx="1205">
                  <c:v>43847</c:v>
                </c:pt>
                <c:pt idx="1206">
                  <c:v>43850</c:v>
                </c:pt>
                <c:pt idx="1207">
                  <c:v>43851</c:v>
                </c:pt>
                <c:pt idx="1208">
                  <c:v>43852</c:v>
                </c:pt>
                <c:pt idx="1209">
                  <c:v>43853</c:v>
                </c:pt>
                <c:pt idx="1210">
                  <c:v>43864</c:v>
                </c:pt>
                <c:pt idx="1211">
                  <c:v>43865</c:v>
                </c:pt>
                <c:pt idx="1212">
                  <c:v>43866</c:v>
                </c:pt>
                <c:pt idx="1213">
                  <c:v>43867</c:v>
                </c:pt>
                <c:pt idx="1214">
                  <c:v>43868</c:v>
                </c:pt>
                <c:pt idx="1215">
                  <c:v>43871</c:v>
                </c:pt>
                <c:pt idx="1216">
                  <c:v>43872</c:v>
                </c:pt>
                <c:pt idx="1217">
                  <c:v>43873</c:v>
                </c:pt>
                <c:pt idx="1218">
                  <c:v>43874</c:v>
                </c:pt>
                <c:pt idx="1219">
                  <c:v>43875</c:v>
                </c:pt>
                <c:pt idx="1220">
                  <c:v>43878</c:v>
                </c:pt>
                <c:pt idx="1221">
                  <c:v>43879</c:v>
                </c:pt>
                <c:pt idx="1222">
                  <c:v>43880</c:v>
                </c:pt>
                <c:pt idx="1223">
                  <c:v>43881</c:v>
                </c:pt>
                <c:pt idx="1224">
                  <c:v>43882</c:v>
                </c:pt>
                <c:pt idx="1225">
                  <c:v>43885</c:v>
                </c:pt>
                <c:pt idx="1226">
                  <c:v>43886</c:v>
                </c:pt>
                <c:pt idx="1227">
                  <c:v>43887</c:v>
                </c:pt>
                <c:pt idx="1228">
                  <c:v>43888</c:v>
                </c:pt>
                <c:pt idx="1229">
                  <c:v>43889</c:v>
                </c:pt>
                <c:pt idx="1230">
                  <c:v>43892</c:v>
                </c:pt>
                <c:pt idx="1231">
                  <c:v>43893</c:v>
                </c:pt>
                <c:pt idx="1232">
                  <c:v>43894</c:v>
                </c:pt>
                <c:pt idx="1233">
                  <c:v>43895</c:v>
                </c:pt>
                <c:pt idx="1234">
                  <c:v>43896</c:v>
                </c:pt>
                <c:pt idx="1235">
                  <c:v>43899</c:v>
                </c:pt>
                <c:pt idx="1236">
                  <c:v>43900</c:v>
                </c:pt>
                <c:pt idx="1237">
                  <c:v>43901</c:v>
                </c:pt>
                <c:pt idx="1238">
                  <c:v>43902</c:v>
                </c:pt>
                <c:pt idx="1239">
                  <c:v>43903</c:v>
                </c:pt>
                <c:pt idx="1240">
                  <c:v>43906</c:v>
                </c:pt>
                <c:pt idx="1241">
                  <c:v>43907</c:v>
                </c:pt>
                <c:pt idx="1242">
                  <c:v>43908</c:v>
                </c:pt>
                <c:pt idx="1243">
                  <c:v>43909</c:v>
                </c:pt>
                <c:pt idx="1244">
                  <c:v>43910</c:v>
                </c:pt>
                <c:pt idx="1245">
                  <c:v>43913</c:v>
                </c:pt>
                <c:pt idx="1246">
                  <c:v>43914</c:v>
                </c:pt>
                <c:pt idx="1247">
                  <c:v>43915</c:v>
                </c:pt>
                <c:pt idx="1248">
                  <c:v>43916</c:v>
                </c:pt>
                <c:pt idx="1249">
                  <c:v>43917</c:v>
                </c:pt>
                <c:pt idx="1250">
                  <c:v>43920</c:v>
                </c:pt>
                <c:pt idx="1251">
                  <c:v>43921</c:v>
                </c:pt>
                <c:pt idx="1252">
                  <c:v>43922</c:v>
                </c:pt>
                <c:pt idx="1253">
                  <c:v>43923</c:v>
                </c:pt>
                <c:pt idx="1254">
                  <c:v>43924</c:v>
                </c:pt>
                <c:pt idx="1255">
                  <c:v>43928</c:v>
                </c:pt>
                <c:pt idx="1256">
                  <c:v>43929</c:v>
                </c:pt>
                <c:pt idx="1257">
                  <c:v>43930</c:v>
                </c:pt>
                <c:pt idx="1258">
                  <c:v>43931</c:v>
                </c:pt>
                <c:pt idx="1259">
                  <c:v>43934</c:v>
                </c:pt>
                <c:pt idx="1260">
                  <c:v>43935</c:v>
                </c:pt>
                <c:pt idx="1261">
                  <c:v>43936</c:v>
                </c:pt>
                <c:pt idx="1262">
                  <c:v>43937</c:v>
                </c:pt>
                <c:pt idx="1263">
                  <c:v>43938</c:v>
                </c:pt>
                <c:pt idx="1264">
                  <c:v>43941</c:v>
                </c:pt>
                <c:pt idx="1265">
                  <c:v>43942</c:v>
                </c:pt>
                <c:pt idx="1266">
                  <c:v>43943</c:v>
                </c:pt>
                <c:pt idx="1267">
                  <c:v>43944</c:v>
                </c:pt>
                <c:pt idx="1268">
                  <c:v>43945</c:v>
                </c:pt>
                <c:pt idx="1269">
                  <c:v>43948</c:v>
                </c:pt>
                <c:pt idx="1270">
                  <c:v>43949</c:v>
                </c:pt>
                <c:pt idx="1271">
                  <c:v>43950</c:v>
                </c:pt>
                <c:pt idx="1272">
                  <c:v>43951</c:v>
                </c:pt>
                <c:pt idx="1273">
                  <c:v>43957</c:v>
                </c:pt>
                <c:pt idx="1274">
                  <c:v>43958</c:v>
                </c:pt>
                <c:pt idx="1275">
                  <c:v>43959</c:v>
                </c:pt>
                <c:pt idx="1276">
                  <c:v>43962</c:v>
                </c:pt>
                <c:pt idx="1277">
                  <c:v>43963</c:v>
                </c:pt>
                <c:pt idx="1278">
                  <c:v>43964</c:v>
                </c:pt>
                <c:pt idx="1279">
                  <c:v>43965</c:v>
                </c:pt>
                <c:pt idx="1280">
                  <c:v>43966</c:v>
                </c:pt>
                <c:pt idx="1281">
                  <c:v>43969</c:v>
                </c:pt>
                <c:pt idx="1282">
                  <c:v>43970</c:v>
                </c:pt>
                <c:pt idx="1283">
                  <c:v>43971</c:v>
                </c:pt>
                <c:pt idx="1284">
                  <c:v>43972</c:v>
                </c:pt>
                <c:pt idx="1285">
                  <c:v>43973</c:v>
                </c:pt>
                <c:pt idx="1286">
                  <c:v>43976</c:v>
                </c:pt>
                <c:pt idx="1287">
                  <c:v>43977</c:v>
                </c:pt>
                <c:pt idx="1288">
                  <c:v>43978</c:v>
                </c:pt>
                <c:pt idx="1289">
                  <c:v>43979</c:v>
                </c:pt>
                <c:pt idx="1290">
                  <c:v>43980</c:v>
                </c:pt>
                <c:pt idx="1291">
                  <c:v>43983</c:v>
                </c:pt>
                <c:pt idx="1292">
                  <c:v>43984</c:v>
                </c:pt>
                <c:pt idx="1293">
                  <c:v>43985</c:v>
                </c:pt>
                <c:pt idx="1294">
                  <c:v>43986</c:v>
                </c:pt>
                <c:pt idx="1295">
                  <c:v>43987</c:v>
                </c:pt>
                <c:pt idx="1296">
                  <c:v>43990</c:v>
                </c:pt>
                <c:pt idx="1297">
                  <c:v>43991</c:v>
                </c:pt>
                <c:pt idx="1298">
                  <c:v>43992</c:v>
                </c:pt>
                <c:pt idx="1299">
                  <c:v>43993</c:v>
                </c:pt>
                <c:pt idx="1300">
                  <c:v>43994</c:v>
                </c:pt>
                <c:pt idx="1301">
                  <c:v>43997</c:v>
                </c:pt>
                <c:pt idx="1302">
                  <c:v>43998</c:v>
                </c:pt>
                <c:pt idx="1303">
                  <c:v>43999</c:v>
                </c:pt>
                <c:pt idx="1304">
                  <c:v>44000</c:v>
                </c:pt>
                <c:pt idx="1305">
                  <c:v>44001</c:v>
                </c:pt>
                <c:pt idx="1306">
                  <c:v>44004</c:v>
                </c:pt>
                <c:pt idx="1307">
                  <c:v>44005</c:v>
                </c:pt>
                <c:pt idx="1308">
                  <c:v>44006</c:v>
                </c:pt>
                <c:pt idx="1309">
                  <c:v>44011</c:v>
                </c:pt>
                <c:pt idx="1310">
                  <c:v>44012</c:v>
                </c:pt>
                <c:pt idx="1311">
                  <c:v>44013</c:v>
                </c:pt>
                <c:pt idx="1312">
                  <c:v>44014</c:v>
                </c:pt>
                <c:pt idx="1313">
                  <c:v>44015</c:v>
                </c:pt>
                <c:pt idx="1314">
                  <c:v>44018</c:v>
                </c:pt>
                <c:pt idx="1315">
                  <c:v>44019</c:v>
                </c:pt>
                <c:pt idx="1316">
                  <c:v>44020</c:v>
                </c:pt>
                <c:pt idx="1317">
                  <c:v>44021</c:v>
                </c:pt>
                <c:pt idx="1318">
                  <c:v>44022</c:v>
                </c:pt>
                <c:pt idx="1319">
                  <c:v>44025</c:v>
                </c:pt>
                <c:pt idx="1320">
                  <c:v>44026</c:v>
                </c:pt>
                <c:pt idx="1321">
                  <c:v>44027</c:v>
                </c:pt>
                <c:pt idx="1322">
                  <c:v>44028</c:v>
                </c:pt>
                <c:pt idx="1323">
                  <c:v>44029</c:v>
                </c:pt>
                <c:pt idx="1324">
                  <c:v>44032</c:v>
                </c:pt>
                <c:pt idx="1325">
                  <c:v>44033</c:v>
                </c:pt>
                <c:pt idx="1326">
                  <c:v>44034</c:v>
                </c:pt>
                <c:pt idx="1327">
                  <c:v>44035</c:v>
                </c:pt>
                <c:pt idx="1328">
                  <c:v>44036</c:v>
                </c:pt>
                <c:pt idx="1329">
                  <c:v>44039</c:v>
                </c:pt>
                <c:pt idx="1330">
                  <c:v>44040</c:v>
                </c:pt>
                <c:pt idx="1331">
                  <c:v>44041</c:v>
                </c:pt>
                <c:pt idx="1332">
                  <c:v>44042</c:v>
                </c:pt>
                <c:pt idx="1333">
                  <c:v>44043</c:v>
                </c:pt>
                <c:pt idx="1334">
                  <c:v>44046</c:v>
                </c:pt>
                <c:pt idx="1335">
                  <c:v>44047</c:v>
                </c:pt>
                <c:pt idx="1336">
                  <c:v>44048</c:v>
                </c:pt>
                <c:pt idx="1337">
                  <c:v>44049</c:v>
                </c:pt>
                <c:pt idx="1338">
                  <c:v>44050</c:v>
                </c:pt>
                <c:pt idx="1339">
                  <c:v>44053</c:v>
                </c:pt>
                <c:pt idx="1340">
                  <c:v>44054</c:v>
                </c:pt>
                <c:pt idx="1341">
                  <c:v>44055</c:v>
                </c:pt>
                <c:pt idx="1342">
                  <c:v>44056</c:v>
                </c:pt>
                <c:pt idx="1343">
                  <c:v>44057</c:v>
                </c:pt>
                <c:pt idx="1344">
                  <c:v>44060</c:v>
                </c:pt>
                <c:pt idx="1345">
                  <c:v>44061</c:v>
                </c:pt>
                <c:pt idx="1346">
                  <c:v>44062</c:v>
                </c:pt>
                <c:pt idx="1347">
                  <c:v>44063</c:v>
                </c:pt>
                <c:pt idx="1348">
                  <c:v>44064</c:v>
                </c:pt>
                <c:pt idx="1349">
                  <c:v>44067</c:v>
                </c:pt>
                <c:pt idx="1350">
                  <c:v>44068</c:v>
                </c:pt>
                <c:pt idx="1351">
                  <c:v>44069</c:v>
                </c:pt>
                <c:pt idx="1352">
                  <c:v>44070</c:v>
                </c:pt>
                <c:pt idx="1353">
                  <c:v>44071</c:v>
                </c:pt>
                <c:pt idx="1354">
                  <c:v>44074</c:v>
                </c:pt>
                <c:pt idx="1355">
                  <c:v>44075</c:v>
                </c:pt>
                <c:pt idx="1356">
                  <c:v>44076</c:v>
                </c:pt>
                <c:pt idx="1357">
                  <c:v>44077</c:v>
                </c:pt>
                <c:pt idx="1358">
                  <c:v>44078</c:v>
                </c:pt>
                <c:pt idx="1359">
                  <c:v>44081</c:v>
                </c:pt>
                <c:pt idx="1360">
                  <c:v>44082</c:v>
                </c:pt>
                <c:pt idx="1361">
                  <c:v>44083</c:v>
                </c:pt>
                <c:pt idx="1362">
                  <c:v>44084</c:v>
                </c:pt>
                <c:pt idx="1363">
                  <c:v>44085</c:v>
                </c:pt>
                <c:pt idx="1364">
                  <c:v>44088</c:v>
                </c:pt>
                <c:pt idx="1365">
                  <c:v>44089</c:v>
                </c:pt>
                <c:pt idx="1366">
                  <c:v>44090</c:v>
                </c:pt>
                <c:pt idx="1367">
                  <c:v>44091</c:v>
                </c:pt>
                <c:pt idx="1368">
                  <c:v>44092</c:v>
                </c:pt>
                <c:pt idx="1369">
                  <c:v>44095</c:v>
                </c:pt>
                <c:pt idx="1370">
                  <c:v>44096</c:v>
                </c:pt>
                <c:pt idx="1371">
                  <c:v>44097</c:v>
                </c:pt>
                <c:pt idx="1372">
                  <c:v>44098</c:v>
                </c:pt>
                <c:pt idx="1373">
                  <c:v>44099</c:v>
                </c:pt>
                <c:pt idx="1374">
                  <c:v>44102</c:v>
                </c:pt>
                <c:pt idx="1375">
                  <c:v>44103</c:v>
                </c:pt>
                <c:pt idx="1376">
                  <c:v>44104</c:v>
                </c:pt>
                <c:pt idx="1377">
                  <c:v>44113</c:v>
                </c:pt>
                <c:pt idx="1378">
                  <c:v>44116</c:v>
                </c:pt>
                <c:pt idx="1379">
                  <c:v>44117</c:v>
                </c:pt>
                <c:pt idx="1380">
                  <c:v>44118</c:v>
                </c:pt>
                <c:pt idx="1381">
                  <c:v>44119</c:v>
                </c:pt>
                <c:pt idx="1382">
                  <c:v>44120</c:v>
                </c:pt>
                <c:pt idx="1383">
                  <c:v>44123</c:v>
                </c:pt>
                <c:pt idx="1384">
                  <c:v>44124</c:v>
                </c:pt>
                <c:pt idx="1385">
                  <c:v>44125</c:v>
                </c:pt>
                <c:pt idx="1386">
                  <c:v>44126</c:v>
                </c:pt>
                <c:pt idx="1387">
                  <c:v>44127</c:v>
                </c:pt>
                <c:pt idx="1388">
                  <c:v>44130</c:v>
                </c:pt>
                <c:pt idx="1389">
                  <c:v>44131</c:v>
                </c:pt>
                <c:pt idx="1390">
                  <c:v>44132</c:v>
                </c:pt>
                <c:pt idx="1391">
                  <c:v>44133</c:v>
                </c:pt>
                <c:pt idx="1392">
                  <c:v>44134</c:v>
                </c:pt>
                <c:pt idx="1393">
                  <c:v>44137</c:v>
                </c:pt>
                <c:pt idx="1394">
                  <c:v>44138</c:v>
                </c:pt>
                <c:pt idx="1395">
                  <c:v>44139</c:v>
                </c:pt>
                <c:pt idx="1396">
                  <c:v>44140</c:v>
                </c:pt>
                <c:pt idx="1397">
                  <c:v>44141</c:v>
                </c:pt>
                <c:pt idx="1398">
                  <c:v>44144</c:v>
                </c:pt>
                <c:pt idx="1399">
                  <c:v>44145</c:v>
                </c:pt>
                <c:pt idx="1400">
                  <c:v>44146</c:v>
                </c:pt>
                <c:pt idx="1401">
                  <c:v>44147</c:v>
                </c:pt>
                <c:pt idx="1402">
                  <c:v>44148</c:v>
                </c:pt>
                <c:pt idx="1403">
                  <c:v>44151</c:v>
                </c:pt>
                <c:pt idx="1404">
                  <c:v>44152</c:v>
                </c:pt>
                <c:pt idx="1405">
                  <c:v>44153</c:v>
                </c:pt>
                <c:pt idx="1406">
                  <c:v>44154</c:v>
                </c:pt>
                <c:pt idx="1407">
                  <c:v>44155</c:v>
                </c:pt>
                <c:pt idx="1408">
                  <c:v>44158</c:v>
                </c:pt>
                <c:pt idx="1409">
                  <c:v>44159</c:v>
                </c:pt>
                <c:pt idx="1410">
                  <c:v>44160</c:v>
                </c:pt>
                <c:pt idx="1411">
                  <c:v>44161</c:v>
                </c:pt>
                <c:pt idx="1412">
                  <c:v>44162</c:v>
                </c:pt>
                <c:pt idx="1413">
                  <c:v>44165</c:v>
                </c:pt>
                <c:pt idx="1414">
                  <c:v>44166</c:v>
                </c:pt>
                <c:pt idx="1415">
                  <c:v>44167</c:v>
                </c:pt>
                <c:pt idx="1416">
                  <c:v>44168</c:v>
                </c:pt>
                <c:pt idx="1417">
                  <c:v>44169</c:v>
                </c:pt>
                <c:pt idx="1418">
                  <c:v>44172</c:v>
                </c:pt>
                <c:pt idx="1419">
                  <c:v>44173</c:v>
                </c:pt>
                <c:pt idx="1420">
                  <c:v>44174</c:v>
                </c:pt>
                <c:pt idx="1421">
                  <c:v>44175</c:v>
                </c:pt>
                <c:pt idx="1422">
                  <c:v>44176</c:v>
                </c:pt>
                <c:pt idx="1423">
                  <c:v>44179</c:v>
                </c:pt>
                <c:pt idx="1424">
                  <c:v>44180</c:v>
                </c:pt>
                <c:pt idx="1425">
                  <c:v>44181</c:v>
                </c:pt>
                <c:pt idx="1426">
                  <c:v>44182</c:v>
                </c:pt>
                <c:pt idx="1427">
                  <c:v>44183</c:v>
                </c:pt>
                <c:pt idx="1428">
                  <c:v>44186</c:v>
                </c:pt>
                <c:pt idx="1429">
                  <c:v>44187</c:v>
                </c:pt>
                <c:pt idx="1430">
                  <c:v>44188</c:v>
                </c:pt>
                <c:pt idx="1431">
                  <c:v>44189</c:v>
                </c:pt>
                <c:pt idx="1432">
                  <c:v>44190</c:v>
                </c:pt>
                <c:pt idx="1433">
                  <c:v>44193</c:v>
                </c:pt>
                <c:pt idx="1434">
                  <c:v>44194</c:v>
                </c:pt>
                <c:pt idx="1435">
                  <c:v>44195</c:v>
                </c:pt>
                <c:pt idx="1436">
                  <c:v>44196</c:v>
                </c:pt>
                <c:pt idx="1437">
                  <c:v>44200</c:v>
                </c:pt>
                <c:pt idx="1438">
                  <c:v>44201</c:v>
                </c:pt>
                <c:pt idx="1439">
                  <c:v>44202</c:v>
                </c:pt>
                <c:pt idx="1440">
                  <c:v>44203</c:v>
                </c:pt>
                <c:pt idx="1441">
                  <c:v>44204</c:v>
                </c:pt>
                <c:pt idx="1442">
                  <c:v>44207</c:v>
                </c:pt>
                <c:pt idx="1443">
                  <c:v>44208</c:v>
                </c:pt>
                <c:pt idx="1444">
                  <c:v>44209</c:v>
                </c:pt>
                <c:pt idx="1445">
                  <c:v>44210</c:v>
                </c:pt>
                <c:pt idx="1446">
                  <c:v>44211</c:v>
                </c:pt>
                <c:pt idx="1447">
                  <c:v>44214</c:v>
                </c:pt>
                <c:pt idx="1448">
                  <c:v>44215</c:v>
                </c:pt>
                <c:pt idx="1449">
                  <c:v>44216</c:v>
                </c:pt>
                <c:pt idx="1450">
                  <c:v>44217</c:v>
                </c:pt>
                <c:pt idx="1451">
                  <c:v>44218</c:v>
                </c:pt>
                <c:pt idx="1452">
                  <c:v>44221</c:v>
                </c:pt>
                <c:pt idx="1453">
                  <c:v>44222</c:v>
                </c:pt>
                <c:pt idx="1454">
                  <c:v>44223</c:v>
                </c:pt>
                <c:pt idx="1455">
                  <c:v>44224</c:v>
                </c:pt>
                <c:pt idx="1456">
                  <c:v>44225</c:v>
                </c:pt>
                <c:pt idx="1457">
                  <c:v>44228</c:v>
                </c:pt>
                <c:pt idx="1458">
                  <c:v>44229</c:v>
                </c:pt>
                <c:pt idx="1459">
                  <c:v>44230</c:v>
                </c:pt>
                <c:pt idx="1460">
                  <c:v>44231</c:v>
                </c:pt>
                <c:pt idx="1461">
                  <c:v>44232</c:v>
                </c:pt>
                <c:pt idx="1462">
                  <c:v>44235</c:v>
                </c:pt>
                <c:pt idx="1463">
                  <c:v>44236</c:v>
                </c:pt>
                <c:pt idx="1464">
                  <c:v>44237</c:v>
                </c:pt>
                <c:pt idx="1465">
                  <c:v>44245</c:v>
                </c:pt>
                <c:pt idx="1466">
                  <c:v>44246</c:v>
                </c:pt>
                <c:pt idx="1467">
                  <c:v>44249</c:v>
                </c:pt>
                <c:pt idx="1468">
                  <c:v>44250</c:v>
                </c:pt>
                <c:pt idx="1469">
                  <c:v>44251</c:v>
                </c:pt>
                <c:pt idx="1470">
                  <c:v>44252</c:v>
                </c:pt>
                <c:pt idx="1471">
                  <c:v>44253</c:v>
                </c:pt>
                <c:pt idx="1472">
                  <c:v>44256</c:v>
                </c:pt>
                <c:pt idx="1473">
                  <c:v>44257</c:v>
                </c:pt>
                <c:pt idx="1474">
                  <c:v>44258</c:v>
                </c:pt>
                <c:pt idx="1475">
                  <c:v>44259</c:v>
                </c:pt>
                <c:pt idx="1476">
                  <c:v>44260</c:v>
                </c:pt>
                <c:pt idx="1477">
                  <c:v>44263</c:v>
                </c:pt>
                <c:pt idx="1478">
                  <c:v>44264</c:v>
                </c:pt>
                <c:pt idx="1479">
                  <c:v>44265</c:v>
                </c:pt>
                <c:pt idx="1480">
                  <c:v>44266</c:v>
                </c:pt>
                <c:pt idx="1481">
                  <c:v>44267</c:v>
                </c:pt>
                <c:pt idx="1482">
                  <c:v>44270</c:v>
                </c:pt>
                <c:pt idx="1483">
                  <c:v>44271</c:v>
                </c:pt>
                <c:pt idx="1484">
                  <c:v>44272</c:v>
                </c:pt>
                <c:pt idx="1485">
                  <c:v>44273</c:v>
                </c:pt>
                <c:pt idx="1486">
                  <c:v>44274</c:v>
                </c:pt>
                <c:pt idx="1487">
                  <c:v>44277</c:v>
                </c:pt>
                <c:pt idx="1488">
                  <c:v>44278</c:v>
                </c:pt>
                <c:pt idx="1489">
                  <c:v>44279</c:v>
                </c:pt>
                <c:pt idx="1490">
                  <c:v>44280</c:v>
                </c:pt>
                <c:pt idx="1491">
                  <c:v>44281</c:v>
                </c:pt>
                <c:pt idx="1492">
                  <c:v>44284</c:v>
                </c:pt>
                <c:pt idx="1493">
                  <c:v>44285</c:v>
                </c:pt>
                <c:pt idx="1494">
                  <c:v>44286</c:v>
                </c:pt>
                <c:pt idx="1495">
                  <c:v>44287</c:v>
                </c:pt>
                <c:pt idx="1496">
                  <c:v>44288</c:v>
                </c:pt>
                <c:pt idx="1497">
                  <c:v>44292</c:v>
                </c:pt>
                <c:pt idx="1498">
                  <c:v>44293</c:v>
                </c:pt>
                <c:pt idx="1499">
                  <c:v>44294</c:v>
                </c:pt>
                <c:pt idx="1500">
                  <c:v>44295</c:v>
                </c:pt>
                <c:pt idx="1501">
                  <c:v>44298</c:v>
                </c:pt>
                <c:pt idx="1502">
                  <c:v>44299</c:v>
                </c:pt>
                <c:pt idx="1503">
                  <c:v>44300</c:v>
                </c:pt>
                <c:pt idx="1504">
                  <c:v>44301</c:v>
                </c:pt>
                <c:pt idx="1505">
                  <c:v>44302</c:v>
                </c:pt>
                <c:pt idx="1506">
                  <c:v>44305</c:v>
                </c:pt>
                <c:pt idx="1507">
                  <c:v>44306</c:v>
                </c:pt>
                <c:pt idx="1508">
                  <c:v>44307</c:v>
                </c:pt>
                <c:pt idx="1509">
                  <c:v>44308</c:v>
                </c:pt>
                <c:pt idx="1510">
                  <c:v>44309</c:v>
                </c:pt>
                <c:pt idx="1511">
                  <c:v>44312</c:v>
                </c:pt>
                <c:pt idx="1512">
                  <c:v>44313</c:v>
                </c:pt>
                <c:pt idx="1513">
                  <c:v>44314</c:v>
                </c:pt>
                <c:pt idx="1514">
                  <c:v>44315</c:v>
                </c:pt>
                <c:pt idx="1515">
                  <c:v>44316</c:v>
                </c:pt>
                <c:pt idx="1516">
                  <c:v>44322</c:v>
                </c:pt>
                <c:pt idx="1517">
                  <c:v>44323</c:v>
                </c:pt>
                <c:pt idx="1518">
                  <c:v>44326</c:v>
                </c:pt>
                <c:pt idx="1519">
                  <c:v>44327</c:v>
                </c:pt>
                <c:pt idx="1520">
                  <c:v>44328</c:v>
                </c:pt>
                <c:pt idx="1521">
                  <c:v>44329</c:v>
                </c:pt>
                <c:pt idx="1522">
                  <c:v>44330</c:v>
                </c:pt>
                <c:pt idx="1523">
                  <c:v>44333</c:v>
                </c:pt>
                <c:pt idx="1524">
                  <c:v>44334</c:v>
                </c:pt>
                <c:pt idx="1525">
                  <c:v>44335</c:v>
                </c:pt>
                <c:pt idx="1526">
                  <c:v>44336</c:v>
                </c:pt>
                <c:pt idx="1527">
                  <c:v>44337</c:v>
                </c:pt>
                <c:pt idx="1528">
                  <c:v>44340</c:v>
                </c:pt>
                <c:pt idx="1529">
                  <c:v>44341</c:v>
                </c:pt>
                <c:pt idx="1530">
                  <c:v>44342</c:v>
                </c:pt>
                <c:pt idx="1531">
                  <c:v>44343</c:v>
                </c:pt>
                <c:pt idx="1532">
                  <c:v>44344</c:v>
                </c:pt>
                <c:pt idx="1533">
                  <c:v>44347</c:v>
                </c:pt>
                <c:pt idx="1534">
                  <c:v>44348</c:v>
                </c:pt>
                <c:pt idx="1535">
                  <c:v>44349</c:v>
                </c:pt>
                <c:pt idx="1536">
                  <c:v>44350</c:v>
                </c:pt>
                <c:pt idx="1537">
                  <c:v>44351</c:v>
                </c:pt>
                <c:pt idx="1538">
                  <c:v>44354</c:v>
                </c:pt>
                <c:pt idx="1539">
                  <c:v>44355</c:v>
                </c:pt>
              </c:numCache>
            </c:numRef>
          </c:cat>
          <c:val>
            <c:numRef>
              <c:f>Comparison!$O$2:$O$1541</c:f>
              <c:numCache>
                <c:formatCode>General</c:formatCode>
                <c:ptCount val="1540"/>
                <c:pt idx="219">
                  <c:v>1</c:v>
                </c:pt>
                <c:pt idx="220">
                  <c:v>1.0015199635208758</c:v>
                </c:pt>
                <c:pt idx="221">
                  <c:v>1.013083277337596</c:v>
                </c:pt>
                <c:pt idx="222">
                  <c:v>0.98241695532326057</c:v>
                </c:pt>
                <c:pt idx="223">
                  <c:v>0.98836369651748013</c:v>
                </c:pt>
                <c:pt idx="224">
                  <c:v>0.96417657449629635</c:v>
                </c:pt>
                <c:pt idx="225">
                  <c:v>0.96202870407105734</c:v>
                </c:pt>
                <c:pt idx="226">
                  <c:v>0.9555634852558692</c:v>
                </c:pt>
                <c:pt idx="227">
                  <c:v>0.95799326696074216</c:v>
                </c:pt>
                <c:pt idx="228">
                  <c:v>0.93627923081292275</c:v>
                </c:pt>
                <c:pt idx="229">
                  <c:v>0.93477513097924991</c:v>
                </c:pt>
                <c:pt idx="230">
                  <c:v>0.94925582003804365</c:v>
                </c:pt>
                <c:pt idx="231">
                  <c:v>0.93947294050080843</c:v>
                </c:pt>
                <c:pt idx="232">
                  <c:v>0.92836583087356295</c:v>
                </c:pt>
                <c:pt idx="233">
                  <c:v>0.93268081058830077</c:v>
                </c:pt>
                <c:pt idx="234">
                  <c:v>0.93012598356816401</c:v>
                </c:pt>
                <c:pt idx="235">
                  <c:v>0.90211497958557985</c:v>
                </c:pt>
                <c:pt idx="236">
                  <c:v>0.90090345089180313</c:v>
                </c:pt>
                <c:pt idx="237">
                  <c:v>0.88878954110891573</c:v>
                </c:pt>
                <c:pt idx="238">
                  <c:v>0.90709778979970024</c:v>
                </c:pt>
                <c:pt idx="239">
                  <c:v>0.89095131810968897</c:v>
                </c:pt>
                <c:pt idx="240">
                  <c:v>0.89939255374397398</c:v>
                </c:pt>
                <c:pt idx="241">
                  <c:v>0.89136203666119174</c:v>
                </c:pt>
                <c:pt idx="242">
                  <c:v>0.90090548220613476</c:v>
                </c:pt>
                <c:pt idx="243">
                  <c:v>0.89739805670397432</c:v>
                </c:pt>
                <c:pt idx="244">
                  <c:v>0.88632975601307096</c:v>
                </c:pt>
                <c:pt idx="245">
                  <c:v>0.89957726612425093</c:v>
                </c:pt>
                <c:pt idx="246">
                  <c:v>0.9031749135524394</c:v>
                </c:pt>
                <c:pt idx="247">
                  <c:v>0.90123426240805304</c:v>
                </c:pt>
                <c:pt idx="248">
                  <c:v>0.89714602087789141</c:v>
                </c:pt>
                <c:pt idx="249">
                  <c:v>0.91258033766155677</c:v>
                </c:pt>
                <c:pt idx="250">
                  <c:v>0.9036082993108685</c:v>
                </c:pt>
                <c:pt idx="251">
                  <c:v>0.90728204072912044</c:v>
                </c:pt>
                <c:pt idx="252">
                  <c:v>0.87521559585729503</c:v>
                </c:pt>
                <c:pt idx="253">
                  <c:v>0.87996562504766895</c:v>
                </c:pt>
                <c:pt idx="254">
                  <c:v>0.87527727680113521</c:v>
                </c:pt>
                <c:pt idx="255">
                  <c:v>0.88302962371026372</c:v>
                </c:pt>
                <c:pt idx="256">
                  <c:v>0.91111182323449336</c:v>
                </c:pt>
                <c:pt idx="257">
                  <c:v>0.91252075690757628</c:v>
                </c:pt>
                <c:pt idx="258">
                  <c:v>0.9387275872099119</c:v>
                </c:pt>
                <c:pt idx="259">
                  <c:v>0.93323621373288834</c:v>
                </c:pt>
                <c:pt idx="260">
                  <c:v>0.93517252520740957</c:v>
                </c:pt>
                <c:pt idx="261">
                  <c:v>0.9315051334928921</c:v>
                </c:pt>
                <c:pt idx="262">
                  <c:v>0.91217733436407733</c:v>
                </c:pt>
                <c:pt idx="263">
                  <c:v>0.91518742596600011</c:v>
                </c:pt>
                <c:pt idx="264">
                  <c:v>0.91757817830031396</c:v>
                </c:pt>
                <c:pt idx="265">
                  <c:v>0.92603109421647689</c:v>
                </c:pt>
                <c:pt idx="266">
                  <c:v>0.93834308294090052</c:v>
                </c:pt>
                <c:pt idx="267">
                  <c:v>0.93037622125085806</c:v>
                </c:pt>
                <c:pt idx="268">
                  <c:v>0.9285488647633634</c:v>
                </c:pt>
                <c:pt idx="269">
                  <c:v>0.93663320540622819</c:v>
                </c:pt>
                <c:pt idx="270">
                  <c:v>0.92965401551186866</c:v>
                </c:pt>
                <c:pt idx="271">
                  <c:v>0.9304073464694167</c:v>
                </c:pt>
                <c:pt idx="272">
                  <c:v>0.92285575817633725</c:v>
                </c:pt>
                <c:pt idx="273">
                  <c:v>0.92241875669375495</c:v>
                </c:pt>
                <c:pt idx="274">
                  <c:v>0.91746123563662829</c:v>
                </c:pt>
                <c:pt idx="275">
                  <c:v>0.91222259896371127</c:v>
                </c:pt>
                <c:pt idx="276">
                  <c:v>0.92898703654244907</c:v>
                </c:pt>
                <c:pt idx="277">
                  <c:v>0.92806122142899117</c:v>
                </c:pt>
                <c:pt idx="278">
                  <c:v>0.9321892154266932</c:v>
                </c:pt>
                <c:pt idx="279">
                  <c:v>0.93503404092981757</c:v>
                </c:pt>
                <c:pt idx="280">
                  <c:v>0.93194752468642084</c:v>
                </c:pt>
                <c:pt idx="281">
                  <c:v>0.92437446184205274</c:v>
                </c:pt>
                <c:pt idx="282">
                  <c:v>0.91923648363610011</c:v>
                </c:pt>
                <c:pt idx="283">
                  <c:v>0.9265331950879333</c:v>
                </c:pt>
                <c:pt idx="284">
                  <c:v>0.92633129905574263</c:v>
                </c:pt>
                <c:pt idx="285">
                  <c:v>0.93545143399861286</c:v>
                </c:pt>
                <c:pt idx="286">
                  <c:v>0.93803629034477121</c:v>
                </c:pt>
                <c:pt idx="287">
                  <c:v>0.94045488623059659</c:v>
                </c:pt>
                <c:pt idx="288">
                  <c:v>0.93154129063454438</c:v>
                </c:pt>
                <c:pt idx="289">
                  <c:v>0.93444766665510715</c:v>
                </c:pt>
                <c:pt idx="290">
                  <c:v>0.93436767900987538</c:v>
                </c:pt>
                <c:pt idx="291">
                  <c:v>0.93200591045567482</c:v>
                </c:pt>
                <c:pt idx="292">
                  <c:v>0.93425319699604659</c:v>
                </c:pt>
                <c:pt idx="293">
                  <c:v>0.93164334931531734</c:v>
                </c:pt>
                <c:pt idx="294">
                  <c:v>0.93336934323267107</c:v>
                </c:pt>
                <c:pt idx="295">
                  <c:v>0.9312384088945922</c:v>
                </c:pt>
                <c:pt idx="296">
                  <c:v>0.9298320928010092</c:v>
                </c:pt>
                <c:pt idx="297">
                  <c:v>0.92725791818494441</c:v>
                </c:pt>
                <c:pt idx="298">
                  <c:v>0.93297417840367225</c:v>
                </c:pt>
                <c:pt idx="299">
                  <c:v>0.93104009386013331</c:v>
                </c:pt>
                <c:pt idx="300">
                  <c:v>0.93015474194920378</c:v>
                </c:pt>
                <c:pt idx="301">
                  <c:v>0.914148077861203</c:v>
                </c:pt>
                <c:pt idx="302">
                  <c:v>0.90473099587192618</c:v>
                </c:pt>
                <c:pt idx="303">
                  <c:v>0.90349952371614162</c:v>
                </c:pt>
                <c:pt idx="304">
                  <c:v>0.90524859199513352</c:v>
                </c:pt>
                <c:pt idx="305">
                  <c:v>0.90736460956160614</c:v>
                </c:pt>
                <c:pt idx="306">
                  <c:v>0.90537110800492437</c:v>
                </c:pt>
                <c:pt idx="307">
                  <c:v>0.90573312465779421</c:v>
                </c:pt>
                <c:pt idx="308">
                  <c:v>0.90350393973478227</c:v>
                </c:pt>
                <c:pt idx="309">
                  <c:v>0.90378691509409348</c:v>
                </c:pt>
                <c:pt idx="310">
                  <c:v>0.90103737209209389</c:v>
                </c:pt>
                <c:pt idx="311">
                  <c:v>0.90415086711314496</c:v>
                </c:pt>
                <c:pt idx="312">
                  <c:v>0.90378685117874191</c:v>
                </c:pt>
                <c:pt idx="313">
                  <c:v>0.89836892534035917</c:v>
                </c:pt>
                <c:pt idx="314">
                  <c:v>0.90047200032945096</c:v>
                </c:pt>
                <c:pt idx="315">
                  <c:v>0.89978416309492248</c:v>
                </c:pt>
                <c:pt idx="316">
                  <c:v>0.90099774793553833</c:v>
                </c:pt>
                <c:pt idx="317">
                  <c:v>0.90516513764838158</c:v>
                </c:pt>
                <c:pt idx="318">
                  <c:v>0.93296988048649854</c:v>
                </c:pt>
                <c:pt idx="319">
                  <c:v>0.92561443243587938</c:v>
                </c:pt>
                <c:pt idx="320">
                  <c:v>0.92456598879889551</c:v>
                </c:pt>
                <c:pt idx="321">
                  <c:v>0.93009375912958048</c:v>
                </c:pt>
                <c:pt idx="322">
                  <c:v>0.92496916444804222</c:v>
                </c:pt>
                <c:pt idx="323">
                  <c:v>0.92577580718884234</c:v>
                </c:pt>
                <c:pt idx="324">
                  <c:v>0.92416174117710215</c:v>
                </c:pt>
                <c:pt idx="325">
                  <c:v>0.90369888323172121</c:v>
                </c:pt>
                <c:pt idx="326">
                  <c:v>0.90608243253601961</c:v>
                </c:pt>
                <c:pt idx="327">
                  <c:v>0.90764205115709606</c:v>
                </c:pt>
                <c:pt idx="328">
                  <c:v>0.90592353925742952</c:v>
                </c:pt>
                <c:pt idx="329">
                  <c:v>0.90816302393288162</c:v>
                </c:pt>
                <c:pt idx="330">
                  <c:v>0.90936411771591164</c:v>
                </c:pt>
                <c:pt idx="331">
                  <c:v>0.90848327294943054</c:v>
                </c:pt>
                <c:pt idx="332">
                  <c:v>0.91216493965036827</c:v>
                </c:pt>
                <c:pt idx="333">
                  <c:v>0.90916313316720965</c:v>
                </c:pt>
                <c:pt idx="334">
                  <c:v>0.90048760724475818</c:v>
                </c:pt>
                <c:pt idx="335">
                  <c:v>0.90724700378669021</c:v>
                </c:pt>
                <c:pt idx="336">
                  <c:v>0.90884899381677287</c:v>
                </c:pt>
                <c:pt idx="337">
                  <c:v>0.91481254362933417</c:v>
                </c:pt>
                <c:pt idx="338">
                  <c:v>0.91533296263463282</c:v>
                </c:pt>
                <c:pt idx="339">
                  <c:v>0.91769253204131507</c:v>
                </c:pt>
                <c:pt idx="340">
                  <c:v>0.93009205281142604</c:v>
                </c:pt>
                <c:pt idx="341">
                  <c:v>0.93262697587969257</c:v>
                </c:pt>
                <c:pt idx="342">
                  <c:v>0.93202851403750686</c:v>
                </c:pt>
                <c:pt idx="343">
                  <c:v>0.93398182543751274</c:v>
                </c:pt>
                <c:pt idx="344">
                  <c:v>0.9296365743374696</c:v>
                </c:pt>
                <c:pt idx="345">
                  <c:v>0.93414060819632039</c:v>
                </c:pt>
                <c:pt idx="346">
                  <c:v>0.95017708290027014</c:v>
                </c:pt>
                <c:pt idx="347">
                  <c:v>0.951051048605981</c:v>
                </c:pt>
                <c:pt idx="348">
                  <c:v>0.95021591421134977</c:v>
                </c:pt>
                <c:pt idx="349">
                  <c:v>0.95144778302059985</c:v>
                </c:pt>
                <c:pt idx="350">
                  <c:v>0.94846184779655796</c:v>
                </c:pt>
                <c:pt idx="351">
                  <c:v>0.9454130606359924</c:v>
                </c:pt>
                <c:pt idx="352">
                  <c:v>0.94390646418615809</c:v>
                </c:pt>
                <c:pt idx="353">
                  <c:v>0.94744106966398345</c:v>
                </c:pt>
                <c:pt idx="354">
                  <c:v>0.94155567563703435</c:v>
                </c:pt>
                <c:pt idx="355">
                  <c:v>0.94175435799104101</c:v>
                </c:pt>
                <c:pt idx="356">
                  <c:v>0.94959899260094516</c:v>
                </c:pt>
                <c:pt idx="357">
                  <c:v>0.94768670340260619</c:v>
                </c:pt>
                <c:pt idx="358">
                  <c:v>0.94506196211436866</c:v>
                </c:pt>
                <c:pt idx="359">
                  <c:v>0.94179495337115593</c:v>
                </c:pt>
                <c:pt idx="360">
                  <c:v>0.9375304982339524</c:v>
                </c:pt>
                <c:pt idx="361">
                  <c:v>0.93729116642707089</c:v>
                </c:pt>
                <c:pt idx="362">
                  <c:v>0.93633332150502502</c:v>
                </c:pt>
                <c:pt idx="363">
                  <c:v>0.93521569284946426</c:v>
                </c:pt>
                <c:pt idx="364">
                  <c:v>0.93844957821445685</c:v>
                </c:pt>
                <c:pt idx="365">
                  <c:v>0.94188358284919083</c:v>
                </c:pt>
                <c:pt idx="366">
                  <c:v>0.94838965442475676</c:v>
                </c:pt>
                <c:pt idx="367">
                  <c:v>0.94663351032815268</c:v>
                </c:pt>
                <c:pt idx="368">
                  <c:v>0.94942597486512381</c:v>
                </c:pt>
                <c:pt idx="369">
                  <c:v>0.96834170471843373</c:v>
                </c:pt>
                <c:pt idx="370">
                  <c:v>0.98616899177919626</c:v>
                </c:pt>
                <c:pt idx="371">
                  <c:v>0.9792473652108834</c:v>
                </c:pt>
                <c:pt idx="372">
                  <c:v>0.97639471528532107</c:v>
                </c:pt>
                <c:pt idx="373">
                  <c:v>0.97315667763079339</c:v>
                </c:pt>
                <c:pt idx="374">
                  <c:v>0.97694650526669213</c:v>
                </c:pt>
                <c:pt idx="375">
                  <c:v>0.97274475466398536</c:v>
                </c:pt>
                <c:pt idx="376">
                  <c:v>0.97393232736095592</c:v>
                </c:pt>
                <c:pt idx="377">
                  <c:v>0.97052238064647744</c:v>
                </c:pt>
                <c:pt idx="378">
                  <c:v>0.96679448330336026</c:v>
                </c:pt>
                <c:pt idx="379">
                  <c:v>0.96619928866968341</c:v>
                </c:pt>
                <c:pt idx="380">
                  <c:v>0.9655240775645263</c:v>
                </c:pt>
                <c:pt idx="381">
                  <c:v>0.96902006458001233</c:v>
                </c:pt>
                <c:pt idx="382">
                  <c:v>0.97128519790983514</c:v>
                </c:pt>
                <c:pt idx="383">
                  <c:v>0.96568465430387429</c:v>
                </c:pt>
                <c:pt idx="384">
                  <c:v>0.96993093963581989</c:v>
                </c:pt>
                <c:pt idx="385">
                  <c:v>0.96985150091121908</c:v>
                </c:pt>
                <c:pt idx="386">
                  <c:v>0.97207481092669346</c:v>
                </c:pt>
                <c:pt idx="387">
                  <c:v>0.97386164016127219</c:v>
                </c:pt>
                <c:pt idx="388">
                  <c:v>0.97437778897456007</c:v>
                </c:pt>
                <c:pt idx="389">
                  <c:v>0.97108208187627221</c:v>
                </c:pt>
                <c:pt idx="390">
                  <c:v>0.95987728862385324</c:v>
                </c:pt>
                <c:pt idx="391">
                  <c:v>0.95649645865936361</c:v>
                </c:pt>
                <c:pt idx="392">
                  <c:v>0.9517822605698133</c:v>
                </c:pt>
                <c:pt idx="393">
                  <c:v>0.95664146521882243</c:v>
                </c:pt>
                <c:pt idx="394">
                  <c:v>0.95552957164187358</c:v>
                </c:pt>
                <c:pt idx="395">
                  <c:v>0.95648278173562074</c:v>
                </c:pt>
                <c:pt idx="396">
                  <c:v>0.96021790952195341</c:v>
                </c:pt>
                <c:pt idx="397">
                  <c:v>0.95831130453326496</c:v>
                </c:pt>
                <c:pt idx="398">
                  <c:v>0.94921686849844933</c:v>
                </c:pt>
                <c:pt idx="399">
                  <c:v>0.95110844328987898</c:v>
                </c:pt>
                <c:pt idx="400">
                  <c:v>0.94744187257557722</c:v>
                </c:pt>
                <c:pt idx="401">
                  <c:v>0.95170562599244968</c:v>
                </c:pt>
                <c:pt idx="402">
                  <c:v>0.9536988687070983</c:v>
                </c:pt>
                <c:pt idx="403">
                  <c:v>0.96442175253916551</c:v>
                </c:pt>
                <c:pt idx="404">
                  <c:v>0.96553749715526349</c:v>
                </c:pt>
                <c:pt idx="405">
                  <c:v>0.96239078908628484</c:v>
                </c:pt>
                <c:pt idx="406">
                  <c:v>0.96258993051635211</c:v>
                </c:pt>
                <c:pt idx="407">
                  <c:v>0.96609621242014021</c:v>
                </c:pt>
                <c:pt idx="408">
                  <c:v>0.95955644497377113</c:v>
                </c:pt>
                <c:pt idx="409">
                  <c:v>0.96925877448853459</c:v>
                </c:pt>
                <c:pt idx="410">
                  <c:v>0.96802128996836545</c:v>
                </c:pt>
                <c:pt idx="411">
                  <c:v>0.96833852967979817</c:v>
                </c:pt>
                <c:pt idx="412">
                  <c:v>0.97372957367534629</c:v>
                </c:pt>
                <c:pt idx="413">
                  <c:v>0.98340722348875975</c:v>
                </c:pt>
                <c:pt idx="414">
                  <c:v>0.98153503268530695</c:v>
                </c:pt>
                <c:pt idx="415">
                  <c:v>0.97872951130945895</c:v>
                </c:pt>
                <c:pt idx="416">
                  <c:v>0.97665707508945709</c:v>
                </c:pt>
                <c:pt idx="417">
                  <c:v>0.97755920088471349</c:v>
                </c:pt>
                <c:pt idx="418">
                  <c:v>0.97697090046291735</c:v>
                </c:pt>
                <c:pt idx="419">
                  <c:v>0.98066048619249602</c:v>
                </c:pt>
                <c:pt idx="420">
                  <c:v>0.97538265308629335</c:v>
                </c:pt>
                <c:pt idx="421">
                  <c:v>0.98450124398723871</c:v>
                </c:pt>
                <c:pt idx="422">
                  <c:v>0.98350030712631309</c:v>
                </c:pt>
                <c:pt idx="423">
                  <c:v>0.98551627602028813</c:v>
                </c:pt>
                <c:pt idx="424">
                  <c:v>0.98836244108011184</c:v>
                </c:pt>
                <c:pt idx="425">
                  <c:v>0.98220933465467908</c:v>
                </c:pt>
                <c:pt idx="426">
                  <c:v>0.99145139027136886</c:v>
                </c:pt>
                <c:pt idx="427">
                  <c:v>0.99842428716325238</c:v>
                </c:pt>
                <c:pt idx="428">
                  <c:v>1.0025992291263324</c:v>
                </c:pt>
                <c:pt idx="429">
                  <c:v>1.0000846748083358</c:v>
                </c:pt>
                <c:pt idx="430">
                  <c:v>0.99822244977785235</c:v>
                </c:pt>
                <c:pt idx="431">
                  <c:v>1.0011015036607216</c:v>
                </c:pt>
                <c:pt idx="432">
                  <c:v>0.99974316751182146</c:v>
                </c:pt>
                <c:pt idx="433">
                  <c:v>1.0080274293882026</c:v>
                </c:pt>
                <c:pt idx="434">
                  <c:v>1.0128570003257904</c:v>
                </c:pt>
                <c:pt idx="435">
                  <c:v>1.0156185561604312</c:v>
                </c:pt>
                <c:pt idx="436">
                  <c:v>1.0187161819150294</c:v>
                </c:pt>
                <c:pt idx="437">
                  <c:v>1.0251672670141772</c:v>
                </c:pt>
                <c:pt idx="438">
                  <c:v>1.026214951742217</c:v>
                </c:pt>
                <c:pt idx="439">
                  <c:v>1.0162569064968752</c:v>
                </c:pt>
                <c:pt idx="440">
                  <c:v>1.0073680529557332</c:v>
                </c:pt>
                <c:pt idx="441">
                  <c:v>1.0124896912546189</c:v>
                </c:pt>
                <c:pt idx="442">
                  <c:v>1.0077984337055736</c:v>
                </c:pt>
                <c:pt idx="443">
                  <c:v>0.99428922743428616</c:v>
                </c:pt>
                <c:pt idx="444">
                  <c:v>0.99170748614094251</c:v>
                </c:pt>
                <c:pt idx="445">
                  <c:v>0.99452089613728412</c:v>
                </c:pt>
                <c:pt idx="446">
                  <c:v>0.99663177471376585</c:v>
                </c:pt>
                <c:pt idx="447">
                  <c:v>1.0090645034413406</c:v>
                </c:pt>
                <c:pt idx="448">
                  <c:v>0.99866177660173949</c:v>
                </c:pt>
                <c:pt idx="449">
                  <c:v>0.99303685548234077</c:v>
                </c:pt>
                <c:pt idx="450">
                  <c:v>0.98901032250036736</c:v>
                </c:pt>
                <c:pt idx="451">
                  <c:v>0.97097546750534447</c:v>
                </c:pt>
                <c:pt idx="452">
                  <c:v>0.96747638628981036</c:v>
                </c:pt>
                <c:pt idx="453">
                  <c:v>0.96425368935653688</c:v>
                </c:pt>
                <c:pt idx="454">
                  <c:v>0.96284851554453876</c:v>
                </c:pt>
                <c:pt idx="455">
                  <c:v>0.96542724963342985</c:v>
                </c:pt>
                <c:pt idx="456">
                  <c:v>0.96382495859059081</c:v>
                </c:pt>
                <c:pt idx="457">
                  <c:v>0.96081759475409634</c:v>
                </c:pt>
                <c:pt idx="458">
                  <c:v>0.96499805223846924</c:v>
                </c:pt>
                <c:pt idx="459">
                  <c:v>0.96218308524750118</c:v>
                </c:pt>
                <c:pt idx="460">
                  <c:v>0.95866727655131534</c:v>
                </c:pt>
                <c:pt idx="461">
                  <c:v>0.95741694120389165</c:v>
                </c:pt>
                <c:pt idx="462">
                  <c:v>0.96050568564414329</c:v>
                </c:pt>
                <c:pt idx="463">
                  <c:v>0.96699727999536389</c:v>
                </c:pt>
                <c:pt idx="464">
                  <c:v>0.97333134892493445</c:v>
                </c:pt>
                <c:pt idx="465">
                  <c:v>0.97211956607373096</c:v>
                </c:pt>
                <c:pt idx="466">
                  <c:v>0.96911105713750889</c:v>
                </c:pt>
                <c:pt idx="467">
                  <c:v>0.97043981644060751</c:v>
                </c:pt>
                <c:pt idx="468">
                  <c:v>0.9681335081174125</c:v>
                </c:pt>
                <c:pt idx="469">
                  <c:v>0.96438124960468519</c:v>
                </c:pt>
                <c:pt idx="470">
                  <c:v>0.96176203999738274</c:v>
                </c:pt>
                <c:pt idx="471">
                  <c:v>0.96692374250233892</c:v>
                </c:pt>
                <c:pt idx="472">
                  <c:v>0.9777550470873948</c:v>
                </c:pt>
                <c:pt idx="473">
                  <c:v>0.97374148226619595</c:v>
                </c:pt>
                <c:pt idx="474">
                  <c:v>0.9790839324197973</c:v>
                </c:pt>
                <c:pt idx="475">
                  <c:v>0.97562520567014566</c:v>
                </c:pt>
                <c:pt idx="476">
                  <c:v>0.98049732924225574</c:v>
                </c:pt>
                <c:pt idx="477">
                  <c:v>0.98026466964772208</c:v>
                </c:pt>
                <c:pt idx="478">
                  <c:v>0.98270566420846206</c:v>
                </c:pt>
                <c:pt idx="479">
                  <c:v>0.98382691820238977</c:v>
                </c:pt>
                <c:pt idx="480">
                  <c:v>0.98699347786814728</c:v>
                </c:pt>
                <c:pt idx="481">
                  <c:v>0.97902932302244661</c:v>
                </c:pt>
                <c:pt idx="482">
                  <c:v>0.97941748477004364</c:v>
                </c:pt>
                <c:pt idx="483">
                  <c:v>0.97646162159407435</c:v>
                </c:pt>
                <c:pt idx="484">
                  <c:v>0.98141717037177512</c:v>
                </c:pt>
                <c:pt idx="485">
                  <c:v>0.98374768171947313</c:v>
                </c:pt>
                <c:pt idx="486">
                  <c:v>0.98827829738597417</c:v>
                </c:pt>
                <c:pt idx="487">
                  <c:v>0.99270570154421145</c:v>
                </c:pt>
                <c:pt idx="488">
                  <c:v>0.98958855584496053</c:v>
                </c:pt>
                <c:pt idx="489">
                  <c:v>0.98912098951309679</c:v>
                </c:pt>
                <c:pt idx="490">
                  <c:v>0.99032942139907865</c:v>
                </c:pt>
                <c:pt idx="491">
                  <c:v>0.98635318111760262</c:v>
                </c:pt>
                <c:pt idx="492">
                  <c:v>0.99886609918943348</c:v>
                </c:pt>
                <c:pt idx="493">
                  <c:v>0.99824216615148864</c:v>
                </c:pt>
                <c:pt idx="494">
                  <c:v>0.99925475988653933</c:v>
                </c:pt>
                <c:pt idx="495">
                  <c:v>0.99586588430775402</c:v>
                </c:pt>
                <c:pt idx="496">
                  <c:v>0.99516476780232754</c:v>
                </c:pt>
                <c:pt idx="497">
                  <c:v>0.9885006919211482</c:v>
                </c:pt>
                <c:pt idx="498">
                  <c:v>0.98877351616337428</c:v>
                </c:pt>
                <c:pt idx="499">
                  <c:v>0.98889050355283725</c:v>
                </c:pt>
                <c:pt idx="500">
                  <c:v>0.983157827588934</c:v>
                </c:pt>
                <c:pt idx="501">
                  <c:v>0.97925758390215378</c:v>
                </c:pt>
                <c:pt idx="502">
                  <c:v>0.98140352989466328</c:v>
                </c:pt>
                <c:pt idx="503">
                  <c:v>0.98323777582779515</c:v>
                </c:pt>
                <c:pt idx="504">
                  <c:v>0.98354994825129338</c:v>
                </c:pt>
                <c:pt idx="505">
                  <c:v>0.9789070281661687</c:v>
                </c:pt>
                <c:pt idx="506">
                  <c:v>0.97561402698331401</c:v>
                </c:pt>
                <c:pt idx="507">
                  <c:v>0.98314141317234582</c:v>
                </c:pt>
                <c:pt idx="508">
                  <c:v>0.98173846200480741</c:v>
                </c:pt>
                <c:pt idx="509">
                  <c:v>0.98333563982923011</c:v>
                </c:pt>
                <c:pt idx="510">
                  <c:v>0.98805015868076396</c:v>
                </c:pt>
                <c:pt idx="511">
                  <c:v>0.97905152335580148</c:v>
                </c:pt>
                <c:pt idx="512">
                  <c:v>0.98010274723886226</c:v>
                </c:pt>
                <c:pt idx="513">
                  <c:v>0.98220780403009766</c:v>
                </c:pt>
                <c:pt idx="514">
                  <c:v>0.97604924817897798</c:v>
                </c:pt>
                <c:pt idx="515">
                  <c:v>0.97881601545426022</c:v>
                </c:pt>
                <c:pt idx="516">
                  <c:v>0.98599048511723486</c:v>
                </c:pt>
                <c:pt idx="517">
                  <c:v>0.9846259165172816</c:v>
                </c:pt>
                <c:pt idx="518">
                  <c:v>0.98248312167822682</c:v>
                </c:pt>
                <c:pt idx="519">
                  <c:v>0.9816649052459917</c:v>
                </c:pt>
                <c:pt idx="520">
                  <c:v>0.97811814637319394</c:v>
                </c:pt>
                <c:pt idx="521">
                  <c:v>0.98299072804320731</c:v>
                </c:pt>
                <c:pt idx="522">
                  <c:v>0.99293248989125538</c:v>
                </c:pt>
                <c:pt idx="523">
                  <c:v>0.99363406573042634</c:v>
                </c:pt>
                <c:pt idx="524">
                  <c:v>0.99367296099808555</c:v>
                </c:pt>
                <c:pt idx="525">
                  <c:v>0.99114490713783032</c:v>
                </c:pt>
                <c:pt idx="526">
                  <c:v>0.99157326953178782</c:v>
                </c:pt>
                <c:pt idx="527">
                  <c:v>0.99005393941570075</c:v>
                </c:pt>
                <c:pt idx="528">
                  <c:v>0.98732679714143146</c:v>
                </c:pt>
                <c:pt idx="529">
                  <c:v>0.9808198959376887</c:v>
                </c:pt>
                <c:pt idx="530">
                  <c:v>0.98171233335268793</c:v>
                </c:pt>
                <c:pt idx="531">
                  <c:v>0.97606719836606703</c:v>
                </c:pt>
                <c:pt idx="532">
                  <c:v>0.97069265778987712</c:v>
                </c:pt>
                <c:pt idx="533">
                  <c:v>0.97328755098109865</c:v>
                </c:pt>
                <c:pt idx="534">
                  <c:v>0.9771103614719906</c:v>
                </c:pt>
                <c:pt idx="535">
                  <c:v>0.97512101116300165</c:v>
                </c:pt>
                <c:pt idx="536">
                  <c:v>0.97749976407457562</c:v>
                </c:pt>
                <c:pt idx="537">
                  <c:v>0.97640776858323397</c:v>
                </c:pt>
                <c:pt idx="538">
                  <c:v>0.978318516470986</c:v>
                </c:pt>
                <c:pt idx="539">
                  <c:v>0.97675852952010855</c:v>
                </c:pt>
                <c:pt idx="540">
                  <c:v>0.97379496846155378</c:v>
                </c:pt>
                <c:pt idx="541">
                  <c:v>0.97106495733606601</c:v>
                </c:pt>
                <c:pt idx="542">
                  <c:v>0.96899731780037079</c:v>
                </c:pt>
                <c:pt idx="543">
                  <c:v>0.96634386697542662</c:v>
                </c:pt>
                <c:pt idx="544">
                  <c:v>0.96825610546511942</c:v>
                </c:pt>
                <c:pt idx="545">
                  <c:v>0.96712410329385312</c:v>
                </c:pt>
                <c:pt idx="546">
                  <c:v>0.96950497107092382</c:v>
                </c:pt>
                <c:pt idx="547">
                  <c:v>0.97446247842204015</c:v>
                </c:pt>
                <c:pt idx="548">
                  <c:v>0.98855304887311335</c:v>
                </c:pt>
                <c:pt idx="549">
                  <c:v>0.98983664079143052</c:v>
                </c:pt>
                <c:pt idx="550">
                  <c:v>0.99166634814400112</c:v>
                </c:pt>
                <c:pt idx="551">
                  <c:v>0.98345138828964285</c:v>
                </c:pt>
                <c:pt idx="552">
                  <c:v>0.98057071146858477</c:v>
                </c:pt>
                <c:pt idx="553">
                  <c:v>0.98247937629451199</c:v>
                </c:pt>
                <c:pt idx="554">
                  <c:v>0.98933759904578444</c:v>
                </c:pt>
                <c:pt idx="555">
                  <c:v>1.0009486737958246</c:v>
                </c:pt>
                <c:pt idx="556">
                  <c:v>0.99927407160482751</c:v>
                </c:pt>
                <c:pt idx="557">
                  <c:v>1.0235136589836809</c:v>
                </c:pt>
                <c:pt idx="558">
                  <c:v>1.023705300933325</c:v>
                </c:pt>
                <c:pt idx="559">
                  <c:v>1.0259934218562869</c:v>
                </c:pt>
                <c:pt idx="560">
                  <c:v>1.0311458188386111</c:v>
                </c:pt>
                <c:pt idx="561">
                  <c:v>1.0234046284321083</c:v>
                </c:pt>
                <c:pt idx="562">
                  <c:v>1.0132309280511882</c:v>
                </c:pt>
                <c:pt idx="563">
                  <c:v>1.0189204099421509</c:v>
                </c:pt>
                <c:pt idx="564">
                  <c:v>1.0272924222573732</c:v>
                </c:pt>
                <c:pt idx="565">
                  <c:v>1.0343746886967398</c:v>
                </c:pt>
                <c:pt idx="566">
                  <c:v>1.0397804274330711</c:v>
                </c:pt>
                <c:pt idx="567">
                  <c:v>1.039019553100855</c:v>
                </c:pt>
                <c:pt idx="568">
                  <c:v>1.0382969658946319</c:v>
                </c:pt>
                <c:pt idx="569">
                  <c:v>1.0278244274706918</c:v>
                </c:pt>
                <c:pt idx="570">
                  <c:v>1.0221240064440009</c:v>
                </c:pt>
                <c:pt idx="571">
                  <c:v>1.0204214595855949</c:v>
                </c:pt>
                <c:pt idx="572">
                  <c:v>1.0342104675577457</c:v>
                </c:pt>
                <c:pt idx="573">
                  <c:v>1.0297863422236457</c:v>
                </c:pt>
                <c:pt idx="574">
                  <c:v>1.0386899273424699</c:v>
                </c:pt>
                <c:pt idx="575">
                  <c:v>1.0435445831638672</c:v>
                </c:pt>
                <c:pt idx="576">
                  <c:v>1.0488587583594866</c:v>
                </c:pt>
                <c:pt idx="577">
                  <c:v>1.0503003566787588</c:v>
                </c:pt>
                <c:pt idx="578">
                  <c:v>1.0538393737608598</c:v>
                </c:pt>
                <c:pt idx="579">
                  <c:v>1.0488453764125965</c:v>
                </c:pt>
                <c:pt idx="580">
                  <c:v>1.0546643084010476</c:v>
                </c:pt>
                <c:pt idx="581">
                  <c:v>1.0529226636981357</c:v>
                </c:pt>
                <c:pt idx="582">
                  <c:v>1.0486763962944845</c:v>
                </c:pt>
                <c:pt idx="583">
                  <c:v>1.0410055558712028</c:v>
                </c:pt>
                <c:pt idx="584">
                  <c:v>1.0549914035412309</c:v>
                </c:pt>
                <c:pt idx="585">
                  <c:v>1.0566275210567309</c:v>
                </c:pt>
                <c:pt idx="586">
                  <c:v>1.0551141399984847</c:v>
                </c:pt>
                <c:pt idx="587">
                  <c:v>1.0604599646925057</c:v>
                </c:pt>
                <c:pt idx="588">
                  <c:v>1.0701004411690471</c:v>
                </c:pt>
                <c:pt idx="589">
                  <c:v>1.0672893557600254</c:v>
                </c:pt>
                <c:pt idx="590">
                  <c:v>1.0811691217059978</c:v>
                </c:pt>
                <c:pt idx="591">
                  <c:v>1.0892414092281326</c:v>
                </c:pt>
                <c:pt idx="592">
                  <c:v>1.0896517150156932</c:v>
                </c:pt>
                <c:pt idx="593">
                  <c:v>1.0870765973383867</c:v>
                </c:pt>
                <c:pt idx="594">
                  <c:v>1.0964937573920575</c:v>
                </c:pt>
                <c:pt idx="595">
                  <c:v>1.0971687429530577</c:v>
                </c:pt>
                <c:pt idx="596">
                  <c:v>1.090428530875085</c:v>
                </c:pt>
                <c:pt idx="597">
                  <c:v>1.0963933066142102</c:v>
                </c:pt>
                <c:pt idx="598">
                  <c:v>1.0929463536630939</c:v>
                </c:pt>
                <c:pt idx="599">
                  <c:v>1.0904614434236173</c:v>
                </c:pt>
                <c:pt idx="600">
                  <c:v>1.0900451587666145</c:v>
                </c:pt>
                <c:pt idx="601">
                  <c:v>1.0909912668291761</c:v>
                </c:pt>
                <c:pt idx="602">
                  <c:v>1.0917851989437601</c:v>
                </c:pt>
                <c:pt idx="603">
                  <c:v>1.1039887709152052</c:v>
                </c:pt>
                <c:pt idx="604">
                  <c:v>1.1059632129440133</c:v>
                </c:pt>
                <c:pt idx="605">
                  <c:v>1.0954546770333895</c:v>
                </c:pt>
                <c:pt idx="606">
                  <c:v>1.089271090065653</c:v>
                </c:pt>
                <c:pt idx="607">
                  <c:v>1.0923144587030524</c:v>
                </c:pt>
                <c:pt idx="608">
                  <c:v>1.0933806254229499</c:v>
                </c:pt>
                <c:pt idx="609">
                  <c:v>1.086983535991167</c:v>
                </c:pt>
                <c:pt idx="610">
                  <c:v>1.0831605268897206</c:v>
                </c:pt>
                <c:pt idx="611">
                  <c:v>1.067651530138805</c:v>
                </c:pt>
                <c:pt idx="612">
                  <c:v>1.0756529603334366</c:v>
                </c:pt>
                <c:pt idx="613">
                  <c:v>1.0809059526870197</c:v>
                </c:pt>
                <c:pt idx="614">
                  <c:v>1.0775193816631639</c:v>
                </c:pt>
                <c:pt idx="615">
                  <c:v>1.0809801977425122</c:v>
                </c:pt>
                <c:pt idx="616">
                  <c:v>1.085129030191595</c:v>
                </c:pt>
                <c:pt idx="617">
                  <c:v>1.084748662196827</c:v>
                </c:pt>
                <c:pt idx="618">
                  <c:v>1.0941019759564898</c:v>
                </c:pt>
                <c:pt idx="619">
                  <c:v>1.1007577683649146</c:v>
                </c:pt>
                <c:pt idx="620">
                  <c:v>1.0977176623980083</c:v>
                </c:pt>
                <c:pt idx="621">
                  <c:v>1.1151052343989449</c:v>
                </c:pt>
                <c:pt idx="622">
                  <c:v>1.1231980331003408</c:v>
                </c:pt>
                <c:pt idx="623">
                  <c:v>1.1237616323416502</c:v>
                </c:pt>
                <c:pt idx="624">
                  <c:v>1.1195109338587572</c:v>
                </c:pt>
                <c:pt idx="625">
                  <c:v>1.1167381792012676</c:v>
                </c:pt>
                <c:pt idx="626">
                  <c:v>1.1147432510782</c:v>
                </c:pt>
                <c:pt idx="627">
                  <c:v>1.1164781895868576</c:v>
                </c:pt>
                <c:pt idx="628">
                  <c:v>1.1230009076335461</c:v>
                </c:pt>
                <c:pt idx="629">
                  <c:v>1.1167042947508232</c:v>
                </c:pt>
                <c:pt idx="630">
                  <c:v>1.110563671857792</c:v>
                </c:pt>
                <c:pt idx="631">
                  <c:v>1.1085254417002164</c:v>
                </c:pt>
                <c:pt idx="632">
                  <c:v>1.1056129577283833</c:v>
                </c:pt>
                <c:pt idx="633">
                  <c:v>1.1113621783935326</c:v>
                </c:pt>
                <c:pt idx="634">
                  <c:v>1.1092055160107854</c:v>
                </c:pt>
                <c:pt idx="635">
                  <c:v>1.1031932955634671</c:v>
                </c:pt>
                <c:pt idx="636">
                  <c:v>1.1033824816562783</c:v>
                </c:pt>
                <c:pt idx="637">
                  <c:v>1.1057643131259598</c:v>
                </c:pt>
                <c:pt idx="638">
                  <c:v>1.1038732449181963</c:v>
                </c:pt>
                <c:pt idx="639">
                  <c:v>1.1026633260669636</c:v>
                </c:pt>
                <c:pt idx="640">
                  <c:v>1.1059202654144618</c:v>
                </c:pt>
                <c:pt idx="641">
                  <c:v>1.1067536671127314</c:v>
                </c:pt>
                <c:pt idx="642">
                  <c:v>1.1070943161761577</c:v>
                </c:pt>
                <c:pt idx="643">
                  <c:v>1.1075865886631096</c:v>
                </c:pt>
                <c:pt idx="644">
                  <c:v>1.1011471978198994</c:v>
                </c:pt>
                <c:pt idx="645">
                  <c:v>1.1026622756417261</c:v>
                </c:pt>
                <c:pt idx="646">
                  <c:v>1.1063030897674644</c:v>
                </c:pt>
                <c:pt idx="647">
                  <c:v>1.1154841856925597</c:v>
                </c:pt>
                <c:pt idx="648">
                  <c:v>1.1143467567103704</c:v>
                </c:pt>
                <c:pt idx="649">
                  <c:v>1.1204861994592168</c:v>
                </c:pt>
                <c:pt idx="650">
                  <c:v>1.1247327345510014</c:v>
                </c:pt>
                <c:pt idx="651">
                  <c:v>1.124090707766251</c:v>
                </c:pt>
                <c:pt idx="652">
                  <c:v>1.1276003508719048</c:v>
                </c:pt>
                <c:pt idx="653">
                  <c:v>1.1276854268227057</c:v>
                </c:pt>
                <c:pt idx="654">
                  <c:v>1.1357779894403008</c:v>
                </c:pt>
                <c:pt idx="655">
                  <c:v>1.1370862827195194</c:v>
                </c:pt>
                <c:pt idx="656">
                  <c:v>1.1317920295080011</c:v>
                </c:pt>
                <c:pt idx="657">
                  <c:v>1.1327288441745833</c:v>
                </c:pt>
                <c:pt idx="658">
                  <c:v>1.1370794350600961</c:v>
                </c:pt>
                <c:pt idx="659">
                  <c:v>1.1359966516142408</c:v>
                </c:pt>
                <c:pt idx="660">
                  <c:v>1.143274088178434</c:v>
                </c:pt>
                <c:pt idx="661">
                  <c:v>1.1580273740364329</c:v>
                </c:pt>
                <c:pt idx="662">
                  <c:v>1.1541100129414354</c:v>
                </c:pt>
                <c:pt idx="663">
                  <c:v>1.1508167423912583</c:v>
                </c:pt>
                <c:pt idx="664">
                  <c:v>1.1479929439971073</c:v>
                </c:pt>
                <c:pt idx="665">
                  <c:v>1.1498949406102097</c:v>
                </c:pt>
                <c:pt idx="666">
                  <c:v>1.1513482679379756</c:v>
                </c:pt>
                <c:pt idx="667">
                  <c:v>1.148669104251409</c:v>
                </c:pt>
                <c:pt idx="668">
                  <c:v>1.1598222454978511</c:v>
                </c:pt>
                <c:pt idx="669">
                  <c:v>1.159648617201088</c:v>
                </c:pt>
                <c:pt idx="670">
                  <c:v>1.1636973423990995</c:v>
                </c:pt>
                <c:pt idx="671">
                  <c:v>1.1753523212712198</c:v>
                </c:pt>
                <c:pt idx="672">
                  <c:v>1.1782677921637088</c:v>
                </c:pt>
                <c:pt idx="673">
                  <c:v>1.1742269095265911</c:v>
                </c:pt>
                <c:pt idx="674">
                  <c:v>1.1700516063408779</c:v>
                </c:pt>
                <c:pt idx="675">
                  <c:v>1.1801735831830718</c:v>
                </c:pt>
                <c:pt idx="676">
                  <c:v>1.2007649878407396</c:v>
                </c:pt>
                <c:pt idx="677">
                  <c:v>1.1996612684061472</c:v>
                </c:pt>
                <c:pt idx="678">
                  <c:v>1.2159565858254111</c:v>
                </c:pt>
                <c:pt idx="679">
                  <c:v>1.2215655521234781</c:v>
                </c:pt>
                <c:pt idx="680">
                  <c:v>1.196817111140845</c:v>
                </c:pt>
                <c:pt idx="681">
                  <c:v>1.1962950144719562</c:v>
                </c:pt>
                <c:pt idx="682">
                  <c:v>1.1884479331924465</c:v>
                </c:pt>
                <c:pt idx="683">
                  <c:v>1.1624028813445908</c:v>
                </c:pt>
                <c:pt idx="684">
                  <c:v>1.161080854771424</c:v>
                </c:pt>
                <c:pt idx="685">
                  <c:v>1.154841303240451</c:v>
                </c:pt>
                <c:pt idx="686">
                  <c:v>1.1521008373111941</c:v>
                </c:pt>
                <c:pt idx="687">
                  <c:v>1.1571377545118362</c:v>
                </c:pt>
                <c:pt idx="688">
                  <c:v>1.1706928441142086</c:v>
                </c:pt>
                <c:pt idx="689">
                  <c:v>1.1599030824893937</c:v>
                </c:pt>
                <c:pt idx="690">
                  <c:v>1.153177403749595</c:v>
                </c:pt>
                <c:pt idx="691">
                  <c:v>1.1586370426771875</c:v>
                </c:pt>
                <c:pt idx="692">
                  <c:v>1.1695594795937359</c:v>
                </c:pt>
                <c:pt idx="693">
                  <c:v>1.1529903169303624</c:v>
                </c:pt>
                <c:pt idx="694">
                  <c:v>1.1608310702642248</c:v>
                </c:pt>
                <c:pt idx="695">
                  <c:v>1.1541293775369121</c:v>
                </c:pt>
                <c:pt idx="696">
                  <c:v>1.1426485093834042</c:v>
                </c:pt>
                <c:pt idx="697">
                  <c:v>1.1461605704759337</c:v>
                </c:pt>
                <c:pt idx="698">
                  <c:v>1.158361684572879</c:v>
                </c:pt>
                <c:pt idx="699">
                  <c:v>1.1606187022997561</c:v>
                </c:pt>
                <c:pt idx="700">
                  <c:v>1.1642478571987949</c:v>
                </c:pt>
                <c:pt idx="701">
                  <c:v>1.1590397264989716</c:v>
                </c:pt>
                <c:pt idx="702">
                  <c:v>1.1594873243543209</c:v>
                </c:pt>
                <c:pt idx="703">
                  <c:v>1.1634477303781641</c:v>
                </c:pt>
                <c:pt idx="704">
                  <c:v>1.1462628267892518</c:v>
                </c:pt>
                <c:pt idx="705">
                  <c:v>1.1539639086030238</c:v>
                </c:pt>
                <c:pt idx="706">
                  <c:v>1.1558497910219367</c:v>
                </c:pt>
                <c:pt idx="707">
                  <c:v>1.1719680148879921</c:v>
                </c:pt>
                <c:pt idx="708">
                  <c:v>1.1741287381749734</c:v>
                </c:pt>
                <c:pt idx="709">
                  <c:v>1.1767656551899266</c:v>
                </c:pt>
                <c:pt idx="710">
                  <c:v>1.1820020201265542</c:v>
                </c:pt>
                <c:pt idx="711">
                  <c:v>1.1861568235421798</c:v>
                </c:pt>
                <c:pt idx="712">
                  <c:v>1.195796456403148</c:v>
                </c:pt>
                <c:pt idx="713">
                  <c:v>1.2048319050895602</c:v>
                </c:pt>
                <c:pt idx="714">
                  <c:v>1.2036392257218758</c:v>
                </c:pt>
                <c:pt idx="715">
                  <c:v>1.213791283293215</c:v>
                </c:pt>
                <c:pt idx="716">
                  <c:v>1.2229254503098217</c:v>
                </c:pt>
                <c:pt idx="717">
                  <c:v>1.2291771469460013</c:v>
                </c:pt>
                <c:pt idx="718">
                  <c:v>1.2313958174767552</c:v>
                </c:pt>
                <c:pt idx="719">
                  <c:v>1.2429434816275364</c:v>
                </c:pt>
                <c:pt idx="720">
                  <c:v>1.2459313534692358</c:v>
                </c:pt>
                <c:pt idx="721">
                  <c:v>1.2515626057702141</c:v>
                </c:pt>
                <c:pt idx="722">
                  <c:v>1.2659942035675233</c:v>
                </c:pt>
                <c:pt idx="723">
                  <c:v>1.2657070649411764</c:v>
                </c:pt>
                <c:pt idx="724">
                  <c:v>1.2572945284242798</c:v>
                </c:pt>
                <c:pt idx="725">
                  <c:v>1.2642889230974736</c:v>
                </c:pt>
                <c:pt idx="726">
                  <c:v>1.2437247163157958</c:v>
                </c:pt>
                <c:pt idx="727">
                  <c:v>1.2297957681922276</c:v>
                </c:pt>
                <c:pt idx="728">
                  <c:v>1.2433678621206385</c:v>
                </c:pt>
                <c:pt idx="729">
                  <c:v>1.2507956334477173</c:v>
                </c:pt>
                <c:pt idx="730">
                  <c:v>1.2548607630777742</c:v>
                </c:pt>
                <c:pt idx="731">
                  <c:v>1.2677229852384519</c:v>
                </c:pt>
                <c:pt idx="732">
                  <c:v>1.2436064103145525</c:v>
                </c:pt>
                <c:pt idx="733">
                  <c:v>1.2153954514319525</c:v>
                </c:pt>
                <c:pt idx="734">
                  <c:v>1.1914571580266609</c:v>
                </c:pt>
                <c:pt idx="735">
                  <c:v>1.1695839616807533</c:v>
                </c:pt>
                <c:pt idx="736">
                  <c:v>1.1566800822509349</c:v>
                </c:pt>
                <c:pt idx="737">
                  <c:v>1.1699303134599044</c:v>
                </c:pt>
                <c:pt idx="738">
                  <c:v>1.1766727652484026</c:v>
                </c:pt>
                <c:pt idx="739">
                  <c:v>1.1961094724213086</c:v>
                </c:pt>
                <c:pt idx="740">
                  <c:v>1.2026069262323917</c:v>
                </c:pt>
                <c:pt idx="741">
                  <c:v>1.2044941677719188</c:v>
                </c:pt>
                <c:pt idx="742">
                  <c:v>1.192366399550183</c:v>
                </c:pt>
                <c:pt idx="743">
                  <c:v>1.1782935638664289</c:v>
                </c:pt>
                <c:pt idx="744">
                  <c:v>1.1806047606057404</c:v>
                </c:pt>
                <c:pt idx="745">
                  <c:v>1.1715190107853097</c:v>
                </c:pt>
                <c:pt idx="746">
                  <c:v>1.1701486439307842</c:v>
                </c:pt>
                <c:pt idx="747">
                  <c:v>1.179864258709352</c:v>
                </c:pt>
                <c:pt idx="748">
                  <c:v>1.1742628232763337</c:v>
                </c:pt>
                <c:pt idx="749">
                  <c:v>1.1814205016424881</c:v>
                </c:pt>
                <c:pt idx="750">
                  <c:v>1.1844292093644202</c:v>
                </c:pt>
                <c:pt idx="751">
                  <c:v>1.1849241635650158</c:v>
                </c:pt>
                <c:pt idx="752">
                  <c:v>1.1739995549209121</c:v>
                </c:pt>
                <c:pt idx="753">
                  <c:v>1.1699268020758549</c:v>
                </c:pt>
                <c:pt idx="754">
                  <c:v>1.1791459933550219</c:v>
                </c:pt>
                <c:pt idx="755">
                  <c:v>1.1692766220603668</c:v>
                </c:pt>
                <c:pt idx="756">
                  <c:v>1.1796315161599071</c:v>
                </c:pt>
                <c:pt idx="757">
                  <c:v>1.1814467702362299</c:v>
                </c:pt>
                <c:pt idx="758">
                  <c:v>1.1777799584105428</c:v>
                </c:pt>
                <c:pt idx="759">
                  <c:v>1.1706154187653484</c:v>
                </c:pt>
                <c:pt idx="760">
                  <c:v>1.162554562783032</c:v>
                </c:pt>
                <c:pt idx="761">
                  <c:v>1.1376590063053451</c:v>
                </c:pt>
                <c:pt idx="762">
                  <c:v>1.1364687896345009</c:v>
                </c:pt>
                <c:pt idx="763">
                  <c:v>1.1251120983251304</c:v>
                </c:pt>
                <c:pt idx="764">
                  <c:v>1.1379682279473782</c:v>
                </c:pt>
                <c:pt idx="765">
                  <c:v>1.1298088368962254</c:v>
                </c:pt>
                <c:pt idx="766">
                  <c:v>1.1263714570049412</c:v>
                </c:pt>
                <c:pt idx="767">
                  <c:v>1.1227383871888106</c:v>
                </c:pt>
                <c:pt idx="768">
                  <c:v>1.1226610433669293</c:v>
                </c:pt>
                <c:pt idx="769">
                  <c:v>1.1271097382815676</c:v>
                </c:pt>
                <c:pt idx="770">
                  <c:v>1.1487724278506926</c:v>
                </c:pt>
                <c:pt idx="771">
                  <c:v>1.1488497740233758</c:v>
                </c:pt>
                <c:pt idx="772">
                  <c:v>1.1363767575359371</c:v>
                </c:pt>
                <c:pt idx="773">
                  <c:v>1.1274950430092769</c:v>
                </c:pt>
                <c:pt idx="774">
                  <c:v>1.1056936775955259</c:v>
                </c:pt>
                <c:pt idx="775">
                  <c:v>1.0975274933608574</c:v>
                </c:pt>
                <c:pt idx="776">
                  <c:v>1.1006048709774867</c:v>
                </c:pt>
                <c:pt idx="777">
                  <c:v>1.1103143225999617</c:v>
                </c:pt>
                <c:pt idx="778">
                  <c:v>1.0977636563689992</c:v>
                </c:pt>
                <c:pt idx="779">
                  <c:v>1.1023437334706225</c:v>
                </c:pt>
                <c:pt idx="780">
                  <c:v>1.1220092319531974</c:v>
                </c:pt>
                <c:pt idx="781">
                  <c:v>1.1129932721076912</c:v>
                </c:pt>
                <c:pt idx="782">
                  <c:v>1.1004979247183531</c:v>
                </c:pt>
                <c:pt idx="783">
                  <c:v>1.095839219088421</c:v>
                </c:pt>
                <c:pt idx="784">
                  <c:v>1.0972272114144717</c:v>
                </c:pt>
                <c:pt idx="785">
                  <c:v>1.1000418602029503</c:v>
                </c:pt>
                <c:pt idx="786">
                  <c:v>1.0935250245382406</c:v>
                </c:pt>
                <c:pt idx="787">
                  <c:v>1.1063651656242586</c:v>
                </c:pt>
                <c:pt idx="788">
                  <c:v>1.1201779465082913</c:v>
                </c:pt>
                <c:pt idx="789">
                  <c:v>1.1185588468602337</c:v>
                </c:pt>
                <c:pt idx="790">
                  <c:v>1.1227183753995238</c:v>
                </c:pt>
                <c:pt idx="791">
                  <c:v>1.1201759964971001</c:v>
                </c:pt>
                <c:pt idx="792">
                  <c:v>1.1309552512670678</c:v>
                </c:pt>
                <c:pt idx="793">
                  <c:v>1.127593780882687</c:v>
                </c:pt>
                <c:pt idx="794">
                  <c:v>1.1176442554250905</c:v>
                </c:pt>
                <c:pt idx="795">
                  <c:v>1.1112409334363713</c:v>
                </c:pt>
                <c:pt idx="796">
                  <c:v>1.1248303380632461</c:v>
                </c:pt>
                <c:pt idx="797">
                  <c:v>1.1257906054574331</c:v>
                </c:pt>
                <c:pt idx="798">
                  <c:v>1.1186935376354861</c:v>
                </c:pt>
                <c:pt idx="799">
                  <c:v>1.1044610882691102</c:v>
                </c:pt>
                <c:pt idx="800">
                  <c:v>1.0977285120496059</c:v>
                </c:pt>
                <c:pt idx="801">
                  <c:v>1.0971123255694586</c:v>
                </c:pt>
                <c:pt idx="802">
                  <c:v>1.1017366947739884</c:v>
                </c:pt>
                <c:pt idx="803">
                  <c:v>1.0976517352917412</c:v>
                </c:pt>
                <c:pt idx="804">
                  <c:v>1.0821887047674801</c:v>
                </c:pt>
                <c:pt idx="805">
                  <c:v>1.0987664805976116</c:v>
                </c:pt>
                <c:pt idx="806">
                  <c:v>1.0960185677939389</c:v>
                </c:pt>
                <c:pt idx="807">
                  <c:v>1.1115574189986126</c:v>
                </c:pt>
                <c:pt idx="808">
                  <c:v>1.1149985218606451</c:v>
                </c:pt>
                <c:pt idx="809">
                  <c:v>1.1110976569004833</c:v>
                </c:pt>
                <c:pt idx="810">
                  <c:v>1.1142255297199453</c:v>
                </c:pt>
                <c:pt idx="811">
                  <c:v>1.0987754960290508</c:v>
                </c:pt>
                <c:pt idx="812">
                  <c:v>1.1027146176521092</c:v>
                </c:pt>
                <c:pt idx="813">
                  <c:v>1.1117993989322856</c:v>
                </c:pt>
                <c:pt idx="814">
                  <c:v>1.1056927558687037</c:v>
                </c:pt>
                <c:pt idx="815">
                  <c:v>1.1068129102032922</c:v>
                </c:pt>
                <c:pt idx="816">
                  <c:v>1.1078948991946374</c:v>
                </c:pt>
                <c:pt idx="817">
                  <c:v>1.0832758712642934</c:v>
                </c:pt>
                <c:pt idx="818">
                  <c:v>1.0791170125144549</c:v>
                </c:pt>
                <c:pt idx="819">
                  <c:v>1.0730573942878876</c:v>
                </c:pt>
                <c:pt idx="820">
                  <c:v>1.0743634057072977</c:v>
                </c:pt>
                <c:pt idx="821">
                  <c:v>1.0586183518223862</c:v>
                </c:pt>
                <c:pt idx="822">
                  <c:v>1.0486259266931177</c:v>
                </c:pt>
                <c:pt idx="823">
                  <c:v>1.0346584702050963</c:v>
                </c:pt>
                <c:pt idx="824">
                  <c:v>1.0279186571840071</c:v>
                </c:pt>
                <c:pt idx="825">
                  <c:v>1.0451887565258526</c:v>
                </c:pt>
                <c:pt idx="826">
                  <c:v>1.0183185422236585</c:v>
                </c:pt>
                <c:pt idx="827">
                  <c:v>1.0192949344822959</c:v>
                </c:pt>
                <c:pt idx="828">
                  <c:v>1.0139931630013574</c:v>
                </c:pt>
                <c:pt idx="829">
                  <c:v>1.0148186214538164</c:v>
                </c:pt>
                <c:pt idx="830">
                  <c:v>1.0250462686194106</c:v>
                </c:pt>
                <c:pt idx="831">
                  <c:v>1.0493568790726278</c:v>
                </c:pt>
                <c:pt idx="832">
                  <c:v>1.0479812918605997</c:v>
                </c:pt>
                <c:pt idx="833">
                  <c:v>1.0343294703736194</c:v>
                </c:pt>
                <c:pt idx="834">
                  <c:v>1.052535420590164</c:v>
                </c:pt>
                <c:pt idx="835">
                  <c:v>1.053753096421387</c:v>
                </c:pt>
                <c:pt idx="836">
                  <c:v>1.0459036410619114</c:v>
                </c:pt>
                <c:pt idx="837">
                  <c:v>1.0417523676334577</c:v>
                </c:pt>
                <c:pt idx="838">
                  <c:v>1.0387966004438762</c:v>
                </c:pt>
                <c:pt idx="839">
                  <c:v>1.041874285434597</c:v>
                </c:pt>
                <c:pt idx="840">
                  <c:v>1.0603711041024919</c:v>
                </c:pt>
                <c:pt idx="841">
                  <c:v>1.0686950707335225</c:v>
                </c:pt>
                <c:pt idx="842">
                  <c:v>1.0804169210973145</c:v>
                </c:pt>
                <c:pt idx="843">
                  <c:v>1.0796149563941444</c:v>
                </c:pt>
                <c:pt idx="844">
                  <c:v>1.068312188214134</c:v>
                </c:pt>
                <c:pt idx="845">
                  <c:v>1.0680422400395244</c:v>
                </c:pt>
                <c:pt idx="846">
                  <c:v>1.0724120926066247</c:v>
                </c:pt>
                <c:pt idx="847">
                  <c:v>1.0752755213119192</c:v>
                </c:pt>
                <c:pt idx="848">
                  <c:v>1.0558565101380626</c:v>
                </c:pt>
                <c:pt idx="849">
                  <c:v>1.0386060383714244</c:v>
                </c:pt>
                <c:pt idx="850">
                  <c:v>1.0292994979046093</c:v>
                </c:pt>
                <c:pt idx="851">
                  <c:v>1.0283284166689446</c:v>
                </c:pt>
                <c:pt idx="852">
                  <c:v>1.0527838221521504</c:v>
                </c:pt>
                <c:pt idx="853">
                  <c:v>1.040418487411181</c:v>
                </c:pt>
                <c:pt idx="854">
                  <c:v>1.0602810574381971</c:v>
                </c:pt>
                <c:pt idx="855">
                  <c:v>1.0596206591801141</c:v>
                </c:pt>
                <c:pt idx="856">
                  <c:v>1.0499210018798384</c:v>
                </c:pt>
                <c:pt idx="857">
                  <c:v>1.0478914512558046</c:v>
                </c:pt>
                <c:pt idx="858">
                  <c:v>1.0318061552453561</c:v>
                </c:pt>
                <c:pt idx="859">
                  <c:v>1.0316517221444779</c:v>
                </c:pt>
                <c:pt idx="860">
                  <c:v>1.0220376080719393</c:v>
                </c:pt>
                <c:pt idx="861">
                  <c:v>1.033017002958752</c:v>
                </c:pt>
                <c:pt idx="862">
                  <c:v>1.0443212907538559</c:v>
                </c:pt>
                <c:pt idx="863">
                  <c:v>1.0459564737349496</c:v>
                </c:pt>
                <c:pt idx="864">
                  <c:v>1.0482911806353481</c:v>
                </c:pt>
                <c:pt idx="865">
                  <c:v>1.0533124593074497</c:v>
                </c:pt>
                <c:pt idx="866">
                  <c:v>1.070720877890166</c:v>
                </c:pt>
                <c:pt idx="867">
                  <c:v>1.0663256316590262</c:v>
                </c:pt>
                <c:pt idx="868">
                  <c:v>1.0637226295742164</c:v>
                </c:pt>
                <c:pt idx="869">
                  <c:v>1.0563774987061614</c:v>
                </c:pt>
                <c:pt idx="870">
                  <c:v>1.0517130827145824</c:v>
                </c:pt>
                <c:pt idx="871">
                  <c:v>1.0482125713464914</c:v>
                </c:pt>
                <c:pt idx="872">
                  <c:v>1.0620638697685572</c:v>
                </c:pt>
                <c:pt idx="873">
                  <c:v>1.0391408440042065</c:v>
                </c:pt>
                <c:pt idx="874">
                  <c:v>1.0316367587354491</c:v>
                </c:pt>
                <c:pt idx="875">
                  <c:v>1.040321389375731</c:v>
                </c:pt>
                <c:pt idx="876">
                  <c:v>1.0312423172388621</c:v>
                </c:pt>
                <c:pt idx="877">
                  <c:v>1.0241938702199693</c:v>
                </c:pt>
                <c:pt idx="878">
                  <c:v>1.0176860293114176</c:v>
                </c:pt>
                <c:pt idx="879">
                  <c:v>1.0294995042496933</c:v>
                </c:pt>
                <c:pt idx="880">
                  <c:v>1.0323859441670393</c:v>
                </c:pt>
                <c:pt idx="881">
                  <c:v>1.0231852616484927</c:v>
                </c:pt>
                <c:pt idx="882">
                  <c:v>1.0404936708653807</c:v>
                </c:pt>
                <c:pt idx="883">
                  <c:v>1.0486830669101193</c:v>
                </c:pt>
                <c:pt idx="884">
                  <c:v>1.0496462890554112</c:v>
                </c:pt>
                <c:pt idx="885">
                  <c:v>1.0776449700906596</c:v>
                </c:pt>
                <c:pt idx="886">
                  <c:v>1.0676349921206236</c:v>
                </c:pt>
                <c:pt idx="887">
                  <c:v>1.0804173274661717</c:v>
                </c:pt>
                <c:pt idx="888">
                  <c:v>1.0768140197215621</c:v>
                </c:pt>
                <c:pt idx="889">
                  <c:v>1.0872541931519679</c:v>
                </c:pt>
                <c:pt idx="890">
                  <c:v>1.0430531346354091</c:v>
                </c:pt>
                <c:pt idx="891">
                  <c:v>1.0475598690867691</c:v>
                </c:pt>
                <c:pt idx="892">
                  <c:v>1.0475214464038614</c:v>
                </c:pt>
                <c:pt idx="893">
                  <c:v>1.0143057116128082</c:v>
                </c:pt>
                <c:pt idx="894">
                  <c:v>1.0328220496826326</c:v>
                </c:pt>
                <c:pt idx="895">
                  <c:v>1.0208254014220746</c:v>
                </c:pt>
                <c:pt idx="896">
                  <c:v>1.020977684439677</c:v>
                </c:pt>
                <c:pt idx="897">
                  <c:v>1.0232274494594884</c:v>
                </c:pt>
                <c:pt idx="898">
                  <c:v>1.009142052464145</c:v>
                </c:pt>
                <c:pt idx="899">
                  <c:v>1.0292686922678052</c:v>
                </c:pt>
                <c:pt idx="900">
                  <c:v>1.0628422820627266</c:v>
                </c:pt>
                <c:pt idx="901">
                  <c:v>1.033132212392049</c:v>
                </c:pt>
                <c:pt idx="902">
                  <c:v>1.0395320756561679</c:v>
                </c:pt>
                <c:pt idx="903">
                  <c:v>1.0423628474254438</c:v>
                </c:pt>
                <c:pt idx="904">
                  <c:v>1.0373878251155659</c:v>
                </c:pt>
                <c:pt idx="905">
                  <c:v>1.0115303004285878</c:v>
                </c:pt>
                <c:pt idx="906">
                  <c:v>1.0218289110448844</c:v>
                </c:pt>
                <c:pt idx="907">
                  <c:v>1.0328147904645768</c:v>
                </c:pt>
                <c:pt idx="908">
                  <c:v>1.0358464876100819</c:v>
                </c:pt>
                <c:pt idx="909">
                  <c:v>1.0638846337558918</c:v>
                </c:pt>
                <c:pt idx="910">
                  <c:v>1.0511083035357716</c:v>
                </c:pt>
                <c:pt idx="911">
                  <c:v>1.0469041455028811</c:v>
                </c:pt>
                <c:pt idx="912">
                  <c:v>1.0411240783000362</c:v>
                </c:pt>
                <c:pt idx="913">
                  <c:v>1.0442262865806666</c:v>
                </c:pt>
                <c:pt idx="914">
                  <c:v>1.0240178796920509</c:v>
                </c:pt>
                <c:pt idx="915">
                  <c:v>1.0270855350802148</c:v>
                </c:pt>
                <c:pt idx="916">
                  <c:v>1.0333482517575332</c:v>
                </c:pt>
                <c:pt idx="917">
                  <c:v>1.0211310995078811</c:v>
                </c:pt>
                <c:pt idx="918">
                  <c:v>1.0315777285024061</c:v>
                </c:pt>
                <c:pt idx="919">
                  <c:v>1.0318469042837981</c:v>
                </c:pt>
                <c:pt idx="920">
                  <c:v>1.0436766535746209</c:v>
                </c:pt>
                <c:pt idx="921">
                  <c:v>1.0312986128156825</c:v>
                </c:pt>
                <c:pt idx="922">
                  <c:v>1.0308794538932242</c:v>
                </c:pt>
                <c:pt idx="923">
                  <c:v>1.0258374699476354</c:v>
                </c:pt>
                <c:pt idx="924">
                  <c:v>1.01187841854094</c:v>
                </c:pt>
                <c:pt idx="925">
                  <c:v>1.0149888776176861</c:v>
                </c:pt>
                <c:pt idx="926">
                  <c:v>1.0106816242306058</c:v>
                </c:pt>
                <c:pt idx="927">
                  <c:v>1.0186803221166103</c:v>
                </c:pt>
                <c:pt idx="928">
                  <c:v>1.0139863505534306</c:v>
                </c:pt>
                <c:pt idx="929">
                  <c:v>1.0220600412669387</c:v>
                </c:pt>
                <c:pt idx="930">
                  <c:v>1.0217100088491793</c:v>
                </c:pt>
                <c:pt idx="931">
                  <c:v>1.0234067371092199</c:v>
                </c:pt>
                <c:pt idx="932">
                  <c:v>1.0198468751042469</c:v>
                </c:pt>
                <c:pt idx="933">
                  <c:v>1.0048974431949353</c:v>
                </c:pt>
                <c:pt idx="934">
                  <c:v>1.0015154640915664</c:v>
                </c:pt>
                <c:pt idx="935">
                  <c:v>0.99558662621248917</c:v>
                </c:pt>
                <c:pt idx="936">
                  <c:v>0.99724282386137209</c:v>
                </c:pt>
                <c:pt idx="937">
                  <c:v>0.99916959506201874</c:v>
                </c:pt>
                <c:pt idx="938">
                  <c:v>1.0109598432906235</c:v>
                </c:pt>
                <c:pt idx="939">
                  <c:v>0.99994112341390196</c:v>
                </c:pt>
                <c:pt idx="940">
                  <c:v>0.99851324639258077</c:v>
                </c:pt>
                <c:pt idx="941">
                  <c:v>0.99010550442489009</c:v>
                </c:pt>
                <c:pt idx="942">
                  <c:v>0.98217862672724376</c:v>
                </c:pt>
                <c:pt idx="943">
                  <c:v>0.97310846197179968</c:v>
                </c:pt>
                <c:pt idx="944">
                  <c:v>0.96497498573849816</c:v>
                </c:pt>
                <c:pt idx="945">
                  <c:v>0.9639670453555913</c:v>
                </c:pt>
                <c:pt idx="946">
                  <c:v>0.96086228161765153</c:v>
                </c:pt>
                <c:pt idx="947">
                  <c:v>0.95525782088502098</c:v>
                </c:pt>
                <c:pt idx="948">
                  <c:v>0.95502390692721584</c:v>
                </c:pt>
                <c:pt idx="949">
                  <c:v>0.95904259602591879</c:v>
                </c:pt>
                <c:pt idx="950">
                  <c:v>0.9474528395097469</c:v>
                </c:pt>
                <c:pt idx="951">
                  <c:v>0.94885738659066177</c:v>
                </c:pt>
                <c:pt idx="952">
                  <c:v>0.96549407280833233</c:v>
                </c:pt>
                <c:pt idx="953">
                  <c:v>0.96440076743241709</c:v>
                </c:pt>
                <c:pt idx="954">
                  <c:v>0.96128149592782441</c:v>
                </c:pt>
                <c:pt idx="955">
                  <c:v>0.97029025597631846</c:v>
                </c:pt>
                <c:pt idx="956">
                  <c:v>0.97146050232508807</c:v>
                </c:pt>
                <c:pt idx="957">
                  <c:v>0.97867137531363901</c:v>
                </c:pt>
                <c:pt idx="958">
                  <c:v>0.96966402534251317</c:v>
                </c:pt>
                <c:pt idx="959">
                  <c:v>0.98424922074444876</c:v>
                </c:pt>
                <c:pt idx="960">
                  <c:v>0.98541197160082894</c:v>
                </c:pt>
                <c:pt idx="961">
                  <c:v>0.98281969855919893</c:v>
                </c:pt>
                <c:pt idx="962">
                  <c:v>0.99713985893168799</c:v>
                </c:pt>
                <c:pt idx="963">
                  <c:v>1.0016815525054819</c:v>
                </c:pt>
                <c:pt idx="964">
                  <c:v>0.99088258304985488</c:v>
                </c:pt>
                <c:pt idx="965">
                  <c:v>0.98964946143198462</c:v>
                </c:pt>
                <c:pt idx="966">
                  <c:v>0.99358626021932972</c:v>
                </c:pt>
                <c:pt idx="967">
                  <c:v>1.0047078892873669</c:v>
                </c:pt>
                <c:pt idx="968">
                  <c:v>1.0034064892132244</c:v>
                </c:pt>
                <c:pt idx="969">
                  <c:v>1.0101170000605317</c:v>
                </c:pt>
                <c:pt idx="970">
                  <c:v>1.0057976237621669</c:v>
                </c:pt>
                <c:pt idx="971">
                  <c:v>1.0191313904797297</c:v>
                </c:pt>
                <c:pt idx="972">
                  <c:v>1.0254140214283061</c:v>
                </c:pt>
                <c:pt idx="973">
                  <c:v>1.0352768797712246</c:v>
                </c:pt>
                <c:pt idx="974">
                  <c:v>1.0383530141780086</c:v>
                </c:pt>
                <c:pt idx="975">
                  <c:v>1.055076336644702</c:v>
                </c:pt>
                <c:pt idx="976">
                  <c:v>1.0529736261059701</c:v>
                </c:pt>
                <c:pt idx="977">
                  <c:v>1.032306333671094</c:v>
                </c:pt>
                <c:pt idx="978">
                  <c:v>1.054762356783153</c:v>
                </c:pt>
                <c:pt idx="979">
                  <c:v>1.0532739163010947</c:v>
                </c:pt>
                <c:pt idx="980">
                  <c:v>1.0567713086393988</c:v>
                </c:pt>
                <c:pt idx="981">
                  <c:v>1.053781797462511</c:v>
                </c:pt>
                <c:pt idx="982">
                  <c:v>1.0678698909400783</c:v>
                </c:pt>
                <c:pt idx="983">
                  <c:v>1.097224316410832</c:v>
                </c:pt>
                <c:pt idx="984">
                  <c:v>1.087733095412184</c:v>
                </c:pt>
                <c:pt idx="985">
                  <c:v>1.0880259208671701</c:v>
                </c:pt>
                <c:pt idx="986">
                  <c:v>1.0889536500320183</c:v>
                </c:pt>
                <c:pt idx="987">
                  <c:v>1.1081391931634756</c:v>
                </c:pt>
                <c:pt idx="988">
                  <c:v>1.1111083642663608</c:v>
                </c:pt>
                <c:pt idx="989">
                  <c:v>1.1079705160431121</c:v>
                </c:pt>
                <c:pt idx="990">
                  <c:v>1.109185941191601</c:v>
                </c:pt>
                <c:pt idx="991">
                  <c:v>1.0973873029154746</c:v>
                </c:pt>
                <c:pt idx="992">
                  <c:v>1.0715037951016428</c:v>
                </c:pt>
                <c:pt idx="993">
                  <c:v>1.0765979148629701</c:v>
                </c:pt>
                <c:pt idx="994">
                  <c:v>1.0810273633000098</c:v>
                </c:pt>
                <c:pt idx="995">
                  <c:v>1.0836017709781929</c:v>
                </c:pt>
                <c:pt idx="996">
                  <c:v>1.0841987412438936</c:v>
                </c:pt>
                <c:pt idx="997">
                  <c:v>1.095288588611987</c:v>
                </c:pt>
                <c:pt idx="998">
                  <c:v>1.119668580412913</c:v>
                </c:pt>
                <c:pt idx="999">
                  <c:v>1.1154167820518095</c:v>
                </c:pt>
                <c:pt idx="1000">
                  <c:v>1.1158575072771812</c:v>
                </c:pt>
                <c:pt idx="1001">
                  <c:v>1.1133182892835749</c:v>
                </c:pt>
                <c:pt idx="1002">
                  <c:v>1.1121411011823759</c:v>
                </c:pt>
                <c:pt idx="1003">
                  <c:v>1.0983666335130444</c:v>
                </c:pt>
                <c:pt idx="1004">
                  <c:v>1.093858152269042</c:v>
                </c:pt>
                <c:pt idx="1005">
                  <c:v>1.1034526071069157</c:v>
                </c:pt>
                <c:pt idx="1006">
                  <c:v>1.1021715555388969</c:v>
                </c:pt>
                <c:pt idx="1007">
                  <c:v>1.1311383029597673</c:v>
                </c:pt>
                <c:pt idx="1008">
                  <c:v>1.1445640083053632</c:v>
                </c:pt>
                <c:pt idx="1009">
                  <c:v>1.1436445392547581</c:v>
                </c:pt>
                <c:pt idx="1010">
                  <c:v>1.1524147909652369</c:v>
                </c:pt>
                <c:pt idx="1011">
                  <c:v>1.1652398690355981</c:v>
                </c:pt>
                <c:pt idx="1012">
                  <c:v>1.1679965467277029</c:v>
                </c:pt>
                <c:pt idx="1013">
                  <c:v>1.170255727669149</c:v>
                </c:pt>
                <c:pt idx="1014">
                  <c:v>1.1754777523352324</c:v>
                </c:pt>
                <c:pt idx="1015">
                  <c:v>1.1576901109471962</c:v>
                </c:pt>
                <c:pt idx="1016">
                  <c:v>1.1551340784096995</c:v>
                </c:pt>
                <c:pt idx="1017">
                  <c:v>1.1553531181810792</c:v>
                </c:pt>
                <c:pt idx="1018">
                  <c:v>1.1834041356592335</c:v>
                </c:pt>
                <c:pt idx="1019">
                  <c:v>1.1794833644398393</c:v>
                </c:pt>
                <c:pt idx="1020">
                  <c:v>1.1763394695051341</c:v>
                </c:pt>
                <c:pt idx="1021">
                  <c:v>1.1876356975398124</c:v>
                </c:pt>
                <c:pt idx="1022">
                  <c:v>1.1672960246059012</c:v>
                </c:pt>
                <c:pt idx="1023">
                  <c:v>1.1680996506312653</c:v>
                </c:pt>
                <c:pt idx="1024">
                  <c:v>1.1660478847087477</c:v>
                </c:pt>
                <c:pt idx="1025">
                  <c:v>1.1518233623917393</c:v>
                </c:pt>
                <c:pt idx="1026">
                  <c:v>1.141225763118525</c:v>
                </c:pt>
                <c:pt idx="1027">
                  <c:v>1.1536802681002298</c:v>
                </c:pt>
                <c:pt idx="1028">
                  <c:v>1.1559607047712177</c:v>
                </c:pt>
                <c:pt idx="1029">
                  <c:v>1.1180838556838324</c:v>
                </c:pt>
                <c:pt idx="1030">
                  <c:v>1.1161167050945602</c:v>
                </c:pt>
                <c:pt idx="1031">
                  <c:v>1.1029157612826566</c:v>
                </c:pt>
                <c:pt idx="1032">
                  <c:v>1.0848657812910512</c:v>
                </c:pt>
                <c:pt idx="1033">
                  <c:v>1.1159595733692389</c:v>
                </c:pt>
                <c:pt idx="1034">
                  <c:v>1.0962333757412619</c:v>
                </c:pt>
                <c:pt idx="1035">
                  <c:v>1.0914244935439714</c:v>
                </c:pt>
                <c:pt idx="1036">
                  <c:v>1.1076267478244037</c:v>
                </c:pt>
                <c:pt idx="1037">
                  <c:v>1.1100120831854701</c:v>
                </c:pt>
                <c:pt idx="1038">
                  <c:v>1.0936010893813966</c:v>
                </c:pt>
                <c:pt idx="1039">
                  <c:v>1.0848525189252849</c:v>
                </c:pt>
                <c:pt idx="1040">
                  <c:v>1.0920870816840504</c:v>
                </c:pt>
                <c:pt idx="1041">
                  <c:v>1.0871236092846979</c:v>
                </c:pt>
                <c:pt idx="1042">
                  <c:v>1.0779829123255389</c:v>
                </c:pt>
                <c:pt idx="1043">
                  <c:v>1.0822005918999622</c:v>
                </c:pt>
                <c:pt idx="1044">
                  <c:v>1.0891504936740726</c:v>
                </c:pt>
                <c:pt idx="1045">
                  <c:v>1.0959491159409507</c:v>
                </c:pt>
                <c:pt idx="1046">
                  <c:v>1.1003160716319988</c:v>
                </c:pt>
                <c:pt idx="1047">
                  <c:v>1.0960243907518736</c:v>
                </c:pt>
                <c:pt idx="1048">
                  <c:v>1.0934130857631184</c:v>
                </c:pt>
                <c:pt idx="1049">
                  <c:v>1.0971447564140644</c:v>
                </c:pt>
                <c:pt idx="1050">
                  <c:v>1.0909857611292542</c:v>
                </c:pt>
                <c:pt idx="1051">
                  <c:v>1.0890453684905175</c:v>
                </c:pt>
                <c:pt idx="1052">
                  <c:v>1.0843411333526742</c:v>
                </c:pt>
                <c:pt idx="1053">
                  <c:v>1.0953564584376976</c:v>
                </c:pt>
                <c:pt idx="1054">
                  <c:v>1.1221746846125431</c:v>
                </c:pt>
                <c:pt idx="1055">
                  <c:v>1.1176957350542975</c:v>
                </c:pt>
                <c:pt idx="1056">
                  <c:v>1.1155352743222668</c:v>
                </c:pt>
                <c:pt idx="1057">
                  <c:v>1.1134110415041991</c:v>
                </c:pt>
                <c:pt idx="1058">
                  <c:v>1.1164266881655651</c:v>
                </c:pt>
                <c:pt idx="1059">
                  <c:v>1.1195004992097053</c:v>
                </c:pt>
                <c:pt idx="1060">
                  <c:v>1.1317264480780429</c:v>
                </c:pt>
                <c:pt idx="1061">
                  <c:v>1.152003861979473</c:v>
                </c:pt>
                <c:pt idx="1062">
                  <c:v>1.1480096283275796</c:v>
                </c:pt>
                <c:pt idx="1063">
                  <c:v>1.1501170347127607</c:v>
                </c:pt>
                <c:pt idx="1064">
                  <c:v>1.1371699629540095</c:v>
                </c:pt>
                <c:pt idx="1065">
                  <c:v>1.1364447570709924</c:v>
                </c:pt>
                <c:pt idx="1066">
                  <c:v>1.1487218895781115</c:v>
                </c:pt>
                <c:pt idx="1067">
                  <c:v>1.1477043309904786</c:v>
                </c:pt>
                <c:pt idx="1068">
                  <c:v>1.1709214237390817</c:v>
                </c:pt>
                <c:pt idx="1069">
                  <c:v>1.1707146842966645</c:v>
                </c:pt>
                <c:pt idx="1070">
                  <c:v>1.1606409655783878</c:v>
                </c:pt>
                <c:pt idx="1071">
                  <c:v>1.1567615513763994</c:v>
                </c:pt>
                <c:pt idx="1072">
                  <c:v>1.160753650575161</c:v>
                </c:pt>
                <c:pt idx="1073">
                  <c:v>1.1384623243150616</c:v>
                </c:pt>
                <c:pt idx="1074">
                  <c:v>1.1349048450876276</c:v>
                </c:pt>
                <c:pt idx="1075">
                  <c:v>1.1339958100070751</c:v>
                </c:pt>
                <c:pt idx="1076">
                  <c:v>1.1375965125739054</c:v>
                </c:pt>
                <c:pt idx="1077">
                  <c:v>1.1450892189464497</c:v>
                </c:pt>
                <c:pt idx="1078">
                  <c:v>1.1443218596256071</c:v>
                </c:pt>
                <c:pt idx="1079">
                  <c:v>1.1403286838645552</c:v>
                </c:pt>
                <c:pt idx="1080">
                  <c:v>1.1376865844120516</c:v>
                </c:pt>
                <c:pt idx="1081">
                  <c:v>1.1342514202816258</c:v>
                </c:pt>
                <c:pt idx="1082">
                  <c:v>1.1432602496878221</c:v>
                </c:pt>
                <c:pt idx="1083">
                  <c:v>1.1376864601048573</c:v>
                </c:pt>
                <c:pt idx="1084">
                  <c:v>1.1368553198519455</c:v>
                </c:pt>
                <c:pt idx="1085">
                  <c:v>1.1455025609501968</c:v>
                </c:pt>
                <c:pt idx="1086">
                  <c:v>1.1537539750395194</c:v>
                </c:pt>
                <c:pt idx="1087">
                  <c:v>1.1553454396553549</c:v>
                </c:pt>
                <c:pt idx="1088">
                  <c:v>1.1539714445967868</c:v>
                </c:pt>
                <c:pt idx="1089">
                  <c:v>1.1572972815871103</c:v>
                </c:pt>
                <c:pt idx="1090">
                  <c:v>1.147860022068941</c:v>
                </c:pt>
                <c:pt idx="1091">
                  <c:v>1.1389668146265139</c:v>
                </c:pt>
                <c:pt idx="1092">
                  <c:v>1.1246754584709397</c:v>
                </c:pt>
                <c:pt idx="1093">
                  <c:v>1.1093802053709827</c:v>
                </c:pt>
                <c:pt idx="1094">
                  <c:v>1.1013657766476224</c:v>
                </c:pt>
                <c:pt idx="1095">
                  <c:v>1.0965464182821341</c:v>
                </c:pt>
                <c:pt idx="1096">
                  <c:v>1.1093341316148702</c:v>
                </c:pt>
                <c:pt idx="1097">
                  <c:v>1.1050575788516153</c:v>
                </c:pt>
                <c:pt idx="1098">
                  <c:v>1.1214911823071432</c:v>
                </c:pt>
                <c:pt idx="1099">
                  <c:v>1.111007225129131</c:v>
                </c:pt>
                <c:pt idx="1100">
                  <c:v>1.113889707510834</c:v>
                </c:pt>
                <c:pt idx="1101">
                  <c:v>1.117102815789621</c:v>
                </c:pt>
                <c:pt idx="1102">
                  <c:v>1.121228024306669</c:v>
                </c:pt>
                <c:pt idx="1103">
                  <c:v>1.1414818584881672</c:v>
                </c:pt>
                <c:pt idx="1104">
                  <c:v>1.1388259957174836</c:v>
                </c:pt>
                <c:pt idx="1105">
                  <c:v>1.137883777953814</c:v>
                </c:pt>
                <c:pt idx="1106">
                  <c:v>1.1387901202723385</c:v>
                </c:pt>
                <c:pt idx="1107">
                  <c:v>1.1520996321122932</c:v>
                </c:pt>
                <c:pt idx="1108">
                  <c:v>1.1365420386590266</c:v>
                </c:pt>
                <c:pt idx="1109">
                  <c:v>1.1420122614880586</c:v>
                </c:pt>
                <c:pt idx="1110">
                  <c:v>1.1346118618367291</c:v>
                </c:pt>
                <c:pt idx="1111">
                  <c:v>1.1310219835274458</c:v>
                </c:pt>
                <c:pt idx="1112">
                  <c:v>1.1359207902604249</c:v>
                </c:pt>
                <c:pt idx="1113">
                  <c:v>1.1432538316955039</c:v>
                </c:pt>
                <c:pt idx="1114">
                  <c:v>1.1424917157015222</c:v>
                </c:pt>
                <c:pt idx="1115">
                  <c:v>1.1540987177024262</c:v>
                </c:pt>
                <c:pt idx="1116">
                  <c:v>1.1650534111377451</c:v>
                </c:pt>
                <c:pt idx="1117">
                  <c:v>1.1765792272203801</c:v>
                </c:pt>
                <c:pt idx="1118">
                  <c:v>1.1749133922674975</c:v>
                </c:pt>
                <c:pt idx="1119">
                  <c:v>1.170933198520191</c:v>
                </c:pt>
                <c:pt idx="1120">
                  <c:v>1.1659747457254295</c:v>
                </c:pt>
                <c:pt idx="1121">
                  <c:v>1.1802037962714866</c:v>
                </c:pt>
                <c:pt idx="1122">
                  <c:v>1.1754552941679572</c:v>
                </c:pt>
                <c:pt idx="1123">
                  <c:v>1.1618522516787178</c:v>
                </c:pt>
                <c:pt idx="1124">
                  <c:v>1.1669439452557671</c:v>
                </c:pt>
                <c:pt idx="1125">
                  <c:v>1.1676674990522857</c:v>
                </c:pt>
                <c:pt idx="1126">
                  <c:v>1.1689696054164791</c:v>
                </c:pt>
                <c:pt idx="1127">
                  <c:v>1.1585184604488108</c:v>
                </c:pt>
                <c:pt idx="1128">
                  <c:v>1.1601097276378296</c:v>
                </c:pt>
                <c:pt idx="1129">
                  <c:v>1.1566712072434171</c:v>
                </c:pt>
                <c:pt idx="1130">
                  <c:v>1.1572503047221594</c:v>
                </c:pt>
                <c:pt idx="1131">
                  <c:v>1.1571416967707442</c:v>
                </c:pt>
                <c:pt idx="1132">
                  <c:v>1.1474239020732737</c:v>
                </c:pt>
                <c:pt idx="1133">
                  <c:v>1.1542838368308688</c:v>
                </c:pt>
                <c:pt idx="1134">
                  <c:v>1.1551920781062088</c:v>
                </c:pt>
                <c:pt idx="1135">
                  <c:v>1.1608217399301162</c:v>
                </c:pt>
                <c:pt idx="1136">
                  <c:v>1.1769474420213371</c:v>
                </c:pt>
                <c:pt idx="1137">
                  <c:v>1.1871822727394445</c:v>
                </c:pt>
                <c:pt idx="1138">
                  <c:v>1.1869401934203438</c:v>
                </c:pt>
                <c:pt idx="1139">
                  <c:v>1.1838693743994297</c:v>
                </c:pt>
                <c:pt idx="1140">
                  <c:v>1.1862896807573633</c:v>
                </c:pt>
                <c:pt idx="1141">
                  <c:v>1.1724713701352056</c:v>
                </c:pt>
                <c:pt idx="1142">
                  <c:v>1.1726162372798494</c:v>
                </c:pt>
                <c:pt idx="1143">
                  <c:v>1.1734501995633959</c:v>
                </c:pt>
                <c:pt idx="1144">
                  <c:v>1.1670323952262871</c:v>
                </c:pt>
                <c:pt idx="1145">
                  <c:v>1.1693890622664758</c:v>
                </c:pt>
                <c:pt idx="1146">
                  <c:v>1.1711663595385309</c:v>
                </c:pt>
                <c:pt idx="1147">
                  <c:v>1.1757724530012701</c:v>
                </c:pt>
                <c:pt idx="1148">
                  <c:v>1.1716021212564753</c:v>
                </c:pt>
                <c:pt idx="1149">
                  <c:v>1.1657291745140328</c:v>
                </c:pt>
                <c:pt idx="1150">
                  <c:v>1.1672159259622175</c:v>
                </c:pt>
                <c:pt idx="1151">
                  <c:v>1.1840488699469027</c:v>
                </c:pt>
                <c:pt idx="1152">
                  <c:v>1.1901065733814598</c:v>
                </c:pt>
                <c:pt idx="1153">
                  <c:v>1.1961577662105169</c:v>
                </c:pt>
                <c:pt idx="1154">
                  <c:v>1.1936946207572232</c:v>
                </c:pt>
                <c:pt idx="1155">
                  <c:v>1.1935859918020426</c:v>
                </c:pt>
                <c:pt idx="1156">
                  <c:v>1.1868497908852444</c:v>
                </c:pt>
                <c:pt idx="1157">
                  <c:v>1.1699730724592892</c:v>
                </c:pt>
                <c:pt idx="1158">
                  <c:v>1.1713136628306302</c:v>
                </c:pt>
                <c:pt idx="1159">
                  <c:v>1.1705157924155691</c:v>
                </c:pt>
                <c:pt idx="1160">
                  <c:v>1.1698267609393151</c:v>
                </c:pt>
                <c:pt idx="1161">
                  <c:v>1.1661275893114011</c:v>
                </c:pt>
                <c:pt idx="1162">
                  <c:v>1.1744298435171163</c:v>
                </c:pt>
                <c:pt idx="1163">
                  <c:v>1.1800700223045717</c:v>
                </c:pt>
                <c:pt idx="1164">
                  <c:v>1.1691386616710608</c:v>
                </c:pt>
                <c:pt idx="1165">
                  <c:v>1.1631689798809188</c:v>
                </c:pt>
                <c:pt idx="1166">
                  <c:v>1.1538471428039641</c:v>
                </c:pt>
                <c:pt idx="1167">
                  <c:v>1.1633114750071396</c:v>
                </c:pt>
                <c:pt idx="1168">
                  <c:v>1.1628760075196383</c:v>
                </c:pt>
                <c:pt idx="1169">
                  <c:v>1.1609174367467541</c:v>
                </c:pt>
                <c:pt idx="1170">
                  <c:v>1.1571087834115537</c:v>
                </c:pt>
                <c:pt idx="1171">
                  <c:v>1.1432510194096477</c:v>
                </c:pt>
                <c:pt idx="1172">
                  <c:v>1.1277895205690724</c:v>
                </c:pt>
                <c:pt idx="1173">
                  <c:v>1.131310607176983</c:v>
                </c:pt>
                <c:pt idx="1174">
                  <c:v>1.1289479473089552</c:v>
                </c:pt>
                <c:pt idx="1175">
                  <c:v>1.1353077260553563</c:v>
                </c:pt>
                <c:pt idx="1176">
                  <c:v>1.1413773937939862</c:v>
                </c:pt>
                <c:pt idx="1177">
                  <c:v>1.1393900391151972</c:v>
                </c:pt>
                <c:pt idx="1178">
                  <c:v>1.1401888746658553</c:v>
                </c:pt>
                <c:pt idx="1179">
                  <c:v>1.1452010610883001</c:v>
                </c:pt>
                <c:pt idx="1180">
                  <c:v>1.1415326519437077</c:v>
                </c:pt>
                <c:pt idx="1181">
                  <c:v>1.1643350561442571</c:v>
                </c:pt>
                <c:pt idx="1182">
                  <c:v>1.1614986602763702</c:v>
                </c:pt>
                <c:pt idx="1183">
                  <c:v>1.1725015736300426</c:v>
                </c:pt>
                <c:pt idx="1184">
                  <c:v>1.1696776731683278</c:v>
                </c:pt>
                <c:pt idx="1185">
                  <c:v>1.1671816469595224</c:v>
                </c:pt>
                <c:pt idx="1186">
                  <c:v>1.1655897017747503</c:v>
                </c:pt>
                <c:pt idx="1187">
                  <c:v>1.1565804875657821</c:v>
                </c:pt>
                <c:pt idx="1188">
                  <c:v>1.1591502240623841</c:v>
                </c:pt>
                <c:pt idx="1189">
                  <c:v>1.1562891352235951</c:v>
                </c:pt>
                <c:pt idx="1190">
                  <c:v>1.1638570886399073</c:v>
                </c:pt>
                <c:pt idx="1191">
                  <c:v>1.1662474595081269</c:v>
                </c:pt>
                <c:pt idx="1192">
                  <c:v>1.1811267590095254</c:v>
                </c:pt>
                <c:pt idx="1193">
                  <c:v>1.1835266359374828</c:v>
                </c:pt>
                <c:pt idx="1194">
                  <c:v>1.1916631013035235</c:v>
                </c:pt>
                <c:pt idx="1195">
                  <c:v>1.1870715218460639</c:v>
                </c:pt>
                <c:pt idx="1196">
                  <c:v>1.180639821228197</c:v>
                </c:pt>
                <c:pt idx="1197">
                  <c:v>1.1849411272301731</c:v>
                </c:pt>
                <c:pt idx="1198">
                  <c:v>1.1745992442801951</c:v>
                </c:pt>
                <c:pt idx="1199">
                  <c:v>1.1830947483953103</c:v>
                </c:pt>
                <c:pt idx="1200">
                  <c:v>1.1845417776649065</c:v>
                </c:pt>
                <c:pt idx="1201">
                  <c:v>1.1910466530095174</c:v>
                </c:pt>
                <c:pt idx="1202">
                  <c:v>1.1898076602168088</c:v>
                </c:pt>
                <c:pt idx="1203">
                  <c:v>1.1797812114320398</c:v>
                </c:pt>
                <c:pt idx="1204">
                  <c:v>1.1761374840267074</c:v>
                </c:pt>
                <c:pt idx="1205">
                  <c:v>1.1775455476399292</c:v>
                </c:pt>
                <c:pt idx="1206">
                  <c:v>1.1830347317232386</c:v>
                </c:pt>
                <c:pt idx="1207">
                  <c:v>1.1678542870300399</c:v>
                </c:pt>
                <c:pt idx="1208">
                  <c:v>1.1670584256071654</c:v>
                </c:pt>
                <c:pt idx="1209">
                  <c:v>1.1447320842093687</c:v>
                </c:pt>
                <c:pt idx="1210">
                  <c:v>1.1265198760641146</c:v>
                </c:pt>
                <c:pt idx="1211">
                  <c:v>1.1177484600475462</c:v>
                </c:pt>
                <c:pt idx="1212">
                  <c:v>1.1208073812519499</c:v>
                </c:pt>
                <c:pt idx="1213">
                  <c:v>1.1341802595898347</c:v>
                </c:pt>
                <c:pt idx="1214">
                  <c:v>1.1341057715963501</c:v>
                </c:pt>
                <c:pt idx="1215">
                  <c:v>1.132468632518443</c:v>
                </c:pt>
                <c:pt idx="1216">
                  <c:v>1.1431116800281211</c:v>
                </c:pt>
                <c:pt idx="1217">
                  <c:v>1.1476144198699556</c:v>
                </c:pt>
                <c:pt idx="1218">
                  <c:v>1.1426310979132306</c:v>
                </c:pt>
                <c:pt idx="1219">
                  <c:v>1.148207973161318</c:v>
                </c:pt>
                <c:pt idx="1220">
                  <c:v>1.1675807494184631</c:v>
                </c:pt>
                <c:pt idx="1221">
                  <c:v>1.1592186202738344</c:v>
                </c:pt>
                <c:pt idx="1222">
                  <c:v>1.159921430338873</c:v>
                </c:pt>
                <c:pt idx="1223">
                  <c:v>1.1775419332683101</c:v>
                </c:pt>
                <c:pt idx="1224">
                  <c:v>1.1740250151354927</c:v>
                </c:pt>
                <c:pt idx="1225">
                  <c:v>1.1641175998449256</c:v>
                </c:pt>
                <c:pt idx="1226">
                  <c:v>1.1566518959446703</c:v>
                </c:pt>
                <c:pt idx="1227">
                  <c:v>1.1560969835982993</c:v>
                </c:pt>
                <c:pt idx="1228">
                  <c:v>1.1544675461440383</c:v>
                </c:pt>
                <c:pt idx="1229">
                  <c:v>1.1334851749910986</c:v>
                </c:pt>
                <c:pt idx="1230">
                  <c:v>1.1601343374575495</c:v>
                </c:pt>
                <c:pt idx="1231">
                  <c:v>1.1625653245024288</c:v>
                </c:pt>
                <c:pt idx="1232">
                  <c:v>1.1740617179728163</c:v>
                </c:pt>
                <c:pt idx="1233">
                  <c:v>1.1976221464225159</c:v>
                </c:pt>
                <c:pt idx="1234">
                  <c:v>1.1783062616310702</c:v>
                </c:pt>
                <c:pt idx="1235">
                  <c:v>1.1494906278355186</c:v>
                </c:pt>
                <c:pt idx="1236">
                  <c:v>1.1647014973395478</c:v>
                </c:pt>
                <c:pt idx="1237">
                  <c:v>1.1516639473415851</c:v>
                </c:pt>
                <c:pt idx="1238">
                  <c:v>1.1387904402172651</c:v>
                </c:pt>
                <c:pt idx="1239">
                  <c:v>1.1306484329243323</c:v>
                </c:pt>
                <c:pt idx="1240">
                  <c:v>1.1018618887749558</c:v>
                </c:pt>
                <c:pt idx="1241">
                  <c:v>1.0951978089096601</c:v>
                </c:pt>
                <c:pt idx="1242">
                  <c:v>1.0837031600517617</c:v>
                </c:pt>
                <c:pt idx="1243">
                  <c:v>1.0667938339656733</c:v>
                </c:pt>
                <c:pt idx="1244">
                  <c:v>1.0799374733771949</c:v>
                </c:pt>
                <c:pt idx="1245">
                  <c:v>1.0634787117380469</c:v>
                </c:pt>
                <c:pt idx="1246">
                  <c:v>1.0801152253593889</c:v>
                </c:pt>
                <c:pt idx="1247">
                  <c:v>1.0990245796198661</c:v>
                </c:pt>
                <c:pt idx="1248">
                  <c:v>1.0959167678290531</c:v>
                </c:pt>
                <c:pt idx="1249">
                  <c:v>1.1003824983759447</c:v>
                </c:pt>
                <c:pt idx="1250">
                  <c:v>1.0953067062120345</c:v>
                </c:pt>
                <c:pt idx="1251">
                  <c:v>1.0920875995979684</c:v>
                </c:pt>
                <c:pt idx="1252">
                  <c:v>1.0900791800560454</c:v>
                </c:pt>
                <c:pt idx="1253">
                  <c:v>1.1005831347244583</c:v>
                </c:pt>
                <c:pt idx="1254">
                  <c:v>1.0971309735184644</c:v>
                </c:pt>
                <c:pt idx="1255">
                  <c:v>1.1132503150450164</c:v>
                </c:pt>
                <c:pt idx="1256">
                  <c:v>1.1080566254037312</c:v>
                </c:pt>
                <c:pt idx="1257">
                  <c:v>1.1109349798384038</c:v>
                </c:pt>
                <c:pt idx="1258">
                  <c:v>1.1104803152717779</c:v>
                </c:pt>
                <c:pt idx="1259">
                  <c:v>1.105286711766875</c:v>
                </c:pt>
                <c:pt idx="1260">
                  <c:v>1.1170130200206601</c:v>
                </c:pt>
                <c:pt idx="1261">
                  <c:v>1.1118078918314065</c:v>
                </c:pt>
                <c:pt idx="1262">
                  <c:v>1.1117331451774808</c:v>
                </c:pt>
                <c:pt idx="1263">
                  <c:v>1.1226175650063197</c:v>
                </c:pt>
                <c:pt idx="1264">
                  <c:v>1.1253223430479138</c:v>
                </c:pt>
                <c:pt idx="1265">
                  <c:v>1.1164397318059518</c:v>
                </c:pt>
                <c:pt idx="1266">
                  <c:v>1.1217740345964875</c:v>
                </c:pt>
                <c:pt idx="1267">
                  <c:v>1.1202043724046005</c:v>
                </c:pt>
                <c:pt idx="1268">
                  <c:v>1.1125102506149442</c:v>
                </c:pt>
                <c:pt idx="1269">
                  <c:v>1.1199471911761472</c:v>
                </c:pt>
                <c:pt idx="1270">
                  <c:v>1.1272034241255724</c:v>
                </c:pt>
                <c:pt idx="1271">
                  <c:v>1.1327369953996398</c:v>
                </c:pt>
                <c:pt idx="1272">
                  <c:v>1.1386523540369156</c:v>
                </c:pt>
                <c:pt idx="1273">
                  <c:v>1.1364150229771104</c:v>
                </c:pt>
                <c:pt idx="1274">
                  <c:v>1.1352984604361127</c:v>
                </c:pt>
                <c:pt idx="1275">
                  <c:v>1.1421906627089211</c:v>
                </c:pt>
                <c:pt idx="1276">
                  <c:v>1.1423397781415168</c:v>
                </c:pt>
                <c:pt idx="1277">
                  <c:v>1.1409987020643775</c:v>
                </c:pt>
                <c:pt idx="1278">
                  <c:v>1.1409614377848241</c:v>
                </c:pt>
                <c:pt idx="1279">
                  <c:v>1.1304156122281876</c:v>
                </c:pt>
                <c:pt idx="1280">
                  <c:v>1.1232971729437726</c:v>
                </c:pt>
                <c:pt idx="1281">
                  <c:v>1.1306411785404231</c:v>
                </c:pt>
                <c:pt idx="1282">
                  <c:v>1.1358299011076014</c:v>
                </c:pt>
                <c:pt idx="1283">
                  <c:v>1.1345330843776362</c:v>
                </c:pt>
                <c:pt idx="1284">
                  <c:v>1.1316809538266921</c:v>
                </c:pt>
                <c:pt idx="1285">
                  <c:v>1.1152200321978603</c:v>
                </c:pt>
                <c:pt idx="1286">
                  <c:v>1.1154805628421454</c:v>
                </c:pt>
                <c:pt idx="1287">
                  <c:v>1.1222296162415235</c:v>
                </c:pt>
                <c:pt idx="1288">
                  <c:v>1.1195828482786898</c:v>
                </c:pt>
                <c:pt idx="1289">
                  <c:v>1.1223772970220807</c:v>
                </c:pt>
                <c:pt idx="1290">
                  <c:v>1.1233835658088012</c:v>
                </c:pt>
                <c:pt idx="1291">
                  <c:v>1.1423508900929413</c:v>
                </c:pt>
                <c:pt idx="1292">
                  <c:v>1.1477172940864093</c:v>
                </c:pt>
                <c:pt idx="1293">
                  <c:v>1.1492802419802297</c:v>
                </c:pt>
                <c:pt idx="1294">
                  <c:v>1.1477922260782927</c:v>
                </c:pt>
                <c:pt idx="1295">
                  <c:v>1.1517350209620594</c:v>
                </c:pt>
                <c:pt idx="1296">
                  <c:v>1.1566083813331898</c:v>
                </c:pt>
                <c:pt idx="1297">
                  <c:v>1.163053321992636</c:v>
                </c:pt>
                <c:pt idx="1298">
                  <c:v>1.1575143001562702</c:v>
                </c:pt>
                <c:pt idx="1299">
                  <c:v>1.1467367341995269</c:v>
                </c:pt>
                <c:pt idx="1300">
                  <c:v>1.1513466414485589</c:v>
                </c:pt>
                <c:pt idx="1301">
                  <c:v>1.1352717015879539</c:v>
                </c:pt>
                <c:pt idx="1302">
                  <c:v>1.1411707874567263</c:v>
                </c:pt>
                <c:pt idx="1303">
                  <c:v>1.142758161784617</c:v>
                </c:pt>
                <c:pt idx="1304">
                  <c:v>1.1474432750963635</c:v>
                </c:pt>
                <c:pt idx="1305">
                  <c:v>1.1574772754508507</c:v>
                </c:pt>
                <c:pt idx="1306">
                  <c:v>1.1564189051503988</c:v>
                </c:pt>
                <c:pt idx="1307">
                  <c:v>1.158592306378837</c:v>
                </c:pt>
                <c:pt idx="1308">
                  <c:v>1.1681309857738589</c:v>
                </c:pt>
                <c:pt idx="1309">
                  <c:v>1.1595864705706695</c:v>
                </c:pt>
                <c:pt idx="1310">
                  <c:v>1.1658438411567937</c:v>
                </c:pt>
                <c:pt idx="1311">
                  <c:v>1.1910730556040627</c:v>
                </c:pt>
                <c:pt idx="1312">
                  <c:v>1.2149400196740194</c:v>
                </c:pt>
                <c:pt idx="1313">
                  <c:v>1.2421432913271844</c:v>
                </c:pt>
                <c:pt idx="1314">
                  <c:v>1.3062893219174347</c:v>
                </c:pt>
                <c:pt idx="1315">
                  <c:v>1.2997801040896979</c:v>
                </c:pt>
                <c:pt idx="1316">
                  <c:v>1.297150265195876</c:v>
                </c:pt>
                <c:pt idx="1317">
                  <c:v>1.3195595910139464</c:v>
                </c:pt>
                <c:pt idx="1318">
                  <c:v>1.2909907557560278</c:v>
                </c:pt>
                <c:pt idx="1319">
                  <c:v>1.3064552869680865</c:v>
                </c:pt>
                <c:pt idx="1320">
                  <c:v>1.2986206208027746</c:v>
                </c:pt>
                <c:pt idx="1321">
                  <c:v>1.2908474537476735</c:v>
                </c:pt>
                <c:pt idx="1322">
                  <c:v>1.2648696933388552</c:v>
                </c:pt>
                <c:pt idx="1323">
                  <c:v>1.2683059153177048</c:v>
                </c:pt>
                <c:pt idx="1324">
                  <c:v>1.2978299821265065</c:v>
                </c:pt>
                <c:pt idx="1325">
                  <c:v>1.2988126820734309</c:v>
                </c:pt>
                <c:pt idx="1326">
                  <c:v>1.2997917768090146</c:v>
                </c:pt>
                <c:pt idx="1327">
                  <c:v>1.3001912735732684</c:v>
                </c:pt>
                <c:pt idx="1328">
                  <c:v>1.2623506771097701</c:v>
                </c:pt>
                <c:pt idx="1329">
                  <c:v>1.2627503080804294</c:v>
                </c:pt>
                <c:pt idx="1330">
                  <c:v>1.2678893657909687</c:v>
                </c:pt>
                <c:pt idx="1331">
                  <c:v>1.2861876049554928</c:v>
                </c:pt>
                <c:pt idx="1332">
                  <c:v>1.2825806236234156</c:v>
                </c:pt>
                <c:pt idx="1333">
                  <c:v>1.2882540372766698</c:v>
                </c:pt>
                <c:pt idx="1334">
                  <c:v>1.2981917130592107</c:v>
                </c:pt>
                <c:pt idx="1335">
                  <c:v>1.3089585981953302</c:v>
                </c:pt>
                <c:pt idx="1336">
                  <c:v>1.3011811527947703</c:v>
                </c:pt>
                <c:pt idx="1337">
                  <c:v>1.3016534205253458</c:v>
                </c:pt>
                <c:pt idx="1338">
                  <c:v>1.2919453414822308</c:v>
                </c:pt>
                <c:pt idx="1339">
                  <c:v>1.2997621805185133</c:v>
                </c:pt>
                <c:pt idx="1340">
                  <c:v>1.2910627870630451</c:v>
                </c:pt>
                <c:pt idx="1341">
                  <c:v>1.2870601798559145</c:v>
                </c:pt>
                <c:pt idx="1342">
                  <c:v>1.2829809691460567</c:v>
                </c:pt>
                <c:pt idx="1343">
                  <c:v>1.3029416643498037</c:v>
                </c:pt>
                <c:pt idx="1344">
                  <c:v>1.3286993776163794</c:v>
                </c:pt>
                <c:pt idx="1345">
                  <c:v>1.3276166754002761</c:v>
                </c:pt>
                <c:pt idx="1346">
                  <c:v>1.3110491394148422</c:v>
                </c:pt>
                <c:pt idx="1347">
                  <c:v>1.3009287626168593</c:v>
                </c:pt>
                <c:pt idx="1348">
                  <c:v>1.3074660748318174</c:v>
                </c:pt>
                <c:pt idx="1349">
                  <c:v>1.3104860135037046</c:v>
                </c:pt>
                <c:pt idx="1350">
                  <c:v>1.3136498399663952</c:v>
                </c:pt>
                <c:pt idx="1351">
                  <c:v>1.3037523086801537</c:v>
                </c:pt>
                <c:pt idx="1352">
                  <c:v>1.307644834191374</c:v>
                </c:pt>
                <c:pt idx="1353">
                  <c:v>1.3337182724363046</c:v>
                </c:pt>
                <c:pt idx="1354">
                  <c:v>1.3247625985520475</c:v>
                </c:pt>
                <c:pt idx="1355">
                  <c:v>1.3262150776364947</c:v>
                </c:pt>
                <c:pt idx="1356">
                  <c:v>1.3239968705996883</c:v>
                </c:pt>
                <c:pt idx="1357">
                  <c:v>1.3213439198381629</c:v>
                </c:pt>
                <c:pt idx="1358">
                  <c:v>1.3105822210399702</c:v>
                </c:pt>
                <c:pt idx="1359">
                  <c:v>1.2933075232997653</c:v>
                </c:pt>
                <c:pt idx="1360">
                  <c:v>1.3033170236658398</c:v>
                </c:pt>
                <c:pt idx="1361">
                  <c:v>1.2870937805188678</c:v>
                </c:pt>
                <c:pt idx="1362">
                  <c:v>1.2895711187284873</c:v>
                </c:pt>
                <c:pt idx="1363">
                  <c:v>1.2941668948017946</c:v>
                </c:pt>
                <c:pt idx="1364">
                  <c:v>1.3032084686514289</c:v>
                </c:pt>
                <c:pt idx="1365">
                  <c:v>1.3094648703252232</c:v>
                </c:pt>
                <c:pt idx="1366">
                  <c:v>1.3028484511395468</c:v>
                </c:pt>
                <c:pt idx="1367">
                  <c:v>1.2952512061585695</c:v>
                </c:pt>
                <c:pt idx="1368">
                  <c:v>1.3203538161175115</c:v>
                </c:pt>
                <c:pt idx="1369">
                  <c:v>1.308024837668768</c:v>
                </c:pt>
                <c:pt idx="1370">
                  <c:v>1.296832239094251</c:v>
                </c:pt>
                <c:pt idx="1371">
                  <c:v>1.2971579726729521</c:v>
                </c:pt>
                <c:pt idx="1372">
                  <c:v>1.2816765107911114</c:v>
                </c:pt>
                <c:pt idx="1373">
                  <c:v>1.2844680050231094</c:v>
                </c:pt>
                <c:pt idx="1374">
                  <c:v>1.2903114947618948</c:v>
                </c:pt>
                <c:pt idx="1375">
                  <c:v>1.2885700074389388</c:v>
                </c:pt>
                <c:pt idx="1376">
                  <c:v>1.2863580506169021</c:v>
                </c:pt>
                <c:pt idx="1377">
                  <c:v>1.2977088553430376</c:v>
                </c:pt>
                <c:pt idx="1378">
                  <c:v>1.3334522126921817</c:v>
                </c:pt>
                <c:pt idx="1379">
                  <c:v>1.3322908554731436</c:v>
                </c:pt>
                <c:pt idx="1380">
                  <c:v>1.3277671811246785</c:v>
                </c:pt>
                <c:pt idx="1381">
                  <c:v>1.3282741573760661</c:v>
                </c:pt>
                <c:pt idx="1382">
                  <c:v>1.3308465907428695</c:v>
                </c:pt>
                <c:pt idx="1383">
                  <c:v>1.3222915754257616</c:v>
                </c:pt>
                <c:pt idx="1384">
                  <c:v>1.3226149048425453</c:v>
                </c:pt>
                <c:pt idx="1385">
                  <c:v>1.329060659811107</c:v>
                </c:pt>
                <c:pt idx="1386">
                  <c:v>1.32538667429139</c:v>
                </c:pt>
                <c:pt idx="1387">
                  <c:v>1.3211391131069725</c:v>
                </c:pt>
                <c:pt idx="1388">
                  <c:v>1.3052894782022102</c:v>
                </c:pt>
                <c:pt idx="1389">
                  <c:v>1.303308087926571</c:v>
                </c:pt>
                <c:pt idx="1390">
                  <c:v>1.3004921383947528</c:v>
                </c:pt>
                <c:pt idx="1391">
                  <c:v>1.3122280632515666</c:v>
                </c:pt>
                <c:pt idx="1392">
                  <c:v>1.2983635243075649</c:v>
                </c:pt>
                <c:pt idx="1393">
                  <c:v>1.2931680641854544</c:v>
                </c:pt>
                <c:pt idx="1394">
                  <c:v>1.3035775135579903</c:v>
                </c:pt>
                <c:pt idx="1395">
                  <c:v>1.3103743422523293</c:v>
                </c:pt>
                <c:pt idx="1396">
                  <c:v>1.3219675390789807</c:v>
                </c:pt>
                <c:pt idx="1397">
                  <c:v>1.3184288114409113</c:v>
                </c:pt>
                <c:pt idx="1398">
                  <c:v>1.3379099954460472</c:v>
                </c:pt>
                <c:pt idx="1399">
                  <c:v>1.3374876867652752</c:v>
                </c:pt>
                <c:pt idx="1400">
                  <c:v>1.3369470736389597</c:v>
                </c:pt>
                <c:pt idx="1401">
                  <c:v>1.3308556566983363</c:v>
                </c:pt>
                <c:pt idx="1402">
                  <c:v>1.3098023773373999</c:v>
                </c:pt>
                <c:pt idx="1403">
                  <c:v>1.3239373894585542</c:v>
                </c:pt>
                <c:pt idx="1404">
                  <c:v>1.3230434822311625</c:v>
                </c:pt>
                <c:pt idx="1405">
                  <c:v>1.3236866851945466</c:v>
                </c:pt>
                <c:pt idx="1406">
                  <c:v>1.3300828604631416</c:v>
                </c:pt>
                <c:pt idx="1407">
                  <c:v>1.3310473746031628</c:v>
                </c:pt>
                <c:pt idx="1408">
                  <c:v>1.3470389330740855</c:v>
                </c:pt>
                <c:pt idx="1409">
                  <c:v>1.3383632161751859</c:v>
                </c:pt>
                <c:pt idx="1410">
                  <c:v>1.3308090290589651</c:v>
                </c:pt>
                <c:pt idx="1411">
                  <c:v>1.3390155081204607</c:v>
                </c:pt>
                <c:pt idx="1412">
                  <c:v>1.3577639250483999</c:v>
                </c:pt>
                <c:pt idx="1413">
                  <c:v>1.3297434413955893</c:v>
                </c:pt>
                <c:pt idx="1414">
                  <c:v>1.3545489006251346</c:v>
                </c:pt>
                <c:pt idx="1415">
                  <c:v>1.3513856915272615</c:v>
                </c:pt>
                <c:pt idx="1416">
                  <c:v>1.3490743905281908</c:v>
                </c:pt>
                <c:pt idx="1417">
                  <c:v>1.3506030464379823</c:v>
                </c:pt>
                <c:pt idx="1418">
                  <c:v>1.3399682647563231</c:v>
                </c:pt>
                <c:pt idx="1419">
                  <c:v>1.3357703134634487</c:v>
                </c:pt>
                <c:pt idx="1420">
                  <c:v>1.3259030813506192</c:v>
                </c:pt>
                <c:pt idx="1421">
                  <c:v>1.3207352302555022</c:v>
                </c:pt>
                <c:pt idx="1422">
                  <c:v>1.312068941784353</c:v>
                </c:pt>
                <c:pt idx="1423">
                  <c:v>1.3217338738961364</c:v>
                </c:pt>
                <c:pt idx="1424">
                  <c:v>1.3230116178839635</c:v>
                </c:pt>
                <c:pt idx="1425">
                  <c:v>1.3285481668767896</c:v>
                </c:pt>
                <c:pt idx="1426">
                  <c:v>1.3442696644252969</c:v>
                </c:pt>
                <c:pt idx="1427">
                  <c:v>1.3343708237148255</c:v>
                </c:pt>
                <c:pt idx="1428">
                  <c:v>1.3365309796624429</c:v>
                </c:pt>
                <c:pt idx="1429">
                  <c:v>1.3226340779230055</c:v>
                </c:pt>
                <c:pt idx="1430">
                  <c:v>1.330854676525044</c:v>
                </c:pt>
                <c:pt idx="1431">
                  <c:v>1.328228162460459</c:v>
                </c:pt>
                <c:pt idx="1432">
                  <c:v>1.3356784188560258</c:v>
                </c:pt>
                <c:pt idx="1433">
                  <c:v>1.3385892830168218</c:v>
                </c:pt>
                <c:pt idx="1434">
                  <c:v>1.336212205202971</c:v>
                </c:pt>
                <c:pt idx="1435">
                  <c:v>1.3529905465329399</c:v>
                </c:pt>
                <c:pt idx="1436">
                  <c:v>1.3758020890455567</c:v>
                </c:pt>
                <c:pt idx="1437">
                  <c:v>1.3754477027323362</c:v>
                </c:pt>
                <c:pt idx="1438">
                  <c:v>1.3888791878876867</c:v>
                </c:pt>
                <c:pt idx="1439">
                  <c:v>1.4064649952922343</c:v>
                </c:pt>
                <c:pt idx="1440">
                  <c:v>1.4280554047178855</c:v>
                </c:pt>
                <c:pt idx="1441">
                  <c:v>1.4230947488983952</c:v>
                </c:pt>
                <c:pt idx="1442">
                  <c:v>1.4200037219674206</c:v>
                </c:pt>
                <c:pt idx="1443">
                  <c:v>1.4623904239626659</c:v>
                </c:pt>
                <c:pt idx="1444">
                  <c:v>1.4518676526911478</c:v>
                </c:pt>
                <c:pt idx="1445">
                  <c:v>1.4321098153542415</c:v>
                </c:pt>
                <c:pt idx="1446">
                  <c:v>1.4335147950123976</c:v>
                </c:pt>
                <c:pt idx="1447">
                  <c:v>1.4448097683649679</c:v>
                </c:pt>
                <c:pt idx="1448">
                  <c:v>1.4342311376403452</c:v>
                </c:pt>
                <c:pt idx="1449">
                  <c:v>1.4351763252223579</c:v>
                </c:pt>
                <c:pt idx="1450">
                  <c:v>1.4454826972363433</c:v>
                </c:pt>
                <c:pt idx="1451">
                  <c:v>1.4430280907445059</c:v>
                </c:pt>
                <c:pt idx="1452">
                  <c:v>1.460664400888916</c:v>
                </c:pt>
                <c:pt idx="1453">
                  <c:v>1.4341203007363483</c:v>
                </c:pt>
                <c:pt idx="1454">
                  <c:v>1.4358689293860132</c:v>
                </c:pt>
                <c:pt idx="1455">
                  <c:v>1.4162123691938124</c:v>
                </c:pt>
                <c:pt idx="1456">
                  <c:v>1.4074724059343351</c:v>
                </c:pt>
                <c:pt idx="1457">
                  <c:v>1.4154514145492882</c:v>
                </c:pt>
                <c:pt idx="1458">
                  <c:v>1.4212099063445727</c:v>
                </c:pt>
                <c:pt idx="1459">
                  <c:v>1.424988433242574</c:v>
                </c:pt>
                <c:pt idx="1460">
                  <c:v>1.4243527412174541</c:v>
                </c:pt>
                <c:pt idx="1461">
                  <c:v>1.4481538694635478</c:v>
                </c:pt>
                <c:pt idx="1462">
                  <c:v>1.4625249590958502</c:v>
                </c:pt>
                <c:pt idx="1463">
                  <c:v>1.4843211581881877</c:v>
                </c:pt>
                <c:pt idx="1464">
                  <c:v>1.5085719497207859</c:v>
                </c:pt>
                <c:pt idx="1465">
                  <c:v>1.507582856084613</c:v>
                </c:pt>
                <c:pt idx="1466">
                  <c:v>1.5029566082653356</c:v>
                </c:pt>
                <c:pt idx="1467">
                  <c:v>1.4736368470223644</c:v>
                </c:pt>
                <c:pt idx="1468">
                  <c:v>1.4769402563567806</c:v>
                </c:pt>
                <c:pt idx="1469">
                  <c:v>1.449954164840755</c:v>
                </c:pt>
                <c:pt idx="1470">
                  <c:v>1.4665426505409964</c:v>
                </c:pt>
                <c:pt idx="1471">
                  <c:v>1.4384796756320137</c:v>
                </c:pt>
                <c:pt idx="1472">
                  <c:v>1.4442660976967652</c:v>
                </c:pt>
                <c:pt idx="1473">
                  <c:v>1.4244796333106811</c:v>
                </c:pt>
                <c:pt idx="1474">
                  <c:v>1.4555533443613999</c:v>
                </c:pt>
                <c:pt idx="1475">
                  <c:v>1.4222180685173798</c:v>
                </c:pt>
                <c:pt idx="1476">
                  <c:v>1.4162918326465761</c:v>
                </c:pt>
                <c:pt idx="1477">
                  <c:v>1.386407458259258</c:v>
                </c:pt>
                <c:pt idx="1478">
                  <c:v>1.3690904321042499</c:v>
                </c:pt>
                <c:pt idx="1479">
                  <c:v>1.3736655530943858</c:v>
                </c:pt>
                <c:pt idx="1480">
                  <c:v>1.4041296535930576</c:v>
                </c:pt>
                <c:pt idx="1481">
                  <c:v>1.4048565773966273</c:v>
                </c:pt>
                <c:pt idx="1482">
                  <c:v>1.3837342703875355</c:v>
                </c:pt>
                <c:pt idx="1483">
                  <c:v>1.3896441441900864</c:v>
                </c:pt>
                <c:pt idx="1484">
                  <c:v>1.3887470578565393</c:v>
                </c:pt>
                <c:pt idx="1485">
                  <c:v>1.3922266919008768</c:v>
                </c:pt>
                <c:pt idx="1486">
                  <c:v>1.3694296534350976</c:v>
                </c:pt>
                <c:pt idx="1487">
                  <c:v>1.3749225352937577</c:v>
                </c:pt>
                <c:pt idx="1488">
                  <c:v>1.3675692722853006</c:v>
                </c:pt>
                <c:pt idx="1489">
                  <c:v>1.3522167917801</c:v>
                </c:pt>
                <c:pt idx="1490">
                  <c:v>1.3504780161964904</c:v>
                </c:pt>
                <c:pt idx="1491">
                  <c:v>1.3681392403467763</c:v>
                </c:pt>
                <c:pt idx="1492">
                  <c:v>1.3698076851420591</c:v>
                </c:pt>
                <c:pt idx="1493">
                  <c:v>1.3832123803137488</c:v>
                </c:pt>
                <c:pt idx="1494">
                  <c:v>1.3715837847958645</c:v>
                </c:pt>
                <c:pt idx="1495">
                  <c:v>1.3837829770691257</c:v>
                </c:pt>
                <c:pt idx="1496">
                  <c:v>1.3956647049395825</c:v>
                </c:pt>
                <c:pt idx="1497">
                  <c:v>1.3872666592047931</c:v>
                </c:pt>
                <c:pt idx="1498">
                  <c:v>1.3745330368384523</c:v>
                </c:pt>
                <c:pt idx="1499">
                  <c:v>1.3801070919599805</c:v>
                </c:pt>
                <c:pt idx="1500">
                  <c:v>1.362178166706062</c:v>
                </c:pt>
                <c:pt idx="1501">
                  <c:v>1.3487800253658049</c:v>
                </c:pt>
                <c:pt idx="1502">
                  <c:v>1.3422552840500588</c:v>
                </c:pt>
                <c:pt idx="1503">
                  <c:v>1.3439239166074013</c:v>
                </c:pt>
                <c:pt idx="1504">
                  <c:v>1.3312811977591217</c:v>
                </c:pt>
                <c:pt idx="1505">
                  <c:v>1.3363683041112373</c:v>
                </c:pt>
                <c:pt idx="1506">
                  <c:v>1.3597846517345251</c:v>
                </c:pt>
                <c:pt idx="1507">
                  <c:v>1.3574688867188915</c:v>
                </c:pt>
                <c:pt idx="1508">
                  <c:v>1.3597456095542153</c:v>
                </c:pt>
                <c:pt idx="1509">
                  <c:v>1.3546490575757384</c:v>
                </c:pt>
                <c:pt idx="1510">
                  <c:v>1.3644447672880125</c:v>
                </c:pt>
                <c:pt idx="1511">
                  <c:v>1.3470138739113666</c:v>
                </c:pt>
                <c:pt idx="1512">
                  <c:v>1.3488930180367118</c:v>
                </c:pt>
                <c:pt idx="1513">
                  <c:v>1.3488206595188621</c:v>
                </c:pt>
                <c:pt idx="1514">
                  <c:v>1.3625674504873202</c:v>
                </c:pt>
                <c:pt idx="1515">
                  <c:v>1.35218519868158</c:v>
                </c:pt>
                <c:pt idx="1516">
                  <c:v>1.3380898088987014</c:v>
                </c:pt>
                <c:pt idx="1517">
                  <c:v>1.3242583764948002</c:v>
                </c:pt>
                <c:pt idx="1518">
                  <c:v>1.3237862468162636</c:v>
                </c:pt>
                <c:pt idx="1519">
                  <c:v>1.3341478400673314</c:v>
                </c:pt>
                <c:pt idx="1520">
                  <c:v>1.3385835708617115</c:v>
                </c:pt>
                <c:pt idx="1521">
                  <c:v>1.3260830551102263</c:v>
                </c:pt>
                <c:pt idx="1522">
                  <c:v>1.3586353125479198</c:v>
                </c:pt>
                <c:pt idx="1523">
                  <c:v>1.3697921983507593</c:v>
                </c:pt>
                <c:pt idx="1524">
                  <c:v>1.3688933067155578</c:v>
                </c:pt>
                <c:pt idx="1525">
                  <c:v>1.3615822863766767</c:v>
                </c:pt>
                <c:pt idx="1526">
                  <c:v>1.3650516541304776</c:v>
                </c:pt>
                <c:pt idx="1527">
                  <c:v>1.3522488021239973</c:v>
                </c:pt>
                <c:pt idx="1528">
                  <c:v>1.3561175146396316</c:v>
                </c:pt>
                <c:pt idx="1529">
                  <c:v>1.4041559132620096</c:v>
                </c:pt>
                <c:pt idx="1530">
                  <c:v>1.4086766985590538</c:v>
                </c:pt>
                <c:pt idx="1531">
                  <c:v>1.4117770093951554</c:v>
                </c:pt>
                <c:pt idx="1532">
                  <c:v>1.4095776203531505</c:v>
                </c:pt>
                <c:pt idx="1533">
                  <c:v>1.4051092456752958</c:v>
                </c:pt>
                <c:pt idx="1534">
                  <c:v>1.4054336538773773</c:v>
                </c:pt>
                <c:pt idx="1535">
                  <c:v>1.3962023967634454</c:v>
                </c:pt>
                <c:pt idx="1536">
                  <c:v>1.3858884726629617</c:v>
                </c:pt>
                <c:pt idx="1537">
                  <c:v>1.3916272010675816</c:v>
                </c:pt>
                <c:pt idx="1538">
                  <c:v>1.3887017783443638</c:v>
                </c:pt>
                <c:pt idx="1539">
                  <c:v>1.3812293710181489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57-4829-96BA-0BECED599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471527"/>
        <c:axId val="364474479"/>
      </c:lineChart>
      <c:dateAx>
        <c:axId val="364471527"/>
        <c:scaling>
          <c:orientation val="minMax"/>
          <c:min val="42373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474479"/>
        <c:crosses val="autoZero"/>
        <c:auto val="0"/>
        <c:lblOffset val="100"/>
        <c:baseTimeUnit val="days"/>
      </c:dateAx>
      <c:valAx>
        <c:axId val="36447447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4471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/>
              <a:t>2015/04/16 - 2021/06/08</a:t>
            </a:r>
            <a:endParaRPr lang="zh-CN" alt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Sheet2!$A$2:$A$1541</c:f>
              <c:numCache>
                <c:formatCode>m/d/yyyy</c:formatCode>
                <c:ptCount val="154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</c:numCache>
            </c:numRef>
          </c:cat>
          <c:val>
            <c:numRef>
              <c:f>Sheet2!$C$2:$C$1541</c:f>
              <c:numCache>
                <c:formatCode>General</c:formatCode>
                <c:ptCount val="1540"/>
                <c:pt idx="0">
                  <c:v>1</c:v>
                </c:pt>
                <c:pt idx="1">
                  <c:v>1.0127186009538951</c:v>
                </c:pt>
                <c:pt idx="2">
                  <c:v>0.98664546899841021</c:v>
                </c:pt>
                <c:pt idx="3">
                  <c:v>0.99872813990461051</c:v>
                </c:pt>
                <c:pt idx="4">
                  <c:v>1.0305246422893479</c:v>
                </c:pt>
                <c:pt idx="5">
                  <c:v>1.021303656597774</c:v>
                </c:pt>
                <c:pt idx="6">
                  <c:v>1.0082670906200319</c:v>
                </c:pt>
                <c:pt idx="7">
                  <c:v>1.0349761526232111</c:v>
                </c:pt>
                <c:pt idx="8">
                  <c:v>1.026391096979332</c:v>
                </c:pt>
                <c:pt idx="9">
                  <c:v>1.023847376788553</c:v>
                </c:pt>
                <c:pt idx="10">
                  <c:v>1.0168521462639111</c:v>
                </c:pt>
                <c:pt idx="11">
                  <c:v>1.020985691573927</c:v>
                </c:pt>
                <c:pt idx="12">
                  <c:v>0.98441971383147853</c:v>
                </c:pt>
                <c:pt idx="13">
                  <c:v>0.98028616852146266</c:v>
                </c:pt>
                <c:pt idx="14">
                  <c:v>0.96820349761526225</c:v>
                </c:pt>
                <c:pt idx="15">
                  <c:v>0.97138314785373614</c:v>
                </c:pt>
                <c:pt idx="16">
                  <c:v>0.98887122416534179</c:v>
                </c:pt>
                <c:pt idx="17">
                  <c:v>0.99491255961844194</c:v>
                </c:pt>
                <c:pt idx="18">
                  <c:v>0.98060413354531006</c:v>
                </c:pt>
                <c:pt idx="19">
                  <c:v>0.97710651828298889</c:v>
                </c:pt>
                <c:pt idx="20">
                  <c:v>0.95580286168521456</c:v>
                </c:pt>
                <c:pt idx="21">
                  <c:v>0.93672496025437202</c:v>
                </c:pt>
                <c:pt idx="22">
                  <c:v>0.9748807631160572</c:v>
                </c:pt>
                <c:pt idx="23">
                  <c:v>0.9748807631160572</c:v>
                </c:pt>
                <c:pt idx="24">
                  <c:v>0.98696343402225761</c:v>
                </c:pt>
                <c:pt idx="25">
                  <c:v>1.017170111287758</c:v>
                </c:pt>
                <c:pt idx="26">
                  <c:v>1.050238473767886</c:v>
                </c:pt>
                <c:pt idx="27">
                  <c:v>1.0556438791732909</c:v>
                </c:pt>
                <c:pt idx="28">
                  <c:v>1.0445151033386331</c:v>
                </c:pt>
                <c:pt idx="29">
                  <c:v>0.97901430842607318</c:v>
                </c:pt>
                <c:pt idx="30">
                  <c:v>0.9748807631160572</c:v>
                </c:pt>
                <c:pt idx="31">
                  <c:v>1.0168521462639111</c:v>
                </c:pt>
                <c:pt idx="32">
                  <c:v>1.020349761526232</c:v>
                </c:pt>
                <c:pt idx="33">
                  <c:v>1.0146263910969791</c:v>
                </c:pt>
                <c:pt idx="34">
                  <c:v>1.0362480127186009</c:v>
                </c:pt>
                <c:pt idx="35">
                  <c:v>1.0346581875993639</c:v>
                </c:pt>
                <c:pt idx="36">
                  <c:v>1.08966613672496</c:v>
                </c:pt>
                <c:pt idx="37">
                  <c:v>1.068680445151033</c:v>
                </c:pt>
                <c:pt idx="38">
                  <c:v>1.0556438791732909</c:v>
                </c:pt>
                <c:pt idx="39">
                  <c:v>1.049284578696343</c:v>
                </c:pt>
                <c:pt idx="40">
                  <c:v>1.0534181240063589</c:v>
                </c:pt>
                <c:pt idx="41">
                  <c:v>1.022575516693164</c:v>
                </c:pt>
                <c:pt idx="42">
                  <c:v>1.000953895071542</c:v>
                </c:pt>
                <c:pt idx="43">
                  <c:v>1.0095389507154211</c:v>
                </c:pt>
                <c:pt idx="44">
                  <c:v>0.96724960254372017</c:v>
                </c:pt>
                <c:pt idx="45">
                  <c:v>0.91383147853736091</c:v>
                </c:pt>
                <c:pt idx="46">
                  <c:v>0.94626391096979334</c:v>
                </c:pt>
                <c:pt idx="47">
                  <c:v>0.95961844197138313</c:v>
                </c:pt>
                <c:pt idx="48">
                  <c:v>0.92813990461049289</c:v>
                </c:pt>
                <c:pt idx="49">
                  <c:v>0.85405405405405399</c:v>
                </c:pt>
                <c:pt idx="50">
                  <c:v>0.84578696343402227</c:v>
                </c:pt>
                <c:pt idx="51">
                  <c:v>0.90651828298887116</c:v>
                </c:pt>
                <c:pt idx="52">
                  <c:v>0.86740858505564389</c:v>
                </c:pt>
                <c:pt idx="53">
                  <c:v>0.8534181240063593</c:v>
                </c:pt>
                <c:pt idx="54">
                  <c:v>0.82003179650238478</c:v>
                </c:pt>
                <c:pt idx="55">
                  <c:v>0.87186009538950715</c:v>
                </c:pt>
                <c:pt idx="56">
                  <c:v>0.88712241653418122</c:v>
                </c:pt>
                <c:pt idx="57">
                  <c:v>0.82798092209856922</c:v>
                </c:pt>
                <c:pt idx="58">
                  <c:v>0.88775834658187591</c:v>
                </c:pt>
                <c:pt idx="59">
                  <c:v>0.92368839427662952</c:v>
                </c:pt>
                <c:pt idx="60">
                  <c:v>0.91001589825119245</c:v>
                </c:pt>
                <c:pt idx="61">
                  <c:v>0.8782193958664547</c:v>
                </c:pt>
                <c:pt idx="62">
                  <c:v>0.87408585055643884</c:v>
                </c:pt>
                <c:pt idx="63">
                  <c:v>0.87122416534181246</c:v>
                </c:pt>
                <c:pt idx="64">
                  <c:v>0.89125596184419709</c:v>
                </c:pt>
                <c:pt idx="65">
                  <c:v>0.88298887122416536</c:v>
                </c:pt>
                <c:pt idx="66">
                  <c:v>0.88012718600953888</c:v>
                </c:pt>
                <c:pt idx="67">
                  <c:v>0.87027027027027026</c:v>
                </c:pt>
                <c:pt idx="68">
                  <c:v>0.88839427662957071</c:v>
                </c:pt>
                <c:pt idx="69">
                  <c:v>0.87281399046104935</c:v>
                </c:pt>
                <c:pt idx="70">
                  <c:v>0.79300476947535781</c:v>
                </c:pt>
                <c:pt idx="71">
                  <c:v>0.78982511923688392</c:v>
                </c:pt>
                <c:pt idx="72">
                  <c:v>0.80572337042925268</c:v>
                </c:pt>
                <c:pt idx="73">
                  <c:v>0.78505564387917326</c:v>
                </c:pt>
                <c:pt idx="74">
                  <c:v>0.78282988871224168</c:v>
                </c:pt>
                <c:pt idx="75">
                  <c:v>0.78791732909379975</c:v>
                </c:pt>
                <c:pt idx="76">
                  <c:v>0.80763116057233708</c:v>
                </c:pt>
                <c:pt idx="77">
                  <c:v>0.79205087440381561</c:v>
                </c:pt>
                <c:pt idx="78">
                  <c:v>0.78569157392686806</c:v>
                </c:pt>
                <c:pt idx="79">
                  <c:v>0.79618441971383147</c:v>
                </c:pt>
                <c:pt idx="80">
                  <c:v>0.83179650238473768</c:v>
                </c:pt>
                <c:pt idx="81">
                  <c:v>0.82352941176470584</c:v>
                </c:pt>
                <c:pt idx="82">
                  <c:v>0.81526232114467412</c:v>
                </c:pt>
                <c:pt idx="83">
                  <c:v>0.81907790143084258</c:v>
                </c:pt>
                <c:pt idx="84">
                  <c:v>0.81875993640699529</c:v>
                </c:pt>
                <c:pt idx="85">
                  <c:v>0.81017488076311606</c:v>
                </c:pt>
                <c:pt idx="86">
                  <c:v>0.76629570747217812</c:v>
                </c:pt>
                <c:pt idx="87">
                  <c:v>0.77170111287758347</c:v>
                </c:pt>
                <c:pt idx="88">
                  <c:v>0.75071542130365665</c:v>
                </c:pt>
                <c:pt idx="89">
                  <c:v>0.72305246422893477</c:v>
                </c:pt>
                <c:pt idx="90">
                  <c:v>0.65087440381558037</c:v>
                </c:pt>
                <c:pt idx="91">
                  <c:v>0.59968203497615258</c:v>
                </c:pt>
                <c:pt idx="92">
                  <c:v>0.61875993640699523</c:v>
                </c:pt>
                <c:pt idx="93">
                  <c:v>0.670906200317965</c:v>
                </c:pt>
                <c:pt idx="94">
                  <c:v>0.68934817170111296</c:v>
                </c:pt>
                <c:pt idx="95">
                  <c:v>0.70238473767885534</c:v>
                </c:pt>
                <c:pt idx="96">
                  <c:v>0.70842607313195549</c:v>
                </c:pt>
                <c:pt idx="97">
                  <c:v>0.71096979332273458</c:v>
                </c:pt>
                <c:pt idx="98">
                  <c:v>0.68044515103338632</c:v>
                </c:pt>
                <c:pt idx="99">
                  <c:v>0.69220985691573933</c:v>
                </c:pt>
                <c:pt idx="100">
                  <c:v>0.70238473767885534</c:v>
                </c:pt>
                <c:pt idx="101">
                  <c:v>0.70143084260731314</c:v>
                </c:pt>
                <c:pt idx="102">
                  <c:v>0.69729729729729728</c:v>
                </c:pt>
                <c:pt idx="103">
                  <c:v>0.7068362480127186</c:v>
                </c:pt>
                <c:pt idx="104">
                  <c:v>0.68903020667726544</c:v>
                </c:pt>
                <c:pt idx="105">
                  <c:v>0.71287758346581875</c:v>
                </c:pt>
                <c:pt idx="106">
                  <c:v>0.69888712241653417</c:v>
                </c:pt>
                <c:pt idx="107">
                  <c:v>0.69888712241653417</c:v>
                </c:pt>
                <c:pt idx="108">
                  <c:v>0.70333863275039754</c:v>
                </c:pt>
                <c:pt idx="109">
                  <c:v>0.71128775834658187</c:v>
                </c:pt>
                <c:pt idx="110">
                  <c:v>0.69316375198728142</c:v>
                </c:pt>
                <c:pt idx="111">
                  <c:v>0.69538950715421299</c:v>
                </c:pt>
                <c:pt idx="112">
                  <c:v>0.69030206677265493</c:v>
                </c:pt>
                <c:pt idx="113">
                  <c:v>0.69125596184419713</c:v>
                </c:pt>
                <c:pt idx="114">
                  <c:v>0.67631160572337035</c:v>
                </c:pt>
                <c:pt idx="115">
                  <c:v>0.6826709062003179</c:v>
                </c:pt>
                <c:pt idx="116">
                  <c:v>0.69825119236883948</c:v>
                </c:pt>
                <c:pt idx="117">
                  <c:v>0.70620031796502392</c:v>
                </c:pt>
                <c:pt idx="118">
                  <c:v>0.72750397456279803</c:v>
                </c:pt>
                <c:pt idx="119">
                  <c:v>0.72464228934817165</c:v>
                </c:pt>
                <c:pt idx="120">
                  <c:v>0.71796502384737682</c:v>
                </c:pt>
                <c:pt idx="121">
                  <c:v>0.73259141494435609</c:v>
                </c:pt>
                <c:pt idx="122">
                  <c:v>0.73831478537360895</c:v>
                </c:pt>
                <c:pt idx="123">
                  <c:v>0.73767885532591404</c:v>
                </c:pt>
                <c:pt idx="124">
                  <c:v>0.7443561208267091</c:v>
                </c:pt>
                <c:pt idx="125">
                  <c:v>0.73767885532591404</c:v>
                </c:pt>
                <c:pt idx="126">
                  <c:v>0.74181240063593012</c:v>
                </c:pt>
                <c:pt idx="127">
                  <c:v>0.74721780604133547</c:v>
                </c:pt>
                <c:pt idx="128">
                  <c:v>0.74721780604133547</c:v>
                </c:pt>
                <c:pt idx="129">
                  <c:v>0.74658187599364068</c:v>
                </c:pt>
                <c:pt idx="130">
                  <c:v>0.73386327503974558</c:v>
                </c:pt>
                <c:pt idx="131">
                  <c:v>0.73481717011128778</c:v>
                </c:pt>
                <c:pt idx="132">
                  <c:v>0.73449920508744038</c:v>
                </c:pt>
                <c:pt idx="133">
                  <c:v>0.72591414944356114</c:v>
                </c:pt>
                <c:pt idx="134">
                  <c:v>0.72241653418123997</c:v>
                </c:pt>
                <c:pt idx="135">
                  <c:v>0.75866454689984109</c:v>
                </c:pt>
                <c:pt idx="136">
                  <c:v>0.77742448330683622</c:v>
                </c:pt>
                <c:pt idx="137">
                  <c:v>0.79459459459459458</c:v>
                </c:pt>
                <c:pt idx="138">
                  <c:v>0.80508744038155799</c:v>
                </c:pt>
                <c:pt idx="139">
                  <c:v>0.80158982511923682</c:v>
                </c:pt>
                <c:pt idx="140">
                  <c:v>0.79618441971383147</c:v>
                </c:pt>
                <c:pt idx="141">
                  <c:v>0.78537360890302077</c:v>
                </c:pt>
                <c:pt idx="142">
                  <c:v>0.77710651828298882</c:v>
                </c:pt>
                <c:pt idx="143">
                  <c:v>0.77869634340222571</c:v>
                </c:pt>
                <c:pt idx="144">
                  <c:v>0.77901430842607322</c:v>
                </c:pt>
                <c:pt idx="145">
                  <c:v>0.77519872813990465</c:v>
                </c:pt>
                <c:pt idx="146">
                  <c:v>0.78569157392686806</c:v>
                </c:pt>
                <c:pt idx="147">
                  <c:v>0.7818759936406996</c:v>
                </c:pt>
                <c:pt idx="148">
                  <c:v>0.77901430842607322</c:v>
                </c:pt>
                <c:pt idx="149">
                  <c:v>0.77710651828298882</c:v>
                </c:pt>
                <c:pt idx="150">
                  <c:v>0.78028616852146271</c:v>
                </c:pt>
                <c:pt idx="151">
                  <c:v>0.77806041335453102</c:v>
                </c:pt>
                <c:pt idx="152">
                  <c:v>0.73704292527821946</c:v>
                </c:pt>
                <c:pt idx="153">
                  <c:v>0.74054054054054064</c:v>
                </c:pt>
                <c:pt idx="154">
                  <c:v>0.7437201907790143</c:v>
                </c:pt>
                <c:pt idx="155">
                  <c:v>0.78282988871224168</c:v>
                </c:pt>
                <c:pt idx="156">
                  <c:v>0.78219395866454688</c:v>
                </c:pt>
                <c:pt idx="157">
                  <c:v>0.76248012718600955</c:v>
                </c:pt>
                <c:pt idx="158">
                  <c:v>0.75993640699523057</c:v>
                </c:pt>
                <c:pt idx="159">
                  <c:v>0.75230524642289354</c:v>
                </c:pt>
                <c:pt idx="160">
                  <c:v>0.75325914149443562</c:v>
                </c:pt>
                <c:pt idx="161">
                  <c:v>0.74880763116057236</c:v>
                </c:pt>
                <c:pt idx="162">
                  <c:v>0.74531001589825119</c:v>
                </c:pt>
                <c:pt idx="163">
                  <c:v>0.7678855325914149</c:v>
                </c:pt>
                <c:pt idx="164">
                  <c:v>0.7573926868044516</c:v>
                </c:pt>
                <c:pt idx="165">
                  <c:v>0.75421303656597771</c:v>
                </c:pt>
                <c:pt idx="166">
                  <c:v>0.76343402225755164</c:v>
                </c:pt>
                <c:pt idx="167">
                  <c:v>0.77011128775834659</c:v>
                </c:pt>
                <c:pt idx="168">
                  <c:v>0.79459459459459458</c:v>
                </c:pt>
                <c:pt idx="169">
                  <c:v>0.79173290937996832</c:v>
                </c:pt>
                <c:pt idx="170">
                  <c:v>0.79459459459459458</c:v>
                </c:pt>
                <c:pt idx="171">
                  <c:v>0.78791732909379975</c:v>
                </c:pt>
                <c:pt idx="172">
                  <c:v>0.79046104928457872</c:v>
                </c:pt>
                <c:pt idx="173">
                  <c:v>0.76693163751987281</c:v>
                </c:pt>
                <c:pt idx="174">
                  <c:v>0.77329093799682036</c:v>
                </c:pt>
                <c:pt idx="175">
                  <c:v>0.77074721780604127</c:v>
                </c:pt>
                <c:pt idx="176">
                  <c:v>0.7682034976152623</c:v>
                </c:pt>
                <c:pt idx="177">
                  <c:v>0.72432432432432436</c:v>
                </c:pt>
                <c:pt idx="178">
                  <c:v>0.72686804451510334</c:v>
                </c:pt>
                <c:pt idx="179">
                  <c:v>0.73672496025437206</c:v>
                </c:pt>
                <c:pt idx="180">
                  <c:v>0.69220985691573933</c:v>
                </c:pt>
                <c:pt idx="181">
                  <c:v>0.70556438791732901</c:v>
                </c:pt>
                <c:pt idx="182">
                  <c:v>0.67567567567567566</c:v>
                </c:pt>
                <c:pt idx="183">
                  <c:v>0.67758346581875983</c:v>
                </c:pt>
                <c:pt idx="184">
                  <c:v>0.6715421303656598</c:v>
                </c:pt>
                <c:pt idx="185">
                  <c:v>0.67758346581875983</c:v>
                </c:pt>
                <c:pt idx="186">
                  <c:v>0.6581875993640699</c:v>
                </c:pt>
                <c:pt idx="187">
                  <c:v>0.6581875993640699</c:v>
                </c:pt>
                <c:pt idx="188">
                  <c:v>0.67726550079491254</c:v>
                </c:pt>
                <c:pt idx="189">
                  <c:v>0.66486486486486496</c:v>
                </c:pt>
                <c:pt idx="190">
                  <c:v>0.64960254372019077</c:v>
                </c:pt>
                <c:pt idx="191">
                  <c:v>0.65723370429252792</c:v>
                </c:pt>
                <c:pt idx="192">
                  <c:v>0.65659777424483301</c:v>
                </c:pt>
                <c:pt idx="193">
                  <c:v>0.62257551669316369</c:v>
                </c:pt>
                <c:pt idx="194">
                  <c:v>0.6222575516693164</c:v>
                </c:pt>
                <c:pt idx="195">
                  <c:v>0.60890302066772661</c:v>
                </c:pt>
                <c:pt idx="196">
                  <c:v>0.62798092209856915</c:v>
                </c:pt>
                <c:pt idx="197">
                  <c:v>0.61748807631160574</c:v>
                </c:pt>
                <c:pt idx="198">
                  <c:v>0.62798092209856915</c:v>
                </c:pt>
                <c:pt idx="199">
                  <c:v>0.62098569157392691</c:v>
                </c:pt>
                <c:pt idx="200">
                  <c:v>0.62893481717011124</c:v>
                </c:pt>
                <c:pt idx="201">
                  <c:v>0.62575516693163746</c:v>
                </c:pt>
                <c:pt idx="202">
                  <c:v>0.61971383147853742</c:v>
                </c:pt>
                <c:pt idx="203">
                  <c:v>0.63624801271860087</c:v>
                </c:pt>
                <c:pt idx="204">
                  <c:v>0.64006359300476945</c:v>
                </c:pt>
                <c:pt idx="205">
                  <c:v>0.63942766295707476</c:v>
                </c:pt>
                <c:pt idx="206">
                  <c:v>0.63783783783783776</c:v>
                </c:pt>
                <c:pt idx="207">
                  <c:v>0.65310015898251184</c:v>
                </c:pt>
                <c:pt idx="208">
                  <c:v>0.6454689984101748</c:v>
                </c:pt>
                <c:pt idx="209">
                  <c:v>0.64833068362480128</c:v>
                </c:pt>
                <c:pt idx="210">
                  <c:v>0.61558028616852145</c:v>
                </c:pt>
                <c:pt idx="211">
                  <c:v>0.621939586645469</c:v>
                </c:pt>
                <c:pt idx="212">
                  <c:v>0.61589825119236885</c:v>
                </c:pt>
                <c:pt idx="213">
                  <c:v>0.62670906200317966</c:v>
                </c:pt>
                <c:pt idx="214">
                  <c:v>0.65151033386327506</c:v>
                </c:pt>
                <c:pt idx="215">
                  <c:v>0.65278219395866455</c:v>
                </c:pt>
                <c:pt idx="216">
                  <c:v>0.67472178060413346</c:v>
                </c:pt>
                <c:pt idx="217">
                  <c:v>0.67122416534181251</c:v>
                </c:pt>
                <c:pt idx="218">
                  <c:v>0.67249602543720199</c:v>
                </c:pt>
                <c:pt idx="219">
                  <c:v>0.66995230524642291</c:v>
                </c:pt>
                <c:pt idx="220">
                  <c:v>0.65468998410174883</c:v>
                </c:pt>
                <c:pt idx="221">
                  <c:v>0.65691573926868041</c:v>
                </c:pt>
                <c:pt idx="222">
                  <c:v>0.66009538950715418</c:v>
                </c:pt>
                <c:pt idx="223">
                  <c:v>0.66709062003179642</c:v>
                </c:pt>
                <c:pt idx="224">
                  <c:v>0.67885532591414932</c:v>
                </c:pt>
                <c:pt idx="225">
                  <c:v>0.67790143084260734</c:v>
                </c:pt>
                <c:pt idx="226">
                  <c:v>0.68044515103338632</c:v>
                </c:pt>
                <c:pt idx="227">
                  <c:v>0.69697933227344999</c:v>
                </c:pt>
                <c:pt idx="228">
                  <c:v>0.68966613672496024</c:v>
                </c:pt>
                <c:pt idx="229">
                  <c:v>0.69030206677265493</c:v>
                </c:pt>
                <c:pt idx="230">
                  <c:v>0.68044515103338632</c:v>
                </c:pt>
                <c:pt idx="231">
                  <c:v>0.68203497615262321</c:v>
                </c:pt>
                <c:pt idx="232">
                  <c:v>0.67440381558028617</c:v>
                </c:pt>
                <c:pt idx="233">
                  <c:v>0.66899841017488082</c:v>
                </c:pt>
                <c:pt idx="234">
                  <c:v>0.68616852146263907</c:v>
                </c:pt>
                <c:pt idx="235">
                  <c:v>0.68553259141494438</c:v>
                </c:pt>
                <c:pt idx="236">
                  <c:v>0.68839427662957076</c:v>
                </c:pt>
                <c:pt idx="237">
                  <c:v>0.69157392686804442</c:v>
                </c:pt>
                <c:pt idx="238">
                  <c:v>0.68839427662957076</c:v>
                </c:pt>
                <c:pt idx="239">
                  <c:v>0.68012718600953892</c:v>
                </c:pt>
                <c:pt idx="240">
                  <c:v>0.67535771065182837</c:v>
                </c:pt>
                <c:pt idx="241">
                  <c:v>0.68171701112877592</c:v>
                </c:pt>
                <c:pt idx="242">
                  <c:v>0.68108108108108101</c:v>
                </c:pt>
                <c:pt idx="243">
                  <c:v>0.68934817170111296</c:v>
                </c:pt>
                <c:pt idx="244">
                  <c:v>0.69125596184419713</c:v>
                </c:pt>
                <c:pt idx="245">
                  <c:v>0.69252782193958662</c:v>
                </c:pt>
                <c:pt idx="246">
                  <c:v>0.68489666136724958</c:v>
                </c:pt>
                <c:pt idx="247">
                  <c:v>0.68712241653418127</c:v>
                </c:pt>
                <c:pt idx="248">
                  <c:v>0.68298887122416541</c:v>
                </c:pt>
                <c:pt idx="249">
                  <c:v>0.68235294117647061</c:v>
                </c:pt>
                <c:pt idx="250">
                  <c:v>0.68553259141494438</c:v>
                </c:pt>
                <c:pt idx="251">
                  <c:v>0.68203497615262321</c:v>
                </c:pt>
                <c:pt idx="252">
                  <c:v>0.68426073131955489</c:v>
                </c:pt>
                <c:pt idx="253">
                  <c:v>0.68171701112877592</c:v>
                </c:pt>
                <c:pt idx="254">
                  <c:v>0.68108108108108101</c:v>
                </c:pt>
                <c:pt idx="255">
                  <c:v>0.67885532591414932</c:v>
                </c:pt>
                <c:pt idx="256">
                  <c:v>0.68648648648648647</c:v>
                </c:pt>
                <c:pt idx="257">
                  <c:v>0.68457869634340218</c:v>
                </c:pt>
                <c:pt idx="258">
                  <c:v>0.68394276629570738</c:v>
                </c:pt>
                <c:pt idx="259">
                  <c:v>0.66868044515103342</c:v>
                </c:pt>
                <c:pt idx="260">
                  <c:v>0.65850556438791741</c:v>
                </c:pt>
                <c:pt idx="261">
                  <c:v>0.6581875993640699</c:v>
                </c:pt>
                <c:pt idx="262">
                  <c:v>0.66041335453100158</c:v>
                </c:pt>
                <c:pt idx="263">
                  <c:v>0.66232114467408587</c:v>
                </c:pt>
                <c:pt idx="264">
                  <c:v>0.66104928457869638</c:v>
                </c:pt>
                <c:pt idx="265">
                  <c:v>0.66168521462639107</c:v>
                </c:pt>
                <c:pt idx="266">
                  <c:v>0.66041335453100158</c:v>
                </c:pt>
                <c:pt idx="267">
                  <c:v>0.66073131955484887</c:v>
                </c:pt>
                <c:pt idx="268">
                  <c:v>0.6588235294117647</c:v>
                </c:pt>
                <c:pt idx="269">
                  <c:v>0.66232114467408587</c:v>
                </c:pt>
                <c:pt idx="270">
                  <c:v>0.66263910969793327</c:v>
                </c:pt>
                <c:pt idx="271">
                  <c:v>0.65786963434022261</c:v>
                </c:pt>
                <c:pt idx="272">
                  <c:v>0.65945945945945939</c:v>
                </c:pt>
                <c:pt idx="273">
                  <c:v>0.65945945945945939</c:v>
                </c:pt>
                <c:pt idx="274">
                  <c:v>0.66073131955484887</c:v>
                </c:pt>
                <c:pt idx="275">
                  <c:v>0.66422893481717005</c:v>
                </c:pt>
                <c:pt idx="276">
                  <c:v>0.68680445151033387</c:v>
                </c:pt>
                <c:pt idx="277">
                  <c:v>0.68108108108108101</c:v>
                </c:pt>
                <c:pt idx="278">
                  <c:v>0.68044515103338632</c:v>
                </c:pt>
                <c:pt idx="279">
                  <c:v>0.68489666136724958</c:v>
                </c:pt>
                <c:pt idx="280">
                  <c:v>0.68076311605723372</c:v>
                </c:pt>
                <c:pt idx="281">
                  <c:v>0.68139904610492841</c:v>
                </c:pt>
                <c:pt idx="282">
                  <c:v>0.68012718600953892</c:v>
                </c:pt>
                <c:pt idx="283">
                  <c:v>0.66391096979332276</c:v>
                </c:pt>
                <c:pt idx="284">
                  <c:v>0.66804451510333862</c:v>
                </c:pt>
                <c:pt idx="285">
                  <c:v>0.6705882352941176</c:v>
                </c:pt>
                <c:pt idx="286">
                  <c:v>0.66836248012718591</c:v>
                </c:pt>
                <c:pt idx="287">
                  <c:v>0.6705882352941176</c:v>
                </c:pt>
                <c:pt idx="288">
                  <c:v>0.67217806041335448</c:v>
                </c:pt>
                <c:pt idx="289">
                  <c:v>0.6715421303656598</c:v>
                </c:pt>
                <c:pt idx="290">
                  <c:v>0.67535771065182837</c:v>
                </c:pt>
                <c:pt idx="291">
                  <c:v>0.67281399046104928</c:v>
                </c:pt>
                <c:pt idx="292">
                  <c:v>0.66454689984101745</c:v>
                </c:pt>
                <c:pt idx="293">
                  <c:v>0.67122416534181251</c:v>
                </c:pt>
                <c:pt idx="294">
                  <c:v>0.67313195548489668</c:v>
                </c:pt>
                <c:pt idx="295">
                  <c:v>0.67885532591414932</c:v>
                </c:pt>
                <c:pt idx="296">
                  <c:v>0.67917329093799683</c:v>
                </c:pt>
                <c:pt idx="297">
                  <c:v>0.68108108108108101</c:v>
                </c:pt>
                <c:pt idx="298">
                  <c:v>0.69220985691573933</c:v>
                </c:pt>
                <c:pt idx="299">
                  <c:v>0.69475357710651831</c:v>
                </c:pt>
                <c:pt idx="300">
                  <c:v>0.69443561208267091</c:v>
                </c:pt>
                <c:pt idx="301">
                  <c:v>0.69602543720190779</c:v>
                </c:pt>
                <c:pt idx="302">
                  <c:v>0.69220985691573933</c:v>
                </c:pt>
                <c:pt idx="303">
                  <c:v>0.6957074721780605</c:v>
                </c:pt>
                <c:pt idx="304">
                  <c:v>0.71001589825119238</c:v>
                </c:pt>
                <c:pt idx="305">
                  <c:v>0.71096979332273458</c:v>
                </c:pt>
                <c:pt idx="306">
                  <c:v>0.71001589825119238</c:v>
                </c:pt>
                <c:pt idx="307">
                  <c:v>0.71096979332273458</c:v>
                </c:pt>
                <c:pt idx="308">
                  <c:v>0.70842607313195549</c:v>
                </c:pt>
                <c:pt idx="309">
                  <c:v>0.70461049284578703</c:v>
                </c:pt>
                <c:pt idx="310">
                  <c:v>0.70238473767885534</c:v>
                </c:pt>
                <c:pt idx="311">
                  <c:v>0.70588235294117652</c:v>
                </c:pt>
                <c:pt idx="312">
                  <c:v>0.69952305246422897</c:v>
                </c:pt>
                <c:pt idx="313">
                  <c:v>0.69984101748807637</c:v>
                </c:pt>
                <c:pt idx="314">
                  <c:v>0.70810810810810809</c:v>
                </c:pt>
                <c:pt idx="315">
                  <c:v>0.70429252782193952</c:v>
                </c:pt>
                <c:pt idx="316">
                  <c:v>0.70302066772655003</c:v>
                </c:pt>
                <c:pt idx="317">
                  <c:v>0.69984101748807637</c:v>
                </c:pt>
                <c:pt idx="318">
                  <c:v>0.69634340222575519</c:v>
                </c:pt>
                <c:pt idx="319">
                  <c:v>0.69634340222575519</c:v>
                </c:pt>
                <c:pt idx="320">
                  <c:v>0.6957074721780605</c:v>
                </c:pt>
                <c:pt idx="321">
                  <c:v>0.69507154213036559</c:v>
                </c:pt>
                <c:pt idx="322">
                  <c:v>0.69793322734499197</c:v>
                </c:pt>
                <c:pt idx="323">
                  <c:v>0.70079491255961845</c:v>
                </c:pt>
                <c:pt idx="324">
                  <c:v>0.70620031796502392</c:v>
                </c:pt>
                <c:pt idx="325">
                  <c:v>0.70461049284578703</c:v>
                </c:pt>
                <c:pt idx="326">
                  <c:v>0.7068362480127186</c:v>
                </c:pt>
                <c:pt idx="327">
                  <c:v>0.72241653418123997</c:v>
                </c:pt>
                <c:pt idx="328">
                  <c:v>0.7427662957074721</c:v>
                </c:pt>
                <c:pt idx="329">
                  <c:v>0.73322734499205089</c:v>
                </c:pt>
                <c:pt idx="330">
                  <c:v>0.7313195548489666</c:v>
                </c:pt>
                <c:pt idx="331">
                  <c:v>0.72813990461049283</c:v>
                </c:pt>
                <c:pt idx="332">
                  <c:v>0.731637519872814</c:v>
                </c:pt>
                <c:pt idx="333">
                  <c:v>0.72718600953895074</c:v>
                </c:pt>
                <c:pt idx="334">
                  <c:v>0.72813990461049283</c:v>
                </c:pt>
                <c:pt idx="335">
                  <c:v>0.72496025437201905</c:v>
                </c:pt>
                <c:pt idx="336">
                  <c:v>0.72146263910969799</c:v>
                </c:pt>
                <c:pt idx="337">
                  <c:v>0.72082670906200319</c:v>
                </c:pt>
                <c:pt idx="338">
                  <c:v>0.7201907790143085</c:v>
                </c:pt>
                <c:pt idx="339">
                  <c:v>0.72368839427662945</c:v>
                </c:pt>
                <c:pt idx="340">
                  <c:v>0.72623211446740854</c:v>
                </c:pt>
                <c:pt idx="341">
                  <c:v>0.72114467408585048</c:v>
                </c:pt>
                <c:pt idx="342">
                  <c:v>0.72464228934817165</c:v>
                </c:pt>
                <c:pt idx="343">
                  <c:v>0.72496025437201905</c:v>
                </c:pt>
                <c:pt idx="344">
                  <c:v>0.72686804451510334</c:v>
                </c:pt>
                <c:pt idx="345">
                  <c:v>0.72813990461049283</c:v>
                </c:pt>
                <c:pt idx="346">
                  <c:v>0.72813990461049283</c:v>
                </c:pt>
                <c:pt idx="347">
                  <c:v>0.72496025437201905</c:v>
                </c:pt>
                <c:pt idx="348">
                  <c:v>0.71542130365659773</c:v>
                </c:pt>
                <c:pt idx="349">
                  <c:v>0.71287758346581875</c:v>
                </c:pt>
                <c:pt idx="350">
                  <c:v>0.70874403815580289</c:v>
                </c:pt>
                <c:pt idx="351">
                  <c:v>0.71287758346581875</c:v>
                </c:pt>
                <c:pt idx="352">
                  <c:v>0.71192368839427655</c:v>
                </c:pt>
                <c:pt idx="353">
                  <c:v>0.71319554848966604</c:v>
                </c:pt>
                <c:pt idx="354">
                  <c:v>0.71701112877583462</c:v>
                </c:pt>
                <c:pt idx="355">
                  <c:v>0.71510333863275044</c:v>
                </c:pt>
                <c:pt idx="356">
                  <c:v>0.7065182829888712</c:v>
                </c:pt>
                <c:pt idx="357">
                  <c:v>0.70874403815580289</c:v>
                </c:pt>
                <c:pt idx="358">
                  <c:v>0.70556438791732901</c:v>
                </c:pt>
                <c:pt idx="359">
                  <c:v>0.70906200317965018</c:v>
                </c:pt>
                <c:pt idx="360">
                  <c:v>0.71065182829888707</c:v>
                </c:pt>
                <c:pt idx="361">
                  <c:v>0.7192368839427663</c:v>
                </c:pt>
                <c:pt idx="362">
                  <c:v>0.7201907790143085</c:v>
                </c:pt>
                <c:pt idx="363">
                  <c:v>0.71764705882352942</c:v>
                </c:pt>
                <c:pt idx="364">
                  <c:v>0.71764705882352942</c:v>
                </c:pt>
                <c:pt idx="365">
                  <c:v>0.72050874403815579</c:v>
                </c:pt>
                <c:pt idx="366">
                  <c:v>0.71542130365659773</c:v>
                </c:pt>
                <c:pt idx="367">
                  <c:v>0.72559618441971385</c:v>
                </c:pt>
                <c:pt idx="368">
                  <c:v>0.72464228934817165</c:v>
                </c:pt>
                <c:pt idx="369">
                  <c:v>0.72496025437201905</c:v>
                </c:pt>
                <c:pt idx="370">
                  <c:v>0.72972972972972971</c:v>
                </c:pt>
                <c:pt idx="371">
                  <c:v>0.73895071542130364</c:v>
                </c:pt>
                <c:pt idx="372">
                  <c:v>0.73736089030206675</c:v>
                </c:pt>
                <c:pt idx="373">
                  <c:v>0.73481717011128778</c:v>
                </c:pt>
                <c:pt idx="374">
                  <c:v>0.73290937996820349</c:v>
                </c:pt>
                <c:pt idx="375">
                  <c:v>0.73354531001589818</c:v>
                </c:pt>
                <c:pt idx="376">
                  <c:v>0.73290937996820349</c:v>
                </c:pt>
                <c:pt idx="377">
                  <c:v>0.73640699523052455</c:v>
                </c:pt>
                <c:pt idx="378">
                  <c:v>0.7313195548489666</c:v>
                </c:pt>
                <c:pt idx="379">
                  <c:v>0.73990461049284573</c:v>
                </c:pt>
                <c:pt idx="380">
                  <c:v>0.73895071542130364</c:v>
                </c:pt>
                <c:pt idx="381">
                  <c:v>0.74085850556438793</c:v>
                </c:pt>
                <c:pt idx="382">
                  <c:v>0.7434022257551669</c:v>
                </c:pt>
                <c:pt idx="383">
                  <c:v>0.73767885532591404</c:v>
                </c:pt>
                <c:pt idx="384">
                  <c:v>0.74531001589825119</c:v>
                </c:pt>
                <c:pt idx="385">
                  <c:v>0.75135135135135134</c:v>
                </c:pt>
                <c:pt idx="386">
                  <c:v>0.75484896661367251</c:v>
                </c:pt>
                <c:pt idx="387">
                  <c:v>0.75230524642289354</c:v>
                </c:pt>
                <c:pt idx="388">
                  <c:v>0.75071542130365665</c:v>
                </c:pt>
                <c:pt idx="389">
                  <c:v>0.75325914149443562</c:v>
                </c:pt>
                <c:pt idx="390">
                  <c:v>0.75135135135135134</c:v>
                </c:pt>
                <c:pt idx="391">
                  <c:v>0.75993640699523057</c:v>
                </c:pt>
                <c:pt idx="392">
                  <c:v>0.76565977742448332</c:v>
                </c:pt>
                <c:pt idx="393">
                  <c:v>0.7678855325914149</c:v>
                </c:pt>
                <c:pt idx="394">
                  <c:v>0.77106518282988867</c:v>
                </c:pt>
                <c:pt idx="395">
                  <c:v>0.77933227344992051</c:v>
                </c:pt>
                <c:pt idx="396">
                  <c:v>0.78219395866454688</c:v>
                </c:pt>
                <c:pt idx="397">
                  <c:v>0.77774244833068362</c:v>
                </c:pt>
                <c:pt idx="398">
                  <c:v>0.7691573926868045</c:v>
                </c:pt>
                <c:pt idx="399">
                  <c:v>0.77360890302066765</c:v>
                </c:pt>
                <c:pt idx="400">
                  <c:v>0.7682034976152623</c:v>
                </c:pt>
                <c:pt idx="401">
                  <c:v>0.75453100158982522</c:v>
                </c:pt>
                <c:pt idx="402">
                  <c:v>0.75294117647058822</c:v>
                </c:pt>
                <c:pt idx="403">
                  <c:v>0.75516693163751991</c:v>
                </c:pt>
                <c:pt idx="404">
                  <c:v>0.75675675675675669</c:v>
                </c:pt>
                <c:pt idx="405">
                  <c:v>0.7672496025437201</c:v>
                </c:pt>
                <c:pt idx="406">
                  <c:v>0.75866454689984109</c:v>
                </c:pt>
                <c:pt idx="407">
                  <c:v>0.75389507154213031</c:v>
                </c:pt>
                <c:pt idx="408">
                  <c:v>0.75039745627980914</c:v>
                </c:pt>
                <c:pt idx="409">
                  <c:v>0.73386327503974558</c:v>
                </c:pt>
                <c:pt idx="410">
                  <c:v>0.731637519872814</c:v>
                </c:pt>
                <c:pt idx="411">
                  <c:v>0.72909379968203503</c:v>
                </c:pt>
                <c:pt idx="412">
                  <c:v>0.72527821939586645</c:v>
                </c:pt>
                <c:pt idx="413">
                  <c:v>0.73068362480127191</c:v>
                </c:pt>
                <c:pt idx="414">
                  <c:v>0.72877583465818752</c:v>
                </c:pt>
                <c:pt idx="415">
                  <c:v>0.72464228934817165</c:v>
                </c:pt>
                <c:pt idx="416">
                  <c:v>0.73068362480127191</c:v>
                </c:pt>
                <c:pt idx="417">
                  <c:v>0.72782193958664554</c:v>
                </c:pt>
                <c:pt idx="418">
                  <c:v>0.72432432432432436</c:v>
                </c:pt>
                <c:pt idx="419">
                  <c:v>0.72432432432432436</c:v>
                </c:pt>
                <c:pt idx="420">
                  <c:v>0.72718600953895074</c:v>
                </c:pt>
                <c:pt idx="421">
                  <c:v>0.73354531001589818</c:v>
                </c:pt>
                <c:pt idx="422">
                  <c:v>0.73926868044515104</c:v>
                </c:pt>
                <c:pt idx="423">
                  <c:v>0.73831478537360895</c:v>
                </c:pt>
                <c:pt idx="424">
                  <c:v>0.73577106518282986</c:v>
                </c:pt>
                <c:pt idx="425">
                  <c:v>0.73736089030206675</c:v>
                </c:pt>
                <c:pt idx="426">
                  <c:v>0.73545310015898258</c:v>
                </c:pt>
                <c:pt idx="427">
                  <c:v>0.73227344992050869</c:v>
                </c:pt>
                <c:pt idx="428">
                  <c:v>0.730047694753577</c:v>
                </c:pt>
                <c:pt idx="429">
                  <c:v>0.73449920508744038</c:v>
                </c:pt>
                <c:pt idx="430">
                  <c:v>0.7437201907790143</c:v>
                </c:pt>
                <c:pt idx="431">
                  <c:v>0.74054054054054064</c:v>
                </c:pt>
                <c:pt idx="432">
                  <c:v>0.74531001589825119</c:v>
                </c:pt>
                <c:pt idx="433">
                  <c:v>0.74213036565977741</c:v>
                </c:pt>
                <c:pt idx="434">
                  <c:v>0.74689984101748819</c:v>
                </c:pt>
                <c:pt idx="435">
                  <c:v>0.74658187599364068</c:v>
                </c:pt>
                <c:pt idx="436">
                  <c:v>0.74848966613672496</c:v>
                </c:pt>
                <c:pt idx="437">
                  <c:v>0.74944356120826716</c:v>
                </c:pt>
                <c:pt idx="438">
                  <c:v>0.75230524642289354</c:v>
                </c:pt>
                <c:pt idx="439">
                  <c:v>0.7446740858505565</c:v>
                </c:pt>
                <c:pt idx="440">
                  <c:v>0.74499205087440379</c:v>
                </c:pt>
                <c:pt idx="441">
                  <c:v>0.74244833068362481</c:v>
                </c:pt>
                <c:pt idx="442">
                  <c:v>0.74658187599364068</c:v>
                </c:pt>
                <c:pt idx="443">
                  <c:v>0.74848966613672496</c:v>
                </c:pt>
                <c:pt idx="444">
                  <c:v>0.75230524642289354</c:v>
                </c:pt>
                <c:pt idx="445">
                  <c:v>0.756120826709062</c:v>
                </c:pt>
                <c:pt idx="446">
                  <c:v>0.75357710651828302</c:v>
                </c:pt>
                <c:pt idx="447">
                  <c:v>0.75325914149443562</c:v>
                </c:pt>
                <c:pt idx="448">
                  <c:v>0.75421303656597771</c:v>
                </c:pt>
                <c:pt idx="449">
                  <c:v>0.75071542130365665</c:v>
                </c:pt>
                <c:pt idx="450">
                  <c:v>0.76152623211446746</c:v>
                </c:pt>
                <c:pt idx="451">
                  <c:v>0.76089030206677255</c:v>
                </c:pt>
                <c:pt idx="452">
                  <c:v>0.76184419713831475</c:v>
                </c:pt>
                <c:pt idx="453">
                  <c:v>0.75898251192368837</c:v>
                </c:pt>
                <c:pt idx="454">
                  <c:v>0.75834658187599358</c:v>
                </c:pt>
                <c:pt idx="455">
                  <c:v>0.75262321144674083</c:v>
                </c:pt>
                <c:pt idx="456">
                  <c:v>0.75294117647058822</c:v>
                </c:pt>
                <c:pt idx="457">
                  <c:v>0.75294117647058822</c:v>
                </c:pt>
                <c:pt idx="458">
                  <c:v>0.74817170111287767</c:v>
                </c:pt>
                <c:pt idx="459">
                  <c:v>0.74499205087440379</c:v>
                </c:pt>
                <c:pt idx="460">
                  <c:v>0.74689984101748819</c:v>
                </c:pt>
                <c:pt idx="461">
                  <c:v>0.74848966613672496</c:v>
                </c:pt>
                <c:pt idx="462">
                  <c:v>0.74880763116057236</c:v>
                </c:pt>
                <c:pt idx="463">
                  <c:v>0.74499205087440379</c:v>
                </c:pt>
                <c:pt idx="464">
                  <c:v>0.74244833068362481</c:v>
                </c:pt>
                <c:pt idx="465">
                  <c:v>0.74880763116057236</c:v>
                </c:pt>
                <c:pt idx="466">
                  <c:v>0.74753577106518276</c:v>
                </c:pt>
                <c:pt idx="467">
                  <c:v>0.74848966613672496</c:v>
                </c:pt>
                <c:pt idx="468">
                  <c:v>0.75325914149443562</c:v>
                </c:pt>
                <c:pt idx="469">
                  <c:v>0.74499205087440379</c:v>
                </c:pt>
                <c:pt idx="470">
                  <c:v>0.74626391096979328</c:v>
                </c:pt>
                <c:pt idx="471">
                  <c:v>0.74817170111287767</c:v>
                </c:pt>
                <c:pt idx="472">
                  <c:v>0.7427662957074721</c:v>
                </c:pt>
                <c:pt idx="473">
                  <c:v>0.74531001589825119</c:v>
                </c:pt>
                <c:pt idx="474">
                  <c:v>0.75166931637519874</c:v>
                </c:pt>
                <c:pt idx="475">
                  <c:v>0.75039745627980914</c:v>
                </c:pt>
                <c:pt idx="476">
                  <c:v>0.74848966613672496</c:v>
                </c:pt>
                <c:pt idx="477">
                  <c:v>0.74785373608903016</c:v>
                </c:pt>
                <c:pt idx="478">
                  <c:v>0.74499205087440379</c:v>
                </c:pt>
                <c:pt idx="479">
                  <c:v>0.74912559618441965</c:v>
                </c:pt>
                <c:pt idx="480">
                  <c:v>0.7573926868044516</c:v>
                </c:pt>
                <c:pt idx="481">
                  <c:v>0.75802861685214618</c:v>
                </c:pt>
                <c:pt idx="482">
                  <c:v>0.75802861685214618</c:v>
                </c:pt>
                <c:pt idx="483">
                  <c:v>0.7558028616852146</c:v>
                </c:pt>
                <c:pt idx="484">
                  <c:v>0.756120826709062</c:v>
                </c:pt>
                <c:pt idx="485">
                  <c:v>0.75484896661367251</c:v>
                </c:pt>
                <c:pt idx="486">
                  <c:v>0.75262321144674083</c:v>
                </c:pt>
                <c:pt idx="487">
                  <c:v>0.74721780604133547</c:v>
                </c:pt>
                <c:pt idx="488">
                  <c:v>0.74817170111287767</c:v>
                </c:pt>
                <c:pt idx="489">
                  <c:v>0.7434022257551669</c:v>
                </c:pt>
                <c:pt idx="490">
                  <c:v>0.73831478537360895</c:v>
                </c:pt>
                <c:pt idx="491">
                  <c:v>0.74117647058823533</c:v>
                </c:pt>
                <c:pt idx="492">
                  <c:v>0.7443561208267091</c:v>
                </c:pt>
                <c:pt idx="493">
                  <c:v>0.7427662957074721</c:v>
                </c:pt>
                <c:pt idx="494">
                  <c:v>0.7446740858505565</c:v>
                </c:pt>
                <c:pt idx="495">
                  <c:v>0.7437201907790143</c:v>
                </c:pt>
                <c:pt idx="496">
                  <c:v>0.74531001589825119</c:v>
                </c:pt>
                <c:pt idx="497">
                  <c:v>0.74403815580286159</c:v>
                </c:pt>
                <c:pt idx="498">
                  <c:v>0.74149443561208261</c:v>
                </c:pt>
                <c:pt idx="499">
                  <c:v>0.73926868044515104</c:v>
                </c:pt>
                <c:pt idx="500">
                  <c:v>0.73767885532591404</c:v>
                </c:pt>
                <c:pt idx="501">
                  <c:v>0.73545310015898258</c:v>
                </c:pt>
                <c:pt idx="502">
                  <c:v>0.73704292527821946</c:v>
                </c:pt>
                <c:pt idx="503">
                  <c:v>0.73608903020667726</c:v>
                </c:pt>
                <c:pt idx="504">
                  <c:v>0.73799682034976155</c:v>
                </c:pt>
                <c:pt idx="505">
                  <c:v>0.74213036565977741</c:v>
                </c:pt>
                <c:pt idx="506">
                  <c:v>0.75357710651828302</c:v>
                </c:pt>
                <c:pt idx="507">
                  <c:v>0.75484896661367251</c:v>
                </c:pt>
                <c:pt idx="508">
                  <c:v>0.7564387917329094</c:v>
                </c:pt>
                <c:pt idx="509">
                  <c:v>0.74976152623211445</c:v>
                </c:pt>
                <c:pt idx="510">
                  <c:v>0.74721780604133547</c:v>
                </c:pt>
                <c:pt idx="511">
                  <c:v>0.74880763116057236</c:v>
                </c:pt>
                <c:pt idx="512">
                  <c:v>0.75453100158982522</c:v>
                </c:pt>
                <c:pt idx="513">
                  <c:v>0.76406995230524644</c:v>
                </c:pt>
                <c:pt idx="514">
                  <c:v>0.76279809220985695</c:v>
                </c:pt>
                <c:pt idx="515">
                  <c:v>0.78537360890302077</c:v>
                </c:pt>
                <c:pt idx="516">
                  <c:v>0.78410174880763117</c:v>
                </c:pt>
                <c:pt idx="517">
                  <c:v>0.78696343402225755</c:v>
                </c:pt>
                <c:pt idx="518">
                  <c:v>0.79173290937996832</c:v>
                </c:pt>
                <c:pt idx="519">
                  <c:v>0.78537360890302077</c:v>
                </c:pt>
                <c:pt idx="520">
                  <c:v>0.77647058823529413</c:v>
                </c:pt>
                <c:pt idx="521">
                  <c:v>0.78124006359300469</c:v>
                </c:pt>
                <c:pt idx="522">
                  <c:v>0.78855325914149443</c:v>
                </c:pt>
                <c:pt idx="523">
                  <c:v>0.79523052464228927</c:v>
                </c:pt>
                <c:pt idx="524">
                  <c:v>0.80031796502384733</c:v>
                </c:pt>
                <c:pt idx="525">
                  <c:v>0.79936406995230513</c:v>
                </c:pt>
                <c:pt idx="526">
                  <c:v>0.79872813990461045</c:v>
                </c:pt>
                <c:pt idx="527">
                  <c:v>0.78918918918918923</c:v>
                </c:pt>
                <c:pt idx="528">
                  <c:v>0.78378378378378377</c:v>
                </c:pt>
                <c:pt idx="529">
                  <c:v>0.78219395866454688</c:v>
                </c:pt>
                <c:pt idx="530">
                  <c:v>0.79395866454689978</c:v>
                </c:pt>
                <c:pt idx="531">
                  <c:v>0.78950715421303663</c:v>
                </c:pt>
                <c:pt idx="532">
                  <c:v>0.79777424483306836</c:v>
                </c:pt>
                <c:pt idx="533">
                  <c:v>0.80254372019077902</c:v>
                </c:pt>
                <c:pt idx="534">
                  <c:v>0.80858505564387917</c:v>
                </c:pt>
                <c:pt idx="535">
                  <c:v>0.81208267090620023</c:v>
                </c:pt>
                <c:pt idx="536">
                  <c:v>0.81526232114467412</c:v>
                </c:pt>
                <c:pt idx="537">
                  <c:v>0.81017488076311606</c:v>
                </c:pt>
                <c:pt idx="538">
                  <c:v>0.81558028616852141</c:v>
                </c:pt>
                <c:pt idx="539">
                  <c:v>0.81335453100158972</c:v>
                </c:pt>
                <c:pt idx="540">
                  <c:v>0.80858505564387917</c:v>
                </c:pt>
                <c:pt idx="541">
                  <c:v>0.80127186009538953</c:v>
                </c:pt>
                <c:pt idx="542">
                  <c:v>0.81494435612082672</c:v>
                </c:pt>
                <c:pt idx="543">
                  <c:v>0.81621621621621632</c:v>
                </c:pt>
                <c:pt idx="544">
                  <c:v>0.81430842607313192</c:v>
                </c:pt>
                <c:pt idx="545">
                  <c:v>0.81875993640699529</c:v>
                </c:pt>
                <c:pt idx="546">
                  <c:v>0.82798092209856922</c:v>
                </c:pt>
                <c:pt idx="547">
                  <c:v>0.82575516693163753</c:v>
                </c:pt>
                <c:pt idx="548">
                  <c:v>0.83879173290937992</c:v>
                </c:pt>
                <c:pt idx="549">
                  <c:v>0.84737678855325915</c:v>
                </c:pt>
                <c:pt idx="550">
                  <c:v>0.84864864864864864</c:v>
                </c:pt>
                <c:pt idx="551">
                  <c:v>0.84546899841017487</c:v>
                </c:pt>
                <c:pt idx="552">
                  <c:v>0.85914149443561205</c:v>
                </c:pt>
                <c:pt idx="553">
                  <c:v>0.86168521462639103</c:v>
                </c:pt>
                <c:pt idx="554">
                  <c:v>0.85214626391096981</c:v>
                </c:pt>
                <c:pt idx="555">
                  <c:v>0.85850556438791736</c:v>
                </c:pt>
                <c:pt idx="556">
                  <c:v>0.8531001589825119</c:v>
                </c:pt>
                <c:pt idx="557">
                  <c:v>0.85119236883942773</c:v>
                </c:pt>
                <c:pt idx="558">
                  <c:v>0.85119236883942773</c:v>
                </c:pt>
                <c:pt idx="559">
                  <c:v>0.85214626391096981</c:v>
                </c:pt>
                <c:pt idx="560">
                  <c:v>0.8527821939586645</c:v>
                </c:pt>
                <c:pt idx="561">
                  <c:v>0.8661367249602544</c:v>
                </c:pt>
                <c:pt idx="562">
                  <c:v>0.86740858505564389</c:v>
                </c:pt>
                <c:pt idx="563">
                  <c:v>0.85500794912559619</c:v>
                </c:pt>
                <c:pt idx="564">
                  <c:v>0.84928457869634333</c:v>
                </c:pt>
                <c:pt idx="565">
                  <c:v>0.8518282988871223</c:v>
                </c:pt>
                <c:pt idx="566">
                  <c:v>0.8527821939586645</c:v>
                </c:pt>
                <c:pt idx="567">
                  <c:v>0.84705882352941175</c:v>
                </c:pt>
                <c:pt idx="568">
                  <c:v>0.84419713831478527</c:v>
                </c:pt>
                <c:pt idx="569">
                  <c:v>0.83084260731319559</c:v>
                </c:pt>
                <c:pt idx="570">
                  <c:v>0.83783783783783772</c:v>
                </c:pt>
                <c:pt idx="571">
                  <c:v>0.84292527821939578</c:v>
                </c:pt>
                <c:pt idx="572">
                  <c:v>0.83942766295707472</c:v>
                </c:pt>
                <c:pt idx="573">
                  <c:v>0.84324324324324329</c:v>
                </c:pt>
                <c:pt idx="574">
                  <c:v>0.84705882352941175</c:v>
                </c:pt>
                <c:pt idx="575">
                  <c:v>0.84674085850556435</c:v>
                </c:pt>
                <c:pt idx="576">
                  <c:v>0.85500794912559619</c:v>
                </c:pt>
                <c:pt idx="577">
                  <c:v>0.86104928457869645</c:v>
                </c:pt>
                <c:pt idx="578">
                  <c:v>0.85786963434022256</c:v>
                </c:pt>
                <c:pt idx="579">
                  <c:v>0.87662957074721781</c:v>
                </c:pt>
                <c:pt idx="580">
                  <c:v>0.88648648648648642</c:v>
                </c:pt>
                <c:pt idx="581">
                  <c:v>0.88680445151033394</c:v>
                </c:pt>
                <c:pt idx="582">
                  <c:v>0.88203497615262316</c:v>
                </c:pt>
                <c:pt idx="583">
                  <c:v>0.87949125596184419</c:v>
                </c:pt>
                <c:pt idx="584">
                  <c:v>0.8775834658187599</c:v>
                </c:pt>
                <c:pt idx="585">
                  <c:v>0.87885532591414939</c:v>
                </c:pt>
                <c:pt idx="586">
                  <c:v>0.88457869634340225</c:v>
                </c:pt>
                <c:pt idx="587">
                  <c:v>0.87885532591414939</c:v>
                </c:pt>
                <c:pt idx="588">
                  <c:v>0.87217806041335444</c:v>
                </c:pt>
                <c:pt idx="589">
                  <c:v>0.87058823529411766</c:v>
                </c:pt>
                <c:pt idx="590">
                  <c:v>0.86804451510333858</c:v>
                </c:pt>
                <c:pt idx="591">
                  <c:v>0.87313195548489664</c:v>
                </c:pt>
                <c:pt idx="592">
                  <c:v>0.87090620031796495</c:v>
                </c:pt>
                <c:pt idx="593">
                  <c:v>0.8655007949125596</c:v>
                </c:pt>
                <c:pt idx="594">
                  <c:v>0.8655007949125596</c:v>
                </c:pt>
                <c:pt idx="595">
                  <c:v>0.86772655007949129</c:v>
                </c:pt>
                <c:pt idx="596">
                  <c:v>0.86486486486486491</c:v>
                </c:pt>
                <c:pt idx="597">
                  <c:v>0.86391096979332271</c:v>
                </c:pt>
                <c:pt idx="598">
                  <c:v>0.86740858505564389</c:v>
                </c:pt>
                <c:pt idx="599">
                  <c:v>0.86772655007949129</c:v>
                </c:pt>
                <c:pt idx="600">
                  <c:v>0.86772655007949129</c:v>
                </c:pt>
                <c:pt idx="601">
                  <c:v>0.86836248012718598</c:v>
                </c:pt>
                <c:pt idx="602">
                  <c:v>0.86200317965023843</c:v>
                </c:pt>
                <c:pt idx="603">
                  <c:v>0.86327503974562791</c:v>
                </c:pt>
                <c:pt idx="604">
                  <c:v>0.86677265500794909</c:v>
                </c:pt>
                <c:pt idx="605">
                  <c:v>0.87440381558028613</c:v>
                </c:pt>
                <c:pt idx="606">
                  <c:v>0.87313195548489664</c:v>
                </c:pt>
                <c:pt idx="607">
                  <c:v>0.8782193958664547</c:v>
                </c:pt>
                <c:pt idx="608">
                  <c:v>0.88171701112877587</c:v>
                </c:pt>
                <c:pt idx="609">
                  <c:v>0.88108108108108107</c:v>
                </c:pt>
                <c:pt idx="610">
                  <c:v>0.88426073131955485</c:v>
                </c:pt>
                <c:pt idx="611">
                  <c:v>0.88362480127186005</c:v>
                </c:pt>
                <c:pt idx="612">
                  <c:v>0.8909379968203498</c:v>
                </c:pt>
                <c:pt idx="613">
                  <c:v>0.89220985691573929</c:v>
                </c:pt>
                <c:pt idx="614">
                  <c:v>0.88712241653418122</c:v>
                </c:pt>
                <c:pt idx="615">
                  <c:v>0.88744038155802862</c:v>
                </c:pt>
                <c:pt idx="616">
                  <c:v>0.89220985691573929</c:v>
                </c:pt>
                <c:pt idx="617">
                  <c:v>0.8909379968203498</c:v>
                </c:pt>
                <c:pt idx="618">
                  <c:v>0.89888712241653412</c:v>
                </c:pt>
                <c:pt idx="619">
                  <c:v>0.91351351351351362</c:v>
                </c:pt>
                <c:pt idx="620">
                  <c:v>0.90969793322734505</c:v>
                </c:pt>
                <c:pt idx="621">
                  <c:v>0.90651828298887116</c:v>
                </c:pt>
                <c:pt idx="622">
                  <c:v>0.9036565977742449</c:v>
                </c:pt>
                <c:pt idx="623">
                  <c:v>0.90524642289348167</c:v>
                </c:pt>
                <c:pt idx="624">
                  <c:v>0.90651828298887116</c:v>
                </c:pt>
                <c:pt idx="625">
                  <c:v>0.90397456279809218</c:v>
                </c:pt>
                <c:pt idx="626">
                  <c:v>0.91414944356120831</c:v>
                </c:pt>
                <c:pt idx="627">
                  <c:v>0.91383147853736091</c:v>
                </c:pt>
                <c:pt idx="628">
                  <c:v>0.91732909379968197</c:v>
                </c:pt>
                <c:pt idx="629">
                  <c:v>0.92782193958664549</c:v>
                </c:pt>
                <c:pt idx="630">
                  <c:v>0.93100158982511916</c:v>
                </c:pt>
                <c:pt idx="631">
                  <c:v>0.9262321144674085</c:v>
                </c:pt>
                <c:pt idx="632">
                  <c:v>0.92241653418124003</c:v>
                </c:pt>
                <c:pt idx="633">
                  <c:v>0.93227344992050876</c:v>
                </c:pt>
                <c:pt idx="634">
                  <c:v>0.9507154213036566</c:v>
                </c:pt>
                <c:pt idx="635">
                  <c:v>0.95262321144674089</c:v>
                </c:pt>
                <c:pt idx="636">
                  <c:v>0.96852146263910965</c:v>
                </c:pt>
                <c:pt idx="637">
                  <c:v>0.97519872813990471</c:v>
                </c:pt>
                <c:pt idx="638">
                  <c:v>0.951033386327504</c:v>
                </c:pt>
                <c:pt idx="639">
                  <c:v>0.9507154213036566</c:v>
                </c:pt>
                <c:pt idx="640">
                  <c:v>0.94308426073131957</c:v>
                </c:pt>
                <c:pt idx="641">
                  <c:v>0.92082670906200315</c:v>
                </c:pt>
                <c:pt idx="642">
                  <c:v>0.91891891891891897</c:v>
                </c:pt>
                <c:pt idx="643">
                  <c:v>0.90874403815580285</c:v>
                </c:pt>
                <c:pt idx="644">
                  <c:v>0.9023847376788553</c:v>
                </c:pt>
                <c:pt idx="645">
                  <c:v>0.90874403815580285</c:v>
                </c:pt>
                <c:pt idx="646">
                  <c:v>0.92464228934817172</c:v>
                </c:pt>
                <c:pt idx="647">
                  <c:v>0.91287758346581871</c:v>
                </c:pt>
                <c:pt idx="648">
                  <c:v>0.90429252782193958</c:v>
                </c:pt>
                <c:pt idx="649">
                  <c:v>0.91096979332273453</c:v>
                </c:pt>
                <c:pt idx="650">
                  <c:v>0.92146263910969795</c:v>
                </c:pt>
                <c:pt idx="651">
                  <c:v>0.90492845786963438</c:v>
                </c:pt>
                <c:pt idx="652">
                  <c:v>0.91255961844197142</c:v>
                </c:pt>
                <c:pt idx="653">
                  <c:v>0.90620031796502387</c:v>
                </c:pt>
                <c:pt idx="654">
                  <c:v>0.89538950715421295</c:v>
                </c:pt>
                <c:pt idx="655">
                  <c:v>0.89920508744038152</c:v>
                </c:pt>
                <c:pt idx="656">
                  <c:v>0.91255961844197142</c:v>
                </c:pt>
                <c:pt idx="657">
                  <c:v>0.9144674085850556</c:v>
                </c:pt>
                <c:pt idx="658">
                  <c:v>0.91987281399046095</c:v>
                </c:pt>
                <c:pt idx="659">
                  <c:v>0.9151033386327504</c:v>
                </c:pt>
                <c:pt idx="660">
                  <c:v>0.9144674085850556</c:v>
                </c:pt>
                <c:pt idx="661">
                  <c:v>0.91987281399046095</c:v>
                </c:pt>
                <c:pt idx="662">
                  <c:v>0.90111287758346581</c:v>
                </c:pt>
                <c:pt idx="663">
                  <c:v>0.90779014308426076</c:v>
                </c:pt>
                <c:pt idx="664">
                  <c:v>0.90874403815580285</c:v>
                </c:pt>
                <c:pt idx="665">
                  <c:v>0.92432432432432432</c:v>
                </c:pt>
                <c:pt idx="666">
                  <c:v>0.92591414944356121</c:v>
                </c:pt>
                <c:pt idx="667">
                  <c:v>0.92813990461049289</c:v>
                </c:pt>
                <c:pt idx="668">
                  <c:v>0.93259141494435605</c:v>
                </c:pt>
                <c:pt idx="669">
                  <c:v>0.93608903020667722</c:v>
                </c:pt>
                <c:pt idx="670">
                  <c:v>0.94435612082670917</c:v>
                </c:pt>
                <c:pt idx="671">
                  <c:v>0.9519872813990462</c:v>
                </c:pt>
                <c:pt idx="672">
                  <c:v>0.951033386327504</c:v>
                </c:pt>
                <c:pt idx="673">
                  <c:v>0.95961844197138313</c:v>
                </c:pt>
                <c:pt idx="674">
                  <c:v>0.96756756756756757</c:v>
                </c:pt>
                <c:pt idx="675">
                  <c:v>0.97424483306836251</c:v>
                </c:pt>
                <c:pt idx="676">
                  <c:v>0.9764705882352942</c:v>
                </c:pt>
                <c:pt idx="677">
                  <c:v>0.9875993640699523</c:v>
                </c:pt>
                <c:pt idx="678">
                  <c:v>0.98982511923688399</c:v>
                </c:pt>
                <c:pt idx="679">
                  <c:v>0.99491255961844194</c:v>
                </c:pt>
                <c:pt idx="680">
                  <c:v>1.008903020667727</c:v>
                </c:pt>
                <c:pt idx="681">
                  <c:v>1.0085850556438789</c:v>
                </c:pt>
                <c:pt idx="682">
                  <c:v>1.001589825119237</c:v>
                </c:pt>
                <c:pt idx="683">
                  <c:v>1.0082670906200319</c:v>
                </c:pt>
                <c:pt idx="684">
                  <c:v>0.99014308426073128</c:v>
                </c:pt>
                <c:pt idx="685">
                  <c:v>0.97774244833068369</c:v>
                </c:pt>
                <c:pt idx="686">
                  <c:v>0.98982511923688399</c:v>
                </c:pt>
                <c:pt idx="687">
                  <c:v>0.99650238473767883</c:v>
                </c:pt>
                <c:pt idx="688">
                  <c:v>1</c:v>
                </c:pt>
                <c:pt idx="689">
                  <c:v>1.0111287758346581</c:v>
                </c:pt>
                <c:pt idx="690">
                  <c:v>0.98887122416534179</c:v>
                </c:pt>
                <c:pt idx="691">
                  <c:v>0.96120826709062002</c:v>
                </c:pt>
                <c:pt idx="692">
                  <c:v>0.93449920508744044</c:v>
                </c:pt>
                <c:pt idx="693">
                  <c:v>0.89125596184419709</c:v>
                </c:pt>
                <c:pt idx="694">
                  <c:v>0.890302066772655</c:v>
                </c:pt>
                <c:pt idx="695">
                  <c:v>0.90556438791732907</c:v>
                </c:pt>
                <c:pt idx="696">
                  <c:v>0.91128775834658193</c:v>
                </c:pt>
                <c:pt idx="697">
                  <c:v>0.93004769475357707</c:v>
                </c:pt>
                <c:pt idx="698">
                  <c:v>0.93958664546899839</c:v>
                </c:pt>
                <c:pt idx="699">
                  <c:v>0.94276629570747217</c:v>
                </c:pt>
                <c:pt idx="700">
                  <c:v>0.92845786963434018</c:v>
                </c:pt>
                <c:pt idx="701">
                  <c:v>0.91287758346581871</c:v>
                </c:pt>
                <c:pt idx="702">
                  <c:v>0.91701112877583457</c:v>
                </c:pt>
                <c:pt idx="703">
                  <c:v>0.90810810810810805</c:v>
                </c:pt>
                <c:pt idx="704">
                  <c:v>0.90779014308426076</c:v>
                </c:pt>
                <c:pt idx="705">
                  <c:v>0.91828298887122417</c:v>
                </c:pt>
                <c:pt idx="706">
                  <c:v>0.91287758346581871</c:v>
                </c:pt>
                <c:pt idx="707">
                  <c:v>0.91987281399046095</c:v>
                </c:pt>
                <c:pt idx="708">
                  <c:v>0.92305246422893483</c:v>
                </c:pt>
                <c:pt idx="709">
                  <c:v>0.92368839427662952</c:v>
                </c:pt>
                <c:pt idx="710">
                  <c:v>0.91351351351351362</c:v>
                </c:pt>
                <c:pt idx="711">
                  <c:v>0.91033386327503973</c:v>
                </c:pt>
                <c:pt idx="712">
                  <c:v>0.91891891891891897</c:v>
                </c:pt>
                <c:pt idx="713">
                  <c:v>0.91001589825119245</c:v>
                </c:pt>
                <c:pt idx="714">
                  <c:v>0.91955484896661366</c:v>
                </c:pt>
                <c:pt idx="715">
                  <c:v>0.92050874403815586</c:v>
                </c:pt>
                <c:pt idx="716">
                  <c:v>0.91701112877583457</c:v>
                </c:pt>
                <c:pt idx="717">
                  <c:v>0.90842607313195556</c:v>
                </c:pt>
                <c:pt idx="718">
                  <c:v>0.88426073131955485</c:v>
                </c:pt>
                <c:pt idx="719">
                  <c:v>0.86931637519872818</c:v>
                </c:pt>
                <c:pt idx="720">
                  <c:v>0.87090620031796495</c:v>
                </c:pt>
                <c:pt idx="721">
                  <c:v>0.8546899841017489</c:v>
                </c:pt>
                <c:pt idx="722">
                  <c:v>0.86931637519872818</c:v>
                </c:pt>
                <c:pt idx="723">
                  <c:v>0.86263910969793323</c:v>
                </c:pt>
                <c:pt idx="724">
                  <c:v>0.85914149443561205</c:v>
                </c:pt>
                <c:pt idx="725">
                  <c:v>0.85627980922098568</c:v>
                </c:pt>
                <c:pt idx="726">
                  <c:v>0.85659777424483308</c:v>
                </c:pt>
                <c:pt idx="727">
                  <c:v>0.86200317965023843</c:v>
                </c:pt>
                <c:pt idx="728">
                  <c:v>0.88235294117647056</c:v>
                </c:pt>
                <c:pt idx="729">
                  <c:v>0.88235294117647056</c:v>
                </c:pt>
                <c:pt idx="730">
                  <c:v>0.87186009538950715</c:v>
                </c:pt>
                <c:pt idx="731">
                  <c:v>0.86391096979332271</c:v>
                </c:pt>
                <c:pt idx="732">
                  <c:v>0.84419713831478527</c:v>
                </c:pt>
                <c:pt idx="733">
                  <c:v>0.83497615262321145</c:v>
                </c:pt>
                <c:pt idx="734">
                  <c:v>0.8403815580286168</c:v>
                </c:pt>
                <c:pt idx="735">
                  <c:v>0.85087440381558033</c:v>
                </c:pt>
                <c:pt idx="736">
                  <c:v>0.83847376788553263</c:v>
                </c:pt>
                <c:pt idx="737">
                  <c:v>0.84515103338632747</c:v>
                </c:pt>
                <c:pt idx="738">
                  <c:v>0.86422893481717011</c:v>
                </c:pt>
                <c:pt idx="739">
                  <c:v>0.85627980922098568</c:v>
                </c:pt>
                <c:pt idx="740">
                  <c:v>0.84419713831478527</c:v>
                </c:pt>
                <c:pt idx="741">
                  <c:v>0.8400635930047694</c:v>
                </c:pt>
                <c:pt idx="742">
                  <c:v>0.841335453100159</c:v>
                </c:pt>
                <c:pt idx="743">
                  <c:v>0.84387917329093798</c:v>
                </c:pt>
                <c:pt idx="744">
                  <c:v>0.83751987281399043</c:v>
                </c:pt>
                <c:pt idx="745">
                  <c:v>0.85023847376788553</c:v>
                </c:pt>
                <c:pt idx="746">
                  <c:v>0.86295707472178063</c:v>
                </c:pt>
                <c:pt idx="747">
                  <c:v>0.86200317965023843</c:v>
                </c:pt>
                <c:pt idx="748">
                  <c:v>0.865818759936407</c:v>
                </c:pt>
                <c:pt idx="749">
                  <c:v>0.86359300476947543</c:v>
                </c:pt>
                <c:pt idx="750">
                  <c:v>0.87281399046104935</c:v>
                </c:pt>
                <c:pt idx="751">
                  <c:v>0.87122416534181246</c:v>
                </c:pt>
                <c:pt idx="752">
                  <c:v>0.86009538950715425</c:v>
                </c:pt>
                <c:pt idx="753">
                  <c:v>0.85500794912559619</c:v>
                </c:pt>
                <c:pt idx="754">
                  <c:v>0.86899841017488078</c:v>
                </c:pt>
                <c:pt idx="755">
                  <c:v>0.86995230524642297</c:v>
                </c:pt>
                <c:pt idx="756">
                  <c:v>0.86391096979332271</c:v>
                </c:pt>
                <c:pt idx="757">
                  <c:v>0.84960254372019084</c:v>
                </c:pt>
                <c:pt idx="758">
                  <c:v>0.84419713831478527</c:v>
                </c:pt>
                <c:pt idx="759">
                  <c:v>0.84387917329093798</c:v>
                </c:pt>
                <c:pt idx="760">
                  <c:v>0.84833068362480135</c:v>
                </c:pt>
                <c:pt idx="761">
                  <c:v>0.84419713831478527</c:v>
                </c:pt>
                <c:pt idx="762">
                  <c:v>0.82702702702702702</c:v>
                </c:pt>
                <c:pt idx="763">
                  <c:v>0.84292527821939578</c:v>
                </c:pt>
                <c:pt idx="764">
                  <c:v>0.8403815580286168</c:v>
                </c:pt>
                <c:pt idx="765">
                  <c:v>0.85405405405405399</c:v>
                </c:pt>
                <c:pt idx="766">
                  <c:v>0.85723370429252788</c:v>
                </c:pt>
                <c:pt idx="767">
                  <c:v>0.85405405405405399</c:v>
                </c:pt>
                <c:pt idx="768">
                  <c:v>0.85659777424483308</c:v>
                </c:pt>
                <c:pt idx="769">
                  <c:v>0.84324324324324329</c:v>
                </c:pt>
                <c:pt idx="770">
                  <c:v>0.84674085850556435</c:v>
                </c:pt>
                <c:pt idx="771">
                  <c:v>0.8546899841017489</c:v>
                </c:pt>
                <c:pt idx="772">
                  <c:v>0.84960254372019084</c:v>
                </c:pt>
                <c:pt idx="773">
                  <c:v>0.85055643879173282</c:v>
                </c:pt>
                <c:pt idx="774">
                  <c:v>0.85151033386327502</c:v>
                </c:pt>
                <c:pt idx="775">
                  <c:v>0.83052464228934819</c:v>
                </c:pt>
                <c:pt idx="776">
                  <c:v>0.82988871224165339</c:v>
                </c:pt>
                <c:pt idx="777">
                  <c:v>0.82416534181240064</c:v>
                </c:pt>
                <c:pt idx="778">
                  <c:v>0.82607313195548482</c:v>
                </c:pt>
                <c:pt idx="779">
                  <c:v>0.81017488076311606</c:v>
                </c:pt>
                <c:pt idx="780">
                  <c:v>0.80127186009538953</c:v>
                </c:pt>
                <c:pt idx="781">
                  <c:v>0.78378378378378377</c:v>
                </c:pt>
                <c:pt idx="782">
                  <c:v>0.77615262321144673</c:v>
                </c:pt>
                <c:pt idx="783">
                  <c:v>0.7933227344992051</c:v>
                </c:pt>
                <c:pt idx="784">
                  <c:v>0.76375198728139904</c:v>
                </c:pt>
                <c:pt idx="785">
                  <c:v>0.76629570747217812</c:v>
                </c:pt>
                <c:pt idx="786">
                  <c:v>0.75993640699523057</c:v>
                </c:pt>
                <c:pt idx="787">
                  <c:v>0.76025437201907786</c:v>
                </c:pt>
                <c:pt idx="788">
                  <c:v>0.77106518282988867</c:v>
                </c:pt>
                <c:pt idx="789">
                  <c:v>0.7936406995230525</c:v>
                </c:pt>
                <c:pt idx="790">
                  <c:v>0.7926868044515103</c:v>
                </c:pt>
                <c:pt idx="791">
                  <c:v>0.78028616852146271</c:v>
                </c:pt>
                <c:pt idx="792">
                  <c:v>0.79650238473767887</c:v>
                </c:pt>
                <c:pt idx="793">
                  <c:v>0.79777424483306836</c:v>
                </c:pt>
                <c:pt idx="794">
                  <c:v>0.79173290937996832</c:v>
                </c:pt>
                <c:pt idx="795">
                  <c:v>0.78696343402225755</c:v>
                </c:pt>
                <c:pt idx="796">
                  <c:v>0.78314785373608908</c:v>
                </c:pt>
                <c:pt idx="797">
                  <c:v>0.78664546899841026</c:v>
                </c:pt>
                <c:pt idx="798">
                  <c:v>0.80763116057233708</c:v>
                </c:pt>
                <c:pt idx="799">
                  <c:v>0.81685214626391089</c:v>
                </c:pt>
                <c:pt idx="800">
                  <c:v>0.82988871224165339</c:v>
                </c:pt>
                <c:pt idx="801">
                  <c:v>0.82957074721780599</c:v>
                </c:pt>
                <c:pt idx="802">
                  <c:v>0.81875993640699529</c:v>
                </c:pt>
                <c:pt idx="803">
                  <c:v>0.81875993640699529</c:v>
                </c:pt>
                <c:pt idx="804">
                  <c:v>0.82257551669316376</c:v>
                </c:pt>
                <c:pt idx="805">
                  <c:v>0.82511923688394284</c:v>
                </c:pt>
                <c:pt idx="806">
                  <c:v>0.80667726550079488</c:v>
                </c:pt>
                <c:pt idx="807">
                  <c:v>0.78982511923688392</c:v>
                </c:pt>
                <c:pt idx="808">
                  <c:v>0.78124006359300469</c:v>
                </c:pt>
                <c:pt idx="809">
                  <c:v>0.78060413354531</c:v>
                </c:pt>
                <c:pt idx="810">
                  <c:v>0.8044515103338632</c:v>
                </c:pt>
                <c:pt idx="811">
                  <c:v>0.79300476947535781</c:v>
                </c:pt>
                <c:pt idx="812">
                  <c:v>0.81112877583465826</c:v>
                </c:pt>
                <c:pt idx="813">
                  <c:v>0.81112877583465826</c:v>
                </c:pt>
                <c:pt idx="814">
                  <c:v>0.80317965023847371</c:v>
                </c:pt>
                <c:pt idx="815">
                  <c:v>0.80063593004769473</c:v>
                </c:pt>
                <c:pt idx="816">
                  <c:v>0.78028616852146271</c:v>
                </c:pt>
                <c:pt idx="817">
                  <c:v>0.7799682034976152</c:v>
                </c:pt>
                <c:pt idx="818">
                  <c:v>0.76947535771065179</c:v>
                </c:pt>
                <c:pt idx="819">
                  <c:v>0.7815580286168522</c:v>
                </c:pt>
                <c:pt idx="820">
                  <c:v>0.7936406995230525</c:v>
                </c:pt>
                <c:pt idx="821">
                  <c:v>0.79459459459459458</c:v>
                </c:pt>
                <c:pt idx="822">
                  <c:v>0.79777424483306836</c:v>
                </c:pt>
                <c:pt idx="823">
                  <c:v>0.80222575516693162</c:v>
                </c:pt>
                <c:pt idx="824">
                  <c:v>0.8174880763116058</c:v>
                </c:pt>
                <c:pt idx="825">
                  <c:v>0.81399046104928463</c:v>
                </c:pt>
                <c:pt idx="826">
                  <c:v>0.81176470588235294</c:v>
                </c:pt>
                <c:pt idx="827">
                  <c:v>0.80540540540540539</c:v>
                </c:pt>
                <c:pt idx="828">
                  <c:v>0.80158982511923682</c:v>
                </c:pt>
                <c:pt idx="829">
                  <c:v>0.79872813990461045</c:v>
                </c:pt>
                <c:pt idx="830">
                  <c:v>0.81081081081081074</c:v>
                </c:pt>
                <c:pt idx="831">
                  <c:v>0.79077901430842612</c:v>
                </c:pt>
                <c:pt idx="832">
                  <c:v>0.78410174880763117</c:v>
                </c:pt>
                <c:pt idx="833">
                  <c:v>0.79205087440381561</c:v>
                </c:pt>
                <c:pt idx="834">
                  <c:v>0.78410174880763117</c:v>
                </c:pt>
                <c:pt idx="835">
                  <c:v>0.77869634340222571</c:v>
                </c:pt>
                <c:pt idx="836">
                  <c:v>0.77329093799682036</c:v>
                </c:pt>
                <c:pt idx="837">
                  <c:v>0.78410174880763117</c:v>
                </c:pt>
                <c:pt idx="838">
                  <c:v>0.78696343402225755</c:v>
                </c:pt>
                <c:pt idx="839">
                  <c:v>0.77965023847376791</c:v>
                </c:pt>
                <c:pt idx="840">
                  <c:v>0.79904610492845785</c:v>
                </c:pt>
                <c:pt idx="841">
                  <c:v>0.80699523052464217</c:v>
                </c:pt>
                <c:pt idx="842">
                  <c:v>0.80794912559618437</c:v>
                </c:pt>
                <c:pt idx="843">
                  <c:v>0.83688394276629574</c:v>
                </c:pt>
                <c:pt idx="844">
                  <c:v>0.82670906200317973</c:v>
                </c:pt>
                <c:pt idx="845">
                  <c:v>0.83879173290937992</c:v>
                </c:pt>
                <c:pt idx="846">
                  <c:v>0.83561208267090625</c:v>
                </c:pt>
                <c:pt idx="847">
                  <c:v>0.84546899841017487</c:v>
                </c:pt>
                <c:pt idx="848">
                  <c:v>0.80540540540540539</c:v>
                </c:pt>
                <c:pt idx="849">
                  <c:v>0.80922098569157386</c:v>
                </c:pt>
                <c:pt idx="850">
                  <c:v>0.80922098569157386</c:v>
                </c:pt>
                <c:pt idx="851">
                  <c:v>0.77551669316375205</c:v>
                </c:pt>
                <c:pt idx="852">
                  <c:v>0.79300476947535781</c:v>
                </c:pt>
                <c:pt idx="853">
                  <c:v>0.78314785373608908</c:v>
                </c:pt>
                <c:pt idx="854">
                  <c:v>0.78441971383147857</c:v>
                </c:pt>
                <c:pt idx="855">
                  <c:v>0.78759936406995223</c:v>
                </c:pt>
                <c:pt idx="856">
                  <c:v>0.7691573926868045</c:v>
                </c:pt>
                <c:pt idx="857">
                  <c:v>0.79205087440381561</c:v>
                </c:pt>
                <c:pt idx="858">
                  <c:v>0.82639109697933233</c:v>
                </c:pt>
                <c:pt idx="859">
                  <c:v>0.79841017488076316</c:v>
                </c:pt>
                <c:pt idx="860">
                  <c:v>0.80286168521462631</c:v>
                </c:pt>
                <c:pt idx="861">
                  <c:v>0.80476947535771071</c:v>
                </c:pt>
                <c:pt idx="862">
                  <c:v>0.8</c:v>
                </c:pt>
                <c:pt idx="863">
                  <c:v>0.77297297297297296</c:v>
                </c:pt>
                <c:pt idx="864">
                  <c:v>0.78314785373608908</c:v>
                </c:pt>
                <c:pt idx="865">
                  <c:v>0.7936406995230525</c:v>
                </c:pt>
                <c:pt idx="866">
                  <c:v>0.79713831478537367</c:v>
                </c:pt>
                <c:pt idx="867">
                  <c:v>0.82480127186009533</c:v>
                </c:pt>
                <c:pt idx="868">
                  <c:v>0.81335453100158972</c:v>
                </c:pt>
                <c:pt idx="869">
                  <c:v>0.80953895071542126</c:v>
                </c:pt>
                <c:pt idx="870">
                  <c:v>0.80381558028616851</c:v>
                </c:pt>
                <c:pt idx="871">
                  <c:v>0.80667726550079488</c:v>
                </c:pt>
                <c:pt idx="872">
                  <c:v>0.78855325914149443</c:v>
                </c:pt>
                <c:pt idx="873">
                  <c:v>0.79173290937996832</c:v>
                </c:pt>
                <c:pt idx="874">
                  <c:v>0.79777424483306836</c:v>
                </c:pt>
                <c:pt idx="875">
                  <c:v>0.78696343402225755</c:v>
                </c:pt>
                <c:pt idx="876">
                  <c:v>0.79650238473767887</c:v>
                </c:pt>
                <c:pt idx="877">
                  <c:v>0.79713831478537367</c:v>
                </c:pt>
                <c:pt idx="878">
                  <c:v>0.80763116057233708</c:v>
                </c:pt>
                <c:pt idx="879">
                  <c:v>0.79427662957074729</c:v>
                </c:pt>
                <c:pt idx="880">
                  <c:v>0.79395866454689978</c:v>
                </c:pt>
                <c:pt idx="881">
                  <c:v>0.78950715421303663</c:v>
                </c:pt>
                <c:pt idx="882">
                  <c:v>0.77647058823529413</c:v>
                </c:pt>
                <c:pt idx="883">
                  <c:v>0.77901430842607322</c:v>
                </c:pt>
                <c:pt idx="884">
                  <c:v>0.77551669316375205</c:v>
                </c:pt>
                <c:pt idx="885">
                  <c:v>0.78410174880763117</c:v>
                </c:pt>
                <c:pt idx="886">
                  <c:v>0.7799682034976152</c:v>
                </c:pt>
                <c:pt idx="887">
                  <c:v>0.78664546899841026</c:v>
                </c:pt>
                <c:pt idx="888">
                  <c:v>0.78918918918918923</c:v>
                </c:pt>
                <c:pt idx="889">
                  <c:v>0.79173290937996832</c:v>
                </c:pt>
                <c:pt idx="890">
                  <c:v>0.78823529411764703</c:v>
                </c:pt>
                <c:pt idx="891">
                  <c:v>0.77360890302066765</c:v>
                </c:pt>
                <c:pt idx="892">
                  <c:v>0.77106518282988867</c:v>
                </c:pt>
                <c:pt idx="893">
                  <c:v>0.76565977742448332</c:v>
                </c:pt>
                <c:pt idx="894">
                  <c:v>0.7672496025437201</c:v>
                </c:pt>
                <c:pt idx="895">
                  <c:v>0.7691573926868045</c:v>
                </c:pt>
                <c:pt idx="896">
                  <c:v>0.7799682034976152</c:v>
                </c:pt>
                <c:pt idx="897">
                  <c:v>0.77042925278219399</c:v>
                </c:pt>
                <c:pt idx="898">
                  <c:v>0.76947535771065179</c:v>
                </c:pt>
                <c:pt idx="899">
                  <c:v>0.76025437201907786</c:v>
                </c:pt>
                <c:pt idx="900">
                  <c:v>0.75198728139904614</c:v>
                </c:pt>
                <c:pt idx="901">
                  <c:v>0.74117647058823533</c:v>
                </c:pt>
                <c:pt idx="902">
                  <c:v>0.7319554848966614</c:v>
                </c:pt>
                <c:pt idx="903">
                  <c:v>0.73259141494435609</c:v>
                </c:pt>
                <c:pt idx="904">
                  <c:v>0.72877583465818752</c:v>
                </c:pt>
                <c:pt idx="905">
                  <c:v>0.72337042925278217</c:v>
                </c:pt>
                <c:pt idx="906">
                  <c:v>0.72337042925278217</c:v>
                </c:pt>
                <c:pt idx="907">
                  <c:v>0.72686804451510334</c:v>
                </c:pt>
                <c:pt idx="908">
                  <c:v>0.71701112877583462</c:v>
                </c:pt>
                <c:pt idx="909">
                  <c:v>0.7189189189189189</c:v>
                </c:pt>
                <c:pt idx="910">
                  <c:v>0.73449920508744038</c:v>
                </c:pt>
                <c:pt idx="911">
                  <c:v>0.73354531001589818</c:v>
                </c:pt>
                <c:pt idx="912">
                  <c:v>0.7313195548489666</c:v>
                </c:pt>
                <c:pt idx="913">
                  <c:v>0.73926868044515104</c:v>
                </c:pt>
                <c:pt idx="914">
                  <c:v>0.74022257551669313</c:v>
                </c:pt>
                <c:pt idx="915">
                  <c:v>0.74626391096979328</c:v>
                </c:pt>
                <c:pt idx="916">
                  <c:v>0.73926868044515104</c:v>
                </c:pt>
                <c:pt idx="917">
                  <c:v>0.75357710651828302</c:v>
                </c:pt>
                <c:pt idx="918">
                  <c:v>0.75484896661367251</c:v>
                </c:pt>
                <c:pt idx="919">
                  <c:v>0.75198728139904614</c:v>
                </c:pt>
                <c:pt idx="920">
                  <c:v>0.76597774244833061</c:v>
                </c:pt>
                <c:pt idx="921">
                  <c:v>0.77074721780604127</c:v>
                </c:pt>
                <c:pt idx="922">
                  <c:v>0.76184419713831475</c:v>
                </c:pt>
                <c:pt idx="923">
                  <c:v>0.76057233704292526</c:v>
                </c:pt>
                <c:pt idx="924">
                  <c:v>0.76406995230524644</c:v>
                </c:pt>
                <c:pt idx="925">
                  <c:v>0.77360890302066765</c:v>
                </c:pt>
                <c:pt idx="926">
                  <c:v>0.77265500794912567</c:v>
                </c:pt>
                <c:pt idx="927">
                  <c:v>0.77837837837837831</c:v>
                </c:pt>
                <c:pt idx="928">
                  <c:v>0.77488076311605714</c:v>
                </c:pt>
                <c:pt idx="929">
                  <c:v>0.78664546899841026</c:v>
                </c:pt>
                <c:pt idx="930">
                  <c:v>0.7923688394276629</c:v>
                </c:pt>
                <c:pt idx="931">
                  <c:v>0.8</c:v>
                </c:pt>
                <c:pt idx="932">
                  <c:v>0.80254372019077902</c:v>
                </c:pt>
                <c:pt idx="933">
                  <c:v>0.8174880763116058</c:v>
                </c:pt>
                <c:pt idx="934">
                  <c:v>0.81621621621621632</c:v>
                </c:pt>
                <c:pt idx="935">
                  <c:v>0.79841017488076316</c:v>
                </c:pt>
                <c:pt idx="936">
                  <c:v>0.8174880763116058</c:v>
                </c:pt>
                <c:pt idx="937">
                  <c:v>0.81621621621621632</c:v>
                </c:pt>
                <c:pt idx="938">
                  <c:v>0.81939586645468998</c:v>
                </c:pt>
                <c:pt idx="939">
                  <c:v>0.81589825119236881</c:v>
                </c:pt>
                <c:pt idx="940">
                  <c:v>0.83243243243243237</c:v>
                </c:pt>
                <c:pt idx="941">
                  <c:v>0.89538950715421295</c:v>
                </c:pt>
                <c:pt idx="942">
                  <c:v>0.86740858505564389</c:v>
                </c:pt>
                <c:pt idx="943">
                  <c:v>0.86995230524642297</c:v>
                </c:pt>
                <c:pt idx="944">
                  <c:v>0.86995230524642297</c:v>
                </c:pt>
                <c:pt idx="945">
                  <c:v>0.8909379968203498</c:v>
                </c:pt>
                <c:pt idx="946">
                  <c:v>0.89507154213036566</c:v>
                </c:pt>
                <c:pt idx="947">
                  <c:v>0.89443561208267097</c:v>
                </c:pt>
                <c:pt idx="948">
                  <c:v>0.89666136724960244</c:v>
                </c:pt>
                <c:pt idx="949">
                  <c:v>0.88171701112877587</c:v>
                </c:pt>
                <c:pt idx="950">
                  <c:v>0.85055643879173282</c:v>
                </c:pt>
                <c:pt idx="951">
                  <c:v>0.85532591414944359</c:v>
                </c:pt>
                <c:pt idx="952">
                  <c:v>0.85882352941176476</c:v>
                </c:pt>
                <c:pt idx="953">
                  <c:v>0.86041335453100154</c:v>
                </c:pt>
                <c:pt idx="954">
                  <c:v>0.86168521462639103</c:v>
                </c:pt>
                <c:pt idx="955">
                  <c:v>0.87122416534181246</c:v>
                </c:pt>
                <c:pt idx="956">
                  <c:v>0.89411764705882346</c:v>
                </c:pt>
                <c:pt idx="957">
                  <c:v>0.88712241653418122</c:v>
                </c:pt>
                <c:pt idx="958">
                  <c:v>0.88839427662957071</c:v>
                </c:pt>
                <c:pt idx="959">
                  <c:v>0.88521462639109694</c:v>
                </c:pt>
                <c:pt idx="960">
                  <c:v>0.88298887122416536</c:v>
                </c:pt>
                <c:pt idx="961">
                  <c:v>0.85914149443561205</c:v>
                </c:pt>
                <c:pt idx="962">
                  <c:v>0.85596184419713839</c:v>
                </c:pt>
                <c:pt idx="963">
                  <c:v>0.865818759936407</c:v>
                </c:pt>
                <c:pt idx="964">
                  <c:v>0.86422893481717011</c:v>
                </c:pt>
                <c:pt idx="965">
                  <c:v>0.89634340222575515</c:v>
                </c:pt>
                <c:pt idx="966">
                  <c:v>0.91383147853736091</c:v>
                </c:pt>
                <c:pt idx="967">
                  <c:v>0.91319554848966611</c:v>
                </c:pt>
                <c:pt idx="968">
                  <c:v>0.92241653418124003</c:v>
                </c:pt>
                <c:pt idx="969">
                  <c:v>0.93449920508744044</c:v>
                </c:pt>
                <c:pt idx="970">
                  <c:v>0.93577106518282993</c:v>
                </c:pt>
                <c:pt idx="971">
                  <c:v>0.93767885532591411</c:v>
                </c:pt>
                <c:pt idx="972">
                  <c:v>0.94244833068362477</c:v>
                </c:pt>
                <c:pt idx="973">
                  <c:v>0.92591414944356121</c:v>
                </c:pt>
                <c:pt idx="974">
                  <c:v>0.92400635930047703</c:v>
                </c:pt>
                <c:pt idx="975">
                  <c:v>0.92400635930047703</c:v>
                </c:pt>
                <c:pt idx="976">
                  <c:v>0.95643879173290935</c:v>
                </c:pt>
                <c:pt idx="977">
                  <c:v>0.95294117647058818</c:v>
                </c:pt>
                <c:pt idx="978">
                  <c:v>0.94976152623211452</c:v>
                </c:pt>
                <c:pt idx="979">
                  <c:v>0.96152623211446742</c:v>
                </c:pt>
                <c:pt idx="980">
                  <c:v>0.94054054054054059</c:v>
                </c:pt>
                <c:pt idx="981">
                  <c:v>0.94213036565977748</c:v>
                </c:pt>
                <c:pt idx="982">
                  <c:v>0.94054054054054059</c:v>
                </c:pt>
                <c:pt idx="983">
                  <c:v>0.9262321144674085</c:v>
                </c:pt>
                <c:pt idx="984">
                  <c:v>0.91573926868044508</c:v>
                </c:pt>
                <c:pt idx="985">
                  <c:v>0.92877583465818758</c:v>
                </c:pt>
                <c:pt idx="986">
                  <c:v>0.93100158982511916</c:v>
                </c:pt>
                <c:pt idx="987">
                  <c:v>0.88616852146263903</c:v>
                </c:pt>
                <c:pt idx="988">
                  <c:v>0.88712241653418122</c:v>
                </c:pt>
                <c:pt idx="989">
                  <c:v>0.87281399046104935</c:v>
                </c:pt>
                <c:pt idx="990">
                  <c:v>0.85405405405405399</c:v>
                </c:pt>
                <c:pt idx="991">
                  <c:v>0.88298887122416536</c:v>
                </c:pt>
                <c:pt idx="992">
                  <c:v>0.8664546899841018</c:v>
                </c:pt>
                <c:pt idx="993">
                  <c:v>0.86104928457869645</c:v>
                </c:pt>
                <c:pt idx="994">
                  <c:v>0.8791732909379969</c:v>
                </c:pt>
                <c:pt idx="995">
                  <c:v>0.88203497615262316</c:v>
                </c:pt>
                <c:pt idx="996">
                  <c:v>0.865818759936407</c:v>
                </c:pt>
                <c:pt idx="997">
                  <c:v>0.85818759936406985</c:v>
                </c:pt>
                <c:pt idx="998">
                  <c:v>0.8655007949125596</c:v>
                </c:pt>
                <c:pt idx="999">
                  <c:v>0.86136724960254374</c:v>
                </c:pt>
                <c:pt idx="1000">
                  <c:v>0.85119236883942773</c:v>
                </c:pt>
                <c:pt idx="1001">
                  <c:v>0.85564387917329088</c:v>
                </c:pt>
                <c:pt idx="1002">
                  <c:v>0.86295707472178063</c:v>
                </c:pt>
                <c:pt idx="1003">
                  <c:v>0.86899841017488078</c:v>
                </c:pt>
                <c:pt idx="1004">
                  <c:v>0.87376788553259144</c:v>
                </c:pt>
                <c:pt idx="1005">
                  <c:v>0.87027027027027026</c:v>
                </c:pt>
                <c:pt idx="1006">
                  <c:v>0.86740858505564389</c:v>
                </c:pt>
                <c:pt idx="1007">
                  <c:v>0.87122416534181246</c:v>
                </c:pt>
                <c:pt idx="1008">
                  <c:v>0.8655007949125596</c:v>
                </c:pt>
                <c:pt idx="1009">
                  <c:v>0.86422893481717011</c:v>
                </c:pt>
                <c:pt idx="1010">
                  <c:v>0.85977742448330685</c:v>
                </c:pt>
                <c:pt idx="1011">
                  <c:v>0.87090620031796495</c:v>
                </c:pt>
                <c:pt idx="1012">
                  <c:v>0.89475357710651826</c:v>
                </c:pt>
                <c:pt idx="1013">
                  <c:v>0.8909379968203498</c:v>
                </c:pt>
                <c:pt idx="1014">
                  <c:v>0.8890302066772654</c:v>
                </c:pt>
                <c:pt idx="1015">
                  <c:v>0.88712241653418122</c:v>
                </c:pt>
                <c:pt idx="1016">
                  <c:v>0.8899841017488076</c:v>
                </c:pt>
                <c:pt idx="1017">
                  <c:v>0.89348171701112877</c:v>
                </c:pt>
                <c:pt idx="1018">
                  <c:v>0.90810810810810805</c:v>
                </c:pt>
                <c:pt idx="1019">
                  <c:v>0.93926868044515111</c:v>
                </c:pt>
                <c:pt idx="1020">
                  <c:v>0.93895071542130359</c:v>
                </c:pt>
                <c:pt idx="1021">
                  <c:v>0.94085850556438788</c:v>
                </c:pt>
                <c:pt idx="1022">
                  <c:v>0.92813990461049289</c:v>
                </c:pt>
                <c:pt idx="1023">
                  <c:v>0.9271860095389507</c:v>
                </c:pt>
                <c:pt idx="1024">
                  <c:v>0.93958664546899839</c:v>
                </c:pt>
                <c:pt idx="1025">
                  <c:v>0.93863275039745631</c:v>
                </c:pt>
                <c:pt idx="1026">
                  <c:v>0.96025437201907793</c:v>
                </c:pt>
                <c:pt idx="1027">
                  <c:v>0.95898251192368844</c:v>
                </c:pt>
                <c:pt idx="1028">
                  <c:v>0.94976152623211452</c:v>
                </c:pt>
                <c:pt idx="1029">
                  <c:v>0.94626391096979334</c:v>
                </c:pt>
                <c:pt idx="1030">
                  <c:v>0.94976152623211452</c:v>
                </c:pt>
                <c:pt idx="1031">
                  <c:v>0.92972972972972967</c:v>
                </c:pt>
                <c:pt idx="1032">
                  <c:v>0.92655007949125601</c:v>
                </c:pt>
                <c:pt idx="1033">
                  <c:v>0.92591414944356121</c:v>
                </c:pt>
                <c:pt idx="1034">
                  <c:v>0.92909379968203498</c:v>
                </c:pt>
                <c:pt idx="1035">
                  <c:v>0.93577106518282993</c:v>
                </c:pt>
                <c:pt idx="1036">
                  <c:v>0.93545310015898253</c:v>
                </c:pt>
                <c:pt idx="1037">
                  <c:v>0.93004769475357707</c:v>
                </c:pt>
                <c:pt idx="1038">
                  <c:v>0.9271860095389507</c:v>
                </c:pt>
                <c:pt idx="1039">
                  <c:v>0.92368839427662952</c:v>
                </c:pt>
                <c:pt idx="1040">
                  <c:v>0.93481717011128773</c:v>
                </c:pt>
                <c:pt idx="1041">
                  <c:v>0.92909379968203498</c:v>
                </c:pt>
                <c:pt idx="1042">
                  <c:v>0.92941176470588238</c:v>
                </c:pt>
                <c:pt idx="1043">
                  <c:v>0.93863275039745631</c:v>
                </c:pt>
                <c:pt idx="1044">
                  <c:v>0.94658187599364063</c:v>
                </c:pt>
                <c:pt idx="1045">
                  <c:v>0.94817170111287763</c:v>
                </c:pt>
                <c:pt idx="1046">
                  <c:v>0.94689984101748814</c:v>
                </c:pt>
                <c:pt idx="1047">
                  <c:v>0.95007949125596181</c:v>
                </c:pt>
                <c:pt idx="1048">
                  <c:v>0.94117647058823528</c:v>
                </c:pt>
                <c:pt idx="1049">
                  <c:v>0.93322734499205084</c:v>
                </c:pt>
                <c:pt idx="1050">
                  <c:v>0.91891891891891897</c:v>
                </c:pt>
                <c:pt idx="1051">
                  <c:v>0.90143084260731321</c:v>
                </c:pt>
                <c:pt idx="1052">
                  <c:v>0.89189189189189189</c:v>
                </c:pt>
                <c:pt idx="1053">
                  <c:v>0.88744038155802862</c:v>
                </c:pt>
                <c:pt idx="1054">
                  <c:v>0.90015898251192372</c:v>
                </c:pt>
                <c:pt idx="1055">
                  <c:v>0.89666136724960244</c:v>
                </c:pt>
                <c:pt idx="1056">
                  <c:v>0.91224165341812402</c:v>
                </c:pt>
                <c:pt idx="1057">
                  <c:v>0.90302066772654999</c:v>
                </c:pt>
                <c:pt idx="1058">
                  <c:v>0.90588235294117658</c:v>
                </c:pt>
                <c:pt idx="1059">
                  <c:v>0.90874403815580285</c:v>
                </c:pt>
                <c:pt idx="1060">
                  <c:v>0.91255961844197142</c:v>
                </c:pt>
                <c:pt idx="1061">
                  <c:v>0.93068362480127187</c:v>
                </c:pt>
                <c:pt idx="1062">
                  <c:v>0.92877583465818758</c:v>
                </c:pt>
                <c:pt idx="1063">
                  <c:v>0.92813990461049289</c:v>
                </c:pt>
                <c:pt idx="1064">
                  <c:v>0.92941176470588238</c:v>
                </c:pt>
                <c:pt idx="1065">
                  <c:v>0.94213036565977748</c:v>
                </c:pt>
                <c:pt idx="1066">
                  <c:v>0.92655007949125601</c:v>
                </c:pt>
                <c:pt idx="1067">
                  <c:v>0.93290937996820356</c:v>
                </c:pt>
                <c:pt idx="1068">
                  <c:v>0.92591414944356121</c:v>
                </c:pt>
                <c:pt idx="1069">
                  <c:v>0.92241653418124003</c:v>
                </c:pt>
                <c:pt idx="1070">
                  <c:v>0.9271860095389507</c:v>
                </c:pt>
                <c:pt idx="1071">
                  <c:v>0.93481717011128773</c:v>
                </c:pt>
                <c:pt idx="1072">
                  <c:v>0.93449920508744044</c:v>
                </c:pt>
                <c:pt idx="1073">
                  <c:v>0.94531001589825114</c:v>
                </c:pt>
                <c:pt idx="1074">
                  <c:v>0.95516693163751987</c:v>
                </c:pt>
                <c:pt idx="1075">
                  <c:v>0.96565977742448328</c:v>
                </c:pt>
                <c:pt idx="1076">
                  <c:v>0.96406995230524639</c:v>
                </c:pt>
                <c:pt idx="1077">
                  <c:v>0.96057233704292522</c:v>
                </c:pt>
                <c:pt idx="1078">
                  <c:v>0.95612082670906207</c:v>
                </c:pt>
                <c:pt idx="1079">
                  <c:v>0.96883942766295716</c:v>
                </c:pt>
                <c:pt idx="1080">
                  <c:v>0.96470588235294108</c:v>
                </c:pt>
                <c:pt idx="1081">
                  <c:v>0.94976152623211452</c:v>
                </c:pt>
                <c:pt idx="1082">
                  <c:v>0.95484896661367258</c:v>
                </c:pt>
                <c:pt idx="1083">
                  <c:v>0.95612082670906207</c:v>
                </c:pt>
                <c:pt idx="1084">
                  <c:v>0.95802861685214624</c:v>
                </c:pt>
                <c:pt idx="1085">
                  <c:v>0.94785373608903012</c:v>
                </c:pt>
                <c:pt idx="1086">
                  <c:v>0.94976152623211452</c:v>
                </c:pt>
                <c:pt idx="1087">
                  <c:v>0.94658187599364063</c:v>
                </c:pt>
                <c:pt idx="1088">
                  <c:v>0.94689984101748814</c:v>
                </c:pt>
                <c:pt idx="1089">
                  <c:v>0.94689984101748814</c:v>
                </c:pt>
                <c:pt idx="1090">
                  <c:v>0.93640699523052462</c:v>
                </c:pt>
                <c:pt idx="1091">
                  <c:v>0.94372019077901426</c:v>
                </c:pt>
                <c:pt idx="1092">
                  <c:v>0.94467408585055646</c:v>
                </c:pt>
                <c:pt idx="1093">
                  <c:v>0.94976152623211452</c:v>
                </c:pt>
                <c:pt idx="1094">
                  <c:v>0.96406995230524639</c:v>
                </c:pt>
                <c:pt idx="1095">
                  <c:v>0.97329093799682032</c:v>
                </c:pt>
                <c:pt idx="1096">
                  <c:v>0.97360890302066772</c:v>
                </c:pt>
                <c:pt idx="1097">
                  <c:v>0.97011128775834665</c:v>
                </c:pt>
                <c:pt idx="1098">
                  <c:v>0.97265500794912563</c:v>
                </c:pt>
                <c:pt idx="1099">
                  <c:v>0.95834658187599353</c:v>
                </c:pt>
                <c:pt idx="1100">
                  <c:v>0.95898251192368844</c:v>
                </c:pt>
                <c:pt idx="1101">
                  <c:v>0.95993640699523053</c:v>
                </c:pt>
                <c:pt idx="1102">
                  <c:v>0.95389507154213038</c:v>
                </c:pt>
                <c:pt idx="1103">
                  <c:v>0.95643879173290935</c:v>
                </c:pt>
                <c:pt idx="1104">
                  <c:v>0.95834658187599353</c:v>
                </c:pt>
                <c:pt idx="1105">
                  <c:v>0.9627980922098569</c:v>
                </c:pt>
                <c:pt idx="1106">
                  <c:v>0.95898251192368844</c:v>
                </c:pt>
                <c:pt idx="1107">
                  <c:v>0.95357710651828298</c:v>
                </c:pt>
                <c:pt idx="1108">
                  <c:v>0.95484896661367258</c:v>
                </c:pt>
                <c:pt idx="1109">
                  <c:v>0.97042925278219394</c:v>
                </c:pt>
                <c:pt idx="1110">
                  <c:v>0.97583465818759929</c:v>
                </c:pt>
                <c:pt idx="1111">
                  <c:v>0.98124006359300475</c:v>
                </c:pt>
                <c:pt idx="1112">
                  <c:v>0.97901430842607318</c:v>
                </c:pt>
                <c:pt idx="1113">
                  <c:v>0.97901430842607318</c:v>
                </c:pt>
                <c:pt idx="1114">
                  <c:v>0.97297297297297303</c:v>
                </c:pt>
                <c:pt idx="1115">
                  <c:v>0.95802861685214624</c:v>
                </c:pt>
                <c:pt idx="1116">
                  <c:v>0.95930047694753573</c:v>
                </c:pt>
                <c:pt idx="1117">
                  <c:v>0.95866454689984104</c:v>
                </c:pt>
                <c:pt idx="1118">
                  <c:v>0.95802861685214624</c:v>
                </c:pt>
                <c:pt idx="1119">
                  <c:v>0.95484896661367258</c:v>
                </c:pt>
                <c:pt idx="1120">
                  <c:v>0.96248012718600962</c:v>
                </c:pt>
                <c:pt idx="1121">
                  <c:v>0.96852146263910965</c:v>
                </c:pt>
                <c:pt idx="1122">
                  <c:v>0.95802861685214624</c:v>
                </c:pt>
                <c:pt idx="1123">
                  <c:v>0.95230524642289349</c:v>
                </c:pt>
                <c:pt idx="1124">
                  <c:v>0.94340222575516697</c:v>
                </c:pt>
                <c:pt idx="1125">
                  <c:v>0.9519872813990462</c:v>
                </c:pt>
                <c:pt idx="1126">
                  <c:v>0.95166931637519869</c:v>
                </c:pt>
                <c:pt idx="1127">
                  <c:v>0.95007949125596181</c:v>
                </c:pt>
                <c:pt idx="1128">
                  <c:v>0.94689984101748814</c:v>
                </c:pt>
                <c:pt idx="1129">
                  <c:v>0.93418124006359304</c:v>
                </c:pt>
                <c:pt idx="1130">
                  <c:v>0.92114467408585043</c:v>
                </c:pt>
                <c:pt idx="1131">
                  <c:v>0.92432432432432432</c:v>
                </c:pt>
                <c:pt idx="1132">
                  <c:v>0.92241653418124003</c:v>
                </c:pt>
                <c:pt idx="1133">
                  <c:v>0.92813990461049289</c:v>
                </c:pt>
                <c:pt idx="1134">
                  <c:v>0.93354531001589824</c:v>
                </c:pt>
                <c:pt idx="1135">
                  <c:v>0.93195548489666136</c:v>
                </c:pt>
                <c:pt idx="1136">
                  <c:v>0.93259141494435605</c:v>
                </c:pt>
                <c:pt idx="1137">
                  <c:v>0.93704292527821942</c:v>
                </c:pt>
                <c:pt idx="1138">
                  <c:v>0.93386327503974553</c:v>
                </c:pt>
                <c:pt idx="1139">
                  <c:v>0.95389507154213038</c:v>
                </c:pt>
                <c:pt idx="1140">
                  <c:v>0.95166931637519869</c:v>
                </c:pt>
                <c:pt idx="1141">
                  <c:v>0.9618441971383147</c:v>
                </c:pt>
                <c:pt idx="1142">
                  <c:v>0.95930047694753573</c:v>
                </c:pt>
                <c:pt idx="1143">
                  <c:v>0.95707472178060404</c:v>
                </c:pt>
                <c:pt idx="1144">
                  <c:v>0.95548489666136716</c:v>
                </c:pt>
                <c:pt idx="1145">
                  <c:v>0.94721780604133543</c:v>
                </c:pt>
                <c:pt idx="1146">
                  <c:v>0.95007949125596181</c:v>
                </c:pt>
                <c:pt idx="1147">
                  <c:v>0.94753577106518283</c:v>
                </c:pt>
                <c:pt idx="1148">
                  <c:v>0.95453100158982507</c:v>
                </c:pt>
                <c:pt idx="1149">
                  <c:v>0.95675675675675675</c:v>
                </c:pt>
                <c:pt idx="1150">
                  <c:v>0.97011128775834665</c:v>
                </c:pt>
                <c:pt idx="1151">
                  <c:v>0.97233704292527812</c:v>
                </c:pt>
                <c:pt idx="1152">
                  <c:v>0.97965023847376786</c:v>
                </c:pt>
                <c:pt idx="1153">
                  <c:v>0.975516693163752</c:v>
                </c:pt>
                <c:pt idx="1154">
                  <c:v>0.96979332273449914</c:v>
                </c:pt>
                <c:pt idx="1155">
                  <c:v>0.97360890302066772</c:v>
                </c:pt>
                <c:pt idx="1156">
                  <c:v>0.96438791732909379</c:v>
                </c:pt>
                <c:pt idx="1157">
                  <c:v>0.97201907790143083</c:v>
                </c:pt>
                <c:pt idx="1158">
                  <c:v>0.97329093799682032</c:v>
                </c:pt>
                <c:pt idx="1159">
                  <c:v>0.97933227344992058</c:v>
                </c:pt>
                <c:pt idx="1160">
                  <c:v>0.97806041335453098</c:v>
                </c:pt>
                <c:pt idx="1161">
                  <c:v>0.96852146263910965</c:v>
                </c:pt>
                <c:pt idx="1162">
                  <c:v>0.96534181240063599</c:v>
                </c:pt>
                <c:pt idx="1163">
                  <c:v>0.96724960254372017</c:v>
                </c:pt>
                <c:pt idx="1164">
                  <c:v>0.97233704292527812</c:v>
                </c:pt>
                <c:pt idx="1165">
                  <c:v>0.95612082670906207</c:v>
                </c:pt>
                <c:pt idx="1166">
                  <c:v>0.95580286168521456</c:v>
                </c:pt>
                <c:pt idx="1167">
                  <c:v>0.93004769475357707</c:v>
                </c:pt>
                <c:pt idx="1168">
                  <c:v>0.86073131955484894</c:v>
                </c:pt>
                <c:pt idx="1169">
                  <c:v>0.88553259141494445</c:v>
                </c:pt>
                <c:pt idx="1170">
                  <c:v>0.8906200317965024</c:v>
                </c:pt>
                <c:pt idx="1171">
                  <c:v>0.9036565977742449</c:v>
                </c:pt>
                <c:pt idx="1172">
                  <c:v>0.9033386327503975</c:v>
                </c:pt>
                <c:pt idx="1173">
                  <c:v>0.9027027027027027</c:v>
                </c:pt>
                <c:pt idx="1174">
                  <c:v>0.91255961844197142</c:v>
                </c:pt>
                <c:pt idx="1175">
                  <c:v>0.91669316375198728</c:v>
                </c:pt>
                <c:pt idx="1176">
                  <c:v>0.91224165341812402</c:v>
                </c:pt>
                <c:pt idx="1177">
                  <c:v>0.91732909379968197</c:v>
                </c:pt>
                <c:pt idx="1178">
                  <c:v>0.93449920508744044</c:v>
                </c:pt>
                <c:pt idx="1179">
                  <c:v>0.9262321144674085</c:v>
                </c:pt>
                <c:pt idx="1180">
                  <c:v>0.9262321144674085</c:v>
                </c:pt>
                <c:pt idx="1181">
                  <c:v>0.94340222575516697</c:v>
                </c:pt>
                <c:pt idx="1182">
                  <c:v>0.94054054054054059</c:v>
                </c:pt>
                <c:pt idx="1183">
                  <c:v>0.92972972972972967</c:v>
                </c:pt>
                <c:pt idx="1184">
                  <c:v>0.92178060413354534</c:v>
                </c:pt>
                <c:pt idx="1185">
                  <c:v>0.92019077901430846</c:v>
                </c:pt>
                <c:pt idx="1186">
                  <c:v>0.92146263910969795</c:v>
                </c:pt>
                <c:pt idx="1187">
                  <c:v>0.89475357710651826</c:v>
                </c:pt>
                <c:pt idx="1188">
                  <c:v>0.92178060413354534</c:v>
                </c:pt>
                <c:pt idx="1189">
                  <c:v>0.92432432432432432</c:v>
                </c:pt>
                <c:pt idx="1190">
                  <c:v>0.93449920508744044</c:v>
                </c:pt>
                <c:pt idx="1191">
                  <c:v>0.95516693163751987</c:v>
                </c:pt>
                <c:pt idx="1192">
                  <c:v>0.93831478537360891</c:v>
                </c:pt>
                <c:pt idx="1193">
                  <c:v>0.90969793322734505</c:v>
                </c:pt>
                <c:pt idx="1194">
                  <c:v>0.92559618441971381</c:v>
                </c:pt>
                <c:pt idx="1195">
                  <c:v>0.91383147853736091</c:v>
                </c:pt>
                <c:pt idx="1196">
                  <c:v>0.9017488076311605</c:v>
                </c:pt>
                <c:pt idx="1197">
                  <c:v>0.8890302066772654</c:v>
                </c:pt>
                <c:pt idx="1198">
                  <c:v>0.85437201907790139</c:v>
                </c:pt>
                <c:pt idx="1199">
                  <c:v>0.85055643879173282</c:v>
                </c:pt>
                <c:pt idx="1200">
                  <c:v>0.83243243243243237</c:v>
                </c:pt>
                <c:pt idx="1201">
                  <c:v>0.81526232114467412</c:v>
                </c:pt>
                <c:pt idx="1202">
                  <c:v>0.83434022257551677</c:v>
                </c:pt>
                <c:pt idx="1203">
                  <c:v>0.81176470588235294</c:v>
                </c:pt>
                <c:pt idx="1204">
                  <c:v>0.83529411764705874</c:v>
                </c:pt>
                <c:pt idx="1205">
                  <c:v>0.85437201907790139</c:v>
                </c:pt>
                <c:pt idx="1206">
                  <c:v>0.85119236883942773</c:v>
                </c:pt>
                <c:pt idx="1207">
                  <c:v>0.85596184419713839</c:v>
                </c:pt>
                <c:pt idx="1208">
                  <c:v>0.85214626391096981</c:v>
                </c:pt>
                <c:pt idx="1209">
                  <c:v>0.85055643879173282</c:v>
                </c:pt>
                <c:pt idx="1210">
                  <c:v>0.84928457869634333</c:v>
                </c:pt>
                <c:pt idx="1211">
                  <c:v>0.86041335453100154</c:v>
                </c:pt>
                <c:pt idx="1212">
                  <c:v>0.85659777424483308</c:v>
                </c:pt>
                <c:pt idx="1213">
                  <c:v>0.87217806041335444</c:v>
                </c:pt>
                <c:pt idx="1214">
                  <c:v>0.86804451510333858</c:v>
                </c:pt>
                <c:pt idx="1215">
                  <c:v>0.87090620031796495</c:v>
                </c:pt>
                <c:pt idx="1216">
                  <c:v>0.87058823529411766</c:v>
                </c:pt>
                <c:pt idx="1217">
                  <c:v>0.86677265500794909</c:v>
                </c:pt>
                <c:pt idx="1218">
                  <c:v>0.88108108108108107</c:v>
                </c:pt>
                <c:pt idx="1219">
                  <c:v>0.87472178060413353</c:v>
                </c:pt>
                <c:pt idx="1220">
                  <c:v>0.87535771065182832</c:v>
                </c:pt>
                <c:pt idx="1221">
                  <c:v>0.88807631160572342</c:v>
                </c:pt>
                <c:pt idx="1222">
                  <c:v>0.89125596184419709</c:v>
                </c:pt>
                <c:pt idx="1223">
                  <c:v>0.88108108108108107</c:v>
                </c:pt>
                <c:pt idx="1224">
                  <c:v>0.88712241653418122</c:v>
                </c:pt>
                <c:pt idx="1225">
                  <c:v>0.88616852146263903</c:v>
                </c:pt>
                <c:pt idx="1226">
                  <c:v>0.8791732909379969</c:v>
                </c:pt>
                <c:pt idx="1227">
                  <c:v>0.88712241653418122</c:v>
                </c:pt>
                <c:pt idx="1228">
                  <c:v>0.89348171701112877</c:v>
                </c:pt>
                <c:pt idx="1229">
                  <c:v>0.89952305246422903</c:v>
                </c:pt>
                <c:pt idx="1230">
                  <c:v>0.90683624801271856</c:v>
                </c:pt>
                <c:pt idx="1231">
                  <c:v>0.90556438791732907</c:v>
                </c:pt>
                <c:pt idx="1232">
                  <c:v>0.90397456279809218</c:v>
                </c:pt>
                <c:pt idx="1233">
                  <c:v>0.91033386327503973</c:v>
                </c:pt>
                <c:pt idx="1234">
                  <c:v>0.91033386327503973</c:v>
                </c:pt>
                <c:pt idx="1235">
                  <c:v>0.90937996820349754</c:v>
                </c:pt>
                <c:pt idx="1236">
                  <c:v>0.90937996820349754</c:v>
                </c:pt>
                <c:pt idx="1237">
                  <c:v>0.90015898251192372</c:v>
                </c:pt>
                <c:pt idx="1238">
                  <c:v>0.89411764705882346</c:v>
                </c:pt>
                <c:pt idx="1239">
                  <c:v>0.90079491255961852</c:v>
                </c:pt>
                <c:pt idx="1240">
                  <c:v>0.90683624801271856</c:v>
                </c:pt>
                <c:pt idx="1241">
                  <c:v>0.90588235294117658</c:v>
                </c:pt>
                <c:pt idx="1242">
                  <c:v>0.9023847376788553</c:v>
                </c:pt>
                <c:pt idx="1243">
                  <c:v>0.88012718600953888</c:v>
                </c:pt>
                <c:pt idx="1244">
                  <c:v>0.88394276629570745</c:v>
                </c:pt>
                <c:pt idx="1245">
                  <c:v>0.8909379968203498</c:v>
                </c:pt>
                <c:pt idx="1246">
                  <c:v>0.88775834658187591</c:v>
                </c:pt>
                <c:pt idx="1247">
                  <c:v>0.8906200317965024</c:v>
                </c:pt>
                <c:pt idx="1248">
                  <c:v>0.8909379968203498</c:v>
                </c:pt>
                <c:pt idx="1249">
                  <c:v>0.91065182829888713</c:v>
                </c:pt>
                <c:pt idx="1250">
                  <c:v>0.9154213036565978</c:v>
                </c:pt>
                <c:pt idx="1251">
                  <c:v>0.91701112877583457</c:v>
                </c:pt>
                <c:pt idx="1252">
                  <c:v>0.9151033386327504</c:v>
                </c:pt>
                <c:pt idx="1253">
                  <c:v>0.91955484896661366</c:v>
                </c:pt>
                <c:pt idx="1254">
                  <c:v>0.92368839427662952</c:v>
                </c:pt>
                <c:pt idx="1255">
                  <c:v>0.92941176470588238</c:v>
                </c:pt>
                <c:pt idx="1256">
                  <c:v>0.92464228934817172</c:v>
                </c:pt>
                <c:pt idx="1257">
                  <c:v>0.9151033386327504</c:v>
                </c:pt>
                <c:pt idx="1258">
                  <c:v>0.91923688394276626</c:v>
                </c:pt>
                <c:pt idx="1259">
                  <c:v>0.90524642289348167</c:v>
                </c:pt>
                <c:pt idx="1260">
                  <c:v>0.914785373608903</c:v>
                </c:pt>
                <c:pt idx="1261">
                  <c:v>0.91605723370429248</c:v>
                </c:pt>
                <c:pt idx="1262">
                  <c:v>0.92050874403815586</c:v>
                </c:pt>
                <c:pt idx="1263">
                  <c:v>0.93068362480127187</c:v>
                </c:pt>
                <c:pt idx="1264">
                  <c:v>0.92972972972972967</c:v>
                </c:pt>
                <c:pt idx="1265">
                  <c:v>0.93163751987281407</c:v>
                </c:pt>
                <c:pt idx="1266">
                  <c:v>0.94054054054054059</c:v>
                </c:pt>
                <c:pt idx="1267">
                  <c:v>0.93386327503974553</c:v>
                </c:pt>
                <c:pt idx="1268">
                  <c:v>0.93990461049284579</c:v>
                </c:pt>
                <c:pt idx="1269">
                  <c:v>0.96248012718600962</c:v>
                </c:pt>
                <c:pt idx="1270">
                  <c:v>0.98664546899841021</c:v>
                </c:pt>
                <c:pt idx="1271">
                  <c:v>1.0133545310015899</c:v>
                </c:pt>
                <c:pt idx="1272">
                  <c:v>1.1030206677265499</c:v>
                </c:pt>
                <c:pt idx="1273">
                  <c:v>1.0817170111287759</c:v>
                </c:pt>
                <c:pt idx="1274">
                  <c:v>1.0817170111287759</c:v>
                </c:pt>
                <c:pt idx="1275">
                  <c:v>1.0998410174880759</c:v>
                </c:pt>
                <c:pt idx="1276">
                  <c:v>1.072496025437202</c:v>
                </c:pt>
                <c:pt idx="1277">
                  <c:v>1.0861685214626391</c:v>
                </c:pt>
                <c:pt idx="1278">
                  <c:v>1.074721780604134</c:v>
                </c:pt>
                <c:pt idx="1279">
                  <c:v>1.065182829888712</c:v>
                </c:pt>
                <c:pt idx="1280">
                  <c:v>1.01939586645469</c:v>
                </c:pt>
                <c:pt idx="1281">
                  <c:v>1.02670906200318</c:v>
                </c:pt>
                <c:pt idx="1282">
                  <c:v>1.0591414944356119</c:v>
                </c:pt>
                <c:pt idx="1283">
                  <c:v>1.0585055643879171</c:v>
                </c:pt>
                <c:pt idx="1284">
                  <c:v>1.0600953895071541</c:v>
                </c:pt>
                <c:pt idx="1285">
                  <c:v>1.0591414944356119</c:v>
                </c:pt>
                <c:pt idx="1286">
                  <c:v>1.0174880763116061</c:v>
                </c:pt>
                <c:pt idx="1287">
                  <c:v>1.020985691573927</c:v>
                </c:pt>
                <c:pt idx="1288">
                  <c:v>1.0273449920508739</c:v>
                </c:pt>
                <c:pt idx="1289">
                  <c:v>1.046422893481717</c:v>
                </c:pt>
                <c:pt idx="1290">
                  <c:v>1.0419713831478541</c:v>
                </c:pt>
                <c:pt idx="1291">
                  <c:v>1.047694753577106</c:v>
                </c:pt>
                <c:pt idx="1292">
                  <c:v>1.0581875993640699</c:v>
                </c:pt>
                <c:pt idx="1293">
                  <c:v>1.0680445151033391</c:v>
                </c:pt>
                <c:pt idx="1294">
                  <c:v>1.0607313195548489</c:v>
                </c:pt>
                <c:pt idx="1295">
                  <c:v>1.0613672496025439</c:v>
                </c:pt>
                <c:pt idx="1296">
                  <c:v>1.0518282988871219</c:v>
                </c:pt>
                <c:pt idx="1297">
                  <c:v>1.0597774244833069</c:v>
                </c:pt>
                <c:pt idx="1298">
                  <c:v>1.051510333863275</c:v>
                </c:pt>
                <c:pt idx="1299">
                  <c:v>1.048330683624801</c:v>
                </c:pt>
                <c:pt idx="1300">
                  <c:v>1.04483306836248</c:v>
                </c:pt>
                <c:pt idx="1301">
                  <c:v>1.0629570747217809</c:v>
                </c:pt>
                <c:pt idx="1302">
                  <c:v>1.0868044515103339</c:v>
                </c:pt>
                <c:pt idx="1303">
                  <c:v>1.0852146263910969</c:v>
                </c:pt>
                <c:pt idx="1304">
                  <c:v>1.0655007949125599</c:v>
                </c:pt>
                <c:pt idx="1305">
                  <c:v>1.053100158982512</c:v>
                </c:pt>
                <c:pt idx="1306">
                  <c:v>1.0607313195548489</c:v>
                </c:pt>
                <c:pt idx="1307">
                  <c:v>1.0639109697933229</c:v>
                </c:pt>
                <c:pt idx="1308">
                  <c:v>1.0680445151033391</c:v>
                </c:pt>
                <c:pt idx="1309">
                  <c:v>1.0565977742448329</c:v>
                </c:pt>
                <c:pt idx="1310">
                  <c:v>1.0626391096979331</c:v>
                </c:pt>
                <c:pt idx="1311">
                  <c:v>1.0887122416534181</c:v>
                </c:pt>
                <c:pt idx="1312">
                  <c:v>1.0794912559618439</c:v>
                </c:pt>
                <c:pt idx="1313">
                  <c:v>1.082352941176471</c:v>
                </c:pt>
                <c:pt idx="1314">
                  <c:v>1.0794912559618439</c:v>
                </c:pt>
                <c:pt idx="1315">
                  <c:v>1.0769475357710649</c:v>
                </c:pt>
                <c:pt idx="1316">
                  <c:v>1.067090620031796</c:v>
                </c:pt>
                <c:pt idx="1317">
                  <c:v>1.049602543720191</c:v>
                </c:pt>
                <c:pt idx="1318">
                  <c:v>1.0607313195548489</c:v>
                </c:pt>
                <c:pt idx="1319">
                  <c:v>1.0445151033386331</c:v>
                </c:pt>
                <c:pt idx="1320">
                  <c:v>1.048012718600954</c:v>
                </c:pt>
                <c:pt idx="1321">
                  <c:v>1.0534181240063589</c:v>
                </c:pt>
                <c:pt idx="1322">
                  <c:v>1.0623211446740859</c:v>
                </c:pt>
                <c:pt idx="1323">
                  <c:v>1.0705882352941181</c:v>
                </c:pt>
                <c:pt idx="1324">
                  <c:v>1.0639109697933229</c:v>
                </c:pt>
                <c:pt idx="1325">
                  <c:v>1.053736089030207</c:v>
                </c:pt>
                <c:pt idx="1326">
                  <c:v>1.0829888712241651</c:v>
                </c:pt>
                <c:pt idx="1327">
                  <c:v>1.0689984101748811</c:v>
                </c:pt>
                <c:pt idx="1328">
                  <c:v>1.056279809220986</c:v>
                </c:pt>
                <c:pt idx="1329">
                  <c:v>1.0572337042925279</c:v>
                </c:pt>
                <c:pt idx="1330">
                  <c:v>1.040063593004769</c:v>
                </c:pt>
                <c:pt idx="1331">
                  <c:v>1.0435612082670911</c:v>
                </c:pt>
                <c:pt idx="1332">
                  <c:v>1.049920508744038</c:v>
                </c:pt>
                <c:pt idx="1333">
                  <c:v>1.047694753577106</c:v>
                </c:pt>
                <c:pt idx="1334">
                  <c:v>1.043243243243243</c:v>
                </c:pt>
                <c:pt idx="1335">
                  <c:v>1.0610492845786961</c:v>
                </c:pt>
                <c:pt idx="1336">
                  <c:v>1.094435612082671</c:v>
                </c:pt>
                <c:pt idx="1337">
                  <c:v>1.092845786963434</c:v>
                </c:pt>
                <c:pt idx="1338">
                  <c:v>1.0887122416534181</c:v>
                </c:pt>
                <c:pt idx="1339">
                  <c:v>1.089030206677265</c:v>
                </c:pt>
                <c:pt idx="1340">
                  <c:v>1.091255961844197</c:v>
                </c:pt>
                <c:pt idx="1341">
                  <c:v>1.083942766295708</c:v>
                </c:pt>
                <c:pt idx="1342">
                  <c:v>1.084896661367249</c:v>
                </c:pt>
                <c:pt idx="1343">
                  <c:v>1.091573926868044</c:v>
                </c:pt>
                <c:pt idx="1344">
                  <c:v>1.0874403815580289</c:v>
                </c:pt>
                <c:pt idx="1345">
                  <c:v>1.0836248012718599</c:v>
                </c:pt>
                <c:pt idx="1346">
                  <c:v>1.0664546899841021</c:v>
                </c:pt>
                <c:pt idx="1347">
                  <c:v>1.0639109697933229</c:v>
                </c:pt>
                <c:pt idx="1348">
                  <c:v>1.0639109697933229</c:v>
                </c:pt>
                <c:pt idx="1349">
                  <c:v>1.075675675675676</c:v>
                </c:pt>
                <c:pt idx="1350">
                  <c:v>1.0585055643879171</c:v>
                </c:pt>
                <c:pt idx="1351">
                  <c:v>1.054689984101749</c:v>
                </c:pt>
                <c:pt idx="1352">
                  <c:v>1.066772655007949</c:v>
                </c:pt>
                <c:pt idx="1353">
                  <c:v>1.074721780604134</c:v>
                </c:pt>
                <c:pt idx="1354">
                  <c:v>1.0868044515103339</c:v>
                </c:pt>
                <c:pt idx="1355">
                  <c:v>1.0836248012718599</c:v>
                </c:pt>
                <c:pt idx="1356">
                  <c:v>1.102702702702703</c:v>
                </c:pt>
                <c:pt idx="1357">
                  <c:v>1.102066772655008</c:v>
                </c:pt>
                <c:pt idx="1358">
                  <c:v>1.1014308426073129</c:v>
                </c:pt>
                <c:pt idx="1359">
                  <c:v>1.096025437201908</c:v>
                </c:pt>
                <c:pt idx="1360">
                  <c:v>1.077265500794913</c:v>
                </c:pt>
                <c:pt idx="1361">
                  <c:v>1.0903020667726551</c:v>
                </c:pt>
                <c:pt idx="1362">
                  <c:v>1.090620031796502</c:v>
                </c:pt>
                <c:pt idx="1363">
                  <c:v>1.092209856915739</c:v>
                </c:pt>
                <c:pt idx="1364">
                  <c:v>1.100158982511924</c:v>
                </c:pt>
                <c:pt idx="1365">
                  <c:v>1.101748807631161</c:v>
                </c:pt>
                <c:pt idx="1366">
                  <c:v>1.1195548489666141</c:v>
                </c:pt>
                <c:pt idx="1367">
                  <c:v>1.1106518282988871</c:v>
                </c:pt>
                <c:pt idx="1368">
                  <c:v>1.102702702702703</c:v>
                </c:pt>
                <c:pt idx="1369">
                  <c:v>1.1119236883942769</c:v>
                </c:pt>
                <c:pt idx="1370">
                  <c:v>1.1310015898251189</c:v>
                </c:pt>
                <c:pt idx="1371">
                  <c:v>1.10429252782194</c:v>
                </c:pt>
                <c:pt idx="1372">
                  <c:v>1.1310015898251189</c:v>
                </c:pt>
                <c:pt idx="1373">
                  <c:v>1.127186009538951</c:v>
                </c:pt>
                <c:pt idx="1374">
                  <c:v>1.124960254372019</c:v>
                </c:pt>
                <c:pt idx="1375">
                  <c:v>1.126550079491256</c:v>
                </c:pt>
                <c:pt idx="1376">
                  <c:v>1.1163751987281401</c:v>
                </c:pt>
                <c:pt idx="1377">
                  <c:v>1.112559618441971</c:v>
                </c:pt>
                <c:pt idx="1378">
                  <c:v>1.103338632750398</c:v>
                </c:pt>
                <c:pt idx="1379">
                  <c:v>1.098887122416534</c:v>
                </c:pt>
                <c:pt idx="1380">
                  <c:v>1.0903020667726551</c:v>
                </c:pt>
                <c:pt idx="1381">
                  <c:v>1.100476947535771</c:v>
                </c:pt>
                <c:pt idx="1382">
                  <c:v>1.1014308426073129</c:v>
                </c:pt>
                <c:pt idx="1383">
                  <c:v>1.1071542130365659</c:v>
                </c:pt>
                <c:pt idx="1384">
                  <c:v>1.124642289348172</c:v>
                </c:pt>
                <c:pt idx="1385">
                  <c:v>1.1144674085850561</c:v>
                </c:pt>
                <c:pt idx="1386">
                  <c:v>1.1170111287758351</c:v>
                </c:pt>
                <c:pt idx="1387">
                  <c:v>1.1014308426073129</c:v>
                </c:pt>
                <c:pt idx="1388">
                  <c:v>1.1100158982511921</c:v>
                </c:pt>
                <c:pt idx="1389">
                  <c:v>1.1081081081081079</c:v>
                </c:pt>
                <c:pt idx="1390">
                  <c:v>1.115739268680445</c:v>
                </c:pt>
                <c:pt idx="1391">
                  <c:v>1.118918918918919</c:v>
                </c:pt>
                <c:pt idx="1392">
                  <c:v>1.116693163751987</c:v>
                </c:pt>
                <c:pt idx="1393">
                  <c:v>1.132909379968204</c:v>
                </c:pt>
                <c:pt idx="1394">
                  <c:v>1.1554848966613669</c:v>
                </c:pt>
                <c:pt idx="1395">
                  <c:v>1.154848966613673</c:v>
                </c:pt>
                <c:pt idx="1396">
                  <c:v>1.16724960254372</c:v>
                </c:pt>
                <c:pt idx="1397">
                  <c:v>1.1847376788553261</c:v>
                </c:pt>
                <c:pt idx="1398">
                  <c:v>1.2092209856915741</c:v>
                </c:pt>
                <c:pt idx="1399">
                  <c:v>1.2025437201907789</c:v>
                </c:pt>
                <c:pt idx="1400">
                  <c:v>1.197138314785374</c:v>
                </c:pt>
                <c:pt idx="1401">
                  <c:v>1.239745627980922</c:v>
                </c:pt>
                <c:pt idx="1402">
                  <c:v>1.2279809220985689</c:v>
                </c:pt>
                <c:pt idx="1403">
                  <c:v>1.208903020667726</c:v>
                </c:pt>
                <c:pt idx="1404">
                  <c:v>1.2098569157392689</c:v>
                </c:pt>
                <c:pt idx="1405">
                  <c:v>1.220031796502385</c:v>
                </c:pt>
                <c:pt idx="1406">
                  <c:v>1.2073131955484899</c:v>
                </c:pt>
                <c:pt idx="1407">
                  <c:v>1.2082670906200319</c:v>
                </c:pt>
                <c:pt idx="1408">
                  <c:v>1.220985691573927</c:v>
                </c:pt>
                <c:pt idx="1409">
                  <c:v>1.218759936406995</c:v>
                </c:pt>
                <c:pt idx="1410">
                  <c:v>1.2368839427662961</c:v>
                </c:pt>
                <c:pt idx="1411">
                  <c:v>1.2082670906200319</c:v>
                </c:pt>
                <c:pt idx="1412">
                  <c:v>1.2101748807631161</c:v>
                </c:pt>
                <c:pt idx="1413">
                  <c:v>1.1863275039745631</c:v>
                </c:pt>
                <c:pt idx="1414">
                  <c:v>1.177742448330684</c:v>
                </c:pt>
                <c:pt idx="1415">
                  <c:v>1.1863275039745631</c:v>
                </c:pt>
                <c:pt idx="1416">
                  <c:v>1.1930047694753581</c:v>
                </c:pt>
                <c:pt idx="1417">
                  <c:v>1.196820349761526</c:v>
                </c:pt>
                <c:pt idx="1418">
                  <c:v>1.196820349761526</c:v>
                </c:pt>
                <c:pt idx="1419">
                  <c:v>1.219077901430843</c:v>
                </c:pt>
                <c:pt idx="1420">
                  <c:v>1.2321144674085851</c:v>
                </c:pt>
                <c:pt idx="1421">
                  <c:v>1.2524642289348169</c:v>
                </c:pt>
                <c:pt idx="1422">
                  <c:v>1.275675675675676</c:v>
                </c:pt>
                <c:pt idx="1423">
                  <c:v>1.274085850556439</c:v>
                </c:pt>
                <c:pt idx="1424">
                  <c:v>1.2712241653418119</c:v>
                </c:pt>
                <c:pt idx="1425">
                  <c:v>1.2314785373608901</c:v>
                </c:pt>
                <c:pt idx="1426">
                  <c:v>1.2356120826709061</c:v>
                </c:pt>
                <c:pt idx="1427">
                  <c:v>1.2044515103338631</c:v>
                </c:pt>
                <c:pt idx="1428">
                  <c:v>1.221939586645469</c:v>
                </c:pt>
                <c:pt idx="1429">
                  <c:v>1.190143084260731</c:v>
                </c:pt>
                <c:pt idx="1430">
                  <c:v>1.199682034976153</c:v>
                </c:pt>
                <c:pt idx="1431">
                  <c:v>1.178696343402226</c:v>
                </c:pt>
                <c:pt idx="1432">
                  <c:v>1.2095389507154211</c:v>
                </c:pt>
                <c:pt idx="1433">
                  <c:v>1.1758346581875989</c:v>
                </c:pt>
                <c:pt idx="1434">
                  <c:v>1.169475357710652</c:v>
                </c:pt>
                <c:pt idx="1435">
                  <c:v>1.1322734499205089</c:v>
                </c:pt>
                <c:pt idx="1436">
                  <c:v>1.1144674085850561</c:v>
                </c:pt>
                <c:pt idx="1437">
                  <c:v>1.120190779014308</c:v>
                </c:pt>
                <c:pt idx="1438">
                  <c:v>1.14912559618442</c:v>
                </c:pt>
                <c:pt idx="1439">
                  <c:v>1.150079491255962</c:v>
                </c:pt>
                <c:pt idx="1440">
                  <c:v>1.131319554848967</c:v>
                </c:pt>
                <c:pt idx="1441">
                  <c:v>1.1389507154213041</c:v>
                </c:pt>
                <c:pt idx="1442">
                  <c:v>1.137042925278219</c:v>
                </c:pt>
                <c:pt idx="1443">
                  <c:v>1.14181240063593</c:v>
                </c:pt>
                <c:pt idx="1444">
                  <c:v>1.1116057233704291</c:v>
                </c:pt>
                <c:pt idx="1445">
                  <c:v>1.120190779014308</c:v>
                </c:pt>
                <c:pt idx="1446">
                  <c:v>1.114149443561208</c:v>
                </c:pt>
                <c:pt idx="1447">
                  <c:v>1.0982511923688389</c:v>
                </c:pt>
                <c:pt idx="1448">
                  <c:v>1.097615262321145</c:v>
                </c:pt>
                <c:pt idx="1449">
                  <c:v>1.117329093799682</c:v>
                </c:pt>
                <c:pt idx="1450">
                  <c:v>1.1195548489666141</c:v>
                </c:pt>
                <c:pt idx="1451">
                  <c:v>1.1322734499205089</c:v>
                </c:pt>
                <c:pt idx="1452">
                  <c:v>1.121462639109698</c:v>
                </c:pt>
                <c:pt idx="1453">
                  <c:v>1.1341812400635931</c:v>
                </c:pt>
                <c:pt idx="1454">
                  <c:v>1.144992050874404</c:v>
                </c:pt>
                <c:pt idx="1455">
                  <c:v>1.1376788553259141</c:v>
                </c:pt>
                <c:pt idx="1456">
                  <c:v>1.126232114467409</c:v>
                </c:pt>
                <c:pt idx="1457">
                  <c:v>1.131319554848967</c:v>
                </c:pt>
                <c:pt idx="1458">
                  <c:v>1.1147853736089031</c:v>
                </c:pt>
                <c:pt idx="1459">
                  <c:v>1.102702702702703</c:v>
                </c:pt>
                <c:pt idx="1460">
                  <c:v>1.09697933227345</c:v>
                </c:pt>
                <c:pt idx="1461">
                  <c:v>1.098887122416534</c:v>
                </c:pt>
                <c:pt idx="1462">
                  <c:v>1.0871224165341811</c:v>
                </c:pt>
                <c:pt idx="1463">
                  <c:v>1.0918918918918921</c:v>
                </c:pt>
                <c:pt idx="1464">
                  <c:v>1.1128775834658191</c:v>
                </c:pt>
                <c:pt idx="1465">
                  <c:v>1.1103338632750399</c:v>
                </c:pt>
                <c:pt idx="1466">
                  <c:v>1.1122416534181241</c:v>
                </c:pt>
                <c:pt idx="1467">
                  <c:v>1.106836248012719</c:v>
                </c:pt>
                <c:pt idx="1468">
                  <c:v>1.117329093799682</c:v>
                </c:pt>
                <c:pt idx="1469">
                  <c:v>1.099523052464229</c:v>
                </c:pt>
                <c:pt idx="1470">
                  <c:v>1.102066772655008</c:v>
                </c:pt>
                <c:pt idx="1471">
                  <c:v>1.1023847376788549</c:v>
                </c:pt>
                <c:pt idx="1472">
                  <c:v>1.1170111287758351</c:v>
                </c:pt>
                <c:pt idx="1473">
                  <c:v>1.1071542130365659</c:v>
                </c:pt>
                <c:pt idx="1474">
                  <c:v>1.0950715421303661</c:v>
                </c:pt>
                <c:pt idx="1475">
                  <c:v>1.080763116057234</c:v>
                </c:pt>
                <c:pt idx="1476">
                  <c:v>1.080763116057234</c:v>
                </c:pt>
                <c:pt idx="1477">
                  <c:v>1.0903020667726551</c:v>
                </c:pt>
                <c:pt idx="1478">
                  <c:v>1.094435612082671</c:v>
                </c:pt>
                <c:pt idx="1479">
                  <c:v>1.0833068362480129</c:v>
                </c:pt>
                <c:pt idx="1480">
                  <c:v>1.1122416534181241</c:v>
                </c:pt>
                <c:pt idx="1481">
                  <c:v>1.12241653418124</c:v>
                </c:pt>
                <c:pt idx="1482">
                  <c:v>1.121780604133545</c:v>
                </c:pt>
                <c:pt idx="1483">
                  <c:v>1.114149443561208</c:v>
                </c:pt>
                <c:pt idx="1484">
                  <c:v>1.1179650238473771</c:v>
                </c:pt>
                <c:pt idx="1485">
                  <c:v>1.1049284578696339</c:v>
                </c:pt>
                <c:pt idx="1486">
                  <c:v>1.109379968203497</c:v>
                </c:pt>
                <c:pt idx="1487">
                  <c:v>1.155802861685215</c:v>
                </c:pt>
                <c:pt idx="1488">
                  <c:v>1.15993640699523</c:v>
                </c:pt>
                <c:pt idx="1489">
                  <c:v>1.163116057233704</c:v>
                </c:pt>
                <c:pt idx="1490">
                  <c:v>1.1608903020667729</c:v>
                </c:pt>
                <c:pt idx="1491">
                  <c:v>1.1570747217806041</c:v>
                </c:pt>
                <c:pt idx="1492">
                  <c:v>1.157392686804452</c:v>
                </c:pt>
                <c:pt idx="1493">
                  <c:v>1.1488076311605719</c:v>
                </c:pt>
                <c:pt idx="1494">
                  <c:v>1.139586645468998</c:v>
                </c:pt>
                <c:pt idx="1495">
                  <c:v>1.144992050874404</c:v>
                </c:pt>
                <c:pt idx="1496">
                  <c:v>1.1424483306836251</c:v>
                </c:pt>
                <c:pt idx="1497">
                  <c:v>1.1357710651828301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99-4EA3-B0BC-27AAE4F295ED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净值(0.85-1.05,10,etf)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Sheet2!$A$2:$A$1541</c:f>
              <c:numCache>
                <c:formatCode>m/d/yyyy</c:formatCode>
                <c:ptCount val="154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</c:numCache>
            </c:numRef>
          </c:cat>
          <c:val>
            <c:numRef>
              <c:f>Sheet2!$D$2:$D$1541</c:f>
              <c:numCache>
                <c:formatCode>General</c:formatCode>
                <c:ptCount val="1540"/>
                <c:pt idx="0">
                  <c:v>1</c:v>
                </c:pt>
                <c:pt idx="1">
                  <c:v>1.0009475419646674</c:v>
                </c:pt>
                <c:pt idx="2">
                  <c:v>0.98640113599349388</c:v>
                </c:pt>
                <c:pt idx="3">
                  <c:v>0.99369555064274828</c:v>
                </c:pt>
                <c:pt idx="4">
                  <c:v>1.0150916524577558</c:v>
                </c:pt>
                <c:pt idx="5">
                  <c:v>1.0081483201104402</c:v>
                </c:pt>
                <c:pt idx="6">
                  <c:v>1.0022200457501851</c:v>
                </c:pt>
                <c:pt idx="7">
                  <c:v>1.0205516965209682</c:v>
                </c:pt>
                <c:pt idx="8">
                  <c:v>1.018408494507056</c:v>
                </c:pt>
                <c:pt idx="9">
                  <c:v>1.016097221117146</c:v>
                </c:pt>
                <c:pt idx="10">
                  <c:v>1.0123003882736146</c:v>
                </c:pt>
                <c:pt idx="11">
                  <c:v>1.0198405814534581</c:v>
                </c:pt>
                <c:pt idx="12">
                  <c:v>0.99599527108529662</c:v>
                </c:pt>
                <c:pt idx="13">
                  <c:v>0.99285143087663974</c:v>
                </c:pt>
                <c:pt idx="14">
                  <c:v>0.98158616511187158</c:v>
                </c:pt>
                <c:pt idx="15">
                  <c:v>0.98561656630950845</c:v>
                </c:pt>
                <c:pt idx="16">
                  <c:v>1.0031902630052736</c:v>
                </c:pt>
                <c:pt idx="17">
                  <c:v>1.0096100537793613</c:v>
                </c:pt>
                <c:pt idx="18">
                  <c:v>0.9987287512143711</c:v>
                </c:pt>
                <c:pt idx="19">
                  <c:v>0.99776395029064024</c:v>
                </c:pt>
                <c:pt idx="20">
                  <c:v>0.97918530643295321</c:v>
                </c:pt>
                <c:pt idx="21">
                  <c:v>0.96100712480654593</c:v>
                </c:pt>
                <c:pt idx="22">
                  <c:v>0.98188194099677717</c:v>
                </c:pt>
                <c:pt idx="23">
                  <c:v>0.97753851845981332</c:v>
                </c:pt>
                <c:pt idx="24">
                  <c:v>0.98545281143704955</c:v>
                </c:pt>
                <c:pt idx="25">
                  <c:v>1.0028453051735475</c:v>
                </c:pt>
                <c:pt idx="26">
                  <c:v>1.019257193771542</c:v>
                </c:pt>
                <c:pt idx="27">
                  <c:v>1.0245744984772038</c:v>
                </c:pt>
                <c:pt idx="28">
                  <c:v>1.0139685250639194</c:v>
                </c:pt>
                <c:pt idx="29">
                  <c:v>0.97220112182700358</c:v>
                </c:pt>
                <c:pt idx="30">
                  <c:v>0.97205705147804233</c:v>
                </c:pt>
                <c:pt idx="31">
                  <c:v>0.9994291465704781</c:v>
                </c:pt>
                <c:pt idx="32">
                  <c:v>1.0013812028358275</c:v>
                </c:pt>
                <c:pt idx="33">
                  <c:v>0.9983171437403211</c:v>
                </c:pt>
                <c:pt idx="34">
                  <c:v>1.0173203282773788</c:v>
                </c:pt>
                <c:pt idx="35">
                  <c:v>1.0184600782049247</c:v>
                </c:pt>
                <c:pt idx="36">
                  <c:v>1.0550811738790351</c:v>
                </c:pt>
                <c:pt idx="37">
                  <c:v>1.0405927667316062</c:v>
                </c:pt>
                <c:pt idx="38">
                  <c:v>1.0355454153087642</c:v>
                </c:pt>
                <c:pt idx="39">
                  <c:v>1.0338961212949385</c:v>
                </c:pt>
                <c:pt idx="40">
                  <c:v>1.0411540895555096</c:v>
                </c:pt>
                <c:pt idx="41">
                  <c:v>1.0208632364604995</c:v>
                </c:pt>
                <c:pt idx="42">
                  <c:v>1.0142754029021226</c:v>
                </c:pt>
                <c:pt idx="43">
                  <c:v>1.0148269519102895</c:v>
                </c:pt>
                <c:pt idx="44">
                  <c:v>1.0058585687594217</c:v>
                </c:pt>
                <c:pt idx="45">
                  <c:v>0.98592450715062774</c:v>
                </c:pt>
                <c:pt idx="46">
                  <c:v>0.9893282969932139</c:v>
                </c:pt>
                <c:pt idx="47">
                  <c:v>1.0039536748524833</c:v>
                </c:pt>
                <c:pt idx="48">
                  <c:v>0.98718858279980315</c:v>
                </c:pt>
                <c:pt idx="49">
                  <c:v>0.95467882191302411</c:v>
                </c:pt>
                <c:pt idx="50">
                  <c:v>0.95953338897178098</c:v>
                </c:pt>
                <c:pt idx="51">
                  <c:v>0.98629689102418716</c:v>
                </c:pt>
                <c:pt idx="52">
                  <c:v>0.95855885062903257</c:v>
                </c:pt>
                <c:pt idx="53">
                  <c:v>0.94959313634738496</c:v>
                </c:pt>
                <c:pt idx="54">
                  <c:v>0.93208340047420202</c:v>
                </c:pt>
                <c:pt idx="55">
                  <c:v>0.9657031319780055</c:v>
                </c:pt>
                <c:pt idx="56">
                  <c:v>0.97791829857202117</c:v>
                </c:pt>
                <c:pt idx="57">
                  <c:v>0.96208452768717145</c:v>
                </c:pt>
                <c:pt idx="58">
                  <c:v>0.98563069027822015</c:v>
                </c:pt>
                <c:pt idx="59">
                  <c:v>1.0110315236017193</c:v>
                </c:pt>
                <c:pt idx="60">
                  <c:v>0.9981356139377604</c:v>
                </c:pt>
                <c:pt idx="61">
                  <c:v>0.9891607353258095</c:v>
                </c:pt>
                <c:pt idx="62">
                  <c:v>0.99094109366588989</c:v>
                </c:pt>
                <c:pt idx="63">
                  <c:v>0.99084362852392927</c:v>
                </c:pt>
                <c:pt idx="64">
                  <c:v>1.0042008988902014</c:v>
                </c:pt>
                <c:pt idx="65">
                  <c:v>1.0061170606264702</c:v>
                </c:pt>
                <c:pt idx="66">
                  <c:v>1.0043025191495454</c:v>
                </c:pt>
                <c:pt idx="67">
                  <c:v>0.99499230737683131</c:v>
                </c:pt>
                <c:pt idx="68">
                  <c:v>1.0064808261670763</c:v>
                </c:pt>
                <c:pt idx="69">
                  <c:v>0.99355829785569694</c:v>
                </c:pt>
                <c:pt idx="70">
                  <c:v>0.94648115298204949</c:v>
                </c:pt>
                <c:pt idx="71">
                  <c:v>0.94583077719641706</c:v>
                </c:pt>
                <c:pt idx="72">
                  <c:v>0.95991920549076526</c:v>
                </c:pt>
                <c:pt idx="73">
                  <c:v>0.95222378463630186</c:v>
                </c:pt>
                <c:pt idx="74">
                  <c:v>0.94308143319424609</c:v>
                </c:pt>
                <c:pt idx="75">
                  <c:v>0.94677464066730743</c:v>
                </c:pt>
                <c:pt idx="76">
                  <c:v>0.95715983921110837</c:v>
                </c:pt>
                <c:pt idx="77">
                  <c:v>0.94402735095221457</c:v>
                </c:pt>
                <c:pt idx="78">
                  <c:v>0.93866968697408126</c:v>
                </c:pt>
                <c:pt idx="79">
                  <c:v>0.94372647927787534</c:v>
                </c:pt>
                <c:pt idx="80">
                  <c:v>0.97739274493839989</c:v>
                </c:pt>
                <c:pt idx="81">
                  <c:v>0.96780458375371392</c:v>
                </c:pt>
                <c:pt idx="82">
                  <c:v>0.95886860650181871</c:v>
                </c:pt>
                <c:pt idx="83">
                  <c:v>0.9626968420823645</c:v>
                </c:pt>
                <c:pt idx="84">
                  <c:v>0.96227877507124115</c:v>
                </c:pt>
                <c:pt idx="85">
                  <c:v>0.95290681184362458</c:v>
                </c:pt>
                <c:pt idx="86">
                  <c:v>0.92595095146598039</c:v>
                </c:pt>
                <c:pt idx="87">
                  <c:v>0.92854682331992922</c:v>
                </c:pt>
                <c:pt idx="88">
                  <c:v>0.91475600280805347</c:v>
                </c:pt>
                <c:pt idx="89">
                  <c:v>0.89014363934143304</c:v>
                </c:pt>
                <c:pt idx="90">
                  <c:v>0.88439253436338261</c:v>
                </c:pt>
                <c:pt idx="91">
                  <c:v>0.87079650296726352</c:v>
                </c:pt>
                <c:pt idx="92">
                  <c:v>0.88444868999014925</c:v>
                </c:pt>
                <c:pt idx="93">
                  <c:v>0.91321402313101163</c:v>
                </c:pt>
                <c:pt idx="94">
                  <c:v>0.93494192079931093</c:v>
                </c:pt>
                <c:pt idx="95">
                  <c:v>0.95510292521035201</c:v>
                </c:pt>
                <c:pt idx="96">
                  <c:v>0.96657665129715264</c:v>
                </c:pt>
                <c:pt idx="97">
                  <c:v>0.96862545984210902</c:v>
                </c:pt>
                <c:pt idx="98">
                  <c:v>0.92146212024046403</c:v>
                </c:pt>
                <c:pt idx="99">
                  <c:v>0.92358900757175422</c:v>
                </c:pt>
                <c:pt idx="100">
                  <c:v>0.93524250445942181</c:v>
                </c:pt>
                <c:pt idx="101">
                  <c:v>0.93299260795634764</c:v>
                </c:pt>
                <c:pt idx="102">
                  <c:v>0.92707768332760421</c:v>
                </c:pt>
                <c:pt idx="103">
                  <c:v>0.93957985011823997</c:v>
                </c:pt>
                <c:pt idx="104">
                  <c:v>0.92408167331490609</c:v>
                </c:pt>
                <c:pt idx="105">
                  <c:v>0.94143093669805766</c:v>
                </c:pt>
                <c:pt idx="106">
                  <c:v>0.92474733074118709</c:v>
                </c:pt>
                <c:pt idx="107">
                  <c:v>0.91875086846950615</c:v>
                </c:pt>
                <c:pt idx="108">
                  <c:v>0.92170185513159542</c:v>
                </c:pt>
                <c:pt idx="109">
                  <c:v>0.92975111223001727</c:v>
                </c:pt>
                <c:pt idx="110">
                  <c:v>0.91401385260124779</c:v>
                </c:pt>
                <c:pt idx="111">
                  <c:v>0.916139025901201</c:v>
                </c:pt>
                <c:pt idx="112">
                  <c:v>0.91434832329257332</c:v>
                </c:pt>
                <c:pt idx="113">
                  <c:v>0.91489341488835074</c:v>
                </c:pt>
                <c:pt idx="114">
                  <c:v>0.90066904548132287</c:v>
                </c:pt>
                <c:pt idx="115">
                  <c:v>0.90812660464606243</c:v>
                </c:pt>
                <c:pt idx="116">
                  <c:v>0.92453693906099665</c:v>
                </c:pt>
                <c:pt idx="117">
                  <c:v>0.93328616432183809</c:v>
                </c:pt>
                <c:pt idx="118">
                  <c:v>0.95241442223914541</c:v>
                </c:pt>
                <c:pt idx="119">
                  <c:v>0.94885025025952541</c:v>
                </c:pt>
                <c:pt idx="120">
                  <c:v>0.94422537140652174</c:v>
                </c:pt>
                <c:pt idx="121">
                  <c:v>0.96063836242008405</c:v>
                </c:pt>
                <c:pt idx="122">
                  <c:v>0.96789223988116002</c:v>
                </c:pt>
                <c:pt idx="123">
                  <c:v>0.96727437426777363</c:v>
                </c:pt>
                <c:pt idx="124">
                  <c:v>0.97499993435576227</c:v>
                </c:pt>
                <c:pt idx="125">
                  <c:v>0.97221021872714097</c:v>
                </c:pt>
                <c:pt idx="126">
                  <c:v>0.97217148278306831</c:v>
                </c:pt>
                <c:pt idx="127">
                  <c:v>0.97640050826989222</c:v>
                </c:pt>
                <c:pt idx="128">
                  <c:v>0.97517032958820749</c:v>
                </c:pt>
                <c:pt idx="129">
                  <c:v>0.97486316514074267</c:v>
                </c:pt>
                <c:pt idx="130">
                  <c:v>0.96227041474037356</c:v>
                </c:pt>
                <c:pt idx="131">
                  <c:v>0.96377936692387067</c:v>
                </c:pt>
                <c:pt idx="132">
                  <c:v>0.96350761294537823</c:v>
                </c:pt>
                <c:pt idx="133">
                  <c:v>0.95507817894927516</c:v>
                </c:pt>
                <c:pt idx="134">
                  <c:v>0.95165440186977568</c:v>
                </c:pt>
                <c:pt idx="135">
                  <c:v>0.98835986244334639</c:v>
                </c:pt>
                <c:pt idx="136">
                  <c:v>1.0002800382253123</c:v>
                </c:pt>
                <c:pt idx="137">
                  <c:v>1.0105713182876135</c:v>
                </c:pt>
                <c:pt idx="138">
                  <c:v>1.0122914744614147</c:v>
                </c:pt>
                <c:pt idx="139">
                  <c:v>1.0113777171051115</c:v>
                </c:pt>
                <c:pt idx="140">
                  <c:v>1.0092103536890482</c:v>
                </c:pt>
                <c:pt idx="141">
                  <c:v>1.0005192100587978</c:v>
                </c:pt>
                <c:pt idx="142">
                  <c:v>0.99208516084105736</c:v>
                </c:pt>
                <c:pt idx="143">
                  <c:v>0.99476902980868742</c:v>
                </c:pt>
                <c:pt idx="144">
                  <c:v>0.99783481576813049</c:v>
                </c:pt>
                <c:pt idx="145">
                  <c:v>0.99594509072173487</c:v>
                </c:pt>
                <c:pt idx="146">
                  <c:v>1.0049505590730909</c:v>
                </c:pt>
                <c:pt idx="147">
                  <c:v>1.0027842504740978</c:v>
                </c:pt>
                <c:pt idx="148">
                  <c:v>1.0039219379082187</c:v>
                </c:pt>
                <c:pt idx="149">
                  <c:v>1.0014107347798873</c:v>
                </c:pt>
                <c:pt idx="150">
                  <c:v>1.003857115687816</c:v>
                </c:pt>
                <c:pt idx="151">
                  <c:v>1.0024037912036254</c:v>
                </c:pt>
                <c:pt idx="152">
                  <c:v>0.95889340713603577</c:v>
                </c:pt>
                <c:pt idx="153">
                  <c:v>0.96326066795246745</c:v>
                </c:pt>
                <c:pt idx="154">
                  <c:v>0.96665601750464325</c:v>
                </c:pt>
                <c:pt idx="155">
                  <c:v>1.0079138193640986</c:v>
                </c:pt>
                <c:pt idx="156">
                  <c:v>1.0076823837159739</c:v>
                </c:pt>
                <c:pt idx="157">
                  <c:v>0.98764300638414992</c:v>
                </c:pt>
                <c:pt idx="158">
                  <c:v>0.98550019873014483</c:v>
                </c:pt>
                <c:pt idx="159">
                  <c:v>0.97811316016010386</c:v>
                </c:pt>
                <c:pt idx="160">
                  <c:v>0.97980839705485467</c:v>
                </c:pt>
                <c:pt idx="161">
                  <c:v>0.97532754241706843</c:v>
                </c:pt>
                <c:pt idx="162">
                  <c:v>0.97084510778196587</c:v>
                </c:pt>
                <c:pt idx="163">
                  <c:v>0.9968831584815212</c:v>
                </c:pt>
                <c:pt idx="164">
                  <c:v>0.98857961102715008</c:v>
                </c:pt>
                <c:pt idx="165">
                  <c:v>0.98415054222545284</c:v>
                </c:pt>
                <c:pt idx="166">
                  <c:v>0.992277871274581</c:v>
                </c:pt>
                <c:pt idx="167">
                  <c:v>0.99868179162296211</c:v>
                </c:pt>
                <c:pt idx="168">
                  <c:v>1.0220159259540069</c:v>
                </c:pt>
                <c:pt idx="169">
                  <c:v>1.0183268100470002</c:v>
                </c:pt>
                <c:pt idx="170">
                  <c:v>1.0222306962081551</c:v>
                </c:pt>
                <c:pt idx="171">
                  <c:v>1.0138115262696703</c:v>
                </c:pt>
                <c:pt idx="172">
                  <c:v>1.0146480107009193</c:v>
                </c:pt>
                <c:pt idx="173">
                  <c:v>0.9947481859559093</c:v>
                </c:pt>
                <c:pt idx="174">
                  <c:v>1.0008009107280964</c:v>
                </c:pt>
                <c:pt idx="175">
                  <c:v>0.99799780497508073</c:v>
                </c:pt>
                <c:pt idx="176">
                  <c:v>0.9968854835401405</c:v>
                </c:pt>
                <c:pt idx="177">
                  <c:v>0.96080927296189866</c:v>
                </c:pt>
                <c:pt idx="178">
                  <c:v>0.96226992507592157</c:v>
                </c:pt>
                <c:pt idx="179">
                  <c:v>0.97338006718524805</c:v>
                </c:pt>
                <c:pt idx="180">
                  <c:v>0.94391557275485538</c:v>
                </c:pt>
                <c:pt idx="181">
                  <c:v>0.94962925836456613</c:v>
                </c:pt>
                <c:pt idx="182">
                  <c:v>0.92639004103203937</c:v>
                </c:pt>
                <c:pt idx="183">
                  <c:v>0.9243263466590359</c:v>
                </c:pt>
                <c:pt idx="184">
                  <c:v>0.91811450281019324</c:v>
                </c:pt>
                <c:pt idx="185">
                  <c:v>0.92044906022718109</c:v>
                </c:pt>
                <c:pt idx="186">
                  <c:v>0.89958600736940142</c:v>
                </c:pt>
                <c:pt idx="187">
                  <c:v>0.89814085391567811</c:v>
                </c:pt>
                <c:pt idx="188">
                  <c:v>0.9079544029932074</c:v>
                </c:pt>
                <c:pt idx="189">
                  <c:v>0.9017648889415314</c:v>
                </c:pt>
                <c:pt idx="190">
                  <c:v>0.89361086134079093</c:v>
                </c:pt>
                <c:pt idx="191">
                  <c:v>0.89680561078658794</c:v>
                </c:pt>
                <c:pt idx="192">
                  <c:v>0.89569502051489402</c:v>
                </c:pt>
                <c:pt idx="193">
                  <c:v>0.87125678440092513</c:v>
                </c:pt>
                <c:pt idx="194">
                  <c:v>0.86969320894689972</c:v>
                </c:pt>
                <c:pt idx="195">
                  <c:v>0.85889032620709849</c:v>
                </c:pt>
                <c:pt idx="196">
                  <c:v>0.87626287138819292</c:v>
                </c:pt>
                <c:pt idx="197">
                  <c:v>0.86185409650134059</c:v>
                </c:pt>
                <c:pt idx="198">
                  <c:v>0.87152932859906007</c:v>
                </c:pt>
                <c:pt idx="199">
                  <c:v>0.86339241379278475</c:v>
                </c:pt>
                <c:pt idx="200">
                  <c:v>0.87353330759467351</c:v>
                </c:pt>
                <c:pt idx="201">
                  <c:v>0.86962848575487917</c:v>
                </c:pt>
                <c:pt idx="202">
                  <c:v>0.85968323140896463</c:v>
                </c:pt>
                <c:pt idx="203">
                  <c:v>0.87231127403384823</c:v>
                </c:pt>
                <c:pt idx="204">
                  <c:v>0.87594859865685815</c:v>
                </c:pt>
                <c:pt idx="205">
                  <c:v>0.875988574040373</c:v>
                </c:pt>
                <c:pt idx="206">
                  <c:v>0.87270795770324094</c:v>
                </c:pt>
                <c:pt idx="207">
                  <c:v>0.88744065096381974</c:v>
                </c:pt>
                <c:pt idx="208">
                  <c:v>0.87878481439253353</c:v>
                </c:pt>
                <c:pt idx="209">
                  <c:v>0.88244460799778923</c:v>
                </c:pt>
                <c:pt idx="210">
                  <c:v>0.85138906697321781</c:v>
                </c:pt>
                <c:pt idx="211">
                  <c:v>0.85694520167490584</c:v>
                </c:pt>
                <c:pt idx="212">
                  <c:v>0.85215466843201326</c:v>
                </c:pt>
                <c:pt idx="213">
                  <c:v>0.86193266774126687</c:v>
                </c:pt>
                <c:pt idx="214">
                  <c:v>0.88692399723039184</c:v>
                </c:pt>
                <c:pt idx="215">
                  <c:v>0.88692399723039184</c:v>
                </c:pt>
                <c:pt idx="216">
                  <c:v>0.90823528214150373</c:v>
                </c:pt>
                <c:pt idx="217">
                  <c:v>0.90250516693064764</c:v>
                </c:pt>
                <c:pt idx="218">
                  <c:v>0.90501895329558191</c:v>
                </c:pt>
                <c:pt idx="219">
                  <c:v>0.9028249872950066</c:v>
                </c:pt>
                <c:pt idx="220">
                  <c:v>0.88450465885413032</c:v>
                </c:pt>
                <c:pt idx="221">
                  <c:v>0.88750353545562699</c:v>
                </c:pt>
                <c:pt idx="222">
                  <c:v>0.89106664774250455</c:v>
                </c:pt>
                <c:pt idx="223">
                  <c:v>0.89976277015867567</c:v>
                </c:pt>
                <c:pt idx="224">
                  <c:v>0.9136734405630984</c:v>
                </c:pt>
                <c:pt idx="225">
                  <c:v>0.90674907430010876</c:v>
                </c:pt>
                <c:pt idx="226">
                  <c:v>0.90607130097607813</c:v>
                </c:pt>
                <c:pt idx="227">
                  <c:v>0.91598239363309597</c:v>
                </c:pt>
                <c:pt idx="228">
                  <c:v>0.90878423247090645</c:v>
                </c:pt>
                <c:pt idx="229">
                  <c:v>0.90917346509903041</c:v>
                </c:pt>
                <c:pt idx="230">
                  <c:v>0.90183805413747042</c:v>
                </c:pt>
                <c:pt idx="231">
                  <c:v>0.90332007674013415</c:v>
                </c:pt>
                <c:pt idx="232">
                  <c:v>0.89743269844289275</c:v>
                </c:pt>
                <c:pt idx="233">
                  <c:v>0.89154390364132519</c:v>
                </c:pt>
                <c:pt idx="234">
                  <c:v>0.90973891882938984</c:v>
                </c:pt>
                <c:pt idx="235">
                  <c:v>0.90863241124810601</c:v>
                </c:pt>
                <c:pt idx="236">
                  <c:v>0.9128817400844419</c:v>
                </c:pt>
                <c:pt idx="237">
                  <c:v>0.91634332067699176</c:v>
                </c:pt>
                <c:pt idx="238">
                  <c:v>0.91339188098058144</c:v>
                </c:pt>
                <c:pt idx="239">
                  <c:v>0.90623249674153772</c:v>
                </c:pt>
                <c:pt idx="240">
                  <c:v>0.90130657053134566</c:v>
                </c:pt>
                <c:pt idx="241">
                  <c:v>0.90910330593616917</c:v>
                </c:pt>
                <c:pt idx="242">
                  <c:v>0.9089843797728655</c:v>
                </c:pt>
                <c:pt idx="243">
                  <c:v>0.91821534240708791</c:v>
                </c:pt>
                <c:pt idx="244">
                  <c:v>0.92079266098587775</c:v>
                </c:pt>
                <c:pt idx="245">
                  <c:v>0.92312752865586334</c:v>
                </c:pt>
                <c:pt idx="246">
                  <c:v>0.91441623936950522</c:v>
                </c:pt>
                <c:pt idx="247">
                  <c:v>0.91753728700224801</c:v>
                </c:pt>
                <c:pt idx="248">
                  <c:v>0.91796778375022725</c:v>
                </c:pt>
                <c:pt idx="249">
                  <c:v>0.91631380193464806</c:v>
                </c:pt>
                <c:pt idx="250">
                  <c:v>0.91896650180543882</c:v>
                </c:pt>
                <c:pt idx="251">
                  <c:v>0.91640332338191965</c:v>
                </c:pt>
                <c:pt idx="252">
                  <c:v>0.91830398359841248</c:v>
                </c:pt>
                <c:pt idx="253">
                  <c:v>0.91648383609558903</c:v>
                </c:pt>
                <c:pt idx="254">
                  <c:v>0.91588883005598487</c:v>
                </c:pt>
                <c:pt idx="255">
                  <c:v>0.91378149211543525</c:v>
                </c:pt>
                <c:pt idx="256">
                  <c:v>0.92074920340239352</c:v>
                </c:pt>
                <c:pt idx="257">
                  <c:v>0.91916518688112137</c:v>
                </c:pt>
                <c:pt idx="258">
                  <c:v>0.91892750043287896</c:v>
                </c:pt>
                <c:pt idx="259">
                  <c:v>0.90285025871306357</c:v>
                </c:pt>
                <c:pt idx="260">
                  <c:v>0.89387707084404056</c:v>
                </c:pt>
                <c:pt idx="261">
                  <c:v>0.89282084270656614</c:v>
                </c:pt>
                <c:pt idx="262">
                  <c:v>0.89474986717305216</c:v>
                </c:pt>
                <c:pt idx="263">
                  <c:v>0.89672023899865494</c:v>
                </c:pt>
                <c:pt idx="264">
                  <c:v>0.89495091758842682</c:v>
                </c:pt>
                <c:pt idx="265">
                  <c:v>0.89518810143064154</c:v>
                </c:pt>
                <c:pt idx="266">
                  <c:v>0.89374375785256399</c:v>
                </c:pt>
                <c:pt idx="267">
                  <c:v>0.89434596506799624</c:v>
                </c:pt>
                <c:pt idx="268">
                  <c:v>0.8920965332697931</c:v>
                </c:pt>
                <c:pt idx="269">
                  <c:v>0.89607361921693074</c:v>
                </c:pt>
                <c:pt idx="270">
                  <c:v>0.89675695755316609</c:v>
                </c:pt>
                <c:pt idx="271">
                  <c:v>0.89121177201641</c:v>
                </c:pt>
                <c:pt idx="272">
                  <c:v>0.89330195017717529</c:v>
                </c:pt>
                <c:pt idx="273">
                  <c:v>0.89362387094050677</c:v>
                </c:pt>
                <c:pt idx="274">
                  <c:v>0.89535368873171928</c:v>
                </c:pt>
                <c:pt idx="275">
                  <c:v>0.89953950284620887</c:v>
                </c:pt>
                <c:pt idx="276">
                  <c:v>0.92168928352223589</c:v>
                </c:pt>
                <c:pt idx="277">
                  <c:v>0.91543595202494799</c:v>
                </c:pt>
                <c:pt idx="278">
                  <c:v>0.91451900111054296</c:v>
                </c:pt>
                <c:pt idx="279">
                  <c:v>0.91974952402952315</c:v>
                </c:pt>
                <c:pt idx="280">
                  <c:v>0.91577497874613201</c:v>
                </c:pt>
                <c:pt idx="281">
                  <c:v>0.91653307722190125</c:v>
                </c:pt>
                <c:pt idx="282">
                  <c:v>0.9153341170978605</c:v>
                </c:pt>
                <c:pt idx="283">
                  <c:v>0.89554546409101143</c:v>
                </c:pt>
                <c:pt idx="284">
                  <c:v>0.89870374189987101</c:v>
                </c:pt>
                <c:pt idx="285">
                  <c:v>0.9013270445528474</c:v>
                </c:pt>
                <c:pt idx="286">
                  <c:v>0.90002170217587163</c:v>
                </c:pt>
                <c:pt idx="287">
                  <c:v>0.90256326135567644</c:v>
                </c:pt>
                <c:pt idx="288">
                  <c:v>0.90399090344680377</c:v>
                </c:pt>
                <c:pt idx="289">
                  <c:v>0.90351615570978339</c:v>
                </c:pt>
                <c:pt idx="290">
                  <c:v>0.90633731910521942</c:v>
                </c:pt>
                <c:pt idx="291">
                  <c:v>0.90330876944829708</c:v>
                </c:pt>
                <c:pt idx="292">
                  <c:v>0.89391373403351304</c:v>
                </c:pt>
                <c:pt idx="293">
                  <c:v>0.90160024832915164</c:v>
                </c:pt>
                <c:pt idx="294">
                  <c:v>0.90371387240741763</c:v>
                </c:pt>
                <c:pt idx="295">
                  <c:v>0.91028975711868243</c:v>
                </c:pt>
                <c:pt idx="296">
                  <c:v>0.91080796602844938</c:v>
                </c:pt>
                <c:pt idx="297">
                  <c:v>0.91343627312496145</c:v>
                </c:pt>
                <c:pt idx="298">
                  <c:v>0.92602209963329729</c:v>
                </c:pt>
                <c:pt idx="299">
                  <c:v>0.92838922777593358</c:v>
                </c:pt>
                <c:pt idx="300">
                  <c:v>0.92787276294872589</c:v>
                </c:pt>
                <c:pt idx="301">
                  <c:v>0.92993686355291982</c:v>
                </c:pt>
                <c:pt idx="302">
                  <c:v>0.92557036642182133</c:v>
                </c:pt>
                <c:pt idx="303">
                  <c:v>0.9301346555664074</c:v>
                </c:pt>
                <c:pt idx="304">
                  <c:v>0.94610304164329129</c:v>
                </c:pt>
                <c:pt idx="305">
                  <c:v>0.9469342711136256</c:v>
                </c:pt>
                <c:pt idx="306">
                  <c:v>0.94618188113206103</c:v>
                </c:pt>
                <c:pt idx="307">
                  <c:v>0.94740852018305144</c:v>
                </c:pt>
                <c:pt idx="308">
                  <c:v>0.94439567074297726</c:v>
                </c:pt>
                <c:pt idx="309">
                  <c:v>0.94103642131887588</c:v>
                </c:pt>
                <c:pt idx="310">
                  <c:v>0.93937434417311261</c:v>
                </c:pt>
                <c:pt idx="311">
                  <c:v>0.9431798544038833</c:v>
                </c:pt>
                <c:pt idx="312">
                  <c:v>0.93678939739597467</c:v>
                </c:pt>
                <c:pt idx="313">
                  <c:v>0.93730501034174418</c:v>
                </c:pt>
                <c:pt idx="314">
                  <c:v>0.94636724180463694</c:v>
                </c:pt>
                <c:pt idx="315">
                  <c:v>0.94338482918817645</c:v>
                </c:pt>
                <c:pt idx="316">
                  <c:v>0.9416779488404895</c:v>
                </c:pt>
                <c:pt idx="317">
                  <c:v>0.93817839608397213</c:v>
                </c:pt>
                <c:pt idx="318">
                  <c:v>0.93396163153960832</c:v>
                </c:pt>
                <c:pt idx="319">
                  <c:v>0.93400144625424564</c:v>
                </c:pt>
                <c:pt idx="320">
                  <c:v>0.93328439319476497</c:v>
                </c:pt>
                <c:pt idx="321">
                  <c:v>0.93264693106921026</c:v>
                </c:pt>
                <c:pt idx="322">
                  <c:v>0.93603422999505448</c:v>
                </c:pt>
                <c:pt idx="323">
                  <c:v>0.93974087006580309</c:v>
                </c:pt>
                <c:pt idx="324">
                  <c:v>0.94647393660702706</c:v>
                </c:pt>
                <c:pt idx="325">
                  <c:v>0.94460152943883247</c:v>
                </c:pt>
                <c:pt idx="326">
                  <c:v>0.94742864054297171</c:v>
                </c:pt>
                <c:pt idx="327">
                  <c:v>0.96630933843987299</c:v>
                </c:pt>
                <c:pt idx="328">
                  <c:v>0.98429999679868385</c:v>
                </c:pt>
                <c:pt idx="329">
                  <c:v>0.9774974161882356</c:v>
                </c:pt>
                <c:pt idx="330">
                  <c:v>0.97496977673998464</c:v>
                </c:pt>
                <c:pt idx="331">
                  <c:v>0.97154568156166465</c:v>
                </c:pt>
                <c:pt idx="332">
                  <c:v>0.97577460467317234</c:v>
                </c:pt>
                <c:pt idx="333">
                  <c:v>0.9714822832756439</c:v>
                </c:pt>
                <c:pt idx="334">
                  <c:v>0.97290719678669391</c:v>
                </c:pt>
                <c:pt idx="335">
                  <c:v>0.96989649835937941</c:v>
                </c:pt>
                <c:pt idx="336">
                  <c:v>0.96616536388646046</c:v>
                </c:pt>
                <c:pt idx="337">
                  <c:v>0.96572822095281607</c:v>
                </c:pt>
                <c:pt idx="338">
                  <c:v>0.96521107184556421</c:v>
                </c:pt>
                <c:pt idx="339">
                  <c:v>0.9690314991952762</c:v>
                </c:pt>
                <c:pt idx="340">
                  <c:v>0.97134037572617105</c:v>
                </c:pt>
                <c:pt idx="341">
                  <c:v>0.96585127359554945</c:v>
                </c:pt>
                <c:pt idx="342">
                  <c:v>0.97002319420567962</c:v>
                </c:pt>
                <c:pt idx="343">
                  <c:v>0.97065978112754769</c:v>
                </c:pt>
                <c:pt idx="344">
                  <c:v>0.97284717896999062</c:v>
                </c:pt>
                <c:pt idx="345">
                  <c:v>0.9747168149452764</c:v>
                </c:pt>
                <c:pt idx="346">
                  <c:v>0.97539162866514317</c:v>
                </c:pt>
                <c:pt idx="347">
                  <c:v>0.97297002144704825</c:v>
                </c:pt>
                <c:pt idx="348">
                  <c:v>0.96141187311078802</c:v>
                </c:pt>
                <c:pt idx="349">
                  <c:v>0.95838234783728682</c:v>
                </c:pt>
                <c:pt idx="350">
                  <c:v>0.95331175301245163</c:v>
                </c:pt>
                <c:pt idx="351">
                  <c:v>0.95850065396178941</c:v>
                </c:pt>
                <c:pt idx="352">
                  <c:v>0.95762643225417687</c:v>
                </c:pt>
                <c:pt idx="353">
                  <c:v>0.95850150728967254</c:v>
                </c:pt>
                <c:pt idx="354">
                  <c:v>0.96223714677775829</c:v>
                </c:pt>
                <c:pt idx="355">
                  <c:v>0.96045856372353111</c:v>
                </c:pt>
                <c:pt idx="356">
                  <c:v>0.95202271884813972</c:v>
                </c:pt>
                <c:pt idx="357">
                  <c:v>0.95395844487182846</c:v>
                </c:pt>
                <c:pt idx="358">
                  <c:v>0.95056084379354466</c:v>
                </c:pt>
                <c:pt idx="359">
                  <c:v>0.95495746198511122</c:v>
                </c:pt>
                <c:pt idx="360">
                  <c:v>0.95675728380797787</c:v>
                </c:pt>
                <c:pt idx="361">
                  <c:v>0.96724881539421725</c:v>
                </c:pt>
                <c:pt idx="362">
                  <c:v>0.96836770583226517</c:v>
                </c:pt>
                <c:pt idx="363">
                  <c:v>0.96521177405058056</c:v>
                </c:pt>
                <c:pt idx="364">
                  <c:v>0.965411499209198</c:v>
                </c:pt>
                <c:pt idx="365">
                  <c:v>0.96892805881788946</c:v>
                </c:pt>
                <c:pt idx="366">
                  <c:v>0.96236912183473167</c:v>
                </c:pt>
                <c:pt idx="367">
                  <c:v>0.97282866528064893</c:v>
                </c:pt>
                <c:pt idx="368">
                  <c:v>0.97158557157340131</c:v>
                </c:pt>
                <c:pt idx="369">
                  <c:v>0.97210342973841268</c:v>
                </c:pt>
                <c:pt idx="370">
                  <c:v>0.97763844187301918</c:v>
                </c:pt>
                <c:pt idx="371">
                  <c:v>0.98759814837963955</c:v>
                </c:pt>
                <c:pt idx="372">
                  <c:v>0.98571745683309497</c:v>
                </c:pt>
                <c:pt idx="373">
                  <c:v>0.98274262771483489</c:v>
                </c:pt>
                <c:pt idx="374">
                  <c:v>0.98089645989293339</c:v>
                </c:pt>
                <c:pt idx="375">
                  <c:v>0.98168448044299328</c:v>
                </c:pt>
                <c:pt idx="376">
                  <c:v>0.98117230408766332</c:v>
                </c:pt>
                <c:pt idx="377">
                  <c:v>0.98487865009497044</c:v>
                </c:pt>
                <c:pt idx="378">
                  <c:v>0.9794983017791955</c:v>
                </c:pt>
                <c:pt idx="379">
                  <c:v>0.9886978045369349</c:v>
                </c:pt>
                <c:pt idx="380">
                  <c:v>0.98765319880779279</c:v>
                </c:pt>
                <c:pt idx="381">
                  <c:v>0.98975774837385444</c:v>
                </c:pt>
                <c:pt idx="382">
                  <c:v>0.99269627038324548</c:v>
                </c:pt>
                <c:pt idx="383">
                  <c:v>0.98647557450832835</c:v>
                </c:pt>
                <c:pt idx="384">
                  <c:v>0.99579931523812837</c:v>
                </c:pt>
                <c:pt idx="385">
                  <c:v>1.0028434784186868</c:v>
                </c:pt>
                <c:pt idx="386">
                  <c:v>1.0070766236323017</c:v>
                </c:pt>
                <c:pt idx="387">
                  <c:v>1.0044644554067654</c:v>
                </c:pt>
                <c:pt idx="388">
                  <c:v>1.0029004658772136</c:v>
                </c:pt>
                <c:pt idx="389">
                  <c:v>1.0061549557614784</c:v>
                </c:pt>
                <c:pt idx="390">
                  <c:v>1.004981560722066</c:v>
                </c:pt>
                <c:pt idx="391">
                  <c:v>1.0144282023797884</c:v>
                </c:pt>
                <c:pt idx="392">
                  <c:v>1.0195285838894599</c:v>
                </c:pt>
                <c:pt idx="393">
                  <c:v>1.0222333508439165</c:v>
                </c:pt>
                <c:pt idx="394">
                  <c:v>1.0257064061747778</c:v>
                </c:pt>
                <c:pt idx="395">
                  <c:v>1.0325965230882725</c:v>
                </c:pt>
                <c:pt idx="396">
                  <c:v>1.0334568670235551</c:v>
                </c:pt>
                <c:pt idx="397">
                  <c:v>1.0234598860198845</c:v>
                </c:pt>
                <c:pt idx="398">
                  <c:v>1.0145080304665246</c:v>
                </c:pt>
                <c:pt idx="399">
                  <c:v>1.0196659696806174</c:v>
                </c:pt>
                <c:pt idx="400">
                  <c:v>1.0149414616494878</c:v>
                </c:pt>
                <c:pt idx="401">
                  <c:v>1.0013365054398509</c:v>
                </c:pt>
                <c:pt idx="402">
                  <c:v>0.99873646539788286</c:v>
                </c:pt>
                <c:pt idx="403">
                  <c:v>1.0015698161537547</c:v>
                </c:pt>
                <c:pt idx="404">
                  <c:v>1.0036956561194919</c:v>
                </c:pt>
                <c:pt idx="405">
                  <c:v>1.0162165049767973</c:v>
                </c:pt>
                <c:pt idx="406">
                  <c:v>1.0057400461626034</c:v>
                </c:pt>
                <c:pt idx="407">
                  <c:v>1.0000752569828921</c:v>
                </c:pt>
                <c:pt idx="408">
                  <c:v>0.99602018492341549</c:v>
                </c:pt>
                <c:pt idx="409">
                  <c:v>0.97785750330266596</c:v>
                </c:pt>
                <c:pt idx="410">
                  <c:v>0.97433362145829094</c:v>
                </c:pt>
                <c:pt idx="411">
                  <c:v>0.97108808284013359</c:v>
                </c:pt>
                <c:pt idx="412">
                  <c:v>0.96975768046692712</c:v>
                </c:pt>
                <c:pt idx="413">
                  <c:v>0.97168577677584367</c:v>
                </c:pt>
                <c:pt idx="414">
                  <c:v>0.97062811483508293</c:v>
                </c:pt>
                <c:pt idx="415">
                  <c:v>0.96894249296251489</c:v>
                </c:pt>
                <c:pt idx="416">
                  <c:v>0.97252294998666755</c:v>
                </c:pt>
                <c:pt idx="417">
                  <c:v>0.96989406418717306</c:v>
                </c:pt>
                <c:pt idx="418">
                  <c:v>0.9667494731852937</c:v>
                </c:pt>
                <c:pt idx="419">
                  <c:v>0.96544972404329477</c:v>
                </c:pt>
                <c:pt idx="420">
                  <c:v>0.96828851669442284</c:v>
                </c:pt>
                <c:pt idx="421">
                  <c:v>0.97495043755786948</c:v>
                </c:pt>
                <c:pt idx="422">
                  <c:v>0.98141014268237958</c:v>
                </c:pt>
                <c:pt idx="423">
                  <c:v>0.98022793922275864</c:v>
                </c:pt>
                <c:pt idx="424">
                  <c:v>0.97774600042602045</c:v>
                </c:pt>
                <c:pt idx="425">
                  <c:v>0.97916477137635904</c:v>
                </c:pt>
                <c:pt idx="426">
                  <c:v>0.97699566809593563</c:v>
                </c:pt>
                <c:pt idx="427">
                  <c:v>0.9731702358844293</c:v>
                </c:pt>
                <c:pt idx="428">
                  <c:v>0.9706059498091949</c:v>
                </c:pt>
                <c:pt idx="429">
                  <c:v>0.97577586370826097</c:v>
                </c:pt>
                <c:pt idx="430">
                  <c:v>0.98674624636252084</c:v>
                </c:pt>
                <c:pt idx="431">
                  <c:v>0.982695773768543</c:v>
                </c:pt>
                <c:pt idx="432">
                  <c:v>0.98808735180350016</c:v>
                </c:pt>
                <c:pt idx="433">
                  <c:v>0.98459681943797794</c:v>
                </c:pt>
                <c:pt idx="434">
                  <c:v>0.98951374588178886</c:v>
                </c:pt>
                <c:pt idx="435">
                  <c:v>0.98927894680581352</c:v>
                </c:pt>
                <c:pt idx="436">
                  <c:v>0.99174238816300886</c:v>
                </c:pt>
                <c:pt idx="437">
                  <c:v>0.99287395293786962</c:v>
                </c:pt>
                <c:pt idx="438">
                  <c:v>0.99606963152155803</c:v>
                </c:pt>
                <c:pt idx="439">
                  <c:v>0.98803224023132064</c:v>
                </c:pt>
                <c:pt idx="440">
                  <c:v>0.98842397142060301</c:v>
                </c:pt>
                <c:pt idx="441">
                  <c:v>0.98544092684073858</c:v>
                </c:pt>
                <c:pt idx="442">
                  <c:v>0.99044204564818372</c:v>
                </c:pt>
                <c:pt idx="443">
                  <c:v>0.99279398781539274</c:v>
                </c:pt>
                <c:pt idx="444">
                  <c:v>0.99736626592937294</c:v>
                </c:pt>
                <c:pt idx="445">
                  <c:v>1.0018343834269865</c:v>
                </c:pt>
                <c:pt idx="446">
                  <c:v>0.99911952371453017</c:v>
                </c:pt>
                <c:pt idx="447">
                  <c:v>0.99884408472423425</c:v>
                </c:pt>
                <c:pt idx="448">
                  <c:v>0.99998602584451346</c:v>
                </c:pt>
                <c:pt idx="449">
                  <c:v>0.99589003065391546</c:v>
                </c:pt>
                <c:pt idx="450">
                  <c:v>1.007980089313647</c:v>
                </c:pt>
                <c:pt idx="451">
                  <c:v>1.0074705174977145</c:v>
                </c:pt>
                <c:pt idx="452">
                  <c:v>1.008839788548989</c:v>
                </c:pt>
                <c:pt idx="453">
                  <c:v>1.0056345911549567</c:v>
                </c:pt>
                <c:pt idx="454">
                  <c:v>1.0048892175044444</c:v>
                </c:pt>
                <c:pt idx="455">
                  <c:v>0.99820944527222222</c:v>
                </c:pt>
                <c:pt idx="456">
                  <c:v>0.99848498170302324</c:v>
                </c:pt>
                <c:pt idx="457">
                  <c:v>0.99868194562794155</c:v>
                </c:pt>
                <c:pt idx="458">
                  <c:v>0.99289113771020487</c:v>
                </c:pt>
                <c:pt idx="459">
                  <c:v>0.98902998632906325</c:v>
                </c:pt>
                <c:pt idx="460">
                  <c:v>0.9912771455950109</c:v>
                </c:pt>
                <c:pt idx="461">
                  <c:v>0.99328832168236114</c:v>
                </c:pt>
                <c:pt idx="462">
                  <c:v>0.99372204965743627</c:v>
                </c:pt>
                <c:pt idx="463">
                  <c:v>0.9889909410607054</c:v>
                </c:pt>
                <c:pt idx="464">
                  <c:v>0.98591556109368517</c:v>
                </c:pt>
                <c:pt idx="465">
                  <c:v>0.99348493253744374</c:v>
                </c:pt>
                <c:pt idx="466">
                  <c:v>0.99211806135729874</c:v>
                </c:pt>
                <c:pt idx="467">
                  <c:v>0.99332939101078777</c:v>
                </c:pt>
                <c:pt idx="468">
                  <c:v>0.99771370157748229</c:v>
                </c:pt>
                <c:pt idx="469">
                  <c:v>0.98862802302252173</c:v>
                </c:pt>
                <c:pt idx="470">
                  <c:v>0.98968952935234389</c:v>
                </c:pt>
                <c:pt idx="471">
                  <c:v>0.99181517655703388</c:v>
                </c:pt>
                <c:pt idx="472">
                  <c:v>0.98559638137565608</c:v>
                </c:pt>
                <c:pt idx="473">
                  <c:v>0.98839021152276596</c:v>
                </c:pt>
                <c:pt idx="474">
                  <c:v>0.99563485758064629</c:v>
                </c:pt>
                <c:pt idx="475">
                  <c:v>0.99425694158228639</c:v>
                </c:pt>
                <c:pt idx="476">
                  <c:v>0.99209318719864004</c:v>
                </c:pt>
                <c:pt idx="477">
                  <c:v>0.99126696745993559</c:v>
                </c:pt>
                <c:pt idx="478">
                  <c:v>0.98768551630143753</c:v>
                </c:pt>
                <c:pt idx="479">
                  <c:v>0.99260575866716105</c:v>
                </c:pt>
                <c:pt idx="480">
                  <c:v>1.0026447649162979</c:v>
                </c:pt>
                <c:pt idx="481">
                  <c:v>1.0033532031530337</c:v>
                </c:pt>
                <c:pt idx="482">
                  <c:v>1.0033924788710671</c:v>
                </c:pt>
                <c:pt idx="483">
                  <c:v>1.0008396970916242</c:v>
                </c:pt>
                <c:pt idx="484">
                  <c:v>1.0012722494717312</c:v>
                </c:pt>
                <c:pt idx="485">
                  <c:v>0.99973805817213901</c:v>
                </c:pt>
                <c:pt idx="486">
                  <c:v>0.9969842406142323</c:v>
                </c:pt>
                <c:pt idx="487">
                  <c:v>0.99041369277318525</c:v>
                </c:pt>
                <c:pt idx="488">
                  <c:v>0.99131485948016096</c:v>
                </c:pt>
                <c:pt idx="489">
                  <c:v>0.98589445023478106</c:v>
                </c:pt>
                <c:pt idx="490">
                  <c:v>0.98071474319741558</c:v>
                </c:pt>
                <c:pt idx="491">
                  <c:v>0.98333579658097503</c:v>
                </c:pt>
                <c:pt idx="492">
                  <c:v>0.98727689585066192</c:v>
                </c:pt>
                <c:pt idx="493">
                  <c:v>0.98535162889307415</c:v>
                </c:pt>
                <c:pt idx="494">
                  <c:v>0.98775221876624719</c:v>
                </c:pt>
                <c:pt idx="495">
                  <c:v>0.9868097146015864</c:v>
                </c:pt>
                <c:pt idx="496">
                  <c:v>0.98869650999605407</c:v>
                </c:pt>
                <c:pt idx="497">
                  <c:v>0.98712670193979024</c:v>
                </c:pt>
                <c:pt idx="498">
                  <c:v>0.98417967972619524</c:v>
                </c:pt>
                <c:pt idx="499">
                  <c:v>0.9814600802908291</c:v>
                </c:pt>
                <c:pt idx="500">
                  <c:v>0.97944916631673229</c:v>
                </c:pt>
                <c:pt idx="501">
                  <c:v>0.97672787164698416</c:v>
                </c:pt>
                <c:pt idx="502">
                  <c:v>0.97866073646305363</c:v>
                </c:pt>
                <c:pt idx="503">
                  <c:v>0.97747711607475063</c:v>
                </c:pt>
                <c:pt idx="504">
                  <c:v>0.98004136816312326</c:v>
                </c:pt>
                <c:pt idx="505">
                  <c:v>0.98505214751684256</c:v>
                </c:pt>
                <c:pt idx="506">
                  <c:v>0.99903120623884334</c:v>
                </c:pt>
                <c:pt idx="507">
                  <c:v>1.0003282653610102</c:v>
                </c:pt>
                <c:pt idx="508">
                  <c:v>1.0022173776805638</c:v>
                </c:pt>
                <c:pt idx="509">
                  <c:v>0.99418729437419373</c:v>
                </c:pt>
                <c:pt idx="510">
                  <c:v>0.99111751534614678</c:v>
                </c:pt>
                <c:pt idx="511">
                  <c:v>0.99300816419549554</c:v>
                </c:pt>
                <c:pt idx="512">
                  <c:v>1.0000214345691338</c:v>
                </c:pt>
                <c:pt idx="513">
                  <c:v>1.011524763722522</c:v>
                </c:pt>
                <c:pt idx="514">
                  <c:v>1.0100409941506356</c:v>
                </c:pt>
                <c:pt idx="515">
                  <c:v>1.0302749191240927</c:v>
                </c:pt>
                <c:pt idx="516">
                  <c:v>1.0305836099483467</c:v>
                </c:pt>
                <c:pt idx="517">
                  <c:v>1.0328873622897989</c:v>
                </c:pt>
                <c:pt idx="518">
                  <c:v>1.0380366158962728</c:v>
                </c:pt>
                <c:pt idx="519">
                  <c:v>1.0302425293060171</c:v>
                </c:pt>
                <c:pt idx="520">
                  <c:v>1.0199993044002451</c:v>
                </c:pt>
                <c:pt idx="521">
                  <c:v>1.0256886988011022</c:v>
                </c:pt>
                <c:pt idx="522">
                  <c:v>1.0341959747371927</c:v>
                </c:pt>
                <c:pt idx="523">
                  <c:v>1.0413656063071794</c:v>
                </c:pt>
                <c:pt idx="524">
                  <c:v>1.0467696831432318</c:v>
                </c:pt>
                <c:pt idx="525">
                  <c:v>1.0460419138799897</c:v>
                </c:pt>
                <c:pt idx="526">
                  <c:v>1.0453143897071346</c:v>
                </c:pt>
                <c:pt idx="527">
                  <c:v>1.0348086403791215</c:v>
                </c:pt>
                <c:pt idx="528">
                  <c:v>1.0291080486425366</c:v>
                </c:pt>
                <c:pt idx="529">
                  <c:v>1.0273159512206704</c:v>
                </c:pt>
                <c:pt idx="530">
                  <c:v>1.0412771966476373</c:v>
                </c:pt>
                <c:pt idx="531">
                  <c:v>1.0367810974404459</c:v>
                </c:pt>
                <c:pt idx="532">
                  <c:v>1.0461010365898218</c:v>
                </c:pt>
                <c:pt idx="533">
                  <c:v>1.0509921306547092</c:v>
                </c:pt>
                <c:pt idx="534">
                  <c:v>1.0564991522768108</c:v>
                </c:pt>
                <c:pt idx="535">
                  <c:v>1.0579515646247888</c:v>
                </c:pt>
                <c:pt idx="536">
                  <c:v>1.061632156276108</c:v>
                </c:pt>
                <c:pt idx="537">
                  <c:v>1.0564863365769397</c:v>
                </c:pt>
                <c:pt idx="538">
                  <c:v>1.0625405238689973</c:v>
                </c:pt>
                <c:pt idx="539">
                  <c:v>1.0607476636368696</c:v>
                </c:pt>
                <c:pt idx="540">
                  <c:v>1.0565077287912197</c:v>
                </c:pt>
                <c:pt idx="541">
                  <c:v>1.0487408728352468</c:v>
                </c:pt>
                <c:pt idx="542">
                  <c:v>1.0628316870543602</c:v>
                </c:pt>
                <c:pt idx="543">
                  <c:v>1.0644417476803756</c:v>
                </c:pt>
                <c:pt idx="544">
                  <c:v>1.0628788922892547</c:v>
                </c:pt>
                <c:pt idx="545">
                  <c:v>1.0683412281980775</c:v>
                </c:pt>
                <c:pt idx="546">
                  <c:v>1.0780540437315653</c:v>
                </c:pt>
                <c:pt idx="547">
                  <c:v>1.0752601363414551</c:v>
                </c:pt>
                <c:pt idx="548">
                  <c:v>1.0892440580456155</c:v>
                </c:pt>
                <c:pt idx="549">
                  <c:v>1.0973769171596635</c:v>
                </c:pt>
                <c:pt idx="550">
                  <c:v>1.0977903017935555</c:v>
                </c:pt>
                <c:pt idx="551">
                  <c:v>1.0950319492586815</c:v>
                </c:pt>
                <c:pt idx="552">
                  <c:v>1.1065718239217606</c:v>
                </c:pt>
                <c:pt idx="553">
                  <c:v>1.1078153392742283</c:v>
                </c:pt>
                <c:pt idx="554">
                  <c:v>1.1012174076613968</c:v>
                </c:pt>
                <c:pt idx="555">
                  <c:v>1.1084720044559098</c:v>
                </c:pt>
                <c:pt idx="556">
                  <c:v>1.1046785955908609</c:v>
                </c:pt>
                <c:pt idx="557">
                  <c:v>1.1021245576356322</c:v>
                </c:pt>
                <c:pt idx="558">
                  <c:v>1.1020862409938474</c:v>
                </c:pt>
                <c:pt idx="559">
                  <c:v>1.1033123820568955</c:v>
                </c:pt>
                <c:pt idx="560">
                  <c:v>1.1043076193270809</c:v>
                </c:pt>
                <c:pt idx="561">
                  <c:v>1.1172756213691999</c:v>
                </c:pt>
                <c:pt idx="562">
                  <c:v>1.1192369848534105</c:v>
                </c:pt>
                <c:pt idx="563">
                  <c:v>1.1084735762173474</c:v>
                </c:pt>
                <c:pt idx="564">
                  <c:v>1.1028475014673451</c:v>
                </c:pt>
                <c:pt idx="565">
                  <c:v>1.1061541830021397</c:v>
                </c:pt>
                <c:pt idx="566">
                  <c:v>1.1075371062180952</c:v>
                </c:pt>
                <c:pt idx="567">
                  <c:v>1.1013211957940723</c:v>
                </c:pt>
                <c:pt idx="568">
                  <c:v>1.0981182672373784</c:v>
                </c:pt>
                <c:pt idx="569">
                  <c:v>1.0822403504944436</c:v>
                </c:pt>
                <c:pt idx="570">
                  <c:v>1.090584153650183</c:v>
                </c:pt>
                <c:pt idx="571">
                  <c:v>1.0958317335003782</c:v>
                </c:pt>
                <c:pt idx="572">
                  <c:v>1.0923927935676021</c:v>
                </c:pt>
                <c:pt idx="573">
                  <c:v>1.0962545171915354</c:v>
                </c:pt>
                <c:pt idx="574">
                  <c:v>1.1001974616096584</c:v>
                </c:pt>
                <c:pt idx="575">
                  <c:v>1.1005064038721442</c:v>
                </c:pt>
                <c:pt idx="576">
                  <c:v>1.1102304416906343</c:v>
                </c:pt>
                <c:pt idx="577">
                  <c:v>1.1159510274574322</c:v>
                </c:pt>
                <c:pt idx="578">
                  <c:v>1.1129450468606272</c:v>
                </c:pt>
                <c:pt idx="579">
                  <c:v>1.1305414116750621</c:v>
                </c:pt>
                <c:pt idx="580">
                  <c:v>1.1387872702619439</c:v>
                </c:pt>
                <c:pt idx="581">
                  <c:v>1.1393962394203583</c:v>
                </c:pt>
                <c:pt idx="582">
                  <c:v>1.1350851146582852</c:v>
                </c:pt>
                <c:pt idx="583">
                  <c:v>1.1323109418301149</c:v>
                </c:pt>
                <c:pt idx="584">
                  <c:v>1.1302494738029936</c:v>
                </c:pt>
                <c:pt idx="585">
                  <c:v>1.1320473336769827</c:v>
                </c:pt>
                <c:pt idx="586">
                  <c:v>1.1387010370974602</c:v>
                </c:pt>
                <c:pt idx="587">
                  <c:v>1.1323529150911944</c:v>
                </c:pt>
                <c:pt idx="588">
                  <c:v>1.1261249816998287</c:v>
                </c:pt>
                <c:pt idx="589">
                  <c:v>1.1240577701400469</c:v>
                </c:pt>
                <c:pt idx="590">
                  <c:v>1.1211038725627962</c:v>
                </c:pt>
                <c:pt idx="591">
                  <c:v>1.1269348433418505</c:v>
                </c:pt>
                <c:pt idx="592">
                  <c:v>1.1248626370715316</c:v>
                </c:pt>
                <c:pt idx="593">
                  <c:v>1.1187265764285488</c:v>
                </c:pt>
                <c:pt idx="594">
                  <c:v>1.1188800773977934</c:v>
                </c:pt>
                <c:pt idx="595">
                  <c:v>1.1214109937034953</c:v>
                </c:pt>
                <c:pt idx="596">
                  <c:v>1.1200376271755119</c:v>
                </c:pt>
                <c:pt idx="597">
                  <c:v>1.1187750223310158</c:v>
                </c:pt>
                <c:pt idx="598">
                  <c:v>1.1218843301645665</c:v>
                </c:pt>
                <c:pt idx="599">
                  <c:v>1.1226876598471656</c:v>
                </c:pt>
                <c:pt idx="600">
                  <c:v>1.1235661441490707</c:v>
                </c:pt>
                <c:pt idx="601">
                  <c:v>1.1239100368229653</c:v>
                </c:pt>
                <c:pt idx="602">
                  <c:v>1.1183689785947184</c:v>
                </c:pt>
                <c:pt idx="603">
                  <c:v>1.1197526847617205</c:v>
                </c:pt>
                <c:pt idx="604">
                  <c:v>1.1233727160026528</c:v>
                </c:pt>
                <c:pt idx="605">
                  <c:v>1.1327085741049705</c:v>
                </c:pt>
                <c:pt idx="606">
                  <c:v>1.131553687865446</c:v>
                </c:pt>
                <c:pt idx="607">
                  <c:v>1.1377879314185069</c:v>
                </c:pt>
                <c:pt idx="608">
                  <c:v>1.1421000384128712</c:v>
                </c:pt>
                <c:pt idx="609">
                  <c:v>1.1414480979180313</c:v>
                </c:pt>
                <c:pt idx="610">
                  <c:v>1.1450119343768181</c:v>
                </c:pt>
                <c:pt idx="611">
                  <c:v>1.1452110714612529</c:v>
                </c:pt>
                <c:pt idx="612">
                  <c:v>1.1534695569980662</c:v>
                </c:pt>
                <c:pt idx="613">
                  <c:v>1.1548744305812533</c:v>
                </c:pt>
                <c:pt idx="614">
                  <c:v>1.1494209073768717</c:v>
                </c:pt>
                <c:pt idx="615">
                  <c:v>1.1501441200336795</c:v>
                </c:pt>
                <c:pt idx="616">
                  <c:v>1.1546395491878356</c:v>
                </c:pt>
                <c:pt idx="617">
                  <c:v>1.1536534622392915</c:v>
                </c:pt>
                <c:pt idx="618">
                  <c:v>1.1611215300116222</c:v>
                </c:pt>
                <c:pt idx="619">
                  <c:v>1.1762204292479796</c:v>
                </c:pt>
                <c:pt idx="620">
                  <c:v>1.1721661924709361</c:v>
                </c:pt>
                <c:pt idx="621">
                  <c:v>1.1688961428728852</c:v>
                </c:pt>
                <c:pt idx="622">
                  <c:v>1.1661032800011659</c:v>
                </c:pt>
                <c:pt idx="623">
                  <c:v>1.1681489290165079</c:v>
                </c:pt>
                <c:pt idx="624">
                  <c:v>1.1694737729108051</c:v>
                </c:pt>
                <c:pt idx="625">
                  <c:v>1.1667901412228936</c:v>
                </c:pt>
                <c:pt idx="626">
                  <c:v>1.1781192308639834</c:v>
                </c:pt>
                <c:pt idx="627">
                  <c:v>1.1779053384836524</c:v>
                </c:pt>
                <c:pt idx="628">
                  <c:v>1.1820179370138881</c:v>
                </c:pt>
                <c:pt idx="629">
                  <c:v>1.193856785337152</c:v>
                </c:pt>
                <c:pt idx="630">
                  <c:v>1.1968182498060773</c:v>
                </c:pt>
                <c:pt idx="631">
                  <c:v>1.1927586054933017</c:v>
                </c:pt>
                <c:pt idx="632">
                  <c:v>1.1881912725887751</c:v>
                </c:pt>
                <c:pt idx="633">
                  <c:v>1.1990536865661852</c:v>
                </c:pt>
                <c:pt idx="634">
                  <c:v>1.219987193734698</c:v>
                </c:pt>
                <c:pt idx="635">
                  <c:v>1.2189671501878929</c:v>
                </c:pt>
                <c:pt idx="636">
                  <c:v>1.2320597324751277</c:v>
                </c:pt>
                <c:pt idx="637">
                  <c:v>1.2377830325407697</c:v>
                </c:pt>
                <c:pt idx="638">
                  <c:v>1.2126089561971747</c:v>
                </c:pt>
                <c:pt idx="639">
                  <c:v>1.2118547030856106</c:v>
                </c:pt>
                <c:pt idx="640">
                  <c:v>1.2041645245366903</c:v>
                </c:pt>
                <c:pt idx="641">
                  <c:v>1.1780333525322289</c:v>
                </c:pt>
                <c:pt idx="642">
                  <c:v>1.175681323409949</c:v>
                </c:pt>
                <c:pt idx="643">
                  <c:v>1.1643548405094066</c:v>
                </c:pt>
                <c:pt idx="644">
                  <c:v>1.1564485396858901</c:v>
                </c:pt>
                <c:pt idx="645">
                  <c:v>1.1649368360346655</c:v>
                </c:pt>
                <c:pt idx="646">
                  <c:v>1.1835520101700356</c:v>
                </c:pt>
                <c:pt idx="647">
                  <c:v>1.1697648000218308</c:v>
                </c:pt>
                <c:pt idx="648">
                  <c:v>1.1600667083630034</c:v>
                </c:pt>
                <c:pt idx="649">
                  <c:v>1.1682523597576033</c:v>
                </c:pt>
                <c:pt idx="650">
                  <c:v>1.1809069214004047</c:v>
                </c:pt>
                <c:pt idx="651">
                  <c:v>1.161245144092349</c:v>
                </c:pt>
                <c:pt idx="652">
                  <c:v>1.1703460501062677</c:v>
                </c:pt>
                <c:pt idx="653">
                  <c:v>1.1627964636071559</c:v>
                </c:pt>
                <c:pt idx="654">
                  <c:v>1.1496500736374466</c:v>
                </c:pt>
                <c:pt idx="655">
                  <c:v>1.1530189015764287</c:v>
                </c:pt>
                <c:pt idx="656">
                  <c:v>1.1636453686845252</c:v>
                </c:pt>
                <c:pt idx="657">
                  <c:v>1.1659124826599396</c:v>
                </c:pt>
                <c:pt idx="658">
                  <c:v>1.1695581907550376</c:v>
                </c:pt>
                <c:pt idx="659">
                  <c:v>1.1643263048805315</c:v>
                </c:pt>
                <c:pt idx="660">
                  <c:v>1.1647759443062364</c:v>
                </c:pt>
                <c:pt idx="661">
                  <c:v>1.1687544144191606</c:v>
                </c:pt>
                <c:pt idx="662">
                  <c:v>1.1514911275464617</c:v>
                </c:pt>
                <c:pt idx="663">
                  <c:v>1.1592273353112259</c:v>
                </c:pt>
                <c:pt idx="664">
                  <c:v>1.1611218195623259</c:v>
                </c:pt>
                <c:pt idx="665">
                  <c:v>1.1771468315554374</c:v>
                </c:pt>
                <c:pt idx="666">
                  <c:v>1.1794571384894792</c:v>
                </c:pt>
                <c:pt idx="667">
                  <c:v>1.1822192534426814</c:v>
                </c:pt>
                <c:pt idx="668">
                  <c:v>1.1874797173662024</c:v>
                </c:pt>
                <c:pt idx="669">
                  <c:v>1.1916425550250398</c:v>
                </c:pt>
                <c:pt idx="670">
                  <c:v>1.2012519349233937</c:v>
                </c:pt>
                <c:pt idx="671">
                  <c:v>1.2093779580090498</c:v>
                </c:pt>
                <c:pt idx="672">
                  <c:v>1.208258957955376</c:v>
                </c:pt>
                <c:pt idx="673">
                  <c:v>1.2178867718251516</c:v>
                </c:pt>
                <c:pt idx="674">
                  <c:v>1.2268626283471809</c:v>
                </c:pt>
                <c:pt idx="675">
                  <c:v>1.2314675576524101</c:v>
                </c:pt>
                <c:pt idx="676">
                  <c:v>1.2336038564321805</c:v>
                </c:pt>
                <c:pt idx="677">
                  <c:v>1.2401006672715051</c:v>
                </c:pt>
                <c:pt idx="678">
                  <c:v>1.2435075989488604</c:v>
                </c:pt>
                <c:pt idx="679">
                  <c:v>1.2494757431190908</c:v>
                </c:pt>
                <c:pt idx="680">
                  <c:v>1.26040918295274</c:v>
                </c:pt>
                <c:pt idx="681">
                  <c:v>1.2602612467344585</c:v>
                </c:pt>
                <c:pt idx="682">
                  <c:v>1.2558843945791318</c:v>
                </c:pt>
                <c:pt idx="683">
                  <c:v>1.2635850276143079</c:v>
                </c:pt>
                <c:pt idx="684">
                  <c:v>1.2457786896623109</c:v>
                </c:pt>
                <c:pt idx="685">
                  <c:v>1.2340849787730597</c:v>
                </c:pt>
                <c:pt idx="686">
                  <c:v>1.2478054250408261</c:v>
                </c:pt>
                <c:pt idx="687">
                  <c:v>1.2556432339227752</c:v>
                </c:pt>
                <c:pt idx="688">
                  <c:v>1.2593140372711467</c:v>
                </c:pt>
                <c:pt idx="689">
                  <c:v>1.2694176479681225</c:v>
                </c:pt>
                <c:pt idx="690">
                  <c:v>1.2461004540145422</c:v>
                </c:pt>
                <c:pt idx="691">
                  <c:v>1.2156185811761371</c:v>
                </c:pt>
                <c:pt idx="692">
                  <c:v>1.1855136269403257</c:v>
                </c:pt>
                <c:pt idx="693">
                  <c:v>1.1542616319967289</c:v>
                </c:pt>
                <c:pt idx="694">
                  <c:v>1.1420446328019764</c:v>
                </c:pt>
                <c:pt idx="695">
                  <c:v>1.1573150914034527</c:v>
                </c:pt>
                <c:pt idx="696">
                  <c:v>1.1642189999758552</c:v>
                </c:pt>
                <c:pt idx="697">
                  <c:v>1.1844143185922602</c:v>
                </c:pt>
                <c:pt idx="698">
                  <c:v>1.1943723565762405</c:v>
                </c:pt>
                <c:pt idx="699">
                  <c:v>1.1959927898233145</c:v>
                </c:pt>
                <c:pt idx="700">
                  <c:v>1.1846570768481823</c:v>
                </c:pt>
                <c:pt idx="701">
                  <c:v>1.1690395261598931</c:v>
                </c:pt>
                <c:pt idx="702">
                  <c:v>1.1725531051901383</c:v>
                </c:pt>
                <c:pt idx="703">
                  <c:v>1.1642902704415645</c:v>
                </c:pt>
                <c:pt idx="704">
                  <c:v>1.1645556331533036</c:v>
                </c:pt>
                <c:pt idx="705">
                  <c:v>1.1754594986740494</c:v>
                </c:pt>
                <c:pt idx="706">
                  <c:v>1.1702872106591768</c:v>
                </c:pt>
                <c:pt idx="707">
                  <c:v>1.177429223656941</c:v>
                </c:pt>
                <c:pt idx="708">
                  <c:v>1.1808126737389666</c:v>
                </c:pt>
                <c:pt idx="709">
                  <c:v>1.1813446038580004</c:v>
                </c:pt>
                <c:pt idx="710">
                  <c:v>1.1712408562533747</c:v>
                </c:pt>
                <c:pt idx="711">
                  <c:v>1.1674048938530763</c:v>
                </c:pt>
                <c:pt idx="712">
                  <c:v>1.1772613575987267</c:v>
                </c:pt>
                <c:pt idx="713">
                  <c:v>1.1674004311886679</c:v>
                </c:pt>
                <c:pt idx="714">
                  <c:v>1.1780878731311404</c:v>
                </c:pt>
                <c:pt idx="715">
                  <c:v>1.1799646161147979</c:v>
                </c:pt>
                <c:pt idx="716">
                  <c:v>1.1765592240273406</c:v>
                </c:pt>
                <c:pt idx="717">
                  <c:v>1.1702098017237064</c:v>
                </c:pt>
                <c:pt idx="718">
                  <c:v>1.162358284828199</c:v>
                </c:pt>
                <c:pt idx="719">
                  <c:v>1.1385809656439954</c:v>
                </c:pt>
                <c:pt idx="720">
                  <c:v>1.1380281651239099</c:v>
                </c:pt>
                <c:pt idx="721">
                  <c:v>1.1262574029084209</c:v>
                </c:pt>
                <c:pt idx="722">
                  <c:v>1.1386424755519904</c:v>
                </c:pt>
                <c:pt idx="723">
                  <c:v>1.1307689045966121</c:v>
                </c:pt>
                <c:pt idx="724">
                  <c:v>1.1274378505441998</c:v>
                </c:pt>
                <c:pt idx="725">
                  <c:v>1.1243750140961477</c:v>
                </c:pt>
                <c:pt idx="726">
                  <c:v>1.1248407641692992</c:v>
                </c:pt>
                <c:pt idx="727">
                  <c:v>1.1299663671902209</c:v>
                </c:pt>
                <c:pt idx="728">
                  <c:v>1.1521029239887424</c:v>
                </c:pt>
                <c:pt idx="729">
                  <c:v>1.1521805806733272</c:v>
                </c:pt>
                <c:pt idx="730">
                  <c:v>1.1403617541945954</c:v>
                </c:pt>
                <c:pt idx="731">
                  <c:v>1.1311773205805362</c:v>
                </c:pt>
                <c:pt idx="732">
                  <c:v>1.1081566274274954</c:v>
                </c:pt>
                <c:pt idx="733">
                  <c:v>1.1026750937823384</c:v>
                </c:pt>
                <c:pt idx="734">
                  <c:v>1.1058094633792408</c:v>
                </c:pt>
                <c:pt idx="735">
                  <c:v>1.115176052981254</c:v>
                </c:pt>
                <c:pt idx="736">
                  <c:v>1.1050393550711699</c:v>
                </c:pt>
                <c:pt idx="737">
                  <c:v>1.1103473502342327</c:v>
                </c:pt>
                <c:pt idx="738">
                  <c:v>1.1257048462334944</c:v>
                </c:pt>
                <c:pt idx="739">
                  <c:v>1.1176730492656453</c:v>
                </c:pt>
                <c:pt idx="740">
                  <c:v>1.106784592593949</c:v>
                </c:pt>
                <c:pt idx="741">
                  <c:v>1.1020223303444971</c:v>
                </c:pt>
                <c:pt idx="742">
                  <c:v>1.1031878132172639</c:v>
                </c:pt>
                <c:pt idx="743">
                  <c:v>1.1067234972495663</c:v>
                </c:pt>
                <c:pt idx="744">
                  <c:v>1.1001581027692142</c:v>
                </c:pt>
                <c:pt idx="745">
                  <c:v>1.1135648078236593</c:v>
                </c:pt>
                <c:pt idx="746">
                  <c:v>1.1280757977452709</c:v>
                </c:pt>
                <c:pt idx="747">
                  <c:v>1.1269490740160004</c:v>
                </c:pt>
                <c:pt idx="748">
                  <c:v>1.1317611486576298</c:v>
                </c:pt>
                <c:pt idx="749">
                  <c:v>1.1298643119865091</c:v>
                </c:pt>
                <c:pt idx="750">
                  <c:v>1.1406067829718634</c:v>
                </c:pt>
                <c:pt idx="751">
                  <c:v>1.1391738258198885</c:v>
                </c:pt>
                <c:pt idx="752">
                  <c:v>1.1287122032974355</c:v>
                </c:pt>
                <c:pt idx="753">
                  <c:v>1.124367570972133</c:v>
                </c:pt>
                <c:pt idx="754">
                  <c:v>1.1382959638650219</c:v>
                </c:pt>
                <c:pt idx="755">
                  <c:v>1.1400508902695714</c:v>
                </c:pt>
                <c:pt idx="756">
                  <c:v>1.1341402843530568</c:v>
                </c:pt>
                <c:pt idx="757">
                  <c:v>1.11881048895438</c:v>
                </c:pt>
                <c:pt idx="758">
                  <c:v>1.1129256842897366</c:v>
                </c:pt>
                <c:pt idx="759">
                  <c:v>1.1123787805437797</c:v>
                </c:pt>
                <c:pt idx="760">
                  <c:v>1.1173062612992346</c:v>
                </c:pt>
                <c:pt idx="761">
                  <c:v>1.1126519267187207</c:v>
                </c:pt>
                <c:pt idx="762">
                  <c:v>1.0953336872825545</c:v>
                </c:pt>
                <c:pt idx="763">
                  <c:v>1.1118230441074042</c:v>
                </c:pt>
                <c:pt idx="764">
                  <c:v>1.108962076286083</c:v>
                </c:pt>
                <c:pt idx="765">
                  <c:v>1.1250489092865941</c:v>
                </c:pt>
                <c:pt idx="766">
                  <c:v>1.1287689076988454</c:v>
                </c:pt>
                <c:pt idx="767">
                  <c:v>1.1250533046804536</c:v>
                </c:pt>
                <c:pt idx="768">
                  <c:v>1.1283773293630248</c:v>
                </c:pt>
                <c:pt idx="769">
                  <c:v>1.1125718623368386</c:v>
                </c:pt>
                <c:pt idx="770">
                  <c:v>1.116953945787339</c:v>
                </c:pt>
                <c:pt idx="771">
                  <c:v>1.1262774344833937</c:v>
                </c:pt>
                <c:pt idx="772">
                  <c:v>1.1201282850085383</c:v>
                </c:pt>
                <c:pt idx="773">
                  <c:v>1.1213025221405917</c:v>
                </c:pt>
                <c:pt idx="774">
                  <c:v>1.1224773416054201</c:v>
                </c:pt>
                <c:pt idx="775">
                  <c:v>1.0972157764963246</c:v>
                </c:pt>
                <c:pt idx="776">
                  <c:v>1.0970605871585084</c:v>
                </c:pt>
                <c:pt idx="777">
                  <c:v>1.0937402331574093</c:v>
                </c:pt>
                <c:pt idx="778">
                  <c:v>1.0950321448079996</c:v>
                </c:pt>
                <c:pt idx="779">
                  <c:v>1.0797870203279065</c:v>
                </c:pt>
                <c:pt idx="780">
                  <c:v>1.0697927754152459</c:v>
                </c:pt>
                <c:pt idx="781">
                  <c:v>1.0536955057308817</c:v>
                </c:pt>
                <c:pt idx="782">
                  <c:v>1.04634010061019</c:v>
                </c:pt>
                <c:pt idx="783">
                  <c:v>1.0657995485919955</c:v>
                </c:pt>
                <c:pt idx="784">
                  <c:v>1.0346975752282503</c:v>
                </c:pt>
                <c:pt idx="785">
                  <c:v>1.0368740815988107</c:v>
                </c:pt>
                <c:pt idx="786">
                  <c:v>1.0303434872626647</c:v>
                </c:pt>
                <c:pt idx="787">
                  <c:v>1.0315852993269363</c:v>
                </c:pt>
                <c:pt idx="788">
                  <c:v>1.0430103881353998</c:v>
                </c:pt>
                <c:pt idx="789">
                  <c:v>1.0691470810933212</c:v>
                </c:pt>
                <c:pt idx="790">
                  <c:v>1.0675048583594142</c:v>
                </c:pt>
                <c:pt idx="791">
                  <c:v>1.0532321202639607</c:v>
                </c:pt>
                <c:pt idx="792">
                  <c:v>1.0723468230514122</c:v>
                </c:pt>
                <c:pt idx="793">
                  <c:v>1.0737081367297341</c:v>
                </c:pt>
                <c:pt idx="794">
                  <c:v>1.0659081457600996</c:v>
                </c:pt>
                <c:pt idx="795">
                  <c:v>1.0625485147769826</c:v>
                </c:pt>
                <c:pt idx="796">
                  <c:v>1.0605931733106493</c:v>
                </c:pt>
                <c:pt idx="797">
                  <c:v>1.0653151909479672</c:v>
                </c:pt>
                <c:pt idx="798">
                  <c:v>1.0827900356981341</c:v>
                </c:pt>
                <c:pt idx="799">
                  <c:v>1.0912511699005638</c:v>
                </c:pt>
                <c:pt idx="800">
                  <c:v>1.101558780298288</c:v>
                </c:pt>
                <c:pt idx="801">
                  <c:v>1.1011630059368116</c:v>
                </c:pt>
                <c:pt idx="802">
                  <c:v>1.0901702880802078</c:v>
                </c:pt>
                <c:pt idx="803">
                  <c:v>1.0906825250438812</c:v>
                </c:pt>
                <c:pt idx="804">
                  <c:v>1.0952292595111035</c:v>
                </c:pt>
                <c:pt idx="805">
                  <c:v>1.0983946048177602</c:v>
                </c:pt>
                <c:pt idx="806">
                  <c:v>1.0780267922565527</c:v>
                </c:pt>
                <c:pt idx="807">
                  <c:v>1.0580966525614768</c:v>
                </c:pt>
                <c:pt idx="808">
                  <c:v>1.0479371086784177</c:v>
                </c:pt>
                <c:pt idx="809">
                  <c:v>1.0472212992097587</c:v>
                </c:pt>
                <c:pt idx="810">
                  <c:v>1.0752911730950245</c:v>
                </c:pt>
                <c:pt idx="811">
                  <c:v>1.062148968798017</c:v>
                </c:pt>
                <c:pt idx="812">
                  <c:v>1.0841042029678407</c:v>
                </c:pt>
                <c:pt idx="813">
                  <c:v>1.0843031153305913</c:v>
                </c:pt>
                <c:pt idx="814">
                  <c:v>1.0744919086529321</c:v>
                </c:pt>
                <c:pt idx="815">
                  <c:v>1.0732294389508588</c:v>
                </c:pt>
                <c:pt idx="816">
                  <c:v>1.054989510851702</c:v>
                </c:pt>
                <c:pt idx="817">
                  <c:v>1.054274333761875</c:v>
                </c:pt>
                <c:pt idx="818">
                  <c:v>1.0443946867337017</c:v>
                </c:pt>
                <c:pt idx="819">
                  <c:v>1.0554703460238748</c:v>
                </c:pt>
                <c:pt idx="820">
                  <c:v>1.0695079893248458</c:v>
                </c:pt>
                <c:pt idx="821">
                  <c:v>1.0728671224247348</c:v>
                </c:pt>
                <c:pt idx="822">
                  <c:v>1.0762243034278447</c:v>
                </c:pt>
                <c:pt idx="823">
                  <c:v>1.0809492746044316</c:v>
                </c:pt>
                <c:pt idx="824">
                  <c:v>1.0959331579582359</c:v>
                </c:pt>
                <c:pt idx="825">
                  <c:v>1.0920597277885156</c:v>
                </c:pt>
                <c:pt idx="826">
                  <c:v>1.0894720689009423</c:v>
                </c:pt>
                <c:pt idx="827">
                  <c:v>1.0830575505943758</c:v>
                </c:pt>
                <c:pt idx="828">
                  <c:v>1.0789125012546805</c:v>
                </c:pt>
                <c:pt idx="829">
                  <c:v>1.0757177468176617</c:v>
                </c:pt>
                <c:pt idx="830">
                  <c:v>1.0895096662582919</c:v>
                </c:pt>
                <c:pt idx="831">
                  <c:v>1.0667102173271064</c:v>
                </c:pt>
                <c:pt idx="832">
                  <c:v>1.058607610250683</c:v>
                </c:pt>
                <c:pt idx="833">
                  <c:v>1.0683416936766965</c:v>
                </c:pt>
                <c:pt idx="834">
                  <c:v>1.0592414743656251</c:v>
                </c:pt>
                <c:pt idx="835">
                  <c:v>1.0525517896428449</c:v>
                </c:pt>
                <c:pt idx="836">
                  <c:v>1.0458129423528089</c:v>
                </c:pt>
                <c:pt idx="837">
                  <c:v>1.0592206461926168</c:v>
                </c:pt>
                <c:pt idx="838">
                  <c:v>1.0631976345939413</c:v>
                </c:pt>
                <c:pt idx="839">
                  <c:v>1.0537219988534827</c:v>
                </c:pt>
                <c:pt idx="840">
                  <c:v>1.0684388856569598</c:v>
                </c:pt>
                <c:pt idx="841">
                  <c:v>1.0777688019256502</c:v>
                </c:pt>
                <c:pt idx="842">
                  <c:v>1.0791113436469235</c:v>
                </c:pt>
                <c:pt idx="843">
                  <c:v>1.1009451935273242</c:v>
                </c:pt>
                <c:pt idx="844">
                  <c:v>1.0908965991746986</c:v>
                </c:pt>
                <c:pt idx="845">
                  <c:v>1.1022286004986279</c:v>
                </c:pt>
                <c:pt idx="846">
                  <c:v>1.0989961443527239</c:v>
                </c:pt>
                <c:pt idx="847">
                  <c:v>1.1078363085425826</c:v>
                </c:pt>
                <c:pt idx="848">
                  <c:v>1.0641587760924589</c:v>
                </c:pt>
                <c:pt idx="849">
                  <c:v>1.0694911884041263</c:v>
                </c:pt>
                <c:pt idx="850">
                  <c:v>1.069569674241583</c:v>
                </c:pt>
                <c:pt idx="851">
                  <c:v>1.0304263883750562</c:v>
                </c:pt>
                <c:pt idx="852">
                  <c:v>1.050174706119152</c:v>
                </c:pt>
                <c:pt idx="853">
                  <c:v>1.0378858590895808</c:v>
                </c:pt>
                <c:pt idx="854">
                  <c:v>1.0385869254198963</c:v>
                </c:pt>
                <c:pt idx="855">
                  <c:v>1.0403461754281362</c:v>
                </c:pt>
                <c:pt idx="856">
                  <c:v>1.0261180966520949</c:v>
                </c:pt>
                <c:pt idx="857">
                  <c:v>1.0446052339932967</c:v>
                </c:pt>
                <c:pt idx="858">
                  <c:v>1.0682537640647061</c:v>
                </c:pt>
                <c:pt idx="859">
                  <c:v>1.0392945645923735</c:v>
                </c:pt>
                <c:pt idx="860">
                  <c:v>1.0454700424390613</c:v>
                </c:pt>
                <c:pt idx="861">
                  <c:v>1.0479019336752542</c:v>
                </c:pt>
                <c:pt idx="862">
                  <c:v>1.0418785101909105</c:v>
                </c:pt>
                <c:pt idx="863">
                  <c:v>1.0146675554242572</c:v>
                </c:pt>
                <c:pt idx="864">
                  <c:v>1.0262109421678278</c:v>
                </c:pt>
                <c:pt idx="865">
                  <c:v>1.0379753644296996</c:v>
                </c:pt>
                <c:pt idx="866">
                  <c:v>1.042629771151828</c:v>
                </c:pt>
                <c:pt idx="867">
                  <c:v>1.0713417868356534</c:v>
                </c:pt>
                <c:pt idx="868">
                  <c:v>1.0587409131815944</c:v>
                </c:pt>
                <c:pt idx="869">
                  <c:v>1.0539997299232122</c:v>
                </c:pt>
                <c:pt idx="870">
                  <c:v>1.0489386644204579</c:v>
                </c:pt>
                <c:pt idx="871">
                  <c:v>1.0528419148978128</c:v>
                </c:pt>
                <c:pt idx="872">
                  <c:v>1.0329320989166544</c:v>
                </c:pt>
                <c:pt idx="873">
                  <c:v>1.0364585357444576</c:v>
                </c:pt>
                <c:pt idx="874">
                  <c:v>1.0441184371378267</c:v>
                </c:pt>
                <c:pt idx="875">
                  <c:v>1.032145671738034</c:v>
                </c:pt>
                <c:pt idx="876">
                  <c:v>1.0436129635795213</c:v>
                </c:pt>
                <c:pt idx="877">
                  <c:v>1.0445088522857757</c:v>
                </c:pt>
                <c:pt idx="878">
                  <c:v>1.0570375873872522</c:v>
                </c:pt>
                <c:pt idx="879">
                  <c:v>1.0471751778161231</c:v>
                </c:pt>
                <c:pt idx="880">
                  <c:v>1.0470975460289031</c:v>
                </c:pt>
                <c:pt idx="881">
                  <c:v>1.0440874767736232</c:v>
                </c:pt>
                <c:pt idx="882">
                  <c:v>1.0313775471555098</c:v>
                </c:pt>
                <c:pt idx="883">
                  <c:v>1.035809261341271</c:v>
                </c:pt>
                <c:pt idx="884">
                  <c:v>1.0327369757775033</c:v>
                </c:pt>
                <c:pt idx="885">
                  <c:v>1.042003257679978</c:v>
                </c:pt>
                <c:pt idx="886">
                  <c:v>1.0377379805329836</c:v>
                </c:pt>
                <c:pt idx="887">
                  <c:v>1.0446798465991414</c:v>
                </c:pt>
                <c:pt idx="888">
                  <c:v>1.0452287615071416</c:v>
                </c:pt>
                <c:pt idx="889">
                  <c:v>1.0489614547487212</c:v>
                </c:pt>
                <c:pt idx="890">
                  <c:v>1.0459112842520686</c:v>
                </c:pt>
                <c:pt idx="891">
                  <c:v>1.0306643058071556</c:v>
                </c:pt>
                <c:pt idx="892">
                  <c:v>1.0280635386898496</c:v>
                </c:pt>
                <c:pt idx="893">
                  <c:v>1.021855401655325</c:v>
                </c:pt>
                <c:pt idx="894">
                  <c:v>1.0238583799552636</c:v>
                </c:pt>
                <c:pt idx="895">
                  <c:v>1.0263157669000309</c:v>
                </c:pt>
                <c:pt idx="896">
                  <c:v>1.0392001664597705</c:v>
                </c:pt>
                <c:pt idx="897">
                  <c:v>1.0281407550843185</c:v>
                </c:pt>
                <c:pt idx="898">
                  <c:v>1.0267117427115733</c:v>
                </c:pt>
                <c:pt idx="899">
                  <c:v>1.0187181341817586</c:v>
                </c:pt>
                <c:pt idx="900">
                  <c:v>1.0116706476724566</c:v>
                </c:pt>
                <c:pt idx="901">
                  <c:v>1.0008913351892568</c:v>
                </c:pt>
                <c:pt idx="902">
                  <c:v>0.99222298084013871</c:v>
                </c:pt>
                <c:pt idx="903">
                  <c:v>0.99244695261990556</c:v>
                </c:pt>
                <c:pt idx="904">
                  <c:v>0.98839382282974109</c:v>
                </c:pt>
                <c:pt idx="905">
                  <c:v>0.98252793643039038</c:v>
                </c:pt>
                <c:pt idx="906">
                  <c:v>0.9826484851028302</c:v>
                </c:pt>
                <c:pt idx="907">
                  <c:v>0.98695367039942172</c:v>
                </c:pt>
                <c:pt idx="908">
                  <c:v>0.97495765964061565</c:v>
                </c:pt>
                <c:pt idx="909">
                  <c:v>0.9767927074083973</c:v>
                </c:pt>
                <c:pt idx="910">
                  <c:v>0.99599383269598474</c:v>
                </c:pt>
                <c:pt idx="911">
                  <c:v>0.9947431771544164</c:v>
                </c:pt>
                <c:pt idx="912">
                  <c:v>0.99200416937799496</c:v>
                </c:pt>
                <c:pt idx="913">
                  <c:v>1.0021563000592948</c:v>
                </c:pt>
                <c:pt idx="914">
                  <c:v>1.0034863820212458</c:v>
                </c:pt>
                <c:pt idx="915">
                  <c:v>1.0111390506513225</c:v>
                </c:pt>
                <c:pt idx="916">
                  <c:v>1.0020719659548523</c:v>
                </c:pt>
                <c:pt idx="917">
                  <c:v>1.0175696199082656</c:v>
                </c:pt>
                <c:pt idx="918">
                  <c:v>1.0194587569879103</c:v>
                </c:pt>
                <c:pt idx="919">
                  <c:v>1.0163703388312411</c:v>
                </c:pt>
                <c:pt idx="920">
                  <c:v>1.0302245725611148</c:v>
                </c:pt>
                <c:pt idx="921">
                  <c:v>1.0350729333252913</c:v>
                </c:pt>
                <c:pt idx="922">
                  <c:v>1.0254050669659251</c:v>
                </c:pt>
                <c:pt idx="923">
                  <c:v>1.0248466500287499</c:v>
                </c:pt>
                <c:pt idx="924">
                  <c:v>1.0294453875426337</c:v>
                </c:pt>
                <c:pt idx="925">
                  <c:v>1.0407336048308125</c:v>
                </c:pt>
                <c:pt idx="926">
                  <c:v>1.039054460582941</c:v>
                </c:pt>
                <c:pt idx="927">
                  <c:v>1.0443668449994588</c:v>
                </c:pt>
                <c:pt idx="928">
                  <c:v>1.0401235470152199</c:v>
                </c:pt>
                <c:pt idx="929">
                  <c:v>1.0518139436562453</c:v>
                </c:pt>
                <c:pt idx="930">
                  <c:v>1.0579452052417591</c:v>
                </c:pt>
                <c:pt idx="931">
                  <c:v>1.0683043622958996</c:v>
                </c:pt>
                <c:pt idx="932">
                  <c:v>1.0714770998579863</c:v>
                </c:pt>
                <c:pt idx="933">
                  <c:v>1.0867645306703955</c:v>
                </c:pt>
                <c:pt idx="934">
                  <c:v>1.0847056271055946</c:v>
                </c:pt>
                <c:pt idx="935">
                  <c:v>1.0641662240061907</c:v>
                </c:pt>
                <c:pt idx="936">
                  <c:v>1.0867873917494999</c:v>
                </c:pt>
                <c:pt idx="937">
                  <c:v>1.0848025949583959</c:v>
                </c:pt>
                <c:pt idx="938">
                  <c:v>1.087407760071986</c:v>
                </c:pt>
                <c:pt idx="939">
                  <c:v>1.0852811015525381</c:v>
                </c:pt>
                <c:pt idx="940">
                  <c:v>1.1001873692555508</c:v>
                </c:pt>
                <c:pt idx="941">
                  <c:v>1.1267397676697597</c:v>
                </c:pt>
                <c:pt idx="942">
                  <c:v>1.1171853307041153</c:v>
                </c:pt>
                <c:pt idx="943">
                  <c:v>1.1176316558564594</c:v>
                </c:pt>
                <c:pt idx="944">
                  <c:v>1.1200223848599413</c:v>
                </c:pt>
                <c:pt idx="945">
                  <c:v>1.1366147762885168</c:v>
                </c:pt>
                <c:pt idx="946">
                  <c:v>1.1393978029528935</c:v>
                </c:pt>
                <c:pt idx="947">
                  <c:v>1.1361063202771124</c:v>
                </c:pt>
                <c:pt idx="948">
                  <c:v>1.1373146226650694</c:v>
                </c:pt>
                <c:pt idx="949">
                  <c:v>1.1255105136824417</c:v>
                </c:pt>
                <c:pt idx="950">
                  <c:v>1.097249343731596</c:v>
                </c:pt>
                <c:pt idx="951">
                  <c:v>1.1050236961329964</c:v>
                </c:pt>
                <c:pt idx="952">
                  <c:v>1.1103465278611169</c:v>
                </c:pt>
                <c:pt idx="953">
                  <c:v>1.1133783741109793</c:v>
                </c:pt>
                <c:pt idx="954">
                  <c:v>1.1148758981090316</c:v>
                </c:pt>
                <c:pt idx="955">
                  <c:v>1.1267116698401511</c:v>
                </c:pt>
                <c:pt idx="956">
                  <c:v>1.1509208280074421</c:v>
                </c:pt>
                <c:pt idx="957">
                  <c:v>1.1456989861250466</c:v>
                </c:pt>
                <c:pt idx="958">
                  <c:v>1.1469558029528968</c:v>
                </c:pt>
                <c:pt idx="959">
                  <c:v>1.1434813363061356</c:v>
                </c:pt>
                <c:pt idx="960">
                  <c:v>1.1427944415478357</c:v>
                </c:pt>
                <c:pt idx="961">
                  <c:v>1.1263820006689818</c:v>
                </c:pt>
                <c:pt idx="962">
                  <c:v>1.1221749299148258</c:v>
                </c:pt>
                <c:pt idx="963">
                  <c:v>1.1328190333945853</c:v>
                </c:pt>
                <c:pt idx="964">
                  <c:v>1.1315009184086369</c:v>
                </c:pt>
                <c:pt idx="965">
                  <c:v>1.1606448345701548</c:v>
                </c:pt>
                <c:pt idx="966">
                  <c:v>1.1727833959112561</c:v>
                </c:pt>
                <c:pt idx="967">
                  <c:v>1.171981962439163</c:v>
                </c:pt>
                <c:pt idx="968">
                  <c:v>1.1801268294559331</c:v>
                </c:pt>
                <c:pt idx="969">
                  <c:v>1.1916261056585127</c:v>
                </c:pt>
                <c:pt idx="970">
                  <c:v>1.1943186260739409</c:v>
                </c:pt>
                <c:pt idx="971">
                  <c:v>1.1974975921332724</c:v>
                </c:pt>
                <c:pt idx="972">
                  <c:v>1.2021190727131847</c:v>
                </c:pt>
                <c:pt idx="973">
                  <c:v>1.187608302372561</c:v>
                </c:pt>
                <c:pt idx="974">
                  <c:v>1.1860928096400449</c:v>
                </c:pt>
                <c:pt idx="975">
                  <c:v>1.1866984954506492</c:v>
                </c:pt>
                <c:pt idx="976">
                  <c:v>1.2135668104640256</c:v>
                </c:pt>
                <c:pt idx="977">
                  <c:v>1.2092404908372554</c:v>
                </c:pt>
                <c:pt idx="978">
                  <c:v>1.2072069893454205</c:v>
                </c:pt>
                <c:pt idx="979">
                  <c:v>1.219901386026931</c:v>
                </c:pt>
                <c:pt idx="980">
                  <c:v>1.1993734100681259</c:v>
                </c:pt>
                <c:pt idx="981">
                  <c:v>1.2028003203541087</c:v>
                </c:pt>
                <c:pt idx="982">
                  <c:v>1.2018160196475278</c:v>
                </c:pt>
                <c:pt idx="983">
                  <c:v>1.1871435904743466</c:v>
                </c:pt>
                <c:pt idx="984">
                  <c:v>1.1765548021988459</c:v>
                </c:pt>
                <c:pt idx="985">
                  <c:v>1.1925827587394247</c:v>
                </c:pt>
                <c:pt idx="986">
                  <c:v>1.1951774036792517</c:v>
                </c:pt>
                <c:pt idx="987">
                  <c:v>1.1453635650529008</c:v>
                </c:pt>
                <c:pt idx="988">
                  <c:v>1.1455923662551517</c:v>
                </c:pt>
                <c:pt idx="989">
                  <c:v>1.1291900254733205</c:v>
                </c:pt>
                <c:pt idx="990">
                  <c:v>1.1077970252962892</c:v>
                </c:pt>
                <c:pt idx="991">
                  <c:v>1.141193889721251</c:v>
                </c:pt>
                <c:pt idx="992">
                  <c:v>1.1208954581457886</c:v>
                </c:pt>
                <c:pt idx="993">
                  <c:v>1.1178324373098052</c:v>
                </c:pt>
                <c:pt idx="994">
                  <c:v>1.1355449698415698</c:v>
                </c:pt>
                <c:pt idx="995">
                  <c:v>1.1392381368014473</c:v>
                </c:pt>
                <c:pt idx="996">
                  <c:v>1.1254530269474108</c:v>
                </c:pt>
                <c:pt idx="997">
                  <c:v>1.1188552341664457</c:v>
                </c:pt>
                <c:pt idx="998">
                  <c:v>1.127462377001579</c:v>
                </c:pt>
                <c:pt idx="999">
                  <c:v>1.1245589706270009</c:v>
                </c:pt>
                <c:pt idx="1000">
                  <c:v>1.1140362022596144</c:v>
                </c:pt>
                <c:pt idx="1001">
                  <c:v>1.1189603676653415</c:v>
                </c:pt>
                <c:pt idx="1002">
                  <c:v>1.1262675085814959</c:v>
                </c:pt>
                <c:pt idx="1003">
                  <c:v>1.134539834823763</c:v>
                </c:pt>
                <c:pt idx="1004">
                  <c:v>1.1399664375636287</c:v>
                </c:pt>
                <c:pt idx="1005">
                  <c:v>1.1359335054204367</c:v>
                </c:pt>
                <c:pt idx="1006">
                  <c:v>1.1329495708695145</c:v>
                </c:pt>
                <c:pt idx="1007">
                  <c:v>1.1373307946342945</c:v>
                </c:pt>
                <c:pt idx="1008">
                  <c:v>1.1309673668336957</c:v>
                </c:pt>
                <c:pt idx="1009">
                  <c:v>1.1301141870486822</c:v>
                </c:pt>
                <c:pt idx="1010">
                  <c:v>1.1253781066533761</c:v>
                </c:pt>
                <c:pt idx="1011">
                  <c:v>1.1395193413715377</c:v>
                </c:pt>
                <c:pt idx="1012">
                  <c:v>1.1648840756941286</c:v>
                </c:pt>
                <c:pt idx="1013">
                  <c:v>1.1610418153368434</c:v>
                </c:pt>
                <c:pt idx="1014">
                  <c:v>1.1594172665426965</c:v>
                </c:pt>
                <c:pt idx="1015">
                  <c:v>1.1577136873710085</c:v>
                </c:pt>
                <c:pt idx="1016">
                  <c:v>1.161158249032876</c:v>
                </c:pt>
                <c:pt idx="1017">
                  <c:v>1.1652603108289536</c:v>
                </c:pt>
                <c:pt idx="1018">
                  <c:v>1.1792868110171144</c:v>
                </c:pt>
                <c:pt idx="1019">
                  <c:v>1.2008801436264305</c:v>
                </c:pt>
                <c:pt idx="1020">
                  <c:v>1.1971206678398547</c:v>
                </c:pt>
                <c:pt idx="1021">
                  <c:v>1.1995877996355411</c:v>
                </c:pt>
                <c:pt idx="1022">
                  <c:v>1.1884789657995076</c:v>
                </c:pt>
                <c:pt idx="1023">
                  <c:v>1.1883653709093007</c:v>
                </c:pt>
                <c:pt idx="1024">
                  <c:v>1.1990500240251478</c:v>
                </c:pt>
                <c:pt idx="1025">
                  <c:v>1.1971855572098438</c:v>
                </c:pt>
                <c:pt idx="1026">
                  <c:v>1.2198622108080157</c:v>
                </c:pt>
                <c:pt idx="1027">
                  <c:v>1.2202025625413471</c:v>
                </c:pt>
                <c:pt idx="1028">
                  <c:v>1.211824331411687</c:v>
                </c:pt>
                <c:pt idx="1029">
                  <c:v>1.2084600637517546</c:v>
                </c:pt>
                <c:pt idx="1030">
                  <c:v>1.2123642032969644</c:v>
                </c:pt>
                <c:pt idx="1031">
                  <c:v>1.1911939641671918</c:v>
                </c:pt>
                <c:pt idx="1032">
                  <c:v>1.1877052749757013</c:v>
                </c:pt>
                <c:pt idx="1033">
                  <c:v>1.1868298576897571</c:v>
                </c:pt>
                <c:pt idx="1034">
                  <c:v>1.1907900443310899</c:v>
                </c:pt>
                <c:pt idx="1035">
                  <c:v>1.1987488526375134</c:v>
                </c:pt>
                <c:pt idx="1036">
                  <c:v>1.1980977187813291</c:v>
                </c:pt>
                <c:pt idx="1037">
                  <c:v>1.1940077691768005</c:v>
                </c:pt>
                <c:pt idx="1038">
                  <c:v>1.1931737371936575</c:v>
                </c:pt>
                <c:pt idx="1039">
                  <c:v>1.1902119247503093</c:v>
                </c:pt>
                <c:pt idx="1040">
                  <c:v>1.1976319139228684</c:v>
                </c:pt>
                <c:pt idx="1041">
                  <c:v>1.1948892890345097</c:v>
                </c:pt>
                <c:pt idx="1042">
                  <c:v>1.1952306209586294</c:v>
                </c:pt>
                <c:pt idx="1043">
                  <c:v>1.204560803213272</c:v>
                </c:pt>
                <c:pt idx="1044">
                  <c:v>1.213633386646495</c:v>
                </c:pt>
                <c:pt idx="1045">
                  <c:v>1.2150313902612047</c:v>
                </c:pt>
                <c:pt idx="1046">
                  <c:v>1.2141644906701834</c:v>
                </c:pt>
                <c:pt idx="1047">
                  <c:v>1.2168802022900531</c:v>
                </c:pt>
                <c:pt idx="1048">
                  <c:v>1.2086393766420185</c:v>
                </c:pt>
                <c:pt idx="1049">
                  <c:v>1.2031032648479971</c:v>
                </c:pt>
                <c:pt idx="1050">
                  <c:v>1.1885781889906206</c:v>
                </c:pt>
                <c:pt idx="1051">
                  <c:v>1.170972174824052</c:v>
                </c:pt>
                <c:pt idx="1052">
                  <c:v>1.1629002088459715</c:v>
                </c:pt>
                <c:pt idx="1053">
                  <c:v>1.1579905462805806</c:v>
                </c:pt>
                <c:pt idx="1054">
                  <c:v>1.1723268470881418</c:v>
                </c:pt>
                <c:pt idx="1055">
                  <c:v>1.1681111935176518</c:v>
                </c:pt>
                <c:pt idx="1056">
                  <c:v>1.185807681860388</c:v>
                </c:pt>
                <c:pt idx="1057">
                  <c:v>1.1750230437523899</c:v>
                </c:pt>
                <c:pt idx="1058">
                  <c:v>1.1781884217205993</c:v>
                </c:pt>
                <c:pt idx="1059">
                  <c:v>1.18158867690594</c:v>
                </c:pt>
                <c:pt idx="1060">
                  <c:v>1.1863018501814189</c:v>
                </c:pt>
                <c:pt idx="1061">
                  <c:v>1.2074629143870477</c:v>
                </c:pt>
                <c:pt idx="1062">
                  <c:v>1.2056847380442326</c:v>
                </c:pt>
                <c:pt idx="1063">
                  <c:v>1.2060314438181789</c:v>
                </c:pt>
                <c:pt idx="1064">
                  <c:v>1.2074576188724724</c:v>
                </c:pt>
                <c:pt idx="1065">
                  <c:v>1.2211553578357561</c:v>
                </c:pt>
                <c:pt idx="1066">
                  <c:v>1.204883339402242</c:v>
                </c:pt>
                <c:pt idx="1067">
                  <c:v>1.2120426399548658</c:v>
                </c:pt>
                <c:pt idx="1068">
                  <c:v>1.2047064745308742</c:v>
                </c:pt>
                <c:pt idx="1069">
                  <c:v>1.2011411811061947</c:v>
                </c:pt>
                <c:pt idx="1070">
                  <c:v>1.2066662806274917</c:v>
                </c:pt>
                <c:pt idx="1071">
                  <c:v>1.2158335667761828</c:v>
                </c:pt>
                <c:pt idx="1072">
                  <c:v>1.2155242947036935</c:v>
                </c:pt>
                <c:pt idx="1073">
                  <c:v>1.2278112944721473</c:v>
                </c:pt>
                <c:pt idx="1074">
                  <c:v>1.2367320197044034</c:v>
                </c:pt>
                <c:pt idx="1075">
                  <c:v>1.2478255831138636</c:v>
                </c:pt>
                <c:pt idx="1076">
                  <c:v>1.2462868528878754</c:v>
                </c:pt>
                <c:pt idx="1077">
                  <c:v>1.2430619000772705</c:v>
                </c:pt>
                <c:pt idx="1078">
                  <c:v>1.2382610096971218</c:v>
                </c:pt>
                <c:pt idx="1079">
                  <c:v>1.2531016717253054</c:v>
                </c:pt>
                <c:pt idx="1080">
                  <c:v>1.2489037470721993</c:v>
                </c:pt>
                <c:pt idx="1081">
                  <c:v>1.2352233249401754</c:v>
                </c:pt>
                <c:pt idx="1082">
                  <c:v>1.2411035472413674</c:v>
                </c:pt>
                <c:pt idx="1083">
                  <c:v>1.2419525899026314</c:v>
                </c:pt>
                <c:pt idx="1084">
                  <c:v>1.2444989899117507</c:v>
                </c:pt>
                <c:pt idx="1085">
                  <c:v>1.234047788443321</c:v>
                </c:pt>
                <c:pt idx="1086">
                  <c:v>1.2365937996792118</c:v>
                </c:pt>
                <c:pt idx="1087">
                  <c:v>1.2329217093879945</c:v>
                </c:pt>
                <c:pt idx="1088">
                  <c:v>1.2333082912633924</c:v>
                </c:pt>
                <c:pt idx="1089">
                  <c:v>1.2331149154662873</c:v>
                </c:pt>
                <c:pt idx="1090">
                  <c:v>1.2213174007792387</c:v>
                </c:pt>
                <c:pt idx="1091">
                  <c:v>1.2303285014385752</c:v>
                </c:pt>
                <c:pt idx="1092">
                  <c:v>1.2314516116433916</c:v>
                </c:pt>
                <c:pt idx="1093">
                  <c:v>1.2375709915148094</c:v>
                </c:pt>
                <c:pt idx="1094">
                  <c:v>1.2544568002471852</c:v>
                </c:pt>
                <c:pt idx="1095">
                  <c:v>1.2657965796055692</c:v>
                </c:pt>
                <c:pt idx="1096">
                  <c:v>1.266566376683157</c:v>
                </c:pt>
                <c:pt idx="1097">
                  <c:v>1.2645289344129731</c:v>
                </c:pt>
                <c:pt idx="1098">
                  <c:v>1.2664196082051351</c:v>
                </c:pt>
                <c:pt idx="1099">
                  <c:v>1.2519553661246514</c:v>
                </c:pt>
                <c:pt idx="1100">
                  <c:v>1.252999425973534</c:v>
                </c:pt>
                <c:pt idx="1101">
                  <c:v>1.254123999143498</c:v>
                </c:pt>
                <c:pt idx="1102">
                  <c:v>1.2473342966961019</c:v>
                </c:pt>
                <c:pt idx="1103">
                  <c:v>1.2503217564804707</c:v>
                </c:pt>
                <c:pt idx="1104">
                  <c:v>1.2524573992322223</c:v>
                </c:pt>
                <c:pt idx="1105">
                  <c:v>1.2575047187656245</c:v>
                </c:pt>
                <c:pt idx="1106">
                  <c:v>1.2534288178349076</c:v>
                </c:pt>
                <c:pt idx="1107">
                  <c:v>1.2473763426260569</c:v>
                </c:pt>
                <c:pt idx="1108">
                  <c:v>1.2488905635155967</c:v>
                </c:pt>
                <c:pt idx="1109">
                  <c:v>1.266958722303037</c:v>
                </c:pt>
                <c:pt idx="1110">
                  <c:v>1.2735589620262435</c:v>
                </c:pt>
                <c:pt idx="1111">
                  <c:v>1.2787607162066823</c:v>
                </c:pt>
                <c:pt idx="1112">
                  <c:v>1.2768834422373339</c:v>
                </c:pt>
                <c:pt idx="1113">
                  <c:v>1.2770367700600764</c:v>
                </c:pt>
                <c:pt idx="1114">
                  <c:v>1.270476413171451</c:v>
                </c:pt>
                <c:pt idx="1115">
                  <c:v>1.2533416069866645</c:v>
                </c:pt>
                <c:pt idx="1116">
                  <c:v>1.2549711373077841</c:v>
                </c:pt>
                <c:pt idx="1117">
                  <c:v>1.2541549616414513</c:v>
                </c:pt>
                <c:pt idx="1118">
                  <c:v>1.2534942234357449</c:v>
                </c:pt>
                <c:pt idx="1119">
                  <c:v>1.2497627182355082</c:v>
                </c:pt>
                <c:pt idx="1120">
                  <c:v>1.25889449468617</c:v>
                </c:pt>
                <c:pt idx="1121">
                  <c:v>1.2659275984863254</c:v>
                </c:pt>
                <c:pt idx="1122">
                  <c:v>1.2545046086068223</c:v>
                </c:pt>
                <c:pt idx="1123">
                  <c:v>1.2478259699738945</c:v>
                </c:pt>
                <c:pt idx="1124">
                  <c:v>1.2370734440090549</c:v>
                </c:pt>
                <c:pt idx="1125">
                  <c:v>1.2475033910310809</c:v>
                </c:pt>
                <c:pt idx="1126">
                  <c:v>1.2473865212231274</c:v>
                </c:pt>
                <c:pt idx="1127">
                  <c:v>1.245517824030214</c:v>
                </c:pt>
                <c:pt idx="1128">
                  <c:v>1.2417794130351603</c:v>
                </c:pt>
                <c:pt idx="1129">
                  <c:v>1.2263548398601911</c:v>
                </c:pt>
                <c:pt idx="1130">
                  <c:v>1.2106121071895222</c:v>
                </c:pt>
                <c:pt idx="1131">
                  <c:v>1.2145127005647025</c:v>
                </c:pt>
                <c:pt idx="1132">
                  <c:v>1.2120917112860496</c:v>
                </c:pt>
                <c:pt idx="1133">
                  <c:v>1.2191973417059778</c:v>
                </c:pt>
                <c:pt idx="1134">
                  <c:v>1.2258349366386785</c:v>
                </c:pt>
                <c:pt idx="1135">
                  <c:v>1.2239614247331483</c:v>
                </c:pt>
                <c:pt idx="1136">
                  <c:v>1.2248978253360636</c:v>
                </c:pt>
                <c:pt idx="1137">
                  <c:v>1.2303220957812151</c:v>
                </c:pt>
                <c:pt idx="1138">
                  <c:v>1.2264194211004642</c:v>
                </c:pt>
                <c:pt idx="1139">
                  <c:v>1.25013950928569</c:v>
                </c:pt>
                <c:pt idx="1140">
                  <c:v>1.2484042472506198</c:v>
                </c:pt>
                <c:pt idx="1141">
                  <c:v>1.2570878709301687</c:v>
                </c:pt>
                <c:pt idx="1142">
                  <c:v>1.2539388142622643</c:v>
                </c:pt>
                <c:pt idx="1143">
                  <c:v>1.2507946025218886</c:v>
                </c:pt>
                <c:pt idx="1144">
                  <c:v>1.2495133649378627</c:v>
                </c:pt>
                <c:pt idx="1145">
                  <c:v>1.2408572145687682</c:v>
                </c:pt>
                <c:pt idx="1146">
                  <c:v>1.244469495130172</c:v>
                </c:pt>
                <c:pt idx="1147">
                  <c:v>1.2413566969007712</c:v>
                </c:pt>
                <c:pt idx="1148">
                  <c:v>1.2496836148678567</c:v>
                </c:pt>
                <c:pt idx="1149">
                  <c:v>1.2519409069781755</c:v>
                </c:pt>
                <c:pt idx="1150">
                  <c:v>1.2672656836718321</c:v>
                </c:pt>
                <c:pt idx="1151">
                  <c:v>1.2698303066150427</c:v>
                </c:pt>
                <c:pt idx="1152">
                  <c:v>1.2781477527652076</c:v>
                </c:pt>
                <c:pt idx="1153">
                  <c:v>1.274268828616326</c:v>
                </c:pt>
                <c:pt idx="1154">
                  <c:v>1.2681081414693749</c:v>
                </c:pt>
                <c:pt idx="1155">
                  <c:v>1.2724892706254742</c:v>
                </c:pt>
                <c:pt idx="1156">
                  <c:v>1.2622391138768652</c:v>
                </c:pt>
                <c:pt idx="1157">
                  <c:v>1.271403671009897</c:v>
                </c:pt>
                <c:pt idx="1158">
                  <c:v>1.273149007129293</c:v>
                </c:pt>
                <c:pt idx="1159">
                  <c:v>1.2800338432673559</c:v>
                </c:pt>
                <c:pt idx="1160">
                  <c:v>1.2801876921020436</c:v>
                </c:pt>
                <c:pt idx="1161">
                  <c:v>1.2714553802505106</c:v>
                </c:pt>
                <c:pt idx="1162">
                  <c:v>1.2688118763932283</c:v>
                </c:pt>
                <c:pt idx="1163">
                  <c:v>1.2715404034935363</c:v>
                </c:pt>
                <c:pt idx="1164">
                  <c:v>1.2767309696379585</c:v>
                </c:pt>
                <c:pt idx="1165">
                  <c:v>1.2587907190541547</c:v>
                </c:pt>
                <c:pt idx="1166">
                  <c:v>1.2593366359252745</c:v>
                </c:pt>
                <c:pt idx="1167">
                  <c:v>1.2336629232876053</c:v>
                </c:pt>
                <c:pt idx="1168">
                  <c:v>1.2151107778371983</c:v>
                </c:pt>
                <c:pt idx="1169">
                  <c:v>1.2058561594325961</c:v>
                </c:pt>
                <c:pt idx="1170">
                  <c:v>1.2113538057077868</c:v>
                </c:pt>
                <c:pt idx="1171">
                  <c:v>1.2275027674396313</c:v>
                </c:pt>
                <c:pt idx="1172">
                  <c:v>1.2271393823359376</c:v>
                </c:pt>
                <c:pt idx="1173">
                  <c:v>1.2261310641360648</c:v>
                </c:pt>
                <c:pt idx="1174">
                  <c:v>1.2384332341157518</c:v>
                </c:pt>
                <c:pt idx="1175">
                  <c:v>1.2435970201875155</c:v>
                </c:pt>
                <c:pt idx="1176">
                  <c:v>1.2379930525480787</c:v>
                </c:pt>
                <c:pt idx="1177">
                  <c:v>1.2444012387165364</c:v>
                </c:pt>
                <c:pt idx="1178">
                  <c:v>1.2656853570642224</c:v>
                </c:pt>
                <c:pt idx="1179">
                  <c:v>1.2564937422707279</c:v>
                </c:pt>
                <c:pt idx="1180">
                  <c:v>1.2564133377348861</c:v>
                </c:pt>
                <c:pt idx="1181">
                  <c:v>1.2746560191581933</c:v>
                </c:pt>
                <c:pt idx="1182">
                  <c:v>1.2703644641199017</c:v>
                </c:pt>
                <c:pt idx="1183">
                  <c:v>1.2587536018094021</c:v>
                </c:pt>
                <c:pt idx="1184">
                  <c:v>1.2500110319667106</c:v>
                </c:pt>
                <c:pt idx="1185">
                  <c:v>1.2485240144575875</c:v>
                </c:pt>
                <c:pt idx="1186">
                  <c:v>1.2510601675518316</c:v>
                </c:pt>
                <c:pt idx="1187">
                  <c:v>1.2208144736627577</c:v>
                </c:pt>
                <c:pt idx="1188">
                  <c:v>1.2522284606013208</c:v>
                </c:pt>
                <c:pt idx="1189">
                  <c:v>1.255503920297147</c:v>
                </c:pt>
                <c:pt idx="1190">
                  <c:v>1.2670399564210995</c:v>
                </c:pt>
                <c:pt idx="1191">
                  <c:v>1.2884316605936732</c:v>
                </c:pt>
                <c:pt idx="1192">
                  <c:v>1.2682258513625628</c:v>
                </c:pt>
                <c:pt idx="1193">
                  <c:v>1.234448486640852</c:v>
                </c:pt>
                <c:pt idx="1194">
                  <c:v>1.2523560942949141</c:v>
                </c:pt>
                <c:pt idx="1195">
                  <c:v>1.2385066503989863</c:v>
                </c:pt>
                <c:pt idx="1196">
                  <c:v>1.223518412222675</c:v>
                </c:pt>
                <c:pt idx="1197">
                  <c:v>1.2101548965612259</c:v>
                </c:pt>
                <c:pt idx="1198">
                  <c:v>1.1704276910862297</c:v>
                </c:pt>
                <c:pt idx="1199">
                  <c:v>1.1637330552269192</c:v>
                </c:pt>
                <c:pt idx="1200">
                  <c:v>1.1628624359410733</c:v>
                </c:pt>
                <c:pt idx="1201">
                  <c:v>1.146998811761589</c:v>
                </c:pt>
                <c:pt idx="1202">
                  <c:v>1.1620627240403363</c:v>
                </c:pt>
                <c:pt idx="1203">
                  <c:v>1.1433676246690587</c:v>
                </c:pt>
                <c:pt idx="1204">
                  <c:v>1.1612559504197715</c:v>
                </c:pt>
                <c:pt idx="1205">
                  <c:v>1.1805874773283074</c:v>
                </c:pt>
                <c:pt idx="1206">
                  <c:v>1.1778986203346959</c:v>
                </c:pt>
                <c:pt idx="1207">
                  <c:v>1.1809202913916459</c:v>
                </c:pt>
                <c:pt idx="1208">
                  <c:v>1.177609827027968</c:v>
                </c:pt>
                <c:pt idx="1209">
                  <c:v>1.1771202510130729</c:v>
                </c:pt>
                <c:pt idx="1210">
                  <c:v>1.1778153444260855</c:v>
                </c:pt>
                <c:pt idx="1211">
                  <c:v>1.1885579814642449</c:v>
                </c:pt>
                <c:pt idx="1212">
                  <c:v>1.1854756961596078</c:v>
                </c:pt>
                <c:pt idx="1213">
                  <c:v>1.2030714226477324</c:v>
                </c:pt>
                <c:pt idx="1214">
                  <c:v>1.1993388064474988</c:v>
                </c:pt>
                <c:pt idx="1215">
                  <c:v>1.2033116052367456</c:v>
                </c:pt>
                <c:pt idx="1216">
                  <c:v>1.2032705701935988</c:v>
                </c:pt>
                <c:pt idx="1217">
                  <c:v>1.1987927765629403</c:v>
                </c:pt>
                <c:pt idx="1218">
                  <c:v>1.2129300294917618</c:v>
                </c:pt>
                <c:pt idx="1219">
                  <c:v>1.2063612787223696</c:v>
                </c:pt>
                <c:pt idx="1220">
                  <c:v>1.2067692922236137</c:v>
                </c:pt>
                <c:pt idx="1221">
                  <c:v>1.2194853703298536</c:v>
                </c:pt>
                <c:pt idx="1222">
                  <c:v>1.2229947042336564</c:v>
                </c:pt>
                <c:pt idx="1223">
                  <c:v>1.2129802013446613</c:v>
                </c:pt>
                <c:pt idx="1224">
                  <c:v>1.2197356880880867</c:v>
                </c:pt>
                <c:pt idx="1225">
                  <c:v>1.2185116151013822</c:v>
                </c:pt>
                <c:pt idx="1226">
                  <c:v>1.2102349016614582</c:v>
                </c:pt>
                <c:pt idx="1227">
                  <c:v>1.2199448827022321</c:v>
                </c:pt>
                <c:pt idx="1228">
                  <c:v>1.2279505476226191</c:v>
                </c:pt>
                <c:pt idx="1229">
                  <c:v>1.2341149989903843</c:v>
                </c:pt>
                <c:pt idx="1230">
                  <c:v>1.2394782488135427</c:v>
                </c:pt>
                <c:pt idx="1231">
                  <c:v>1.2393968861872589</c:v>
                </c:pt>
                <c:pt idx="1232">
                  <c:v>1.2385447435112655</c:v>
                </c:pt>
                <c:pt idx="1233">
                  <c:v>1.2463505440388998</c:v>
                </c:pt>
                <c:pt idx="1234">
                  <c:v>1.2467974743673833</c:v>
                </c:pt>
                <c:pt idx="1235">
                  <c:v>1.2455391735884755</c:v>
                </c:pt>
                <c:pt idx="1236">
                  <c:v>1.245742416756846</c:v>
                </c:pt>
                <c:pt idx="1237">
                  <c:v>1.2346037461462414</c:v>
                </c:pt>
                <c:pt idx="1238">
                  <c:v>1.2268704289086521</c:v>
                </c:pt>
                <c:pt idx="1239">
                  <c:v>1.2353422272250336</c:v>
                </c:pt>
                <c:pt idx="1240">
                  <c:v>1.2419047869513515</c:v>
                </c:pt>
                <c:pt idx="1241">
                  <c:v>1.2411723350294812</c:v>
                </c:pt>
                <c:pt idx="1242">
                  <c:v>1.2368614944653438</c:v>
                </c:pt>
                <c:pt idx="1243">
                  <c:v>1.2108885137682457</c:v>
                </c:pt>
                <c:pt idx="1244">
                  <c:v>1.2158133065538985</c:v>
                </c:pt>
                <c:pt idx="1245">
                  <c:v>1.2245505892872217</c:v>
                </c:pt>
                <c:pt idx="1246">
                  <c:v>1.2208752223481223</c:v>
                </c:pt>
                <c:pt idx="1247">
                  <c:v>1.22405879395532</c:v>
                </c:pt>
                <c:pt idx="1248">
                  <c:v>1.2246712847620385</c:v>
                </c:pt>
                <c:pt idx="1249">
                  <c:v>1.2488351512378109</c:v>
                </c:pt>
                <c:pt idx="1250">
                  <c:v>1.2548288945359249</c:v>
                </c:pt>
                <c:pt idx="1251">
                  <c:v>1.2560828012023322</c:v>
                </c:pt>
                <c:pt idx="1252">
                  <c:v>1.2538227739284349</c:v>
                </c:pt>
                <c:pt idx="1253">
                  <c:v>1.2590753522709963</c:v>
                </c:pt>
                <c:pt idx="1254">
                  <c:v>1.2646402861878614</c:v>
                </c:pt>
                <c:pt idx="1255">
                  <c:v>1.2718409749412034</c:v>
                </c:pt>
                <c:pt idx="1256">
                  <c:v>1.2660235437701381</c:v>
                </c:pt>
                <c:pt idx="1257">
                  <c:v>1.2541098841170462</c:v>
                </c:pt>
                <c:pt idx="1258">
                  <c:v>1.2594394931050079</c:v>
                </c:pt>
                <c:pt idx="1259">
                  <c:v>1.2413158059349871</c:v>
                </c:pt>
                <c:pt idx="1260">
                  <c:v>1.2498900489203526</c:v>
                </c:pt>
                <c:pt idx="1261">
                  <c:v>1.2518251503075601</c:v>
                </c:pt>
                <c:pt idx="1262">
                  <c:v>1.2558837249336265</c:v>
                </c:pt>
                <c:pt idx="1263">
                  <c:v>1.2646565333147268</c:v>
                </c:pt>
                <c:pt idx="1264">
                  <c:v>1.2633238791102137</c:v>
                </c:pt>
                <c:pt idx="1265">
                  <c:v>1.2656214252420463</c:v>
                </c:pt>
                <c:pt idx="1266">
                  <c:v>1.2764225812524936</c:v>
                </c:pt>
                <c:pt idx="1267">
                  <c:v>1.2692589029997838</c:v>
                </c:pt>
                <c:pt idx="1268">
                  <c:v>1.2761844907151356</c:v>
                </c:pt>
                <c:pt idx="1269">
                  <c:v>1.2995799700153912</c:v>
                </c:pt>
                <c:pt idx="1270">
                  <c:v>1.321948045697676</c:v>
                </c:pt>
                <c:pt idx="1271">
                  <c:v>1.3487791972743175</c:v>
                </c:pt>
                <c:pt idx="1272">
                  <c:v>1.3799224686885794</c:v>
                </c:pt>
                <c:pt idx="1273">
                  <c:v>1.3732230993589141</c:v>
                </c:pt>
                <c:pt idx="1274">
                  <c:v>1.3678359146709556</c:v>
                </c:pt>
                <c:pt idx="1275">
                  <c:v>1.3903463633664868</c:v>
                </c:pt>
                <c:pt idx="1276">
                  <c:v>1.3676475307098701</c:v>
                </c:pt>
                <c:pt idx="1277">
                  <c:v>1.3848833608005993</c:v>
                </c:pt>
                <c:pt idx="1278">
                  <c:v>1.3764805567715372</c:v>
                </c:pt>
                <c:pt idx="1279">
                  <c:v>1.367667050447539</c:v>
                </c:pt>
                <c:pt idx="1280">
                  <c:v>1.325307462852249</c:v>
                </c:pt>
                <c:pt idx="1281">
                  <c:v>1.3355260690034063</c:v>
                </c:pt>
                <c:pt idx="1282">
                  <c:v>1.3680706018106858</c:v>
                </c:pt>
                <c:pt idx="1283">
                  <c:v>1.3697288084409678</c:v>
                </c:pt>
                <c:pt idx="1284">
                  <c:v>1.3719140748331826</c:v>
                </c:pt>
                <c:pt idx="1285">
                  <c:v>1.3708384946287453</c:v>
                </c:pt>
                <c:pt idx="1286">
                  <c:v>1.3274568000224334</c:v>
                </c:pt>
                <c:pt idx="1287">
                  <c:v>1.3313369383810536</c:v>
                </c:pt>
                <c:pt idx="1288">
                  <c:v>1.3381012726207162</c:v>
                </c:pt>
                <c:pt idx="1289">
                  <c:v>1.3578692888310091</c:v>
                </c:pt>
                <c:pt idx="1290">
                  <c:v>1.3541966238657885</c:v>
                </c:pt>
                <c:pt idx="1291">
                  <c:v>1.3597837681709195</c:v>
                </c:pt>
                <c:pt idx="1292">
                  <c:v>1.3702804827416408</c:v>
                </c:pt>
                <c:pt idx="1293">
                  <c:v>1.3812246917802291</c:v>
                </c:pt>
                <c:pt idx="1294">
                  <c:v>1.3745715418487789</c:v>
                </c:pt>
                <c:pt idx="1295">
                  <c:v>1.3757622356926091</c:v>
                </c:pt>
                <c:pt idx="1296">
                  <c:v>1.3672171764538448</c:v>
                </c:pt>
                <c:pt idx="1297">
                  <c:v>1.3770353771656449</c:v>
                </c:pt>
                <c:pt idx="1298">
                  <c:v>1.3691587931876443</c:v>
                </c:pt>
                <c:pt idx="1299">
                  <c:v>1.365414452255983</c:v>
                </c:pt>
                <c:pt idx="1300">
                  <c:v>1.3620491616280517</c:v>
                </c:pt>
                <c:pt idx="1301">
                  <c:v>1.3828282092899564</c:v>
                </c:pt>
                <c:pt idx="1302">
                  <c:v>1.407766538224978</c:v>
                </c:pt>
                <c:pt idx="1303">
                  <c:v>1.407766538224978</c:v>
                </c:pt>
                <c:pt idx="1304">
                  <c:v>1.3923118543658792</c:v>
                </c:pt>
                <c:pt idx="1305">
                  <c:v>1.3813707910946231</c:v>
                </c:pt>
                <c:pt idx="1306">
                  <c:v>1.38885146716897</c:v>
                </c:pt>
                <c:pt idx="1307">
                  <c:v>1.3938703716064025</c:v>
                </c:pt>
                <c:pt idx="1308">
                  <c:v>1.3984162092178427</c:v>
                </c:pt>
                <c:pt idx="1309">
                  <c:v>1.3873313117753445</c:v>
                </c:pt>
                <c:pt idx="1310">
                  <c:v>1.3944066964115522</c:v>
                </c:pt>
                <c:pt idx="1311">
                  <c:v>1.4197410495877654</c:v>
                </c:pt>
                <c:pt idx="1312">
                  <c:v>1.4137787638040415</c:v>
                </c:pt>
                <c:pt idx="1313">
                  <c:v>1.4144759353886884</c:v>
                </c:pt>
                <c:pt idx="1314">
                  <c:v>1.4132310891975628</c:v>
                </c:pt>
                <c:pt idx="1315">
                  <c:v>1.4111735774068301</c:v>
                </c:pt>
                <c:pt idx="1316">
                  <c:v>1.4012961206736687</c:v>
                </c:pt>
                <c:pt idx="1317">
                  <c:v>1.3832748466889093</c:v>
                </c:pt>
                <c:pt idx="1318">
                  <c:v>1.3955610195205019</c:v>
                </c:pt>
                <c:pt idx="1319">
                  <c:v>1.3773995902262575</c:v>
                </c:pt>
                <c:pt idx="1320">
                  <c:v>1.3820896479078755</c:v>
                </c:pt>
                <c:pt idx="1321">
                  <c:v>1.3891014539583397</c:v>
                </c:pt>
                <c:pt idx="1322">
                  <c:v>1.4001855230199689</c:v>
                </c:pt>
                <c:pt idx="1323">
                  <c:v>1.4088395440761439</c:v>
                </c:pt>
                <c:pt idx="1324">
                  <c:v>1.4045822022893795</c:v>
                </c:pt>
                <c:pt idx="1325">
                  <c:v>1.3955257480456413</c:v>
                </c:pt>
                <c:pt idx="1326">
                  <c:v>1.4168371335566714</c:v>
                </c:pt>
                <c:pt idx="1327">
                  <c:v>1.4045465924989524</c:v>
                </c:pt>
                <c:pt idx="1328">
                  <c:v>1.3924743050764148</c:v>
                </c:pt>
                <c:pt idx="1329">
                  <c:v>1.3939556856033242</c:v>
                </c:pt>
                <c:pt idx="1330">
                  <c:v>1.3761708523630065</c:v>
                </c:pt>
                <c:pt idx="1331">
                  <c:v>1.3794555029831064</c:v>
                </c:pt>
                <c:pt idx="1332">
                  <c:v>1.3858426511233946</c:v>
                </c:pt>
                <c:pt idx="1333">
                  <c:v>1.3825532259651727</c:v>
                </c:pt>
                <c:pt idx="1334">
                  <c:v>1.3803232635470211</c:v>
                </c:pt>
                <c:pt idx="1335">
                  <c:v>1.4014377930235418</c:v>
                </c:pt>
                <c:pt idx="1336">
                  <c:v>1.4373061299587377</c:v>
                </c:pt>
                <c:pt idx="1337">
                  <c:v>1.4366408264111721</c:v>
                </c:pt>
                <c:pt idx="1338">
                  <c:v>1.4334497959549177</c:v>
                </c:pt>
                <c:pt idx="1339">
                  <c:v>1.4338794297719502</c:v>
                </c:pt>
                <c:pt idx="1340">
                  <c:v>1.4372830145997118</c:v>
                </c:pt>
                <c:pt idx="1341">
                  <c:v>1.4292661875812898</c:v>
                </c:pt>
                <c:pt idx="1342">
                  <c:v>1.4312539048976429</c:v>
                </c:pt>
                <c:pt idx="1343">
                  <c:v>1.4381030771092274</c:v>
                </c:pt>
                <c:pt idx="1344">
                  <c:v>1.4341908721300678</c:v>
                </c:pt>
                <c:pt idx="1345">
                  <c:v>1.4298100032163139</c:v>
                </c:pt>
                <c:pt idx="1346">
                  <c:v>1.4139910953047305</c:v>
                </c:pt>
                <c:pt idx="1347">
                  <c:v>1.4115622708293551</c:v>
                </c:pt>
                <c:pt idx="1348">
                  <c:v>1.4105784611406833</c:v>
                </c:pt>
                <c:pt idx="1349">
                  <c:v>1.4250298989429013</c:v>
                </c:pt>
                <c:pt idx="1350">
                  <c:v>1.4071590630787802</c:v>
                </c:pt>
                <c:pt idx="1351">
                  <c:v>1.4024778559449107</c:v>
                </c:pt>
                <c:pt idx="1352">
                  <c:v>1.4156554419749499</c:v>
                </c:pt>
                <c:pt idx="1353">
                  <c:v>1.4261540869350759</c:v>
                </c:pt>
                <c:pt idx="1354">
                  <c:v>1.4395130136001126</c:v>
                </c:pt>
                <c:pt idx="1355">
                  <c:v>1.4366355642574837</c:v>
                </c:pt>
                <c:pt idx="1356">
                  <c:v>1.456271517062151</c:v>
                </c:pt>
                <c:pt idx="1357">
                  <c:v>1.4571290966656523</c:v>
                </c:pt>
                <c:pt idx="1358">
                  <c:v>1.4575561727066249</c:v>
                </c:pt>
                <c:pt idx="1359">
                  <c:v>1.4527334594802139</c:v>
                </c:pt>
                <c:pt idx="1360">
                  <c:v>1.4316928411276584</c:v>
                </c:pt>
                <c:pt idx="1361">
                  <c:v>1.4475625074822571</c:v>
                </c:pt>
                <c:pt idx="1362">
                  <c:v>1.4482336677935896</c:v>
                </c:pt>
                <c:pt idx="1363">
                  <c:v>1.4487066016004388</c:v>
                </c:pt>
                <c:pt idx="1364">
                  <c:v>1.4557529165204561</c:v>
                </c:pt>
                <c:pt idx="1365">
                  <c:v>1.459385073553144</c:v>
                </c:pt>
                <c:pt idx="1366">
                  <c:v>1.4735560888874031</c:v>
                </c:pt>
                <c:pt idx="1367">
                  <c:v>1.4652728760220828</c:v>
                </c:pt>
                <c:pt idx="1368">
                  <c:v>1.4578840979691599</c:v>
                </c:pt>
                <c:pt idx="1369">
                  <c:v>1.4689363644996363</c:v>
                </c:pt>
                <c:pt idx="1370">
                  <c:v>1.4875898488211632</c:v>
                </c:pt>
                <c:pt idx="1371">
                  <c:v>1.4588675535185991</c:v>
                </c:pt>
                <c:pt idx="1372">
                  <c:v>1.4805342846663054</c:v>
                </c:pt>
                <c:pt idx="1373">
                  <c:v>1.4768836994172725</c:v>
                </c:pt>
                <c:pt idx="1374">
                  <c:v>1.4753382115096356</c:v>
                </c:pt>
                <c:pt idx="1375">
                  <c:v>1.4780899850875577</c:v>
                </c:pt>
                <c:pt idx="1376">
                  <c:v>1.4706496617447129</c:v>
                </c:pt>
                <c:pt idx="1377">
                  <c:v>1.4668687807719814</c:v>
                </c:pt>
                <c:pt idx="1378">
                  <c:v>1.457241680267751</c:v>
                </c:pt>
                <c:pt idx="1379">
                  <c:v>1.4526194085118829</c:v>
                </c:pt>
                <c:pt idx="1380">
                  <c:v>1.442141806813402</c:v>
                </c:pt>
                <c:pt idx="1381">
                  <c:v>1.4544695170505051</c:v>
                </c:pt>
                <c:pt idx="1382">
                  <c:v>1.4561048943395194</c:v>
                </c:pt>
                <c:pt idx="1383">
                  <c:v>1.4619449807354732</c:v>
                </c:pt>
                <c:pt idx="1384">
                  <c:v>1.4785011491541766</c:v>
                </c:pt>
                <c:pt idx="1385">
                  <c:v>1.4696271086665569</c:v>
                </c:pt>
                <c:pt idx="1386">
                  <c:v>1.4714621464607469</c:v>
                </c:pt>
                <c:pt idx="1387">
                  <c:v>1.4562688176648773</c:v>
                </c:pt>
                <c:pt idx="1388">
                  <c:v>1.4660473953705111</c:v>
                </c:pt>
                <c:pt idx="1389">
                  <c:v>1.464437769332555</c:v>
                </c:pt>
                <c:pt idx="1390">
                  <c:v>1.4726731655829557</c:v>
                </c:pt>
                <c:pt idx="1391">
                  <c:v>1.4765199562866842</c:v>
                </c:pt>
                <c:pt idx="1392">
                  <c:v>1.4740498955780128</c:v>
                </c:pt>
                <c:pt idx="1393">
                  <c:v>1.4907486575684294</c:v>
                </c:pt>
                <c:pt idx="1394">
                  <c:v>1.5098578339894775</c:v>
                </c:pt>
                <c:pt idx="1395">
                  <c:v>1.5101688779304234</c:v>
                </c:pt>
                <c:pt idx="1396">
                  <c:v>1.5237201579190247</c:v>
                </c:pt>
                <c:pt idx="1397">
                  <c:v>1.54068484613665</c:v>
                </c:pt>
                <c:pt idx="1398">
                  <c:v>1.5567153480617604</c:v>
                </c:pt>
                <c:pt idx="1399">
                  <c:v>1.5537092058117346</c:v>
                </c:pt>
                <c:pt idx="1400">
                  <c:v>1.5522174650472687</c:v>
                </c:pt>
                <c:pt idx="1401">
                  <c:v>1.590770119408224</c:v>
                </c:pt>
                <c:pt idx="1402">
                  <c:v>1.5808667192314159</c:v>
                </c:pt>
                <c:pt idx="1403">
                  <c:v>1.5607366917685932</c:v>
                </c:pt>
                <c:pt idx="1404">
                  <c:v>1.5627641988439622</c:v>
                </c:pt>
                <c:pt idx="1405">
                  <c:v>1.5751131986477702</c:v>
                </c:pt>
                <c:pt idx="1406">
                  <c:v>1.5646854458876422</c:v>
                </c:pt>
                <c:pt idx="1407">
                  <c:v>1.5661421689846335</c:v>
                </c:pt>
                <c:pt idx="1408">
                  <c:v>1.5758007107602927</c:v>
                </c:pt>
                <c:pt idx="1409">
                  <c:v>1.5765266925139951</c:v>
                </c:pt>
                <c:pt idx="1410">
                  <c:v>1.593756679780495</c:v>
                </c:pt>
                <c:pt idx="1411">
                  <c:v>1.5653390614340625</c:v>
                </c:pt>
                <c:pt idx="1412">
                  <c:v>1.5680178638568185</c:v>
                </c:pt>
                <c:pt idx="1413">
                  <c:v>1.5412450445539125</c:v>
                </c:pt>
                <c:pt idx="1414">
                  <c:v>1.5307636301523746</c:v>
                </c:pt>
                <c:pt idx="1415">
                  <c:v>1.5415229886669268</c:v>
                </c:pt>
                <c:pt idx="1416">
                  <c:v>1.5507102553758987</c:v>
                </c:pt>
                <c:pt idx="1417">
                  <c:v>1.5558820298290388</c:v>
                </c:pt>
                <c:pt idx="1418">
                  <c:v>1.5556117398083709</c:v>
                </c:pt>
                <c:pt idx="1419">
                  <c:v>1.5816410717141636</c:v>
                </c:pt>
                <c:pt idx="1420">
                  <c:v>1.5972405569167794</c:v>
                </c:pt>
                <c:pt idx="1421">
                  <c:v>1.619712581123723</c:v>
                </c:pt>
                <c:pt idx="1422">
                  <c:v>1.6408218184297456</c:v>
                </c:pt>
                <c:pt idx="1423">
                  <c:v>1.6419657548301199</c:v>
                </c:pt>
                <c:pt idx="1424">
                  <c:v>1.6408254876361739</c:v>
                </c:pt>
                <c:pt idx="1425">
                  <c:v>1.6006892138814175</c:v>
                </c:pt>
                <c:pt idx="1426">
                  <c:v>1.6054816965577094</c:v>
                </c:pt>
                <c:pt idx="1427">
                  <c:v>1.5699347235789523</c:v>
                </c:pt>
                <c:pt idx="1428">
                  <c:v>1.5913515542327366</c:v>
                </c:pt>
                <c:pt idx="1429">
                  <c:v>1.5539272024079409</c:v>
                </c:pt>
                <c:pt idx="1430">
                  <c:v>1.5654930462030117</c:v>
                </c:pt>
                <c:pt idx="1431">
                  <c:v>1.540919025209905</c:v>
                </c:pt>
                <c:pt idx="1432">
                  <c:v>1.5769255190039693</c:v>
                </c:pt>
                <c:pt idx="1433">
                  <c:v>1.5366112866351431</c:v>
                </c:pt>
                <c:pt idx="1434">
                  <c:v>1.5290601238453629</c:v>
                </c:pt>
                <c:pt idx="1435">
                  <c:v>1.4848242777250662</c:v>
                </c:pt>
                <c:pt idx="1436">
                  <c:v>1.4632279636430003</c:v>
                </c:pt>
                <c:pt idx="1437">
                  <c:v>1.4702388009701659</c:v>
                </c:pt>
                <c:pt idx="1438">
                  <c:v>1.5055309276727633</c:v>
                </c:pt>
                <c:pt idx="1439">
                  <c:v>1.5068566274285626</c:v>
                </c:pt>
                <c:pt idx="1440">
                  <c:v>1.4835743849766503</c:v>
                </c:pt>
                <c:pt idx="1441">
                  <c:v>1.4913847839265879</c:v>
                </c:pt>
                <c:pt idx="1442">
                  <c:v>1.4906076020686976</c:v>
                </c:pt>
                <c:pt idx="1443">
                  <c:v>1.4963563349836939</c:v>
                </c:pt>
                <c:pt idx="1444">
                  <c:v>1.46660978732627</c:v>
                </c:pt>
                <c:pt idx="1445">
                  <c:v>1.47547272274441</c:v>
                </c:pt>
                <c:pt idx="1446">
                  <c:v>1.4693376522836659</c:v>
                </c:pt>
                <c:pt idx="1447">
                  <c:v>1.4509041002404295</c:v>
                </c:pt>
                <c:pt idx="1448">
                  <c:v>1.4496527410112692</c:v>
                </c:pt>
                <c:pt idx="1449">
                  <c:v>1.4722498382390339</c:v>
                </c:pt>
                <c:pt idx="1450">
                  <c:v>1.475462184951386</c:v>
                </c:pt>
                <c:pt idx="1451">
                  <c:v>1.4902872945250469</c:v>
                </c:pt>
                <c:pt idx="1452">
                  <c:v>1.4781188732190622</c:v>
                </c:pt>
                <c:pt idx="1453">
                  <c:v>1.4922268272580932</c:v>
                </c:pt>
                <c:pt idx="1454">
                  <c:v>1.5046333826739648</c:v>
                </c:pt>
                <c:pt idx="1455">
                  <c:v>1.4969730130692829</c:v>
                </c:pt>
                <c:pt idx="1456">
                  <c:v>1.4841292229885228</c:v>
                </c:pt>
                <c:pt idx="1457">
                  <c:v>1.4904227758718775</c:v>
                </c:pt>
                <c:pt idx="1458">
                  <c:v>1.4708873634475244</c:v>
                </c:pt>
                <c:pt idx="1459">
                  <c:v>1.456131757203353</c:v>
                </c:pt>
                <c:pt idx="1460">
                  <c:v>1.4492332966494994</c:v>
                </c:pt>
                <c:pt idx="1461">
                  <c:v>1.4514691866582967</c:v>
                </c:pt>
                <c:pt idx="1462">
                  <c:v>1.43706556360166</c:v>
                </c:pt>
                <c:pt idx="1463">
                  <c:v>1.4427009301561773</c:v>
                </c:pt>
                <c:pt idx="1464">
                  <c:v>1.4682206217926594</c:v>
                </c:pt>
                <c:pt idx="1465">
                  <c:v>1.4662150654323889</c:v>
                </c:pt>
                <c:pt idx="1466">
                  <c:v>1.4685272747943894</c:v>
                </c:pt>
                <c:pt idx="1467">
                  <c:v>1.4632715243464234</c:v>
                </c:pt>
                <c:pt idx="1468">
                  <c:v>1.4744874582658791</c:v>
                </c:pt>
                <c:pt idx="1469">
                  <c:v>1.4561485016051476</c:v>
                </c:pt>
                <c:pt idx="1470">
                  <c:v>1.4590492114484974</c:v>
                </c:pt>
                <c:pt idx="1471">
                  <c:v>1.4599931063953355</c:v>
                </c:pt>
                <c:pt idx="1472">
                  <c:v>1.4761544340492705</c:v>
                </c:pt>
                <c:pt idx="1473">
                  <c:v>1.4658872166206596</c:v>
                </c:pt>
                <c:pt idx="1474">
                  <c:v>1.4528147457203742</c:v>
                </c:pt>
                <c:pt idx="1475">
                  <c:v>1.4355490166243075</c:v>
                </c:pt>
                <c:pt idx="1476">
                  <c:v>1.4355490166243075</c:v>
                </c:pt>
                <c:pt idx="1477">
                  <c:v>1.4473089220310864</c:v>
                </c:pt>
                <c:pt idx="1478">
                  <c:v>1.4524786858380598</c:v>
                </c:pt>
                <c:pt idx="1479">
                  <c:v>1.4390288230570161</c:v>
                </c:pt>
                <c:pt idx="1480">
                  <c:v>1.4741642123803762</c:v>
                </c:pt>
                <c:pt idx="1481">
                  <c:v>1.4862371412693256</c:v>
                </c:pt>
                <c:pt idx="1482">
                  <c:v>1.4859222997074932</c:v>
                </c:pt>
                <c:pt idx="1483">
                  <c:v>1.4799118274839569</c:v>
                </c:pt>
                <c:pt idx="1484">
                  <c:v>1.4840431755398165</c:v>
                </c:pt>
                <c:pt idx="1485">
                  <c:v>1.4713785366384187</c:v>
                </c:pt>
                <c:pt idx="1486">
                  <c:v>1.4767805942320931</c:v>
                </c:pt>
                <c:pt idx="1487">
                  <c:v>1.5168171505743355</c:v>
                </c:pt>
                <c:pt idx="1488">
                  <c:v>1.5204657505097621</c:v>
                </c:pt>
                <c:pt idx="1489">
                  <c:v>1.5222455210966481</c:v>
                </c:pt>
                <c:pt idx="1490">
                  <c:v>1.5219371604374665</c:v>
                </c:pt>
                <c:pt idx="1491">
                  <c:v>1.5176967717998038</c:v>
                </c:pt>
                <c:pt idx="1492">
                  <c:v>1.51947859705025</c:v>
                </c:pt>
                <c:pt idx="1493">
                  <c:v>1.5130460066792306</c:v>
                </c:pt>
                <c:pt idx="1494">
                  <c:v>1.5042696377309754</c:v>
                </c:pt>
                <c:pt idx="1495">
                  <c:v>1.5101788477618387</c:v>
                </c:pt>
                <c:pt idx="1496">
                  <c:v>1.5076294467909079</c:v>
                </c:pt>
                <c:pt idx="1497">
                  <c:v>1.4999481970912487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99-4EA3-B0BC-27AAE4F295ED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净值(0.85-1.05,10,fut)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Sheet2!$A$2:$A$1541</c:f>
              <c:numCache>
                <c:formatCode>m/d/yyyy</c:formatCode>
                <c:ptCount val="154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</c:numCache>
            </c:numRef>
          </c:cat>
          <c:val>
            <c:numRef>
              <c:f>Sheet2!$E$2:$E$1541</c:f>
              <c:numCache>
                <c:formatCode>General</c:formatCode>
                <c:ptCount val="1540"/>
                <c:pt idx="0">
                  <c:v>1</c:v>
                </c:pt>
                <c:pt idx="1">
                  <c:v>0.99990947431897537</c:v>
                </c:pt>
                <c:pt idx="2">
                  <c:v>0.9821241406096034</c:v>
                </c:pt>
                <c:pt idx="3">
                  <c:v>1.0010425444273809</c:v>
                </c:pt>
                <c:pt idx="4">
                  <c:v>1.0113249679722489</c:v>
                </c:pt>
                <c:pt idx="5">
                  <c:v>1.003150409553069</c:v>
                </c:pt>
                <c:pt idx="6">
                  <c:v>0.99982018246366733</c:v>
                </c:pt>
                <c:pt idx="7">
                  <c:v>1.025563912116892</c:v>
                </c:pt>
                <c:pt idx="8">
                  <c:v>1.0121597254031289</c:v>
                </c:pt>
                <c:pt idx="9">
                  <c:v>1.014791644941812</c:v>
                </c:pt>
                <c:pt idx="10">
                  <c:v>1.0105636501194331</c:v>
                </c:pt>
                <c:pt idx="11">
                  <c:v>1.014426747880228</c:v>
                </c:pt>
                <c:pt idx="12">
                  <c:v>0.99514875472416198</c:v>
                </c:pt>
                <c:pt idx="13">
                  <c:v>0.993662244836645</c:v>
                </c:pt>
                <c:pt idx="14">
                  <c:v>0.98224119993932402</c:v>
                </c:pt>
                <c:pt idx="15">
                  <c:v>0.98069632496422598</c:v>
                </c:pt>
                <c:pt idx="16">
                  <c:v>0.99721145689800395</c:v>
                </c:pt>
                <c:pt idx="17">
                  <c:v>1.0022271705848489</c:v>
                </c:pt>
                <c:pt idx="18">
                  <c:v>0.99111224021045274</c:v>
                </c:pt>
                <c:pt idx="19">
                  <c:v>0.99426317814867793</c:v>
                </c:pt>
                <c:pt idx="20">
                  <c:v>0.97625399564517779</c:v>
                </c:pt>
                <c:pt idx="21">
                  <c:v>0.95690338605950231</c:v>
                </c:pt>
                <c:pt idx="22">
                  <c:v>0.98980652894414312</c:v>
                </c:pt>
                <c:pt idx="23">
                  <c:v>0.98642882211891381</c:v>
                </c:pt>
                <c:pt idx="24">
                  <c:v>0.99548314716189001</c:v>
                </c:pt>
                <c:pt idx="25">
                  <c:v>1.014878409639953</c:v>
                </c:pt>
                <c:pt idx="26">
                  <c:v>1.0306258401724271</c:v>
                </c:pt>
                <c:pt idx="27">
                  <c:v>1.032022212330119</c:v>
                </c:pt>
                <c:pt idx="28">
                  <c:v>1.026226755512093</c:v>
                </c:pt>
                <c:pt idx="29">
                  <c:v>0.98333369089138445</c:v>
                </c:pt>
                <c:pt idx="30">
                  <c:v>0.97488215717868842</c:v>
                </c:pt>
                <c:pt idx="31">
                  <c:v>1.0210961987862259</c:v>
                </c:pt>
                <c:pt idx="32">
                  <c:v>1.00939870021996</c:v>
                </c:pt>
                <c:pt idx="33">
                  <c:v>0.99831630987650388</c:v>
                </c:pt>
                <c:pt idx="34">
                  <c:v>1.030640470283098</c:v>
                </c:pt>
                <c:pt idx="35">
                  <c:v>1.0154107429217381</c:v>
                </c:pt>
                <c:pt idx="36">
                  <c:v>1.062512869018392</c:v>
                </c:pt>
                <c:pt idx="37">
                  <c:v>1.036578646758828</c:v>
                </c:pt>
                <c:pt idx="38">
                  <c:v>1.0296493935856781</c:v>
                </c:pt>
                <c:pt idx="39">
                  <c:v>1.0322787766358019</c:v>
                </c:pt>
                <c:pt idx="40">
                  <c:v>1.0467878756112801</c:v>
                </c:pt>
                <c:pt idx="41">
                  <c:v>1.0177485528304351</c:v>
                </c:pt>
                <c:pt idx="42">
                  <c:v>1.011291224481905</c:v>
                </c:pt>
                <c:pt idx="43">
                  <c:v>1.0079139184919641</c:v>
                </c:pt>
                <c:pt idx="44">
                  <c:v>1.0033518159451389</c:v>
                </c:pt>
                <c:pt idx="45">
                  <c:v>1.005288511306033</c:v>
                </c:pt>
                <c:pt idx="46">
                  <c:v>1.0141643859579279</c:v>
                </c:pt>
                <c:pt idx="47">
                  <c:v>1.033185467583366</c:v>
                </c:pt>
                <c:pt idx="48">
                  <c:v>1.0104578423301109</c:v>
                </c:pt>
                <c:pt idx="49">
                  <c:v>0.98151788459305189</c:v>
                </c:pt>
                <c:pt idx="50">
                  <c:v>0.98337924840633195</c:v>
                </c:pt>
                <c:pt idx="51">
                  <c:v>1.0088133884887649</c:v>
                </c:pt>
                <c:pt idx="52">
                  <c:v>0.97481648674725629</c:v>
                </c:pt>
                <c:pt idx="53">
                  <c:v>0.99250011221240486</c:v>
                </c:pt>
                <c:pt idx="54">
                  <c:v>0.96517467643854815</c:v>
                </c:pt>
                <c:pt idx="55">
                  <c:v>0.99578260098620663</c:v>
                </c:pt>
                <c:pt idx="56">
                  <c:v>0.98972061153175117</c:v>
                </c:pt>
                <c:pt idx="57">
                  <c:v>0.95688296675727702</c:v>
                </c:pt>
                <c:pt idx="58">
                  <c:v>0.99929178898549953</c:v>
                </c:pt>
                <c:pt idx="59">
                  <c:v>1.0193428898117041</c:v>
                </c:pt>
                <c:pt idx="60">
                  <c:v>1.004091889554805</c:v>
                </c:pt>
                <c:pt idx="61">
                  <c:v>0.99903569495190647</c:v>
                </c:pt>
                <c:pt idx="62">
                  <c:v>1.0029910288191819</c:v>
                </c:pt>
                <c:pt idx="63">
                  <c:v>1.021431711343183</c:v>
                </c:pt>
                <c:pt idx="64">
                  <c:v>1.024206648690414</c:v>
                </c:pt>
                <c:pt idx="65">
                  <c:v>1.0177322157656969</c:v>
                </c:pt>
                <c:pt idx="66">
                  <c:v>1.0112046498373251</c:v>
                </c:pt>
                <c:pt idx="67">
                  <c:v>1.001655818459718</c:v>
                </c:pt>
                <c:pt idx="68">
                  <c:v>1.030361040242175</c:v>
                </c:pt>
                <c:pt idx="69">
                  <c:v>1.008518073262582</c:v>
                </c:pt>
                <c:pt idx="70">
                  <c:v>0.96928361713625244</c:v>
                </c:pt>
                <c:pt idx="71">
                  <c:v>0.96775316234011421</c:v>
                </c:pt>
                <c:pt idx="72">
                  <c:v>0.98315592749297009</c:v>
                </c:pt>
                <c:pt idx="73">
                  <c:v>0.97444243427950017</c:v>
                </c:pt>
                <c:pt idx="74">
                  <c:v>0.96886406043560636</c:v>
                </c:pt>
                <c:pt idx="75">
                  <c:v>0.96483464902294991</c:v>
                </c:pt>
                <c:pt idx="76">
                  <c:v>0.98043023693284659</c:v>
                </c:pt>
                <c:pt idx="77">
                  <c:v>0.97258122852017925</c:v>
                </c:pt>
                <c:pt idx="78">
                  <c:v>0.97101338674138449</c:v>
                </c:pt>
                <c:pt idx="79">
                  <c:v>0.97321654597761398</c:v>
                </c:pt>
                <c:pt idx="80">
                  <c:v>1.004467037603713</c:v>
                </c:pt>
                <c:pt idx="81">
                  <c:v>0.9997254810449121</c:v>
                </c:pt>
                <c:pt idx="82">
                  <c:v>0.99512387739202013</c:v>
                </c:pt>
                <c:pt idx="83">
                  <c:v>0.99649648008139746</c:v>
                </c:pt>
                <c:pt idx="84">
                  <c:v>0.99512284305121101</c:v>
                </c:pt>
                <c:pt idx="85">
                  <c:v>0.97991669064837628</c:v>
                </c:pt>
                <c:pt idx="86">
                  <c:v>0.96612225400131146</c:v>
                </c:pt>
                <c:pt idx="87">
                  <c:v>0.95922648527693199</c:v>
                </c:pt>
                <c:pt idx="88">
                  <c:v>0.95676920481350824</c:v>
                </c:pt>
                <c:pt idx="89">
                  <c:v>0.94227861931095436</c:v>
                </c:pt>
                <c:pt idx="90">
                  <c:v>0.93692277611639974</c:v>
                </c:pt>
                <c:pt idx="91">
                  <c:v>0.90995364864341266</c:v>
                </c:pt>
                <c:pt idx="92">
                  <c:v>0.90858158301362402</c:v>
                </c:pt>
                <c:pt idx="93">
                  <c:v>0.95539030161044658</c:v>
                </c:pt>
                <c:pt idx="94">
                  <c:v>0.96922902243865305</c:v>
                </c:pt>
                <c:pt idx="95">
                  <c:v>0.96520407389158736</c:v>
                </c:pt>
                <c:pt idx="96">
                  <c:v>0.96234974664681772</c:v>
                </c:pt>
                <c:pt idx="97">
                  <c:v>0.95044362980074915</c:v>
                </c:pt>
                <c:pt idx="98">
                  <c:v>0.95946372224607324</c:v>
                </c:pt>
                <c:pt idx="99">
                  <c:v>0.99313472783885504</c:v>
                </c:pt>
                <c:pt idx="100">
                  <c:v>0.99501228108617634</c:v>
                </c:pt>
                <c:pt idx="101">
                  <c:v>0.9954333245799496</c:v>
                </c:pt>
                <c:pt idx="102">
                  <c:v>0.99260389216296474</c:v>
                </c:pt>
                <c:pt idx="103">
                  <c:v>0.97710760873286973</c:v>
                </c:pt>
                <c:pt idx="104">
                  <c:v>0.99253079010758527</c:v>
                </c:pt>
                <c:pt idx="105">
                  <c:v>1.0126250296789769</c:v>
                </c:pt>
                <c:pt idx="106">
                  <c:v>0.99483039094080383</c:v>
                </c:pt>
                <c:pt idx="107">
                  <c:v>0.99362392619223872</c:v>
                </c:pt>
                <c:pt idx="108">
                  <c:v>1.0045958948474361</c:v>
                </c:pt>
                <c:pt idx="109">
                  <c:v>1.006278890463423</c:v>
                </c:pt>
                <c:pt idx="110">
                  <c:v>0.99120344481106981</c:v>
                </c:pt>
                <c:pt idx="111">
                  <c:v>0.99595133727226737</c:v>
                </c:pt>
                <c:pt idx="112">
                  <c:v>0.99185024511783315</c:v>
                </c:pt>
                <c:pt idx="113">
                  <c:v>0.99326668755274894</c:v>
                </c:pt>
                <c:pt idx="114">
                  <c:v>0.98092028412318333</c:v>
                </c:pt>
                <c:pt idx="115">
                  <c:v>0.98771163459225764</c:v>
                </c:pt>
                <c:pt idx="116">
                  <c:v>1.007691506639085</c:v>
                </c:pt>
                <c:pt idx="117">
                  <c:v>1.020807762725128</c:v>
                </c:pt>
                <c:pt idx="118">
                  <c:v>1.0404281612386519</c:v>
                </c:pt>
                <c:pt idx="119">
                  <c:v>1.0349305554665389</c:v>
                </c:pt>
                <c:pt idx="120">
                  <c:v>1.0299783121589909</c:v>
                </c:pt>
                <c:pt idx="121">
                  <c:v>1.050435371145398</c:v>
                </c:pt>
                <c:pt idx="122">
                  <c:v>1.0581627830268889</c:v>
                </c:pt>
                <c:pt idx="123">
                  <c:v>1.0476806400136169</c:v>
                </c:pt>
                <c:pt idx="124">
                  <c:v>1.0606852129844531</c:v>
                </c:pt>
                <c:pt idx="125">
                  <c:v>1.047875364299921</c:v>
                </c:pt>
                <c:pt idx="126">
                  <c:v>1.0584666090763191</c:v>
                </c:pt>
                <c:pt idx="127">
                  <c:v>1.0674090916427461</c:v>
                </c:pt>
                <c:pt idx="128">
                  <c:v>1.0648059112925661</c:v>
                </c:pt>
                <c:pt idx="129">
                  <c:v>1.0646529311690549</c:v>
                </c:pt>
                <c:pt idx="130">
                  <c:v>1.053714883771766</c:v>
                </c:pt>
                <c:pt idx="131">
                  <c:v>1.0573024381986009</c:v>
                </c:pt>
                <c:pt idx="132">
                  <c:v>1.05695431663405</c:v>
                </c:pt>
                <c:pt idx="133">
                  <c:v>1.051419742228606</c:v>
                </c:pt>
                <c:pt idx="134">
                  <c:v>1.0462215920917031</c:v>
                </c:pt>
                <c:pt idx="135">
                  <c:v>1.083691844699131</c:v>
                </c:pt>
                <c:pt idx="136">
                  <c:v>1.0947061648965259</c:v>
                </c:pt>
                <c:pt idx="137">
                  <c:v>1.1082222566234381</c:v>
                </c:pt>
                <c:pt idx="138">
                  <c:v>1.1052105086272019</c:v>
                </c:pt>
                <c:pt idx="139">
                  <c:v>1.1046711470837129</c:v>
                </c:pt>
                <c:pt idx="140">
                  <c:v>1.1093385368706969</c:v>
                </c:pt>
                <c:pt idx="141">
                  <c:v>1.099834730021209</c:v>
                </c:pt>
                <c:pt idx="142">
                  <c:v>1.0915014987637981</c:v>
                </c:pt>
                <c:pt idx="143">
                  <c:v>1.091914452701884</c:v>
                </c:pt>
                <c:pt idx="144">
                  <c:v>1.083217692334947</c:v>
                </c:pt>
                <c:pt idx="145">
                  <c:v>1.0857541876001859</c:v>
                </c:pt>
                <c:pt idx="146">
                  <c:v>1.103494359240182</c:v>
                </c:pt>
                <c:pt idx="147">
                  <c:v>1.0962321100369139</c:v>
                </c:pt>
                <c:pt idx="148">
                  <c:v>1.0991174655880509</c:v>
                </c:pt>
                <c:pt idx="149">
                  <c:v>1.09728994899678</c:v>
                </c:pt>
                <c:pt idx="150">
                  <c:v>1.10547354309608</c:v>
                </c:pt>
                <c:pt idx="151">
                  <c:v>1.1009635589969879</c:v>
                </c:pt>
                <c:pt idx="152">
                  <c:v>1.0696698237746629</c:v>
                </c:pt>
                <c:pt idx="153">
                  <c:v>1.0652083630489351</c:v>
                </c:pt>
                <c:pt idx="154">
                  <c:v>1.070863075332962</c:v>
                </c:pt>
                <c:pt idx="155">
                  <c:v>1.1134878272691771</c:v>
                </c:pt>
                <c:pt idx="156">
                  <c:v>1.1102545134962929</c:v>
                </c:pt>
                <c:pt idx="157">
                  <c:v>1.0909206475190321</c:v>
                </c:pt>
                <c:pt idx="158">
                  <c:v>1.0880079078630569</c:v>
                </c:pt>
                <c:pt idx="159">
                  <c:v>1.0779124250480849</c:v>
                </c:pt>
                <c:pt idx="160">
                  <c:v>1.0842482231696089</c:v>
                </c:pt>
                <c:pt idx="161">
                  <c:v>1.0762762650442541</c:v>
                </c:pt>
                <c:pt idx="162">
                  <c:v>1.0803062318693819</c:v>
                </c:pt>
                <c:pt idx="163">
                  <c:v>1.107486942195766</c:v>
                </c:pt>
                <c:pt idx="164">
                  <c:v>1.096034074328778</c:v>
                </c:pt>
                <c:pt idx="165">
                  <c:v>1.0959575479811201</c:v>
                </c:pt>
                <c:pt idx="166">
                  <c:v>1.104286620517585</c:v>
                </c:pt>
                <c:pt idx="167">
                  <c:v>1.109904262556024</c:v>
                </c:pt>
                <c:pt idx="168">
                  <c:v>1.1304457950667071</c:v>
                </c:pt>
                <c:pt idx="169">
                  <c:v>1.1296651327526499</c:v>
                </c:pt>
                <c:pt idx="170">
                  <c:v>1.132377047155634</c:v>
                </c:pt>
                <c:pt idx="171">
                  <c:v>1.127011766794729</c:v>
                </c:pt>
                <c:pt idx="172">
                  <c:v>1.133525532641422</c:v>
                </c:pt>
                <c:pt idx="173">
                  <c:v>1.1031631323319591</c:v>
                </c:pt>
                <c:pt idx="174">
                  <c:v>1.11359249308676</c:v>
                </c:pt>
                <c:pt idx="175">
                  <c:v>1.111384413797176</c:v>
                </c:pt>
                <c:pt idx="176">
                  <c:v>1.107242500815067</c:v>
                </c:pt>
                <c:pt idx="177">
                  <c:v>1.0720517863314361</c:v>
                </c:pt>
                <c:pt idx="178">
                  <c:v>1.0731448801742409</c:v>
                </c:pt>
                <c:pt idx="179">
                  <c:v>1.0828468942222571</c:v>
                </c:pt>
                <c:pt idx="180">
                  <c:v>1.0521198280785871</c:v>
                </c:pt>
                <c:pt idx="181">
                  <c:v>1.060474604424521</c:v>
                </c:pt>
                <c:pt idx="182">
                  <c:v>1.040621480934955</c:v>
                </c:pt>
                <c:pt idx="183">
                  <c:v>1.040766124308204</c:v>
                </c:pt>
                <c:pt idx="184">
                  <c:v>1.033059852153644</c:v>
                </c:pt>
                <c:pt idx="185">
                  <c:v>1.0399896338866641</c:v>
                </c:pt>
                <c:pt idx="186">
                  <c:v>1.0231964795900841</c:v>
                </c:pt>
                <c:pt idx="187">
                  <c:v>1.020481863813701</c:v>
                </c:pt>
                <c:pt idx="188">
                  <c:v>1.030014003436075</c:v>
                </c:pt>
                <c:pt idx="189">
                  <c:v>1.020433470752979</c:v>
                </c:pt>
                <c:pt idx="190">
                  <c:v>1.015136129481752</c:v>
                </c:pt>
                <c:pt idx="191">
                  <c:v>1.0210196040161721</c:v>
                </c:pt>
                <c:pt idx="192">
                  <c:v>1.0191219844456709</c:v>
                </c:pt>
                <c:pt idx="193">
                  <c:v>0.99549193319587148</c:v>
                </c:pt>
                <c:pt idx="194">
                  <c:v>0.99513444325918876</c:v>
                </c:pt>
                <c:pt idx="195">
                  <c:v>0.98997684861357482</c:v>
                </c:pt>
                <c:pt idx="196">
                  <c:v>1.0064635412158549</c:v>
                </c:pt>
                <c:pt idx="197">
                  <c:v>0.99288489877964059</c:v>
                </c:pt>
                <c:pt idx="198">
                  <c:v>1.0037686654602911</c:v>
                </c:pt>
                <c:pt idx="199">
                  <c:v>0.9959669503548948</c:v>
                </c:pt>
                <c:pt idx="200">
                  <c:v>1.0081004760400909</c:v>
                </c:pt>
                <c:pt idx="201">
                  <c:v>1.000257724110023</c:v>
                </c:pt>
                <c:pt idx="202">
                  <c:v>0.99245017783574352</c:v>
                </c:pt>
                <c:pt idx="203">
                  <c:v>1.0054986073658261</c:v>
                </c:pt>
                <c:pt idx="204">
                  <c:v>1.0093331205796441</c:v>
                </c:pt>
                <c:pt idx="205">
                  <c:v>1.0106159895473781</c:v>
                </c:pt>
                <c:pt idx="206">
                  <c:v>1.008451788080629</c:v>
                </c:pt>
                <c:pt idx="207">
                  <c:v>1.0220538811670941</c:v>
                </c:pt>
                <c:pt idx="208">
                  <c:v>1.0150832886567409</c:v>
                </c:pt>
                <c:pt idx="209">
                  <c:v>1.020470306620467</c:v>
                </c:pt>
                <c:pt idx="210">
                  <c:v>0.98799553297948317</c:v>
                </c:pt>
                <c:pt idx="211">
                  <c:v>0.99516222236629615</c:v>
                </c:pt>
                <c:pt idx="212">
                  <c:v>0.98700511274150093</c:v>
                </c:pt>
                <c:pt idx="213">
                  <c:v>1.00114113042659</c:v>
                </c:pt>
                <c:pt idx="214">
                  <c:v>1.028317935776849</c:v>
                </c:pt>
                <c:pt idx="215">
                  <c:v>1.026609344976998</c:v>
                </c:pt>
                <c:pt idx="216">
                  <c:v>1.0508361666271919</c:v>
                </c:pt>
                <c:pt idx="217">
                  <c:v>1.051130671698514</c:v>
                </c:pt>
                <c:pt idx="218">
                  <c:v>1.05033450026279</c:v>
                </c:pt>
                <c:pt idx="219">
                  <c:v>1.0415770546934591</c:v>
                </c:pt>
                <c:pt idx="220">
                  <c:v>1.0291955054451569</c:v>
                </c:pt>
                <c:pt idx="221">
                  <c:v>1.0323533398832689</c:v>
                </c:pt>
                <c:pt idx="222">
                  <c:v>1.0380434890232471</c:v>
                </c:pt>
                <c:pt idx="223">
                  <c:v>1.0433517462255679</c:v>
                </c:pt>
                <c:pt idx="224">
                  <c:v>1.0530674523108521</c:v>
                </c:pt>
                <c:pt idx="225">
                  <c:v>1.0570987712631319</c:v>
                </c:pt>
                <c:pt idx="226">
                  <c:v>1.059943104357737</c:v>
                </c:pt>
                <c:pt idx="227">
                  <c:v>1.07255779196219</c:v>
                </c:pt>
                <c:pt idx="228">
                  <c:v>1.0682749892277379</c:v>
                </c:pt>
                <c:pt idx="229">
                  <c:v>1.0672841155130079</c:v>
                </c:pt>
                <c:pt idx="230">
                  <c:v>1.0571046317292609</c:v>
                </c:pt>
                <c:pt idx="231">
                  <c:v>1.0608337612483441</c:v>
                </c:pt>
                <c:pt idx="232">
                  <c:v>1.054835652967544</c:v>
                </c:pt>
                <c:pt idx="233">
                  <c:v>1.0524165404693091</c:v>
                </c:pt>
                <c:pt idx="234">
                  <c:v>1.0707378109578729</c:v>
                </c:pt>
                <c:pt idx="235">
                  <c:v>1.071993940019637</c:v>
                </c:pt>
                <c:pt idx="236">
                  <c:v>1.0753298892457659</c:v>
                </c:pt>
                <c:pt idx="237">
                  <c:v>1.078330726122632</c:v>
                </c:pt>
                <c:pt idx="238">
                  <c:v>1.0757050324196851</c:v>
                </c:pt>
                <c:pt idx="239">
                  <c:v>1.06920292168202</c:v>
                </c:pt>
                <c:pt idx="240">
                  <c:v>1.063310145178874</c:v>
                </c:pt>
                <c:pt idx="241">
                  <c:v>1.071917618454058</c:v>
                </c:pt>
                <c:pt idx="242">
                  <c:v>1.0721276599989329</c:v>
                </c:pt>
                <c:pt idx="243">
                  <c:v>1.081574880273878</c:v>
                </c:pt>
                <c:pt idx="244">
                  <c:v>1.085645968716598</c:v>
                </c:pt>
                <c:pt idx="245">
                  <c:v>1.087907363845275</c:v>
                </c:pt>
                <c:pt idx="246">
                  <c:v>1.078992227012072</c:v>
                </c:pt>
                <c:pt idx="247">
                  <c:v>1.0815675401253579</c:v>
                </c:pt>
                <c:pt idx="248">
                  <c:v>1.0741129915676531</c:v>
                </c:pt>
                <c:pt idx="249">
                  <c:v>1.0788108045408711</c:v>
                </c:pt>
                <c:pt idx="250">
                  <c:v>1.0822227259742321</c:v>
                </c:pt>
                <c:pt idx="251">
                  <c:v>1.079496149350897</c:v>
                </c:pt>
                <c:pt idx="252">
                  <c:v>1.080507175443191</c:v>
                </c:pt>
                <c:pt idx="253">
                  <c:v>1.077813449936003</c:v>
                </c:pt>
                <c:pt idx="254">
                  <c:v>1.075070204716825</c:v>
                </c:pt>
                <c:pt idx="255">
                  <c:v>1.0757894476653671</c:v>
                </c:pt>
                <c:pt idx="256">
                  <c:v>1.085913659664461</c:v>
                </c:pt>
                <c:pt idx="257">
                  <c:v>1.084314065949407</c:v>
                </c:pt>
                <c:pt idx="258">
                  <c:v>1.0836401561886559</c:v>
                </c:pt>
                <c:pt idx="259">
                  <c:v>1.0635930977563739</c:v>
                </c:pt>
                <c:pt idx="260">
                  <c:v>1.054457211340333</c:v>
                </c:pt>
                <c:pt idx="261">
                  <c:v>1.0555498096211919</c:v>
                </c:pt>
                <c:pt idx="262">
                  <c:v>1.057349233586081</c:v>
                </c:pt>
                <c:pt idx="263">
                  <c:v>1.059106199982113</c:v>
                </c:pt>
                <c:pt idx="264">
                  <c:v>1.057735249725068</c:v>
                </c:pt>
                <c:pt idx="265">
                  <c:v>1.059101758572337</c:v>
                </c:pt>
                <c:pt idx="266">
                  <c:v>1.058332241484325</c:v>
                </c:pt>
                <c:pt idx="267">
                  <c:v>1.055596526295989</c:v>
                </c:pt>
                <c:pt idx="268">
                  <c:v>1.0563741408610881</c:v>
                </c:pt>
                <c:pt idx="269">
                  <c:v>1.060478480766802</c:v>
                </c:pt>
                <c:pt idx="270">
                  <c:v>1.062163453256775</c:v>
                </c:pt>
                <c:pt idx="271">
                  <c:v>1.0577586697325241</c:v>
                </c:pt>
                <c:pt idx="272">
                  <c:v>1.0596604013220789</c:v>
                </c:pt>
                <c:pt idx="273">
                  <c:v>1.0600929563788071</c:v>
                </c:pt>
                <c:pt idx="274">
                  <c:v>1.062384867868039</c:v>
                </c:pt>
                <c:pt idx="275">
                  <c:v>1.0676616625952691</c:v>
                </c:pt>
                <c:pt idx="276">
                  <c:v>1.090585268778383</c:v>
                </c:pt>
                <c:pt idx="277">
                  <c:v>1.0840554058595779</c:v>
                </c:pt>
                <c:pt idx="278">
                  <c:v>1.084012655284373</c:v>
                </c:pt>
                <c:pt idx="279">
                  <c:v>1.090562368590994</c:v>
                </c:pt>
                <c:pt idx="280">
                  <c:v>1.0863024192442241</c:v>
                </c:pt>
                <c:pt idx="281">
                  <c:v>1.08745735204821</c:v>
                </c:pt>
                <c:pt idx="282">
                  <c:v>1.085658366972158</c:v>
                </c:pt>
                <c:pt idx="283">
                  <c:v>1.057674941321435</c:v>
                </c:pt>
                <c:pt idx="284">
                  <c:v>1.0654959938744559</c:v>
                </c:pt>
                <c:pt idx="285">
                  <c:v>1.0685718321016191</c:v>
                </c:pt>
                <c:pt idx="286">
                  <c:v>1.0700981491992849</c:v>
                </c:pt>
                <c:pt idx="287">
                  <c:v>1.07480667337151</c:v>
                </c:pt>
                <c:pt idx="288">
                  <c:v>1.075956412016625</c:v>
                </c:pt>
                <c:pt idx="289">
                  <c:v>1.076204898059486</c:v>
                </c:pt>
                <c:pt idx="290">
                  <c:v>1.079019069418331</c:v>
                </c:pt>
                <c:pt idx="291">
                  <c:v>1.076659029600447</c:v>
                </c:pt>
                <c:pt idx="292">
                  <c:v>1.0658187240649251</c:v>
                </c:pt>
                <c:pt idx="293">
                  <c:v>1.076274648025159</c:v>
                </c:pt>
                <c:pt idx="294">
                  <c:v>1.078597881204119</c:v>
                </c:pt>
                <c:pt idx="295">
                  <c:v>1.08720340958873</c:v>
                </c:pt>
                <c:pt idx="296">
                  <c:v>1.087768669291505</c:v>
                </c:pt>
                <c:pt idx="297">
                  <c:v>1.0898474392790041</c:v>
                </c:pt>
                <c:pt idx="298">
                  <c:v>1.103128208616176</c:v>
                </c:pt>
                <c:pt idx="299">
                  <c:v>1.1052285011494529</c:v>
                </c:pt>
                <c:pt idx="300">
                  <c:v>1.104495979033838</c:v>
                </c:pt>
                <c:pt idx="301">
                  <c:v>1.1052727552802459</c:v>
                </c:pt>
                <c:pt idx="302">
                  <c:v>1.1022264392515799</c:v>
                </c:pt>
                <c:pt idx="303">
                  <c:v>1.105988331339723</c:v>
                </c:pt>
                <c:pt idx="304">
                  <c:v>1.1245197734186261</c:v>
                </c:pt>
                <c:pt idx="305">
                  <c:v>1.123565783795625</c:v>
                </c:pt>
                <c:pt idx="306">
                  <c:v>1.124153461068041</c:v>
                </c:pt>
                <c:pt idx="307">
                  <c:v>1.1241952201752221</c:v>
                </c:pt>
                <c:pt idx="308">
                  <c:v>1.1202953188407789</c:v>
                </c:pt>
                <c:pt idx="309">
                  <c:v>1.1142439787139531</c:v>
                </c:pt>
                <c:pt idx="310">
                  <c:v>1.1125597686252111</c:v>
                </c:pt>
                <c:pt idx="311">
                  <c:v>1.118040577798999</c:v>
                </c:pt>
                <c:pt idx="312">
                  <c:v>1.110136060423291</c:v>
                </c:pt>
                <c:pt idx="313">
                  <c:v>1.11156312031586</c:v>
                </c:pt>
                <c:pt idx="314">
                  <c:v>1.1220378356670071</c:v>
                </c:pt>
                <c:pt idx="315">
                  <c:v>1.1141145949183739</c:v>
                </c:pt>
                <c:pt idx="316">
                  <c:v>1.1169394074467169</c:v>
                </c:pt>
                <c:pt idx="317">
                  <c:v>1.114054397910857</c:v>
                </c:pt>
                <c:pt idx="318">
                  <c:v>1.1080486927308331</c:v>
                </c:pt>
                <c:pt idx="319">
                  <c:v>1.1086132579747261</c:v>
                </c:pt>
                <c:pt idx="320">
                  <c:v>1.10773918860123</c:v>
                </c:pt>
                <c:pt idx="321">
                  <c:v>1.107820515096539</c:v>
                </c:pt>
                <c:pt idx="322">
                  <c:v>1.1102245196916081</c:v>
                </c:pt>
                <c:pt idx="323">
                  <c:v>1.114446494368236</c:v>
                </c:pt>
                <c:pt idx="324">
                  <c:v>1.1205865115408129</c:v>
                </c:pt>
                <c:pt idx="325">
                  <c:v>1.121060716080299</c:v>
                </c:pt>
                <c:pt idx="326">
                  <c:v>1.1236248209605271</c:v>
                </c:pt>
                <c:pt idx="327">
                  <c:v>1.141216392611105</c:v>
                </c:pt>
                <c:pt idx="328">
                  <c:v>1.1617089087616439</c:v>
                </c:pt>
                <c:pt idx="329">
                  <c:v>1.157593213015665</c:v>
                </c:pt>
                <c:pt idx="330">
                  <c:v>1.1542448646323571</c:v>
                </c:pt>
                <c:pt idx="331">
                  <c:v>1.1499807423636681</c:v>
                </c:pt>
                <c:pt idx="332">
                  <c:v>1.151923020363196</c:v>
                </c:pt>
                <c:pt idx="333">
                  <c:v>1.1485740484568741</c:v>
                </c:pt>
                <c:pt idx="334">
                  <c:v>1.149686907772979</c:v>
                </c:pt>
                <c:pt idx="335">
                  <c:v>1.1464583336292771</c:v>
                </c:pt>
                <c:pt idx="336">
                  <c:v>1.141503838566565</c:v>
                </c:pt>
                <c:pt idx="337">
                  <c:v>1.141360850383776</c:v>
                </c:pt>
                <c:pt idx="338">
                  <c:v>1.1391387871070351</c:v>
                </c:pt>
                <c:pt idx="339">
                  <c:v>1.144627181326126</c:v>
                </c:pt>
                <c:pt idx="340">
                  <c:v>1.1467413348960409</c:v>
                </c:pt>
                <c:pt idx="341">
                  <c:v>1.141335755010221</c:v>
                </c:pt>
                <c:pt idx="342">
                  <c:v>1.144245657707345</c:v>
                </c:pt>
                <c:pt idx="343">
                  <c:v>1.145277676131282</c:v>
                </c:pt>
                <c:pt idx="344">
                  <c:v>1.1491424435907891</c:v>
                </c:pt>
                <c:pt idx="345">
                  <c:v>1.151168989347457</c:v>
                </c:pt>
                <c:pt idx="346">
                  <c:v>1.150409350957331</c:v>
                </c:pt>
                <c:pt idx="347">
                  <c:v>1.149531309712245</c:v>
                </c:pt>
                <c:pt idx="348">
                  <c:v>1.133802324295319</c:v>
                </c:pt>
                <c:pt idx="349">
                  <c:v>1.1332745476238131</c:v>
                </c:pt>
                <c:pt idx="350">
                  <c:v>1.1285655375555681</c:v>
                </c:pt>
                <c:pt idx="351">
                  <c:v>1.1368334564922331</c:v>
                </c:pt>
                <c:pt idx="352">
                  <c:v>1.1369968225266469</c:v>
                </c:pt>
                <c:pt idx="353">
                  <c:v>1.138074249879937</c:v>
                </c:pt>
                <c:pt idx="354">
                  <c:v>1.142662642624644</c:v>
                </c:pt>
                <c:pt idx="355">
                  <c:v>1.141030843471897</c:v>
                </c:pt>
                <c:pt idx="356">
                  <c:v>1.133142743785795</c:v>
                </c:pt>
                <c:pt idx="357">
                  <c:v>1.135481814834852</c:v>
                </c:pt>
                <c:pt idx="358">
                  <c:v>1.134183850467239</c:v>
                </c:pt>
                <c:pt idx="359">
                  <c:v>1.1384083621827561</c:v>
                </c:pt>
                <c:pt idx="360">
                  <c:v>1.139075878195567</c:v>
                </c:pt>
                <c:pt idx="361">
                  <c:v>1.14939874068881</c:v>
                </c:pt>
                <c:pt idx="362">
                  <c:v>1.151246478208688</c:v>
                </c:pt>
                <c:pt idx="363">
                  <c:v>1.148742513723378</c:v>
                </c:pt>
                <c:pt idx="364">
                  <c:v>1.1473739292677001</c:v>
                </c:pt>
                <c:pt idx="365">
                  <c:v>1.152385410445391</c:v>
                </c:pt>
                <c:pt idx="366">
                  <c:v>1.1434274523218799</c:v>
                </c:pt>
                <c:pt idx="367">
                  <c:v>1.1560701401261271</c:v>
                </c:pt>
                <c:pt idx="368">
                  <c:v>1.154618460707409</c:v>
                </c:pt>
                <c:pt idx="369">
                  <c:v>1.1563638618865499</c:v>
                </c:pt>
                <c:pt idx="370">
                  <c:v>1.1611659055572889</c:v>
                </c:pt>
                <c:pt idx="371">
                  <c:v>1.1746530963714359</c:v>
                </c:pt>
                <c:pt idx="372">
                  <c:v>1.1723181018810509</c:v>
                </c:pt>
                <c:pt idx="373">
                  <c:v>1.1688595561403969</c:v>
                </c:pt>
                <c:pt idx="374">
                  <c:v>1.16810448263833</c:v>
                </c:pt>
                <c:pt idx="375">
                  <c:v>1.1705369609884431</c:v>
                </c:pt>
                <c:pt idx="376">
                  <c:v>1.1688333130822339</c:v>
                </c:pt>
                <c:pt idx="377">
                  <c:v>1.172942014152939</c:v>
                </c:pt>
                <c:pt idx="378">
                  <c:v>1.1681905025839641</c:v>
                </c:pt>
                <c:pt idx="379">
                  <c:v>1.17638240686972</c:v>
                </c:pt>
                <c:pt idx="380">
                  <c:v>1.1766924589412231</c:v>
                </c:pt>
                <c:pt idx="381">
                  <c:v>1.178843823049482</c:v>
                </c:pt>
                <c:pt idx="382">
                  <c:v>1.1838329558135869</c:v>
                </c:pt>
                <c:pt idx="383">
                  <c:v>1.177306318411512</c:v>
                </c:pt>
                <c:pt idx="384">
                  <c:v>1.187225380147616</c:v>
                </c:pt>
                <c:pt idx="385">
                  <c:v>1.196033837279475</c:v>
                </c:pt>
                <c:pt idx="386">
                  <c:v>1.1987075112345349</c:v>
                </c:pt>
                <c:pt idx="387">
                  <c:v>1.19671328785632</c:v>
                </c:pt>
                <c:pt idx="388">
                  <c:v>1.1958357110073281</c:v>
                </c:pt>
                <c:pt idx="389">
                  <c:v>1.1982115859623681</c:v>
                </c:pt>
                <c:pt idx="390">
                  <c:v>1.196959649614602</c:v>
                </c:pt>
                <c:pt idx="391">
                  <c:v>1.206476429209058</c:v>
                </c:pt>
                <c:pt idx="392">
                  <c:v>1.2136324258672211</c:v>
                </c:pt>
                <c:pt idx="393">
                  <c:v>1.2165269607708691</c:v>
                </c:pt>
                <c:pt idx="394">
                  <c:v>1.2187354270046249</c:v>
                </c:pt>
                <c:pt idx="395">
                  <c:v>1.230043165226701</c:v>
                </c:pt>
                <c:pt idx="396">
                  <c:v>1.2328067895310171</c:v>
                </c:pt>
                <c:pt idx="397">
                  <c:v>1.2457510368973299</c:v>
                </c:pt>
                <c:pt idx="398">
                  <c:v>1.2365116080228939</c:v>
                </c:pt>
                <c:pt idx="399">
                  <c:v>1.2425078167449459</c:v>
                </c:pt>
                <c:pt idx="400">
                  <c:v>1.2353644695839729</c:v>
                </c:pt>
                <c:pt idx="401">
                  <c:v>1.220705826058327</c:v>
                </c:pt>
                <c:pt idx="402">
                  <c:v>1.2184526206942621</c:v>
                </c:pt>
                <c:pt idx="403">
                  <c:v>1.2202669886444351</c:v>
                </c:pt>
                <c:pt idx="404">
                  <c:v>1.2232050672168691</c:v>
                </c:pt>
                <c:pt idx="405">
                  <c:v>1.2359063301923601</c:v>
                </c:pt>
                <c:pt idx="406">
                  <c:v>1.2243401218413961</c:v>
                </c:pt>
                <c:pt idx="407">
                  <c:v>1.2201966314489421</c:v>
                </c:pt>
                <c:pt idx="408">
                  <c:v>1.2155731097683879</c:v>
                </c:pt>
                <c:pt idx="409">
                  <c:v>1.194373150329354</c:v>
                </c:pt>
                <c:pt idx="410">
                  <c:v>1.1887567945834541</c:v>
                </c:pt>
                <c:pt idx="411">
                  <c:v>1.184224327641598</c:v>
                </c:pt>
                <c:pt idx="412">
                  <c:v>1.1816348195892401</c:v>
                </c:pt>
                <c:pt idx="413">
                  <c:v>1.1865396228572389</c:v>
                </c:pt>
                <c:pt idx="414">
                  <c:v>1.1829552293517249</c:v>
                </c:pt>
                <c:pt idx="415">
                  <c:v>1.179971999590983</c:v>
                </c:pt>
                <c:pt idx="416">
                  <c:v>1.1843564147171211</c:v>
                </c:pt>
                <c:pt idx="417">
                  <c:v>1.1818903935580189</c:v>
                </c:pt>
                <c:pt idx="418">
                  <c:v>1.1801564375952569</c:v>
                </c:pt>
                <c:pt idx="419">
                  <c:v>1.177767184347086</c:v>
                </c:pt>
                <c:pt idx="420">
                  <c:v>1.180289396962124</c:v>
                </c:pt>
                <c:pt idx="421">
                  <c:v>1.190068754883431</c:v>
                </c:pt>
                <c:pt idx="422">
                  <c:v>1.1957246312486141</c:v>
                </c:pt>
                <c:pt idx="423">
                  <c:v>1.19537762849858</c:v>
                </c:pt>
                <c:pt idx="424">
                  <c:v>1.192211910737619</c:v>
                </c:pt>
                <c:pt idx="425">
                  <c:v>1.195249729435361</c:v>
                </c:pt>
                <c:pt idx="426">
                  <c:v>1.1933831311545999</c:v>
                </c:pt>
                <c:pt idx="427">
                  <c:v>1.189692637744888</c:v>
                </c:pt>
                <c:pt idx="428">
                  <c:v>1.1865209837217829</c:v>
                </c:pt>
                <c:pt idx="429">
                  <c:v>1.192303364136285</c:v>
                </c:pt>
                <c:pt idx="430">
                  <c:v>1.2005565083449541</c:v>
                </c:pt>
                <c:pt idx="431">
                  <c:v>1.200599780468506</c:v>
                </c:pt>
                <c:pt idx="432">
                  <c:v>1.2084372098159371</c:v>
                </c:pt>
                <c:pt idx="433">
                  <c:v>1.2041209660664769</c:v>
                </c:pt>
                <c:pt idx="434">
                  <c:v>1.2115302445725109</c:v>
                </c:pt>
                <c:pt idx="435">
                  <c:v>1.210409796420129</c:v>
                </c:pt>
                <c:pt idx="436">
                  <c:v>1.2124340399940501</c:v>
                </c:pt>
                <c:pt idx="437">
                  <c:v>1.215657450985298</c:v>
                </c:pt>
                <c:pt idx="438">
                  <c:v>1.217975003254826</c:v>
                </c:pt>
                <c:pt idx="439">
                  <c:v>1.2095505200608401</c:v>
                </c:pt>
                <c:pt idx="440">
                  <c:v>1.2094642240683131</c:v>
                </c:pt>
                <c:pt idx="441">
                  <c:v>1.206179111796464</c:v>
                </c:pt>
                <c:pt idx="442">
                  <c:v>1.2104724654487591</c:v>
                </c:pt>
                <c:pt idx="443">
                  <c:v>1.2135806908110049</c:v>
                </c:pt>
                <c:pt idx="444">
                  <c:v>1.2185300340789511</c:v>
                </c:pt>
                <c:pt idx="445">
                  <c:v>1.22208026497667</c:v>
                </c:pt>
                <c:pt idx="446">
                  <c:v>1.2208650149414431</c:v>
                </c:pt>
                <c:pt idx="447">
                  <c:v>1.220648401175771</c:v>
                </c:pt>
                <c:pt idx="448">
                  <c:v>1.222339227672407</c:v>
                </c:pt>
                <c:pt idx="449">
                  <c:v>1.21696328557127</c:v>
                </c:pt>
                <c:pt idx="450">
                  <c:v>1.2320144912784829</c:v>
                </c:pt>
                <c:pt idx="451">
                  <c:v>1.2303326508960319</c:v>
                </c:pt>
                <c:pt idx="452">
                  <c:v>1.2318396558844751</c:v>
                </c:pt>
                <c:pt idx="453">
                  <c:v>1.227537866862014</c:v>
                </c:pt>
                <c:pt idx="454">
                  <c:v>1.228185549312109</c:v>
                </c:pt>
                <c:pt idx="455">
                  <c:v>1.2215268516093749</c:v>
                </c:pt>
                <c:pt idx="456">
                  <c:v>1.2198366944483561</c:v>
                </c:pt>
                <c:pt idx="457">
                  <c:v>1.2208343015764891</c:v>
                </c:pt>
                <c:pt idx="458">
                  <c:v>1.2136780276937771</c:v>
                </c:pt>
                <c:pt idx="459">
                  <c:v>1.209597597231318</c:v>
                </c:pt>
                <c:pt idx="460">
                  <c:v>1.211292184970477</c:v>
                </c:pt>
                <c:pt idx="461">
                  <c:v>1.2136821562271889</c:v>
                </c:pt>
                <c:pt idx="462">
                  <c:v>1.2152025201029859</c:v>
                </c:pt>
                <c:pt idx="463">
                  <c:v>1.20868820715589</c:v>
                </c:pt>
                <c:pt idx="464">
                  <c:v>1.206602180440169</c:v>
                </c:pt>
                <c:pt idx="465">
                  <c:v>1.2161644386456361</c:v>
                </c:pt>
                <c:pt idx="466">
                  <c:v>1.214485318354436</c:v>
                </c:pt>
                <c:pt idx="467">
                  <c:v>1.2150454099205401</c:v>
                </c:pt>
                <c:pt idx="468">
                  <c:v>1.2213825513043599</c:v>
                </c:pt>
                <c:pt idx="469">
                  <c:v>1.2100599525062281</c:v>
                </c:pt>
                <c:pt idx="470">
                  <c:v>1.2117533582090421</c:v>
                </c:pt>
                <c:pt idx="471">
                  <c:v>1.2141001727641789</c:v>
                </c:pt>
                <c:pt idx="472">
                  <c:v>1.2083655677030209</c:v>
                </c:pt>
                <c:pt idx="473">
                  <c:v>1.211016706441064</c:v>
                </c:pt>
                <c:pt idx="474">
                  <c:v>1.2216237357345749</c:v>
                </c:pt>
                <c:pt idx="475">
                  <c:v>1.2182804567079071</c:v>
                </c:pt>
                <c:pt idx="476">
                  <c:v>1.2167612262461791</c:v>
                </c:pt>
                <c:pt idx="477">
                  <c:v>1.218367648105251</c:v>
                </c:pt>
                <c:pt idx="478">
                  <c:v>1.213287222692744</c:v>
                </c:pt>
                <c:pt idx="479">
                  <c:v>1.2186314954798649</c:v>
                </c:pt>
                <c:pt idx="480">
                  <c:v>1.2299673115195231</c:v>
                </c:pt>
                <c:pt idx="481">
                  <c:v>1.229793821583403</c:v>
                </c:pt>
                <c:pt idx="482">
                  <c:v>1.2291444472232489</c:v>
                </c:pt>
                <c:pt idx="483">
                  <c:v>1.227196288462477</c:v>
                </c:pt>
                <c:pt idx="484">
                  <c:v>1.2257657209644779</c:v>
                </c:pt>
                <c:pt idx="485">
                  <c:v>1.223900726077352</c:v>
                </c:pt>
                <c:pt idx="486">
                  <c:v>1.2229463200995769</c:v>
                </c:pt>
                <c:pt idx="487">
                  <c:v>1.2154397699674759</c:v>
                </c:pt>
                <c:pt idx="488">
                  <c:v>1.216434335424651</c:v>
                </c:pt>
                <c:pt idx="489">
                  <c:v>1.2105335922190961</c:v>
                </c:pt>
                <c:pt idx="490">
                  <c:v>1.2047258464329089</c:v>
                </c:pt>
                <c:pt idx="491">
                  <c:v>1.2083581761613389</c:v>
                </c:pt>
                <c:pt idx="492">
                  <c:v>1.2110643568339421</c:v>
                </c:pt>
                <c:pt idx="493">
                  <c:v>1.2087578892034729</c:v>
                </c:pt>
                <c:pt idx="494">
                  <c:v>1.2126375062214789</c:v>
                </c:pt>
                <c:pt idx="495">
                  <c:v>1.212898457210482</c:v>
                </c:pt>
                <c:pt idx="496">
                  <c:v>1.215336080078129</c:v>
                </c:pt>
                <c:pt idx="497">
                  <c:v>1.213337137744894</c:v>
                </c:pt>
                <c:pt idx="498">
                  <c:v>1.2103347973287419</c:v>
                </c:pt>
                <c:pt idx="499">
                  <c:v>1.2081961128465899</c:v>
                </c:pt>
                <c:pt idx="500">
                  <c:v>1.2049207703482381</c:v>
                </c:pt>
                <c:pt idx="501">
                  <c:v>1.2019932294697291</c:v>
                </c:pt>
                <c:pt idx="502">
                  <c:v>1.2036106755202629</c:v>
                </c:pt>
                <c:pt idx="503">
                  <c:v>1.20378553671206</c:v>
                </c:pt>
                <c:pt idx="504">
                  <c:v>1.2070638292871081</c:v>
                </c:pt>
                <c:pt idx="505">
                  <c:v>1.21278881488232</c:v>
                </c:pt>
                <c:pt idx="506">
                  <c:v>1.2264292494588951</c:v>
                </c:pt>
                <c:pt idx="507">
                  <c:v>1.229170875738985</c:v>
                </c:pt>
                <c:pt idx="508">
                  <c:v>1.232129330314276</c:v>
                </c:pt>
                <c:pt idx="509">
                  <c:v>1.2249481048069391</c:v>
                </c:pt>
                <c:pt idx="510">
                  <c:v>1.222761758180962</c:v>
                </c:pt>
                <c:pt idx="511">
                  <c:v>1.223812257336746</c:v>
                </c:pt>
                <c:pt idx="512">
                  <c:v>1.2313420411278111</c:v>
                </c:pt>
                <c:pt idx="513">
                  <c:v>1.2435017332870639</c:v>
                </c:pt>
                <c:pt idx="514">
                  <c:v>1.24228825982145</c:v>
                </c:pt>
                <c:pt idx="515">
                  <c:v>1.267349596718137</c:v>
                </c:pt>
                <c:pt idx="516">
                  <c:v>1.267691585466038</c:v>
                </c:pt>
                <c:pt idx="517">
                  <c:v>1.2700752420828609</c:v>
                </c:pt>
                <c:pt idx="518">
                  <c:v>1.277567321033408</c:v>
                </c:pt>
                <c:pt idx="519">
                  <c:v>1.267829745615406</c:v>
                </c:pt>
                <c:pt idx="520">
                  <c:v>1.255889225726075</c:v>
                </c:pt>
                <c:pt idx="521">
                  <c:v>1.263229758875309</c:v>
                </c:pt>
                <c:pt idx="522">
                  <c:v>1.271524984273313</c:v>
                </c:pt>
                <c:pt idx="523">
                  <c:v>1.280922931266756</c:v>
                </c:pt>
                <c:pt idx="524">
                  <c:v>1.285278812636816</c:v>
                </c:pt>
                <c:pt idx="525">
                  <c:v>1.2832865739315611</c:v>
                </c:pt>
                <c:pt idx="526">
                  <c:v>1.282566030265458</c:v>
                </c:pt>
                <c:pt idx="527">
                  <c:v>1.270004002782811</c:v>
                </c:pt>
                <c:pt idx="528">
                  <c:v>1.2637305934505689</c:v>
                </c:pt>
                <c:pt idx="529">
                  <c:v>1.2585163456166839</c:v>
                </c:pt>
                <c:pt idx="530">
                  <c:v>1.27635809004084</c:v>
                </c:pt>
                <c:pt idx="531">
                  <c:v>1.271174148615775</c:v>
                </c:pt>
                <c:pt idx="532">
                  <c:v>1.281479440020632</c:v>
                </c:pt>
                <c:pt idx="533">
                  <c:v>1.2844415704451499</c:v>
                </c:pt>
                <c:pt idx="534">
                  <c:v>1.293737042965126</c:v>
                </c:pt>
                <c:pt idx="535">
                  <c:v>1.294764195468169</c:v>
                </c:pt>
                <c:pt idx="536">
                  <c:v>1.2989465288103761</c:v>
                </c:pt>
                <c:pt idx="537">
                  <c:v>1.29135072747616</c:v>
                </c:pt>
                <c:pt idx="538">
                  <c:v>1.2980076056471721</c:v>
                </c:pt>
                <c:pt idx="539">
                  <c:v>1.2955868212502899</c:v>
                </c:pt>
                <c:pt idx="540">
                  <c:v>1.290865356939195</c:v>
                </c:pt>
                <c:pt idx="541">
                  <c:v>1.280760534652186</c:v>
                </c:pt>
                <c:pt idx="542">
                  <c:v>1.299222511786124</c:v>
                </c:pt>
                <c:pt idx="543">
                  <c:v>1.299051861216824</c:v>
                </c:pt>
                <c:pt idx="544">
                  <c:v>1.29646277938348</c:v>
                </c:pt>
                <c:pt idx="545">
                  <c:v>1.302035307824126</c:v>
                </c:pt>
                <c:pt idx="546">
                  <c:v>1.3136125735769331</c:v>
                </c:pt>
                <c:pt idx="547">
                  <c:v>1.308124670435501</c:v>
                </c:pt>
                <c:pt idx="548">
                  <c:v>1.32461198287561</c:v>
                </c:pt>
                <c:pt idx="549">
                  <c:v>1.33432346067676</c:v>
                </c:pt>
                <c:pt idx="550">
                  <c:v>1.335034847516914</c:v>
                </c:pt>
                <c:pt idx="551">
                  <c:v>1.3313017233042219</c:v>
                </c:pt>
                <c:pt idx="552">
                  <c:v>1.3445362409412229</c:v>
                </c:pt>
                <c:pt idx="553">
                  <c:v>1.3454190417100129</c:v>
                </c:pt>
                <c:pt idx="554">
                  <c:v>1.341480804120641</c:v>
                </c:pt>
                <c:pt idx="555">
                  <c:v>1.3507296416587939</c:v>
                </c:pt>
                <c:pt idx="556">
                  <c:v>1.3451659839634711</c:v>
                </c:pt>
                <c:pt idx="557">
                  <c:v>1.3402872633250891</c:v>
                </c:pt>
                <c:pt idx="558">
                  <c:v>1.340666515775284</c:v>
                </c:pt>
                <c:pt idx="559">
                  <c:v>1.3418588951526871</c:v>
                </c:pt>
                <c:pt idx="560">
                  <c:v>1.3433904003345041</c:v>
                </c:pt>
                <c:pt idx="561">
                  <c:v>1.3583971094854901</c:v>
                </c:pt>
                <c:pt idx="562">
                  <c:v>1.360911123346437</c:v>
                </c:pt>
                <c:pt idx="563">
                  <c:v>1.3482838396783421</c:v>
                </c:pt>
                <c:pt idx="564">
                  <c:v>1.341353753098476</c:v>
                </c:pt>
                <c:pt idx="565">
                  <c:v>1.3454559196081139</c:v>
                </c:pt>
                <c:pt idx="566">
                  <c:v>1.3462179083778509</c:v>
                </c:pt>
                <c:pt idx="567">
                  <c:v>1.338758133562483</c:v>
                </c:pt>
                <c:pt idx="568">
                  <c:v>1.3345796899997959</c:v>
                </c:pt>
                <c:pt idx="569">
                  <c:v>1.3162777611873699</c:v>
                </c:pt>
                <c:pt idx="570">
                  <c:v>1.3259383210262681</c:v>
                </c:pt>
                <c:pt idx="571">
                  <c:v>1.332855107129904</c:v>
                </c:pt>
                <c:pt idx="572">
                  <c:v>1.3277374349326909</c:v>
                </c:pt>
                <c:pt idx="573">
                  <c:v>1.3320675103474979</c:v>
                </c:pt>
                <c:pt idx="574">
                  <c:v>1.3361385450373371</c:v>
                </c:pt>
                <c:pt idx="575">
                  <c:v>1.337402086127095</c:v>
                </c:pt>
                <c:pt idx="576">
                  <c:v>1.3490025834081669</c:v>
                </c:pt>
                <c:pt idx="577">
                  <c:v>1.3553536861574169</c:v>
                </c:pt>
                <c:pt idx="578">
                  <c:v>1.3515013572739409</c:v>
                </c:pt>
                <c:pt idx="579">
                  <c:v>1.3724447773358539</c:v>
                </c:pt>
                <c:pt idx="580">
                  <c:v>1.38116272166386</c:v>
                </c:pt>
                <c:pt idx="581">
                  <c:v>1.3825006739128289</c:v>
                </c:pt>
                <c:pt idx="582">
                  <c:v>1.3773911870146249</c:v>
                </c:pt>
                <c:pt idx="583">
                  <c:v>1.3748235256952761</c:v>
                </c:pt>
                <c:pt idx="584">
                  <c:v>1.3718640574162779</c:v>
                </c:pt>
                <c:pt idx="585">
                  <c:v>1.372323889765763</c:v>
                </c:pt>
                <c:pt idx="586">
                  <c:v>1.378358824949822</c:v>
                </c:pt>
                <c:pt idx="587">
                  <c:v>1.371884920446564</c:v>
                </c:pt>
                <c:pt idx="588">
                  <c:v>1.364735713329718</c:v>
                </c:pt>
                <c:pt idx="589">
                  <c:v>1.3621903039159009</c:v>
                </c:pt>
                <c:pt idx="590">
                  <c:v>1.3604391879057049</c:v>
                </c:pt>
                <c:pt idx="591">
                  <c:v>1.366586770038793</c:v>
                </c:pt>
                <c:pt idx="592">
                  <c:v>1.362815185573939</c:v>
                </c:pt>
                <c:pt idx="593">
                  <c:v>1.356071148248442</c:v>
                </c:pt>
                <c:pt idx="594">
                  <c:v>1.3547273704885821</c:v>
                </c:pt>
                <c:pt idx="595">
                  <c:v>1.35786162708631</c:v>
                </c:pt>
                <c:pt idx="596">
                  <c:v>1.3552487386907159</c:v>
                </c:pt>
                <c:pt idx="597">
                  <c:v>1.354276429339734</c:v>
                </c:pt>
                <c:pt idx="598">
                  <c:v>1.3577111779522171</c:v>
                </c:pt>
                <c:pt idx="599">
                  <c:v>1.3573309003109759</c:v>
                </c:pt>
                <c:pt idx="600">
                  <c:v>1.35745130199117</c:v>
                </c:pt>
                <c:pt idx="601">
                  <c:v>1.3581014326128029</c:v>
                </c:pt>
                <c:pt idx="602">
                  <c:v>1.3531522716771469</c:v>
                </c:pt>
                <c:pt idx="603">
                  <c:v>1.354765886590952</c:v>
                </c:pt>
                <c:pt idx="604">
                  <c:v>1.358678862660923</c:v>
                </c:pt>
                <c:pt idx="605">
                  <c:v>1.366613263770919</c:v>
                </c:pt>
                <c:pt idx="606">
                  <c:v>1.3659181838324801</c:v>
                </c:pt>
                <c:pt idx="607">
                  <c:v>1.371531591304733</c:v>
                </c:pt>
                <c:pt idx="608">
                  <c:v>1.375527921094353</c:v>
                </c:pt>
                <c:pt idx="609">
                  <c:v>1.3760746403794319</c:v>
                </c:pt>
                <c:pt idx="610">
                  <c:v>1.3787511389048679</c:v>
                </c:pt>
                <c:pt idx="611">
                  <c:v>1.378936564246503</c:v>
                </c:pt>
                <c:pt idx="612">
                  <c:v>1.3874079910246671</c:v>
                </c:pt>
                <c:pt idx="613">
                  <c:v>1.3877898847822721</c:v>
                </c:pt>
                <c:pt idx="614">
                  <c:v>1.3846165164416939</c:v>
                </c:pt>
                <c:pt idx="615">
                  <c:v>1.3857395588314889</c:v>
                </c:pt>
                <c:pt idx="616">
                  <c:v>1.3892360609559691</c:v>
                </c:pt>
                <c:pt idx="617">
                  <c:v>1.3895517691840571</c:v>
                </c:pt>
                <c:pt idx="618">
                  <c:v>1.3992128982992891</c:v>
                </c:pt>
                <c:pt idx="619">
                  <c:v>1.4132796089203501</c:v>
                </c:pt>
                <c:pt idx="620">
                  <c:v>1.405309338429068</c:v>
                </c:pt>
                <c:pt idx="621">
                  <c:v>1.404502809152762</c:v>
                </c:pt>
                <c:pt idx="622">
                  <c:v>1.4025642913454219</c:v>
                </c:pt>
                <c:pt idx="623">
                  <c:v>1.405234299139126</c:v>
                </c:pt>
                <c:pt idx="624">
                  <c:v>1.4039464539479469</c:v>
                </c:pt>
                <c:pt idx="625">
                  <c:v>1.4043093991180819</c:v>
                </c:pt>
                <c:pt idx="626">
                  <c:v>1.416672060306938</c:v>
                </c:pt>
                <c:pt idx="627">
                  <c:v>1.4153535999488029</c:v>
                </c:pt>
                <c:pt idx="628">
                  <c:v>1.4207262913391141</c:v>
                </c:pt>
                <c:pt idx="629">
                  <c:v>1.4326230475746311</c:v>
                </c:pt>
                <c:pt idx="630">
                  <c:v>1.4360805834466299</c:v>
                </c:pt>
                <c:pt idx="631">
                  <c:v>1.432043890290484</c:v>
                </c:pt>
                <c:pt idx="632">
                  <c:v>1.4257817854681181</c:v>
                </c:pt>
                <c:pt idx="633">
                  <c:v>1.4365791512121779</c:v>
                </c:pt>
                <c:pt idx="634">
                  <c:v>1.4563595587831619</c:v>
                </c:pt>
                <c:pt idx="635">
                  <c:v>1.4562726969906019</c:v>
                </c:pt>
                <c:pt idx="636">
                  <c:v>1.4727918965943549</c:v>
                </c:pt>
                <c:pt idx="637">
                  <c:v>1.4782867505263431</c:v>
                </c:pt>
                <c:pt idx="638">
                  <c:v>1.449608341683942</c:v>
                </c:pt>
                <c:pt idx="639">
                  <c:v>1.4490439446014329</c:v>
                </c:pt>
                <c:pt idx="640">
                  <c:v>1.440078303827238</c:v>
                </c:pt>
                <c:pt idx="641">
                  <c:v>1.4340073677810159</c:v>
                </c:pt>
                <c:pt idx="642">
                  <c:v>1.4314339748944289</c:v>
                </c:pt>
                <c:pt idx="643">
                  <c:v>1.417523483254131</c:v>
                </c:pt>
                <c:pt idx="644">
                  <c:v>1.410029702235055</c:v>
                </c:pt>
                <c:pt idx="645">
                  <c:v>1.418654565481043</c:v>
                </c:pt>
                <c:pt idx="646">
                  <c:v>1.43789189304745</c:v>
                </c:pt>
                <c:pt idx="647">
                  <c:v>1.422137912882512</c:v>
                </c:pt>
                <c:pt idx="648">
                  <c:v>1.412253121868223</c:v>
                </c:pt>
                <c:pt idx="649">
                  <c:v>1.4228112236818731</c:v>
                </c:pt>
                <c:pt idx="650">
                  <c:v>1.4372554368521699</c:v>
                </c:pt>
                <c:pt idx="651">
                  <c:v>1.415824994687823</c:v>
                </c:pt>
                <c:pt idx="652">
                  <c:v>1.4253842208970069</c:v>
                </c:pt>
                <c:pt idx="653">
                  <c:v>1.41711535793079</c:v>
                </c:pt>
                <c:pt idx="654">
                  <c:v>1.407080249592553</c:v>
                </c:pt>
                <c:pt idx="655">
                  <c:v>1.41094466914864</c:v>
                </c:pt>
                <c:pt idx="656">
                  <c:v>1.4236037344301029</c:v>
                </c:pt>
                <c:pt idx="657">
                  <c:v>1.424431912260075</c:v>
                </c:pt>
                <c:pt idx="658">
                  <c:v>1.430736845350236</c:v>
                </c:pt>
                <c:pt idx="659">
                  <c:v>1.4244280122015689</c:v>
                </c:pt>
                <c:pt idx="660">
                  <c:v>1.424592361441706</c:v>
                </c:pt>
                <c:pt idx="661">
                  <c:v>1.4306830080349759</c:v>
                </c:pt>
                <c:pt idx="662">
                  <c:v>1.408728583565144</c:v>
                </c:pt>
                <c:pt idx="663">
                  <c:v>1.4184624581810039</c:v>
                </c:pt>
                <c:pt idx="664">
                  <c:v>1.420373084752752</c:v>
                </c:pt>
                <c:pt idx="665">
                  <c:v>1.4380212941799839</c:v>
                </c:pt>
                <c:pt idx="666">
                  <c:v>1.440383680942336</c:v>
                </c:pt>
                <c:pt idx="667">
                  <c:v>1.4430748647553051</c:v>
                </c:pt>
                <c:pt idx="668">
                  <c:v>1.448664095783287</c:v>
                </c:pt>
                <c:pt idx="669">
                  <c:v>1.451726315397164</c:v>
                </c:pt>
                <c:pt idx="670">
                  <c:v>1.463720519198757</c:v>
                </c:pt>
                <c:pt idx="671">
                  <c:v>1.471202626392166</c:v>
                </c:pt>
                <c:pt idx="672">
                  <c:v>1.470631878953734</c:v>
                </c:pt>
                <c:pt idx="673">
                  <c:v>1.4814004705327359</c:v>
                </c:pt>
                <c:pt idx="674">
                  <c:v>1.49020311363636</c:v>
                </c:pt>
                <c:pt idx="675">
                  <c:v>1.496702872970852</c:v>
                </c:pt>
                <c:pt idx="676">
                  <c:v>1.498295798338656</c:v>
                </c:pt>
                <c:pt idx="677">
                  <c:v>1.505622577193366</c:v>
                </c:pt>
                <c:pt idx="678">
                  <c:v>1.5100872852405891</c:v>
                </c:pt>
                <c:pt idx="679">
                  <c:v>1.5148635832063939</c:v>
                </c:pt>
                <c:pt idx="680">
                  <c:v>1.5289092797086781</c:v>
                </c:pt>
                <c:pt idx="681">
                  <c:v>1.5263433095220891</c:v>
                </c:pt>
                <c:pt idx="682">
                  <c:v>1.521115860422545</c:v>
                </c:pt>
                <c:pt idx="683">
                  <c:v>1.530756355405702</c:v>
                </c:pt>
                <c:pt idx="684">
                  <c:v>1.509443993950935</c:v>
                </c:pt>
                <c:pt idx="685">
                  <c:v>1.4964253068511459</c:v>
                </c:pt>
                <c:pt idx="686">
                  <c:v>1.5112528861992229</c:v>
                </c:pt>
                <c:pt idx="687">
                  <c:v>1.517559351593192</c:v>
                </c:pt>
                <c:pt idx="688">
                  <c:v>1.524140335064432</c:v>
                </c:pt>
                <c:pt idx="689">
                  <c:v>1.535174130380609</c:v>
                </c:pt>
                <c:pt idx="690">
                  <c:v>1.504600517419235</c:v>
                </c:pt>
                <c:pt idx="691">
                  <c:v>1.469630539596585</c:v>
                </c:pt>
                <c:pt idx="692">
                  <c:v>1.43749862609116</c:v>
                </c:pt>
                <c:pt idx="693">
                  <c:v>1.392554111603753</c:v>
                </c:pt>
                <c:pt idx="694">
                  <c:v>1.388072619837196</c:v>
                </c:pt>
                <c:pt idx="695">
                  <c:v>1.406339221861777</c:v>
                </c:pt>
                <c:pt idx="696">
                  <c:v>1.418902156014709</c:v>
                </c:pt>
                <c:pt idx="697">
                  <c:v>1.4367934925993211</c:v>
                </c:pt>
                <c:pt idx="698">
                  <c:v>1.4509098509057881</c:v>
                </c:pt>
                <c:pt idx="699">
                  <c:v>1.456058344864984</c:v>
                </c:pt>
                <c:pt idx="700">
                  <c:v>1.43981584204616</c:v>
                </c:pt>
                <c:pt idx="701">
                  <c:v>1.4228049313012121</c:v>
                </c:pt>
                <c:pt idx="702">
                  <c:v>1.4284773434607281</c:v>
                </c:pt>
                <c:pt idx="703">
                  <c:v>1.420675343277974</c:v>
                </c:pt>
                <c:pt idx="704">
                  <c:v>1.4193044456432371</c:v>
                </c:pt>
                <c:pt idx="705">
                  <c:v>1.434000554991806</c:v>
                </c:pt>
                <c:pt idx="706">
                  <c:v>1.4259276474430269</c:v>
                </c:pt>
                <c:pt idx="707">
                  <c:v>1.4357463665820791</c:v>
                </c:pt>
                <c:pt idx="708">
                  <c:v>1.4388657947971679</c:v>
                </c:pt>
                <c:pt idx="709">
                  <c:v>1.4392813855528039</c:v>
                </c:pt>
                <c:pt idx="710">
                  <c:v>1.4269006848391059</c:v>
                </c:pt>
                <c:pt idx="711">
                  <c:v>1.4241139530331841</c:v>
                </c:pt>
                <c:pt idx="712">
                  <c:v>1.436575492970243</c:v>
                </c:pt>
                <c:pt idx="713">
                  <c:v>1.43314677919648</c:v>
                </c:pt>
                <c:pt idx="714">
                  <c:v>1.446110966593076</c:v>
                </c:pt>
                <c:pt idx="715">
                  <c:v>1.4480160667026289</c:v>
                </c:pt>
                <c:pt idx="716">
                  <c:v>1.4421928461408411</c:v>
                </c:pt>
                <c:pt idx="717">
                  <c:v>1.4360138206389259</c:v>
                </c:pt>
                <c:pt idx="718">
                  <c:v>1.406996539352285</c:v>
                </c:pt>
                <c:pt idx="719">
                  <c:v>1.398643137490583</c:v>
                </c:pt>
                <c:pt idx="720">
                  <c:v>1.3995616574749981</c:v>
                </c:pt>
                <c:pt idx="721">
                  <c:v>1.3789308982938331</c:v>
                </c:pt>
                <c:pt idx="722">
                  <c:v>1.4004732244550739</c:v>
                </c:pt>
                <c:pt idx="723">
                  <c:v>1.39167555964459</c:v>
                </c:pt>
                <c:pt idx="724">
                  <c:v>1.385670057683893</c:v>
                </c:pt>
                <c:pt idx="725">
                  <c:v>1.388720178876242</c:v>
                </c:pt>
                <c:pt idx="726">
                  <c:v>1.3870864814724659</c:v>
                </c:pt>
                <c:pt idx="727">
                  <c:v>1.393969068516183</c:v>
                </c:pt>
                <c:pt idx="728">
                  <c:v>1.4184735696213191</c:v>
                </c:pt>
                <c:pt idx="729">
                  <c:v>1.4177874437016269</c:v>
                </c:pt>
                <c:pt idx="730">
                  <c:v>1.4048165475394989</c:v>
                </c:pt>
                <c:pt idx="731">
                  <c:v>1.394058120468481</c:v>
                </c:pt>
                <c:pt idx="732">
                  <c:v>1.366341393738141</c:v>
                </c:pt>
                <c:pt idx="733">
                  <c:v>1.3639027365357079</c:v>
                </c:pt>
                <c:pt idx="734">
                  <c:v>1.36695486361107</c:v>
                </c:pt>
                <c:pt idx="735">
                  <c:v>1.3782982645738531</c:v>
                </c:pt>
                <c:pt idx="736">
                  <c:v>1.3654622723376371</c:v>
                </c:pt>
                <c:pt idx="737">
                  <c:v>1.374729768459964</c:v>
                </c:pt>
                <c:pt idx="738">
                  <c:v>1.393519012460674</c:v>
                </c:pt>
                <c:pt idx="739">
                  <c:v>1.3859916156510641</c:v>
                </c:pt>
                <c:pt idx="740">
                  <c:v>1.3727905688820601</c:v>
                </c:pt>
                <c:pt idx="741">
                  <c:v>1.367669824875976</c:v>
                </c:pt>
                <c:pt idx="742">
                  <c:v>1.36965625460713</c:v>
                </c:pt>
                <c:pt idx="743">
                  <c:v>1.3724628458582491</c:v>
                </c:pt>
                <c:pt idx="744">
                  <c:v>1.3643047804961239</c:v>
                </c:pt>
                <c:pt idx="745">
                  <c:v>1.378780781733477</c:v>
                </c:pt>
                <c:pt idx="746">
                  <c:v>1.3958415860885871</c:v>
                </c:pt>
                <c:pt idx="747">
                  <c:v>1.393472528929913</c:v>
                </c:pt>
                <c:pt idx="748">
                  <c:v>1.4003585249243919</c:v>
                </c:pt>
                <c:pt idx="749">
                  <c:v>1.3988564198072539</c:v>
                </c:pt>
                <c:pt idx="750">
                  <c:v>1.4100777498292101</c:v>
                </c:pt>
                <c:pt idx="751">
                  <c:v>1.40806142251759</c:v>
                </c:pt>
                <c:pt idx="752">
                  <c:v>1.3959557131183451</c:v>
                </c:pt>
                <c:pt idx="753">
                  <c:v>1.390910958943691</c:v>
                </c:pt>
                <c:pt idx="754">
                  <c:v>1.408152558483925</c:v>
                </c:pt>
                <c:pt idx="755">
                  <c:v>1.4083692470774429</c:v>
                </c:pt>
                <c:pt idx="756">
                  <c:v>1.4015394571732771</c:v>
                </c:pt>
                <c:pt idx="757">
                  <c:v>1.3823229269069821</c:v>
                </c:pt>
                <c:pt idx="758">
                  <c:v>1.3763735146286029</c:v>
                </c:pt>
                <c:pt idx="759">
                  <c:v>1.37524134919747</c:v>
                </c:pt>
                <c:pt idx="760">
                  <c:v>1.3821287457833531</c:v>
                </c:pt>
                <c:pt idx="761">
                  <c:v>1.3745043736909019</c:v>
                </c:pt>
                <c:pt idx="762">
                  <c:v>1.353891218342032</c:v>
                </c:pt>
                <c:pt idx="763">
                  <c:v>1.3738857003402161</c:v>
                </c:pt>
                <c:pt idx="764">
                  <c:v>1.369648211256669</c:v>
                </c:pt>
                <c:pt idx="765">
                  <c:v>1.388287560753416</c:v>
                </c:pt>
                <c:pt idx="766">
                  <c:v>1.3920803936153621</c:v>
                </c:pt>
                <c:pt idx="767">
                  <c:v>1.3889023942503891</c:v>
                </c:pt>
                <c:pt idx="768">
                  <c:v>1.3923421769457089</c:v>
                </c:pt>
                <c:pt idx="769">
                  <c:v>1.3719627416882021</c:v>
                </c:pt>
                <c:pt idx="770">
                  <c:v>1.3796415432083169</c:v>
                </c:pt>
                <c:pt idx="771">
                  <c:v>1.3895936513308811</c:v>
                </c:pt>
                <c:pt idx="772">
                  <c:v>1.3817016269035749</c:v>
                </c:pt>
                <c:pt idx="773">
                  <c:v>1.383620346844789</c:v>
                </c:pt>
                <c:pt idx="774">
                  <c:v>1.384701216305873</c:v>
                </c:pt>
                <c:pt idx="775">
                  <c:v>1.3509347917803241</c:v>
                </c:pt>
                <c:pt idx="776">
                  <c:v>1.3565226905107459</c:v>
                </c:pt>
                <c:pt idx="777">
                  <c:v>1.351898503630363</c:v>
                </c:pt>
                <c:pt idx="778">
                  <c:v>1.353355880919358</c:v>
                </c:pt>
                <c:pt idx="779">
                  <c:v>1.333769043793505</c:v>
                </c:pt>
                <c:pt idx="780">
                  <c:v>1.3248977787481111</c:v>
                </c:pt>
                <c:pt idx="781">
                  <c:v>1.3016999059319789</c:v>
                </c:pt>
                <c:pt idx="782">
                  <c:v>1.2998362950622551</c:v>
                </c:pt>
                <c:pt idx="783">
                  <c:v>1.320798030243441</c:v>
                </c:pt>
                <c:pt idx="784">
                  <c:v>1.2766976236671881</c:v>
                </c:pt>
                <c:pt idx="785">
                  <c:v>1.2838435973433791</c:v>
                </c:pt>
                <c:pt idx="786">
                  <c:v>1.2779106740631709</c:v>
                </c:pt>
                <c:pt idx="787">
                  <c:v>1.2795652961483299</c:v>
                </c:pt>
                <c:pt idx="788">
                  <c:v>1.292829796362424</c:v>
                </c:pt>
                <c:pt idx="789">
                  <c:v>1.323241595053974</c:v>
                </c:pt>
                <c:pt idx="790">
                  <c:v>1.320291591787736</c:v>
                </c:pt>
                <c:pt idx="791">
                  <c:v>1.3044296654864389</c:v>
                </c:pt>
                <c:pt idx="792">
                  <c:v>1.3273472965866711</c:v>
                </c:pt>
                <c:pt idx="793">
                  <c:v>1.3274311582482601</c:v>
                </c:pt>
                <c:pt idx="794">
                  <c:v>1.3179714351989249</c:v>
                </c:pt>
                <c:pt idx="795">
                  <c:v>1.313792131097925</c:v>
                </c:pt>
                <c:pt idx="796">
                  <c:v>1.3115573190516769</c:v>
                </c:pt>
                <c:pt idx="797">
                  <c:v>1.3175386330511369</c:v>
                </c:pt>
                <c:pt idx="798">
                  <c:v>1.3276215076665889</c:v>
                </c:pt>
                <c:pt idx="799">
                  <c:v>1.3345022893110059</c:v>
                </c:pt>
                <c:pt idx="800">
                  <c:v>1.344318072178158</c:v>
                </c:pt>
                <c:pt idx="801">
                  <c:v>1.3427227597631619</c:v>
                </c:pt>
                <c:pt idx="802">
                  <c:v>1.331905889683435</c:v>
                </c:pt>
                <c:pt idx="803">
                  <c:v>1.3344945558863559</c:v>
                </c:pt>
                <c:pt idx="804">
                  <c:v>1.3398653106367471</c:v>
                </c:pt>
                <c:pt idx="805">
                  <c:v>1.3422592897093071</c:v>
                </c:pt>
                <c:pt idx="806">
                  <c:v>1.317307671100983</c:v>
                </c:pt>
                <c:pt idx="807">
                  <c:v>1.2962174481694311</c:v>
                </c:pt>
                <c:pt idx="808">
                  <c:v>1.2838742931791021</c:v>
                </c:pt>
                <c:pt idx="809">
                  <c:v>1.2852147593258001</c:v>
                </c:pt>
                <c:pt idx="810">
                  <c:v>1.31553862456619</c:v>
                </c:pt>
                <c:pt idx="811">
                  <c:v>1.300652706373173</c:v>
                </c:pt>
                <c:pt idx="812">
                  <c:v>1.3252783600708911</c:v>
                </c:pt>
                <c:pt idx="813">
                  <c:v>1.3250478002013191</c:v>
                </c:pt>
                <c:pt idx="814">
                  <c:v>1.314748088191382</c:v>
                </c:pt>
                <c:pt idx="815">
                  <c:v>1.3137016763180851</c:v>
                </c:pt>
                <c:pt idx="816">
                  <c:v>1.292049696065418</c:v>
                </c:pt>
                <c:pt idx="817">
                  <c:v>1.294786779283809</c:v>
                </c:pt>
                <c:pt idx="818">
                  <c:v>1.282527856492347</c:v>
                </c:pt>
                <c:pt idx="819">
                  <c:v>1.296638233130986</c:v>
                </c:pt>
                <c:pt idx="820">
                  <c:v>1.312325560552879</c:v>
                </c:pt>
                <c:pt idx="821">
                  <c:v>1.3152158843552</c:v>
                </c:pt>
                <c:pt idx="822">
                  <c:v>1.317039688809386</c:v>
                </c:pt>
                <c:pt idx="823">
                  <c:v>1.3247330312170009</c:v>
                </c:pt>
                <c:pt idx="824">
                  <c:v>1.3401201870794961</c:v>
                </c:pt>
                <c:pt idx="825">
                  <c:v>1.335751723811532</c:v>
                </c:pt>
                <c:pt idx="826">
                  <c:v>1.3346259319682661</c:v>
                </c:pt>
                <c:pt idx="827">
                  <c:v>1.3265538414117879</c:v>
                </c:pt>
                <c:pt idx="828">
                  <c:v>1.321778550535766</c:v>
                </c:pt>
                <c:pt idx="829">
                  <c:v>1.3177203490070131</c:v>
                </c:pt>
                <c:pt idx="830">
                  <c:v>1.334642300036134</c:v>
                </c:pt>
                <c:pt idx="831">
                  <c:v>1.3066040241884751</c:v>
                </c:pt>
                <c:pt idx="832">
                  <c:v>1.2975535368921081</c:v>
                </c:pt>
                <c:pt idx="833">
                  <c:v>1.310163170117765</c:v>
                </c:pt>
                <c:pt idx="834">
                  <c:v>1.3004243713563159</c:v>
                </c:pt>
                <c:pt idx="835">
                  <c:v>1.2917963037164599</c:v>
                </c:pt>
                <c:pt idx="836">
                  <c:v>1.2856405711955179</c:v>
                </c:pt>
                <c:pt idx="837">
                  <c:v>1.3012320125760291</c:v>
                </c:pt>
                <c:pt idx="838">
                  <c:v>1.3051560748135911</c:v>
                </c:pt>
                <c:pt idx="839">
                  <c:v>1.2928641768383351</c:v>
                </c:pt>
                <c:pt idx="840">
                  <c:v>1.311269928963696</c:v>
                </c:pt>
                <c:pt idx="841">
                  <c:v>1.319999902039275</c:v>
                </c:pt>
                <c:pt idx="842">
                  <c:v>1.322394461297522</c:v>
                </c:pt>
                <c:pt idx="843">
                  <c:v>1.3341414737636279</c:v>
                </c:pt>
                <c:pt idx="844">
                  <c:v>1.3205371064535329</c:v>
                </c:pt>
                <c:pt idx="845">
                  <c:v>1.3319392813747031</c:v>
                </c:pt>
                <c:pt idx="846">
                  <c:v>1.328422817736852</c:v>
                </c:pt>
                <c:pt idx="847">
                  <c:v>1.336523548726777</c:v>
                </c:pt>
                <c:pt idx="848">
                  <c:v>1.288014253098279</c:v>
                </c:pt>
                <c:pt idx="849">
                  <c:v>1.295563835218098</c:v>
                </c:pt>
                <c:pt idx="850">
                  <c:v>1.2960837521960571</c:v>
                </c:pt>
                <c:pt idx="851">
                  <c:v>1.2492260037781311</c:v>
                </c:pt>
                <c:pt idx="852">
                  <c:v>1.273424462956714</c:v>
                </c:pt>
                <c:pt idx="853">
                  <c:v>1.259495655449842</c:v>
                </c:pt>
                <c:pt idx="854">
                  <c:v>1.260743628205111</c:v>
                </c:pt>
                <c:pt idx="855">
                  <c:v>1.2618255848201461</c:v>
                </c:pt>
                <c:pt idx="856">
                  <c:v>1.246095903327517</c:v>
                </c:pt>
                <c:pt idx="857">
                  <c:v>1.259293487100259</c:v>
                </c:pt>
                <c:pt idx="858">
                  <c:v>1.2881768743070769</c:v>
                </c:pt>
                <c:pt idx="859">
                  <c:v>1.256948496039237</c:v>
                </c:pt>
                <c:pt idx="860">
                  <c:v>1.2641101900018961</c:v>
                </c:pt>
                <c:pt idx="861">
                  <c:v>1.2679915084871629</c:v>
                </c:pt>
                <c:pt idx="862">
                  <c:v>1.259450369919457</c:v>
                </c:pt>
                <c:pt idx="863">
                  <c:v>1.231728651547114</c:v>
                </c:pt>
                <c:pt idx="864">
                  <c:v>1.243672987398083</c:v>
                </c:pt>
                <c:pt idx="865">
                  <c:v>1.2550451141272549</c:v>
                </c:pt>
                <c:pt idx="866">
                  <c:v>1.2595890224661019</c:v>
                </c:pt>
                <c:pt idx="867">
                  <c:v>1.291511517654552</c:v>
                </c:pt>
                <c:pt idx="868">
                  <c:v>1.2776298977235701</c:v>
                </c:pt>
                <c:pt idx="869">
                  <c:v>1.2724719552099879</c:v>
                </c:pt>
                <c:pt idx="870">
                  <c:v>1.266542689847485</c:v>
                </c:pt>
                <c:pt idx="871">
                  <c:v>1.2711936538252739</c:v>
                </c:pt>
                <c:pt idx="872">
                  <c:v>1.2495001536429331</c:v>
                </c:pt>
                <c:pt idx="873">
                  <c:v>1.252996028752537</c:v>
                </c:pt>
                <c:pt idx="874">
                  <c:v>1.260703068983231</c:v>
                </c:pt>
                <c:pt idx="875">
                  <c:v>1.2482524123384999</c:v>
                </c:pt>
                <c:pt idx="876">
                  <c:v>1.2613586667903061</c:v>
                </c:pt>
                <c:pt idx="877">
                  <c:v>1.2607935315229719</c:v>
                </c:pt>
                <c:pt idx="878">
                  <c:v>1.276466020765143</c:v>
                </c:pt>
                <c:pt idx="879">
                  <c:v>1.2647307213556871</c:v>
                </c:pt>
                <c:pt idx="880">
                  <c:v>1.263945899475438</c:v>
                </c:pt>
                <c:pt idx="881">
                  <c:v>1.261130973429462</c:v>
                </c:pt>
                <c:pt idx="882">
                  <c:v>1.2492737175951349</c:v>
                </c:pt>
                <c:pt idx="883">
                  <c:v>1.252258930455191</c:v>
                </c:pt>
                <c:pt idx="884">
                  <c:v>1.247851260273539</c:v>
                </c:pt>
                <c:pt idx="885">
                  <c:v>1.2585159289411429</c:v>
                </c:pt>
                <c:pt idx="886">
                  <c:v>1.2546329073474951</c:v>
                </c:pt>
                <c:pt idx="887">
                  <c:v>1.261945975136346</c:v>
                </c:pt>
                <c:pt idx="888">
                  <c:v>1.283779540252268</c:v>
                </c:pt>
                <c:pt idx="889">
                  <c:v>1.289450343560919</c:v>
                </c:pt>
                <c:pt idx="890">
                  <c:v>1.286348308846075</c:v>
                </c:pt>
                <c:pt idx="891">
                  <c:v>1.269464824951279</c:v>
                </c:pt>
                <c:pt idx="892">
                  <c:v>1.2655515360724581</c:v>
                </c:pt>
                <c:pt idx="893">
                  <c:v>1.258875392800614</c:v>
                </c:pt>
                <c:pt idx="894">
                  <c:v>1.2616988594656691</c:v>
                </c:pt>
                <c:pt idx="895">
                  <c:v>1.2634486768968261</c:v>
                </c:pt>
                <c:pt idx="896">
                  <c:v>1.2773166234551021</c:v>
                </c:pt>
                <c:pt idx="897">
                  <c:v>1.2648669478442991</c:v>
                </c:pt>
                <c:pt idx="898">
                  <c:v>1.265037317239462</c:v>
                </c:pt>
                <c:pt idx="899">
                  <c:v>1.2547311300203421</c:v>
                </c:pt>
                <c:pt idx="900">
                  <c:v>1.2471187020352641</c:v>
                </c:pt>
                <c:pt idx="901">
                  <c:v>1.234144544615664</c:v>
                </c:pt>
                <c:pt idx="902">
                  <c:v>1.219019821636828</c:v>
                </c:pt>
                <c:pt idx="903">
                  <c:v>1.2179459349527919</c:v>
                </c:pt>
                <c:pt idx="904">
                  <c:v>1.214723089583611</c:v>
                </c:pt>
                <c:pt idx="905">
                  <c:v>1.207649024478153</c:v>
                </c:pt>
                <c:pt idx="906">
                  <c:v>1.2091094127165949</c:v>
                </c:pt>
                <c:pt idx="907">
                  <c:v>1.2085335117417411</c:v>
                </c:pt>
                <c:pt idx="908">
                  <c:v>1.197896346846125</c:v>
                </c:pt>
                <c:pt idx="909">
                  <c:v>1.2001852461671829</c:v>
                </c:pt>
                <c:pt idx="910">
                  <c:v>1.22098345012572</c:v>
                </c:pt>
                <c:pt idx="911">
                  <c:v>1.219697230503398</c:v>
                </c:pt>
                <c:pt idx="912">
                  <c:v>1.217482504895208</c:v>
                </c:pt>
                <c:pt idx="913">
                  <c:v>1.228117188480613</c:v>
                </c:pt>
                <c:pt idx="914">
                  <c:v>1.2297557172763101</c:v>
                </c:pt>
                <c:pt idx="915">
                  <c:v>1.238782752894499</c:v>
                </c:pt>
                <c:pt idx="916">
                  <c:v>1.228387921038852</c:v>
                </c:pt>
                <c:pt idx="917">
                  <c:v>1.244541311103692</c:v>
                </c:pt>
                <c:pt idx="918">
                  <c:v>1.2467900709642661</c:v>
                </c:pt>
                <c:pt idx="919">
                  <c:v>1.243049952439349</c:v>
                </c:pt>
                <c:pt idx="920">
                  <c:v>1.2571487090245039</c:v>
                </c:pt>
                <c:pt idx="921">
                  <c:v>1.2641200681449949</c:v>
                </c:pt>
                <c:pt idx="922">
                  <c:v>1.2533709336185439</c:v>
                </c:pt>
                <c:pt idx="923">
                  <c:v>1.2504876648029619</c:v>
                </c:pt>
                <c:pt idx="924">
                  <c:v>1.258328432383593</c:v>
                </c:pt>
                <c:pt idx="925">
                  <c:v>1.2694563436342681</c:v>
                </c:pt>
                <c:pt idx="926">
                  <c:v>1.26849466077567</c:v>
                </c:pt>
                <c:pt idx="927">
                  <c:v>1.274653334787067</c:v>
                </c:pt>
                <c:pt idx="928">
                  <c:v>1.2703601943799869</c:v>
                </c:pt>
                <c:pt idx="929">
                  <c:v>1.2836681868618769</c:v>
                </c:pt>
                <c:pt idx="930">
                  <c:v>1.2907101406169319</c:v>
                </c:pt>
                <c:pt idx="931">
                  <c:v>1.298744057140832</c:v>
                </c:pt>
                <c:pt idx="932">
                  <c:v>1.3028967851534059</c:v>
                </c:pt>
                <c:pt idx="933">
                  <c:v>1.320948402479694</c:v>
                </c:pt>
                <c:pt idx="934">
                  <c:v>1.319087323859131</c:v>
                </c:pt>
                <c:pt idx="935">
                  <c:v>1.2955809154172051</c:v>
                </c:pt>
                <c:pt idx="936">
                  <c:v>1.319432692692623</c:v>
                </c:pt>
                <c:pt idx="937">
                  <c:v>1.3168472427040021</c:v>
                </c:pt>
                <c:pt idx="938">
                  <c:v>1.3202777942876349</c:v>
                </c:pt>
                <c:pt idx="939">
                  <c:v>1.318139005413141</c:v>
                </c:pt>
                <c:pt idx="940">
                  <c:v>1.3352772879656429</c:v>
                </c:pt>
                <c:pt idx="941">
                  <c:v>1.365347845880533</c:v>
                </c:pt>
                <c:pt idx="942">
                  <c:v>1.355410321901185</c:v>
                </c:pt>
                <c:pt idx="943">
                  <c:v>1.3559759903626161</c:v>
                </c:pt>
                <c:pt idx="944">
                  <c:v>1.3571686088720201</c:v>
                </c:pt>
                <c:pt idx="945">
                  <c:v>1.376716345418711</c:v>
                </c:pt>
                <c:pt idx="946">
                  <c:v>1.3787349777972611</c:v>
                </c:pt>
                <c:pt idx="947">
                  <c:v>1.3763218447493659</c:v>
                </c:pt>
                <c:pt idx="948">
                  <c:v>1.376076874975753</c:v>
                </c:pt>
                <c:pt idx="949">
                  <c:v>1.364610055634047</c:v>
                </c:pt>
                <c:pt idx="950">
                  <c:v>1.332041874472867</c:v>
                </c:pt>
                <c:pt idx="951">
                  <c:v>1.340406016055816</c:v>
                </c:pt>
                <c:pt idx="952">
                  <c:v>1.3464292523315551</c:v>
                </c:pt>
                <c:pt idx="953">
                  <c:v>1.351213620078596</c:v>
                </c:pt>
                <c:pt idx="954">
                  <c:v>1.3519209829023691</c:v>
                </c:pt>
                <c:pt idx="955">
                  <c:v>1.3625268353807869</c:v>
                </c:pt>
                <c:pt idx="956">
                  <c:v>1.3872741853944071</c:v>
                </c:pt>
                <c:pt idx="957">
                  <c:v>1.380755981969795</c:v>
                </c:pt>
                <c:pt idx="958">
                  <c:v>1.383092527882225</c:v>
                </c:pt>
                <c:pt idx="959">
                  <c:v>1.3773010271329149</c:v>
                </c:pt>
                <c:pt idx="960">
                  <c:v>1.3794370398921161</c:v>
                </c:pt>
                <c:pt idx="961">
                  <c:v>1.356922728968085</c:v>
                </c:pt>
                <c:pt idx="962">
                  <c:v>1.35568404068712</c:v>
                </c:pt>
                <c:pt idx="963">
                  <c:v>1.3641563773032159</c:v>
                </c:pt>
                <c:pt idx="964">
                  <c:v>1.364490450961761</c:v>
                </c:pt>
                <c:pt idx="965">
                  <c:v>1.395884977421032</c:v>
                </c:pt>
                <c:pt idx="966">
                  <c:v>1.4088309243319559</c:v>
                </c:pt>
                <c:pt idx="967">
                  <c:v>1.4090356766266969</c:v>
                </c:pt>
                <c:pt idx="968">
                  <c:v>1.418270234414426</c:v>
                </c:pt>
                <c:pt idx="969">
                  <c:v>1.42948911939015</c:v>
                </c:pt>
                <c:pt idx="970">
                  <c:v>1.4316424294743819</c:v>
                </c:pt>
                <c:pt idx="971">
                  <c:v>1.435210897054096</c:v>
                </c:pt>
                <c:pt idx="972">
                  <c:v>1.439674321539187</c:v>
                </c:pt>
                <c:pt idx="973">
                  <c:v>1.423405754196944</c:v>
                </c:pt>
                <c:pt idx="974">
                  <c:v>1.424055968724478</c:v>
                </c:pt>
                <c:pt idx="975">
                  <c:v>1.42152002966069</c:v>
                </c:pt>
                <c:pt idx="976">
                  <c:v>1.4540066427554461</c:v>
                </c:pt>
                <c:pt idx="977">
                  <c:v>1.4473550421115371</c:v>
                </c:pt>
                <c:pt idx="978">
                  <c:v>1.4444534067910151</c:v>
                </c:pt>
                <c:pt idx="979">
                  <c:v>1.4512930376528601</c:v>
                </c:pt>
                <c:pt idx="980">
                  <c:v>1.4278360286725751</c:v>
                </c:pt>
                <c:pt idx="981">
                  <c:v>1.4324420443704331</c:v>
                </c:pt>
                <c:pt idx="982">
                  <c:v>1.4293039849691329</c:v>
                </c:pt>
                <c:pt idx="983">
                  <c:v>1.41596529419117</c:v>
                </c:pt>
                <c:pt idx="984">
                  <c:v>1.401950010785298</c:v>
                </c:pt>
                <c:pt idx="985">
                  <c:v>1.4211341484337581</c:v>
                </c:pt>
                <c:pt idx="986">
                  <c:v>1.424136728540041</c:v>
                </c:pt>
                <c:pt idx="987">
                  <c:v>1.366878219106249</c:v>
                </c:pt>
                <c:pt idx="988">
                  <c:v>1.3697316296468101</c:v>
                </c:pt>
                <c:pt idx="989">
                  <c:v>1.3528683062418549</c:v>
                </c:pt>
                <c:pt idx="990">
                  <c:v>1.3278523412812699</c:v>
                </c:pt>
                <c:pt idx="991">
                  <c:v>1.3601994557503101</c:v>
                </c:pt>
                <c:pt idx="992">
                  <c:v>1.341710023606471</c:v>
                </c:pt>
                <c:pt idx="993">
                  <c:v>1.3374523593791641</c:v>
                </c:pt>
                <c:pt idx="994">
                  <c:v>1.356675662385542</c:v>
                </c:pt>
                <c:pt idx="995">
                  <c:v>1.3595838522561989</c:v>
                </c:pt>
                <c:pt idx="996">
                  <c:v>1.345418337348341</c:v>
                </c:pt>
                <c:pt idx="997">
                  <c:v>1.3379836720430129</c:v>
                </c:pt>
                <c:pt idx="998">
                  <c:v>1.34509257059179</c:v>
                </c:pt>
                <c:pt idx="999">
                  <c:v>1.34355127052236</c:v>
                </c:pt>
                <c:pt idx="1000">
                  <c:v>1.3299745600279951</c:v>
                </c:pt>
                <c:pt idx="1001">
                  <c:v>1.334696712347677</c:v>
                </c:pt>
                <c:pt idx="1002">
                  <c:v>1.3428178263399499</c:v>
                </c:pt>
                <c:pt idx="1003">
                  <c:v>1.349212431788579</c:v>
                </c:pt>
                <c:pt idx="1004">
                  <c:v>1.3546335481003811</c:v>
                </c:pt>
                <c:pt idx="1005">
                  <c:v>1.352131810172269</c:v>
                </c:pt>
                <c:pt idx="1006">
                  <c:v>1.346004740175927</c:v>
                </c:pt>
                <c:pt idx="1007">
                  <c:v>1.3539741290149161</c:v>
                </c:pt>
                <c:pt idx="1008">
                  <c:v>1.3473819468841359</c:v>
                </c:pt>
                <c:pt idx="1009">
                  <c:v>1.3456292972611421</c:v>
                </c:pt>
                <c:pt idx="1010">
                  <c:v>1.340699560516655</c:v>
                </c:pt>
                <c:pt idx="1011">
                  <c:v>1.355590013297391</c:v>
                </c:pt>
                <c:pt idx="1012">
                  <c:v>1.3815239776088299</c:v>
                </c:pt>
                <c:pt idx="1013">
                  <c:v>1.378984676239152</c:v>
                </c:pt>
                <c:pt idx="1014">
                  <c:v>1.378154410722082</c:v>
                </c:pt>
                <c:pt idx="1015">
                  <c:v>1.375245505731528</c:v>
                </c:pt>
                <c:pt idx="1016">
                  <c:v>1.380274542024047</c:v>
                </c:pt>
                <c:pt idx="1017">
                  <c:v>1.384676936845689</c:v>
                </c:pt>
                <c:pt idx="1018">
                  <c:v>1.399640746506692</c:v>
                </c:pt>
                <c:pt idx="1019">
                  <c:v>1.421692321205529</c:v>
                </c:pt>
                <c:pt idx="1020">
                  <c:v>1.416882740585593</c:v>
                </c:pt>
                <c:pt idx="1021">
                  <c:v>1.418881621174664</c:v>
                </c:pt>
                <c:pt idx="1022">
                  <c:v>1.4061262780466759</c:v>
                </c:pt>
                <c:pt idx="1023">
                  <c:v>1.406085518518527</c:v>
                </c:pt>
                <c:pt idx="1024">
                  <c:v>1.416929026993329</c:v>
                </c:pt>
                <c:pt idx="1025">
                  <c:v>1.416315647009279</c:v>
                </c:pt>
                <c:pt idx="1026">
                  <c:v>1.4389828582140869</c:v>
                </c:pt>
                <c:pt idx="1027">
                  <c:v>1.440159543348676</c:v>
                </c:pt>
                <c:pt idx="1028">
                  <c:v>1.431653937017223</c:v>
                </c:pt>
                <c:pt idx="1029">
                  <c:v>1.4283652799180839</c:v>
                </c:pt>
                <c:pt idx="1030">
                  <c:v>1.4312561092347671</c:v>
                </c:pt>
                <c:pt idx="1031">
                  <c:v>1.4071383377987909</c:v>
                </c:pt>
                <c:pt idx="1032">
                  <c:v>1.403301720037156</c:v>
                </c:pt>
                <c:pt idx="1033">
                  <c:v>1.4034246240577579</c:v>
                </c:pt>
                <c:pt idx="1034">
                  <c:v>1.4060475933241641</c:v>
                </c:pt>
                <c:pt idx="1035">
                  <c:v>1.4140381019313151</c:v>
                </c:pt>
                <c:pt idx="1036">
                  <c:v>1.4139111672057549</c:v>
                </c:pt>
                <c:pt idx="1037">
                  <c:v>1.4097554712770251</c:v>
                </c:pt>
                <c:pt idx="1038">
                  <c:v>1.408449705370348</c:v>
                </c:pt>
                <c:pt idx="1039">
                  <c:v>1.4048522934912619</c:v>
                </c:pt>
                <c:pt idx="1040">
                  <c:v>1.4107390582936929</c:v>
                </c:pt>
                <c:pt idx="1041">
                  <c:v>1.407713075399762</c:v>
                </c:pt>
                <c:pt idx="1042">
                  <c:v>1.4071017307890581</c:v>
                </c:pt>
                <c:pt idx="1043">
                  <c:v>1.4160614312626021</c:v>
                </c:pt>
                <c:pt idx="1044">
                  <c:v>1.4265347561020749</c:v>
                </c:pt>
                <c:pt idx="1045">
                  <c:v>1.427142925347396</c:v>
                </c:pt>
                <c:pt idx="1046">
                  <c:v>1.4254844765450929</c:v>
                </c:pt>
                <c:pt idx="1047">
                  <c:v>1.429370977864814</c:v>
                </c:pt>
                <c:pt idx="1048">
                  <c:v>1.421012272170731</c:v>
                </c:pt>
                <c:pt idx="1049">
                  <c:v>1.4142559432064541</c:v>
                </c:pt>
                <c:pt idx="1050">
                  <c:v>1.398903460774956</c:v>
                </c:pt>
                <c:pt idx="1051">
                  <c:v>1.3796384525602301</c:v>
                </c:pt>
                <c:pt idx="1052">
                  <c:v>1.370635820513006</c:v>
                </c:pt>
                <c:pt idx="1053">
                  <c:v>1.3618190188621071</c:v>
                </c:pt>
                <c:pt idx="1054">
                  <c:v>1.3743453318683549</c:v>
                </c:pt>
                <c:pt idx="1055">
                  <c:v>1.3728829978573009</c:v>
                </c:pt>
                <c:pt idx="1056">
                  <c:v>1.388277191191593</c:v>
                </c:pt>
                <c:pt idx="1057">
                  <c:v>1.381136955005031</c:v>
                </c:pt>
                <c:pt idx="1058">
                  <c:v>1.386894891363879</c:v>
                </c:pt>
                <c:pt idx="1059">
                  <c:v>1.3913429399738391</c:v>
                </c:pt>
                <c:pt idx="1060">
                  <c:v>1.394437463474139</c:v>
                </c:pt>
                <c:pt idx="1061">
                  <c:v>1.4188964906922159</c:v>
                </c:pt>
                <c:pt idx="1062">
                  <c:v>1.418626317669585</c:v>
                </c:pt>
                <c:pt idx="1063">
                  <c:v>1.420293883848075</c:v>
                </c:pt>
                <c:pt idx="1064">
                  <c:v>1.4213399059014189</c:v>
                </c:pt>
                <c:pt idx="1065">
                  <c:v>1.4347074409850971</c:v>
                </c:pt>
                <c:pt idx="1066">
                  <c:v>1.4205315162520511</c:v>
                </c:pt>
                <c:pt idx="1067">
                  <c:v>1.4282930562955081</c:v>
                </c:pt>
                <c:pt idx="1068">
                  <c:v>1.4204931723625001</c:v>
                </c:pt>
                <c:pt idx="1069">
                  <c:v>1.417114611614066</c:v>
                </c:pt>
                <c:pt idx="1070">
                  <c:v>1.4214278468227319</c:v>
                </c:pt>
                <c:pt idx="1071">
                  <c:v>1.429249916693266</c:v>
                </c:pt>
                <c:pt idx="1072">
                  <c:v>1.429664716613537</c:v>
                </c:pt>
                <c:pt idx="1073">
                  <c:v>1.443635619966755</c:v>
                </c:pt>
                <c:pt idx="1074">
                  <c:v>1.4550323766944739</c:v>
                </c:pt>
                <c:pt idx="1075">
                  <c:v>1.4689527885384179</c:v>
                </c:pt>
                <c:pt idx="1076">
                  <c:v>1.4656395344296611</c:v>
                </c:pt>
                <c:pt idx="1077">
                  <c:v>1.4635295807500439</c:v>
                </c:pt>
                <c:pt idx="1078">
                  <c:v>1.459440727873295</c:v>
                </c:pt>
                <c:pt idx="1079">
                  <c:v>1.4757354524390081</c:v>
                </c:pt>
                <c:pt idx="1080">
                  <c:v>1.4699037409961491</c:v>
                </c:pt>
                <c:pt idx="1081">
                  <c:v>1.4549426203032609</c:v>
                </c:pt>
                <c:pt idx="1082">
                  <c:v>1.460715891692925</c:v>
                </c:pt>
                <c:pt idx="1083">
                  <c:v>1.4626482131187191</c:v>
                </c:pt>
                <c:pt idx="1084">
                  <c:v>1.465324165238564</c:v>
                </c:pt>
                <c:pt idx="1085">
                  <c:v>1.4545691774483691</c:v>
                </c:pt>
                <c:pt idx="1086">
                  <c:v>1.457475618392887</c:v>
                </c:pt>
                <c:pt idx="1087">
                  <c:v>1.4537508434827029</c:v>
                </c:pt>
                <c:pt idx="1088">
                  <c:v>1.454666869891571</c:v>
                </c:pt>
                <c:pt idx="1089">
                  <c:v>1.4551250339970889</c:v>
                </c:pt>
                <c:pt idx="1090">
                  <c:v>1.4366661495674919</c:v>
                </c:pt>
                <c:pt idx="1091">
                  <c:v>1.4498295377639809</c:v>
                </c:pt>
                <c:pt idx="1092">
                  <c:v>1.4487857254389189</c:v>
                </c:pt>
                <c:pt idx="1093">
                  <c:v>1.455813253047374</c:v>
                </c:pt>
                <c:pt idx="1094">
                  <c:v>1.4760582272462719</c:v>
                </c:pt>
                <c:pt idx="1095">
                  <c:v>1.4872686236104631</c:v>
                </c:pt>
                <c:pt idx="1096">
                  <c:v>1.4894042473428599</c:v>
                </c:pt>
                <c:pt idx="1097">
                  <c:v>1.486878170624125</c:v>
                </c:pt>
                <c:pt idx="1098">
                  <c:v>1.490197912620508</c:v>
                </c:pt>
                <c:pt idx="1099">
                  <c:v>1.478241843116989</c:v>
                </c:pt>
                <c:pt idx="1100">
                  <c:v>1.481542241986288</c:v>
                </c:pt>
                <c:pt idx="1101">
                  <c:v>1.4827615708466599</c:v>
                </c:pt>
                <c:pt idx="1102">
                  <c:v>1.475304376827562</c:v>
                </c:pt>
                <c:pt idx="1103">
                  <c:v>1.47988475619658</c:v>
                </c:pt>
                <c:pt idx="1104">
                  <c:v>1.483284286741948</c:v>
                </c:pt>
                <c:pt idx="1105">
                  <c:v>1.487563509375448</c:v>
                </c:pt>
                <c:pt idx="1106">
                  <c:v>1.4844187640166291</c:v>
                </c:pt>
                <c:pt idx="1107">
                  <c:v>1.4766211170737289</c:v>
                </c:pt>
                <c:pt idx="1108">
                  <c:v>1.4792658146192459</c:v>
                </c:pt>
                <c:pt idx="1109">
                  <c:v>1.4988797448043349</c:v>
                </c:pt>
                <c:pt idx="1110">
                  <c:v>1.5050808938871381</c:v>
                </c:pt>
                <c:pt idx="1111">
                  <c:v>1.5103628075905451</c:v>
                </c:pt>
                <c:pt idx="1112">
                  <c:v>1.50858471731695</c:v>
                </c:pt>
                <c:pt idx="1113">
                  <c:v>1.509826105616642</c:v>
                </c:pt>
                <c:pt idx="1114">
                  <c:v>1.502082753600338</c:v>
                </c:pt>
                <c:pt idx="1115">
                  <c:v>1.485751782217255</c:v>
                </c:pt>
                <c:pt idx="1116">
                  <c:v>1.4864225459738061</c:v>
                </c:pt>
                <c:pt idx="1117">
                  <c:v>1.4855674662891449</c:v>
                </c:pt>
                <c:pt idx="1118">
                  <c:v>1.48510513338702</c:v>
                </c:pt>
                <c:pt idx="1119">
                  <c:v>1.481910340984647</c:v>
                </c:pt>
                <c:pt idx="1120">
                  <c:v>1.492125122268688</c:v>
                </c:pt>
                <c:pt idx="1121">
                  <c:v>1.499895163522839</c:v>
                </c:pt>
                <c:pt idx="1122">
                  <c:v>1.4870524383008741</c:v>
                </c:pt>
                <c:pt idx="1123">
                  <c:v>1.478569595404835</c:v>
                </c:pt>
                <c:pt idx="1124">
                  <c:v>1.4662606496181521</c:v>
                </c:pt>
                <c:pt idx="1125">
                  <c:v>1.47901382637407</c:v>
                </c:pt>
                <c:pt idx="1126">
                  <c:v>1.477616700373084</c:v>
                </c:pt>
                <c:pt idx="1127">
                  <c:v>1.4777765544404511</c:v>
                </c:pt>
                <c:pt idx="1128">
                  <c:v>1.472972570441907</c:v>
                </c:pt>
                <c:pt idx="1129">
                  <c:v>1.4572022931698461</c:v>
                </c:pt>
                <c:pt idx="1130">
                  <c:v>1.459652017206303</c:v>
                </c:pt>
                <c:pt idx="1131">
                  <c:v>1.46395916479981</c:v>
                </c:pt>
                <c:pt idx="1132">
                  <c:v>1.4615915766697329</c:v>
                </c:pt>
                <c:pt idx="1133">
                  <c:v>1.4688608950588991</c:v>
                </c:pt>
                <c:pt idx="1134">
                  <c:v>1.4759561065282101</c:v>
                </c:pt>
                <c:pt idx="1135">
                  <c:v>1.4748603847393951</c:v>
                </c:pt>
                <c:pt idx="1136">
                  <c:v>1.476044329563472</c:v>
                </c:pt>
                <c:pt idx="1137">
                  <c:v>1.4816547494837109</c:v>
                </c:pt>
                <c:pt idx="1138">
                  <c:v>1.4768470682205961</c:v>
                </c:pt>
                <c:pt idx="1139">
                  <c:v>1.5042468731195959</c:v>
                </c:pt>
                <c:pt idx="1140">
                  <c:v>1.502537167938115</c:v>
                </c:pt>
                <c:pt idx="1141">
                  <c:v>1.5141715764808861</c:v>
                </c:pt>
                <c:pt idx="1142">
                  <c:v>1.5104384945758349</c:v>
                </c:pt>
                <c:pt idx="1143">
                  <c:v>1.5065418690066701</c:v>
                </c:pt>
                <c:pt idx="1144">
                  <c:v>1.5065255254550931</c:v>
                </c:pt>
                <c:pt idx="1145">
                  <c:v>1.4959429696749269</c:v>
                </c:pt>
                <c:pt idx="1146">
                  <c:v>1.4991688609278719</c:v>
                </c:pt>
                <c:pt idx="1147">
                  <c:v>1.4965679506816689</c:v>
                </c:pt>
                <c:pt idx="1148">
                  <c:v>1.5051277374954719</c:v>
                </c:pt>
                <c:pt idx="1149">
                  <c:v>1.5087344049151361</c:v>
                </c:pt>
                <c:pt idx="1150">
                  <c:v>1.5244894441760279</c:v>
                </c:pt>
                <c:pt idx="1151">
                  <c:v>1.527248916004236</c:v>
                </c:pt>
                <c:pt idx="1152">
                  <c:v>1.535950605429907</c:v>
                </c:pt>
                <c:pt idx="1153">
                  <c:v>1.5302051398564791</c:v>
                </c:pt>
                <c:pt idx="1154">
                  <c:v>1.5219146432851609</c:v>
                </c:pt>
                <c:pt idx="1155">
                  <c:v>1.527883479443829</c:v>
                </c:pt>
                <c:pt idx="1156">
                  <c:v>1.517766997803875</c:v>
                </c:pt>
                <c:pt idx="1157">
                  <c:v>1.526381094261797</c:v>
                </c:pt>
                <c:pt idx="1158">
                  <c:v>1.528175966544052</c:v>
                </c:pt>
                <c:pt idx="1159">
                  <c:v>1.5368359030515231</c:v>
                </c:pt>
                <c:pt idx="1160">
                  <c:v>1.5360907981892951</c:v>
                </c:pt>
                <c:pt idx="1161">
                  <c:v>1.5255315207772251</c:v>
                </c:pt>
                <c:pt idx="1162">
                  <c:v>1.524108742316856</c:v>
                </c:pt>
                <c:pt idx="1163">
                  <c:v>1.5248049702689139</c:v>
                </c:pt>
                <c:pt idx="1164">
                  <c:v>1.5295297149741791</c:v>
                </c:pt>
                <c:pt idx="1165">
                  <c:v>1.5083104489950281</c:v>
                </c:pt>
                <c:pt idx="1166">
                  <c:v>1.509230940355627</c:v>
                </c:pt>
                <c:pt idx="1167">
                  <c:v>1.477329336126689</c:v>
                </c:pt>
                <c:pt idx="1168">
                  <c:v>1.4308562949033261</c:v>
                </c:pt>
                <c:pt idx="1169">
                  <c:v>1.445468623495495</c:v>
                </c:pt>
                <c:pt idx="1170">
                  <c:v>1.450356566527981</c:v>
                </c:pt>
                <c:pt idx="1171">
                  <c:v>1.472926276341078</c:v>
                </c:pt>
                <c:pt idx="1172">
                  <c:v>1.47166498068776</c:v>
                </c:pt>
                <c:pt idx="1173">
                  <c:v>1.4673062536837751</c:v>
                </c:pt>
                <c:pt idx="1174">
                  <c:v>1.4816236855555891</c:v>
                </c:pt>
                <c:pt idx="1175">
                  <c:v>1.4874493903871759</c:v>
                </c:pt>
                <c:pt idx="1176">
                  <c:v>1.48210753894898</c:v>
                </c:pt>
                <c:pt idx="1177">
                  <c:v>1.490838128798196</c:v>
                </c:pt>
                <c:pt idx="1178">
                  <c:v>1.5167121265763059</c:v>
                </c:pt>
                <c:pt idx="1179">
                  <c:v>1.5047543373088841</c:v>
                </c:pt>
                <c:pt idx="1180">
                  <c:v>1.5069175055456141</c:v>
                </c:pt>
                <c:pt idx="1181">
                  <c:v>1.5259357633496959</c:v>
                </c:pt>
                <c:pt idx="1182">
                  <c:v>1.5234797832568161</c:v>
                </c:pt>
                <c:pt idx="1183">
                  <c:v>1.5056673046421529</c:v>
                </c:pt>
                <c:pt idx="1184">
                  <c:v>1.5020420442736659</c:v>
                </c:pt>
                <c:pt idx="1185">
                  <c:v>1.5018257533200381</c:v>
                </c:pt>
                <c:pt idx="1186">
                  <c:v>1.502822231872359</c:v>
                </c:pt>
                <c:pt idx="1187">
                  <c:v>1.468191955567705</c:v>
                </c:pt>
                <c:pt idx="1188">
                  <c:v>1.50184012513359</c:v>
                </c:pt>
                <c:pt idx="1189">
                  <c:v>1.50649567427852</c:v>
                </c:pt>
                <c:pt idx="1190">
                  <c:v>1.5198614811278459</c:v>
                </c:pt>
                <c:pt idx="1191">
                  <c:v>1.5427620462525029</c:v>
                </c:pt>
                <c:pt idx="1192">
                  <c:v>1.520569921404169</c:v>
                </c:pt>
                <c:pt idx="1193">
                  <c:v>1.4791774723585589</c:v>
                </c:pt>
                <c:pt idx="1194">
                  <c:v>1.5043822355420191</c:v>
                </c:pt>
                <c:pt idx="1195">
                  <c:v>1.4877486112258509</c:v>
                </c:pt>
                <c:pt idx="1196">
                  <c:v>1.4723755585204961</c:v>
                </c:pt>
                <c:pt idx="1197">
                  <c:v>1.45561306708586</c:v>
                </c:pt>
                <c:pt idx="1198">
                  <c:v>1.4029356690058019</c:v>
                </c:pt>
                <c:pt idx="1199">
                  <c:v>1.399711929372679</c:v>
                </c:pt>
                <c:pt idx="1200">
                  <c:v>1.394719180686091</c:v>
                </c:pt>
                <c:pt idx="1201">
                  <c:v>1.387472312032507</c:v>
                </c:pt>
                <c:pt idx="1202">
                  <c:v>1.3943827896334799</c:v>
                </c:pt>
                <c:pt idx="1203">
                  <c:v>1.376125699310714</c:v>
                </c:pt>
                <c:pt idx="1204">
                  <c:v>1.3990998350285351</c:v>
                </c:pt>
                <c:pt idx="1205">
                  <c:v>1.41632599587172</c:v>
                </c:pt>
                <c:pt idx="1206">
                  <c:v>1.415177123766868</c:v>
                </c:pt>
                <c:pt idx="1207">
                  <c:v>1.420838623018494</c:v>
                </c:pt>
                <c:pt idx="1208">
                  <c:v>1.4211486544510019</c:v>
                </c:pt>
                <c:pt idx="1209">
                  <c:v>1.4153993420346</c:v>
                </c:pt>
                <c:pt idx="1210">
                  <c:v>1.418281523360523</c:v>
                </c:pt>
                <c:pt idx="1211">
                  <c:v>1.433217325269287</c:v>
                </c:pt>
                <c:pt idx="1212">
                  <c:v>1.4272133688875619</c:v>
                </c:pt>
                <c:pt idx="1213">
                  <c:v>1.445917579051619</c:v>
                </c:pt>
                <c:pt idx="1214">
                  <c:v>1.4433897650717571</c:v>
                </c:pt>
                <c:pt idx="1215">
                  <c:v>1.446978384671183</c:v>
                </c:pt>
                <c:pt idx="1216">
                  <c:v>1.449063685032006</c:v>
                </c:pt>
                <c:pt idx="1217">
                  <c:v>1.4436905214454381</c:v>
                </c:pt>
                <c:pt idx="1218">
                  <c:v>1.458822513829058</c:v>
                </c:pt>
                <c:pt idx="1219">
                  <c:v>1.4533120634982359</c:v>
                </c:pt>
                <c:pt idx="1220">
                  <c:v>1.456576317532797</c:v>
                </c:pt>
                <c:pt idx="1221">
                  <c:v>1.4738812446659979</c:v>
                </c:pt>
                <c:pt idx="1222">
                  <c:v>1.4789727966391311</c:v>
                </c:pt>
                <c:pt idx="1223">
                  <c:v>1.4652520485894589</c:v>
                </c:pt>
                <c:pt idx="1224">
                  <c:v>1.4746173088329779</c:v>
                </c:pt>
                <c:pt idx="1225">
                  <c:v>1.472116099723831</c:v>
                </c:pt>
                <c:pt idx="1226">
                  <c:v>1.4694821423462601</c:v>
                </c:pt>
                <c:pt idx="1227">
                  <c:v>1.480473828843486</c:v>
                </c:pt>
                <c:pt idx="1228">
                  <c:v>1.488606733955034</c:v>
                </c:pt>
                <c:pt idx="1229">
                  <c:v>1.495703796962117</c:v>
                </c:pt>
                <c:pt idx="1230">
                  <c:v>1.505290744000604</c:v>
                </c:pt>
                <c:pt idx="1231">
                  <c:v>1.504047166019308</c:v>
                </c:pt>
                <c:pt idx="1232">
                  <c:v>1.5031163921997299</c:v>
                </c:pt>
                <c:pt idx="1233">
                  <c:v>1.511997612810364</c:v>
                </c:pt>
                <c:pt idx="1234">
                  <c:v>1.513283729334544</c:v>
                </c:pt>
                <c:pt idx="1235">
                  <c:v>1.51244189468999</c:v>
                </c:pt>
                <c:pt idx="1236">
                  <c:v>1.5132848692555749</c:v>
                </c:pt>
                <c:pt idx="1237">
                  <c:v>1.500861751095989</c:v>
                </c:pt>
                <c:pt idx="1238">
                  <c:v>1.497336271980334</c:v>
                </c:pt>
                <c:pt idx="1239">
                  <c:v>1.510171899539259</c:v>
                </c:pt>
                <c:pt idx="1240">
                  <c:v>1.5182584780438799</c:v>
                </c:pt>
                <c:pt idx="1241">
                  <c:v>1.5193402966418961</c:v>
                </c:pt>
                <c:pt idx="1242">
                  <c:v>1.513663955445739</c:v>
                </c:pt>
                <c:pt idx="1243">
                  <c:v>1.482445371854481</c:v>
                </c:pt>
                <c:pt idx="1244">
                  <c:v>1.49144580963201</c:v>
                </c:pt>
                <c:pt idx="1245">
                  <c:v>1.4982444168110891</c:v>
                </c:pt>
                <c:pt idx="1246">
                  <c:v>1.494347977314598</c:v>
                </c:pt>
                <c:pt idx="1247">
                  <c:v>1.4986968477222891</c:v>
                </c:pt>
                <c:pt idx="1248">
                  <c:v>1.498651546934104</c:v>
                </c:pt>
                <c:pt idx="1249">
                  <c:v>1.5262761931150519</c:v>
                </c:pt>
                <c:pt idx="1250">
                  <c:v>1.534446527236875</c:v>
                </c:pt>
                <c:pt idx="1251">
                  <c:v>1.5354765807450319</c:v>
                </c:pt>
                <c:pt idx="1252">
                  <c:v>1.534314715378905</c:v>
                </c:pt>
                <c:pt idx="1253">
                  <c:v>1.5429045513711119</c:v>
                </c:pt>
                <c:pt idx="1254">
                  <c:v>1.545946706659</c:v>
                </c:pt>
                <c:pt idx="1255">
                  <c:v>1.5542672577914349</c:v>
                </c:pt>
                <c:pt idx="1256">
                  <c:v>1.5485591043492111</c:v>
                </c:pt>
                <c:pt idx="1257">
                  <c:v>1.5327828069341489</c:v>
                </c:pt>
                <c:pt idx="1258">
                  <c:v>1.53904149656018</c:v>
                </c:pt>
                <c:pt idx="1259">
                  <c:v>1.5165625402034111</c:v>
                </c:pt>
                <c:pt idx="1260">
                  <c:v>1.532795774290092</c:v>
                </c:pt>
                <c:pt idx="1261">
                  <c:v>1.535385043816579</c:v>
                </c:pt>
                <c:pt idx="1262">
                  <c:v>1.5404140094567469</c:v>
                </c:pt>
                <c:pt idx="1263">
                  <c:v>1.5510421534735399</c:v>
                </c:pt>
                <c:pt idx="1264">
                  <c:v>1.550450492025722</c:v>
                </c:pt>
                <c:pt idx="1265">
                  <c:v>1.5528453069750521</c:v>
                </c:pt>
                <c:pt idx="1266">
                  <c:v>1.567390504679951</c:v>
                </c:pt>
                <c:pt idx="1267">
                  <c:v>1.5589190978584291</c:v>
                </c:pt>
                <c:pt idx="1268">
                  <c:v>1.563784920858267</c:v>
                </c:pt>
                <c:pt idx="1269">
                  <c:v>1.5934856025025661</c:v>
                </c:pt>
                <c:pt idx="1270">
                  <c:v>1.623778912346231</c:v>
                </c:pt>
                <c:pt idx="1271">
                  <c:v>1.6528835895532781</c:v>
                </c:pt>
                <c:pt idx="1272">
                  <c:v>1.689397780531771</c:v>
                </c:pt>
                <c:pt idx="1273">
                  <c:v>1.684660300994046</c:v>
                </c:pt>
                <c:pt idx="1274">
                  <c:v>1.693705051176998</c:v>
                </c:pt>
                <c:pt idx="1275">
                  <c:v>1.698596363351246</c:v>
                </c:pt>
                <c:pt idx="1276">
                  <c:v>1.6701831382354371</c:v>
                </c:pt>
                <c:pt idx="1277">
                  <c:v>1.6897665111244631</c:v>
                </c:pt>
                <c:pt idx="1278">
                  <c:v>1.67985290561226</c:v>
                </c:pt>
                <c:pt idx="1279">
                  <c:v>1.671321407059337</c:v>
                </c:pt>
                <c:pt idx="1280">
                  <c:v>1.6182416333784659</c:v>
                </c:pt>
                <c:pt idx="1281">
                  <c:v>1.629130411622453</c:v>
                </c:pt>
                <c:pt idx="1282">
                  <c:v>1.6623363250339249</c:v>
                </c:pt>
                <c:pt idx="1283">
                  <c:v>1.6640040845708679</c:v>
                </c:pt>
                <c:pt idx="1284">
                  <c:v>1.667194464024232</c:v>
                </c:pt>
                <c:pt idx="1285">
                  <c:v>1.664035367192952</c:v>
                </c:pt>
                <c:pt idx="1286">
                  <c:v>1.6160667571724341</c:v>
                </c:pt>
                <c:pt idx="1287">
                  <c:v>1.6216051853001039</c:v>
                </c:pt>
                <c:pt idx="1288">
                  <c:v>1.6280070265026081</c:v>
                </c:pt>
                <c:pt idx="1289">
                  <c:v>1.653774574855734</c:v>
                </c:pt>
                <c:pt idx="1290">
                  <c:v>1.647982642562994</c:v>
                </c:pt>
                <c:pt idx="1291">
                  <c:v>1.6495598983511699</c:v>
                </c:pt>
                <c:pt idx="1292">
                  <c:v>1.6661228921875131</c:v>
                </c:pt>
                <c:pt idx="1293">
                  <c:v>1.6787730323357839</c:v>
                </c:pt>
                <c:pt idx="1294">
                  <c:v>1.670377701187346</c:v>
                </c:pt>
                <c:pt idx="1295">
                  <c:v>1.6705907033828371</c:v>
                </c:pt>
                <c:pt idx="1296">
                  <c:v>1.6608587390578891</c:v>
                </c:pt>
                <c:pt idx="1297">
                  <c:v>1.6721837860393609</c:v>
                </c:pt>
                <c:pt idx="1298">
                  <c:v>1.6616459266511561</c:v>
                </c:pt>
                <c:pt idx="1299">
                  <c:v>1.6596176219308469</c:v>
                </c:pt>
                <c:pt idx="1300">
                  <c:v>1.653472481020102</c:v>
                </c:pt>
                <c:pt idx="1301">
                  <c:v>1.681281856435944</c:v>
                </c:pt>
                <c:pt idx="1302">
                  <c:v>1.7097721608886709</c:v>
                </c:pt>
                <c:pt idx="1303">
                  <c:v>1.7073732382173901</c:v>
                </c:pt>
                <c:pt idx="1304">
                  <c:v>1.689080688187151</c:v>
                </c:pt>
                <c:pt idx="1305">
                  <c:v>1.67942475776989</c:v>
                </c:pt>
                <c:pt idx="1306">
                  <c:v>1.6841312846586649</c:v>
                </c:pt>
                <c:pt idx="1307">
                  <c:v>1.684684281470608</c:v>
                </c:pt>
                <c:pt idx="1308">
                  <c:v>1.6937826928705759</c:v>
                </c:pt>
                <c:pt idx="1309">
                  <c:v>1.6794619130792301</c:v>
                </c:pt>
                <c:pt idx="1310">
                  <c:v>1.6874059722505039</c:v>
                </c:pt>
                <c:pt idx="1311">
                  <c:v>1.717700995152404</c:v>
                </c:pt>
                <c:pt idx="1312">
                  <c:v>1.704755710750008</c:v>
                </c:pt>
                <c:pt idx="1313">
                  <c:v>1.712401849136761</c:v>
                </c:pt>
                <c:pt idx="1314">
                  <c:v>1.70715625341142</c:v>
                </c:pt>
                <c:pt idx="1315">
                  <c:v>1.706215094977255</c:v>
                </c:pt>
                <c:pt idx="1316">
                  <c:v>1.6934789308342111</c:v>
                </c:pt>
                <c:pt idx="1317">
                  <c:v>1.671315676418943</c:v>
                </c:pt>
                <c:pt idx="1318">
                  <c:v>1.689243832626018</c:v>
                </c:pt>
                <c:pt idx="1319">
                  <c:v>1.665588216705542</c:v>
                </c:pt>
                <c:pt idx="1320">
                  <c:v>1.6744245200076</c:v>
                </c:pt>
                <c:pt idx="1321">
                  <c:v>1.6827034199008579</c:v>
                </c:pt>
                <c:pt idx="1322">
                  <c:v>1.6947051121226979</c:v>
                </c:pt>
                <c:pt idx="1323">
                  <c:v>1.703147714332139</c:v>
                </c:pt>
                <c:pt idx="1324">
                  <c:v>1.6982866221035291</c:v>
                </c:pt>
                <c:pt idx="1325">
                  <c:v>1.6876926620140089</c:v>
                </c:pt>
                <c:pt idx="1326">
                  <c:v>1.702419827323769</c:v>
                </c:pt>
                <c:pt idx="1327">
                  <c:v>1.686920260183568</c:v>
                </c:pt>
                <c:pt idx="1328">
                  <c:v>1.671949000871918</c:v>
                </c:pt>
                <c:pt idx="1329">
                  <c:v>1.670991552716744</c:v>
                </c:pt>
                <c:pt idx="1330">
                  <c:v>1.6528084166606489</c:v>
                </c:pt>
                <c:pt idx="1331">
                  <c:v>1.660187854081645</c:v>
                </c:pt>
                <c:pt idx="1332">
                  <c:v>1.6677220645566631</c:v>
                </c:pt>
                <c:pt idx="1333">
                  <c:v>1.6657555127006181</c:v>
                </c:pt>
                <c:pt idx="1334">
                  <c:v>1.656530027466893</c:v>
                </c:pt>
                <c:pt idx="1335">
                  <c:v>1.683845863654726</c:v>
                </c:pt>
                <c:pt idx="1336">
                  <c:v>1.726313912720844</c:v>
                </c:pt>
                <c:pt idx="1337">
                  <c:v>1.7257562510960009</c:v>
                </c:pt>
                <c:pt idx="1338">
                  <c:v>1.722341660561262</c:v>
                </c:pt>
                <c:pt idx="1339">
                  <c:v>1.723498380659761</c:v>
                </c:pt>
                <c:pt idx="1340">
                  <c:v>1.727415411617421</c:v>
                </c:pt>
                <c:pt idx="1341">
                  <c:v>1.7168193593313801</c:v>
                </c:pt>
                <c:pt idx="1342">
                  <c:v>1.720789391058235</c:v>
                </c:pt>
                <c:pt idx="1343">
                  <c:v>1.728047920941592</c:v>
                </c:pt>
                <c:pt idx="1344">
                  <c:v>1.725590030475243</c:v>
                </c:pt>
                <c:pt idx="1345">
                  <c:v>1.7217835280780209</c:v>
                </c:pt>
                <c:pt idx="1346">
                  <c:v>1.7024170629359929</c:v>
                </c:pt>
                <c:pt idx="1347">
                  <c:v>1.7011794791643831</c:v>
                </c:pt>
                <c:pt idx="1348">
                  <c:v>1.709508686872331</c:v>
                </c:pt>
                <c:pt idx="1349">
                  <c:v>1.717617120332932</c:v>
                </c:pt>
                <c:pt idx="1350">
                  <c:v>1.697162964264314</c:v>
                </c:pt>
                <c:pt idx="1351">
                  <c:v>1.693373953964173</c:v>
                </c:pt>
                <c:pt idx="1352">
                  <c:v>1.707206374845897</c:v>
                </c:pt>
                <c:pt idx="1353">
                  <c:v>1.7185072248775921</c:v>
                </c:pt>
                <c:pt idx="1354">
                  <c:v>1.7342507537037311</c:v>
                </c:pt>
                <c:pt idx="1355">
                  <c:v>1.731087783031334</c:v>
                </c:pt>
                <c:pt idx="1356">
                  <c:v>1.7526818290759341</c:v>
                </c:pt>
                <c:pt idx="1357">
                  <c:v>1.753110102561231</c:v>
                </c:pt>
                <c:pt idx="1358">
                  <c:v>1.7563107255740871</c:v>
                </c:pt>
                <c:pt idx="1359">
                  <c:v>1.749130841647992</c:v>
                </c:pt>
                <c:pt idx="1360">
                  <c:v>1.72557718237653</c:v>
                </c:pt>
                <c:pt idx="1361">
                  <c:v>1.744598853511609</c:v>
                </c:pt>
                <c:pt idx="1362">
                  <c:v>1.744034998709683</c:v>
                </c:pt>
                <c:pt idx="1363">
                  <c:v>1.745420822508353</c:v>
                </c:pt>
                <c:pt idx="1364">
                  <c:v>1.7558444627333289</c:v>
                </c:pt>
                <c:pt idx="1365">
                  <c:v>1.7541039899452651</c:v>
                </c:pt>
                <c:pt idx="1366">
                  <c:v>1.7707730260621219</c:v>
                </c:pt>
                <c:pt idx="1367">
                  <c:v>1.763420910147756</c:v>
                </c:pt>
                <c:pt idx="1368">
                  <c:v>1.7529196167313841</c:v>
                </c:pt>
                <c:pt idx="1369">
                  <c:v>1.7654754542553459</c:v>
                </c:pt>
                <c:pt idx="1370">
                  <c:v>1.7883295890155479</c:v>
                </c:pt>
                <c:pt idx="1371">
                  <c:v>1.776740332904295</c:v>
                </c:pt>
                <c:pt idx="1372">
                  <c:v>1.8025889548695659</c:v>
                </c:pt>
                <c:pt idx="1373">
                  <c:v>1.797833435508873</c:v>
                </c:pt>
                <c:pt idx="1374">
                  <c:v>1.7958885043964661</c:v>
                </c:pt>
                <c:pt idx="1375">
                  <c:v>1.8003413896939391</c:v>
                </c:pt>
                <c:pt idx="1376">
                  <c:v>1.790760622895907</c:v>
                </c:pt>
                <c:pt idx="1377">
                  <c:v>1.7869640302206471</c:v>
                </c:pt>
                <c:pt idx="1378">
                  <c:v>1.776086265748934</c:v>
                </c:pt>
                <c:pt idx="1379">
                  <c:v>1.771796320434025</c:v>
                </c:pt>
                <c:pt idx="1380">
                  <c:v>1.757654686249261</c:v>
                </c:pt>
                <c:pt idx="1381">
                  <c:v>1.774356094803651</c:v>
                </c:pt>
                <c:pt idx="1382">
                  <c:v>1.7770020600012799</c:v>
                </c:pt>
                <c:pt idx="1383">
                  <c:v>1.782125712845098</c:v>
                </c:pt>
                <c:pt idx="1384">
                  <c:v>1.801879328806604</c:v>
                </c:pt>
                <c:pt idx="1385">
                  <c:v>1.7883492995823771</c:v>
                </c:pt>
                <c:pt idx="1386">
                  <c:v>1.7908631975488309</c:v>
                </c:pt>
                <c:pt idx="1387">
                  <c:v>1.771899491603798</c:v>
                </c:pt>
                <c:pt idx="1388">
                  <c:v>1.7816432289526569</c:v>
                </c:pt>
                <c:pt idx="1389">
                  <c:v>1.781857465170126</c:v>
                </c:pt>
                <c:pt idx="1390">
                  <c:v>1.792644797003327</c:v>
                </c:pt>
                <c:pt idx="1391">
                  <c:v>1.795898224959491</c:v>
                </c:pt>
                <c:pt idx="1392">
                  <c:v>1.7940597992448011</c:v>
                </c:pt>
                <c:pt idx="1393">
                  <c:v>1.8121866679136409</c:v>
                </c:pt>
                <c:pt idx="1394">
                  <c:v>1.8331038251099121</c:v>
                </c:pt>
                <c:pt idx="1395">
                  <c:v>1.832596270929765</c:v>
                </c:pt>
                <c:pt idx="1396">
                  <c:v>1.845662963551205</c:v>
                </c:pt>
                <c:pt idx="1397">
                  <c:v>1.8645273940637701</c:v>
                </c:pt>
                <c:pt idx="1398">
                  <c:v>1.8850426991973099</c:v>
                </c:pt>
                <c:pt idx="1399">
                  <c:v>1.8789441272230529</c:v>
                </c:pt>
                <c:pt idx="1400">
                  <c:v>1.8768266477923901</c:v>
                </c:pt>
                <c:pt idx="1401">
                  <c:v>1.923180260487299</c:v>
                </c:pt>
                <c:pt idx="1402">
                  <c:v>1.9112239123375729</c:v>
                </c:pt>
                <c:pt idx="1403">
                  <c:v>1.8876795198003791</c:v>
                </c:pt>
                <c:pt idx="1404">
                  <c:v>1.8897232659760661</c:v>
                </c:pt>
                <c:pt idx="1405">
                  <c:v>1.9045246279980079</c:v>
                </c:pt>
                <c:pt idx="1406">
                  <c:v>1.89264459553529</c:v>
                </c:pt>
                <c:pt idx="1407">
                  <c:v>1.892977152597509</c:v>
                </c:pt>
                <c:pt idx="1408">
                  <c:v>1.90344662835615</c:v>
                </c:pt>
                <c:pt idx="1409">
                  <c:v>1.9045645443785639</c:v>
                </c:pt>
                <c:pt idx="1410">
                  <c:v>1.9187011065208479</c:v>
                </c:pt>
                <c:pt idx="1411">
                  <c:v>1.8908552078403851</c:v>
                </c:pt>
                <c:pt idx="1412">
                  <c:v>1.892349582267016</c:v>
                </c:pt>
                <c:pt idx="1413">
                  <c:v>1.865994830383725</c:v>
                </c:pt>
                <c:pt idx="1414">
                  <c:v>1.8565339246512369</c:v>
                </c:pt>
                <c:pt idx="1415">
                  <c:v>1.8659608513920991</c:v>
                </c:pt>
                <c:pt idx="1416">
                  <c:v>1.873756119418938</c:v>
                </c:pt>
                <c:pt idx="1417">
                  <c:v>1.8808767081566971</c:v>
                </c:pt>
                <c:pt idx="1418">
                  <c:v>1.8884579699632451</c:v>
                </c:pt>
                <c:pt idx="1419">
                  <c:v>1.9081371532118541</c:v>
                </c:pt>
                <c:pt idx="1420">
                  <c:v>1.9195093575766</c:v>
                </c:pt>
                <c:pt idx="1421">
                  <c:v>1.9469153546038991</c:v>
                </c:pt>
                <c:pt idx="1422">
                  <c:v>1.9727951637258201</c:v>
                </c:pt>
                <c:pt idx="1423">
                  <c:v>1.9697366612820559</c:v>
                </c:pt>
                <c:pt idx="1424">
                  <c:v>1.9735196002759949</c:v>
                </c:pt>
                <c:pt idx="1425">
                  <c:v>1.929729875085382</c:v>
                </c:pt>
                <c:pt idx="1426">
                  <c:v>1.9339275421149571</c:v>
                </c:pt>
                <c:pt idx="1427">
                  <c:v>1.899433715905789</c:v>
                </c:pt>
                <c:pt idx="1428">
                  <c:v>1.885810742162028</c:v>
                </c:pt>
                <c:pt idx="1429">
                  <c:v>1.846934498607407</c:v>
                </c:pt>
                <c:pt idx="1430">
                  <c:v>1.8581897330508279</c:v>
                </c:pt>
                <c:pt idx="1431">
                  <c:v>1.829133579321744</c:v>
                </c:pt>
                <c:pt idx="1432">
                  <c:v>1.8688736378428581</c:v>
                </c:pt>
                <c:pt idx="1433">
                  <c:v>1.826725755028314</c:v>
                </c:pt>
                <c:pt idx="1434">
                  <c:v>1.8204853680337629</c:v>
                </c:pt>
                <c:pt idx="1435">
                  <c:v>1.765311811090452</c:v>
                </c:pt>
                <c:pt idx="1436">
                  <c:v>1.7473329594706171</c:v>
                </c:pt>
                <c:pt idx="1437">
                  <c:v>1.7544342918519149</c:v>
                </c:pt>
                <c:pt idx="1438">
                  <c:v>1.794351591619594</c:v>
                </c:pt>
                <c:pt idx="1439">
                  <c:v>1.7925176306388839</c:v>
                </c:pt>
                <c:pt idx="1440">
                  <c:v>1.769786299100448</c:v>
                </c:pt>
                <c:pt idx="1441">
                  <c:v>1.778001975450652</c:v>
                </c:pt>
                <c:pt idx="1442">
                  <c:v>1.7746743233088511</c:v>
                </c:pt>
                <c:pt idx="1443">
                  <c:v>1.7861542657751659</c:v>
                </c:pt>
                <c:pt idx="1444">
                  <c:v>1.7556766706458531</c:v>
                </c:pt>
                <c:pt idx="1445">
                  <c:v>1.7697512693334909</c:v>
                </c:pt>
                <c:pt idx="1446">
                  <c:v>1.7673404199099869</c:v>
                </c:pt>
                <c:pt idx="1447">
                  <c:v>1.751948908726352</c:v>
                </c:pt>
                <c:pt idx="1448">
                  <c:v>1.748812648427015</c:v>
                </c:pt>
                <c:pt idx="1449">
                  <c:v>1.7725400328362031</c:v>
                </c:pt>
                <c:pt idx="1450">
                  <c:v>1.773302951603295</c:v>
                </c:pt>
                <c:pt idx="1451">
                  <c:v>1.789175422749542</c:v>
                </c:pt>
                <c:pt idx="1452">
                  <c:v>1.776108074347329</c:v>
                </c:pt>
                <c:pt idx="1453">
                  <c:v>1.7957704520439799</c:v>
                </c:pt>
                <c:pt idx="1454">
                  <c:v>1.8079048189312079</c:v>
                </c:pt>
                <c:pt idx="1455">
                  <c:v>1.7957538037996981</c:v>
                </c:pt>
                <c:pt idx="1456">
                  <c:v>1.7838995629737431</c:v>
                </c:pt>
                <c:pt idx="1457">
                  <c:v>1.793580176862031</c:v>
                </c:pt>
                <c:pt idx="1458">
                  <c:v>1.7712017971566461</c:v>
                </c:pt>
                <c:pt idx="1459">
                  <c:v>1.7606539973274089</c:v>
                </c:pt>
                <c:pt idx="1460">
                  <c:v>1.754456872856949</c:v>
                </c:pt>
                <c:pt idx="1461">
                  <c:v>1.755689197870824</c:v>
                </c:pt>
                <c:pt idx="1462">
                  <c:v>1.7410231852747</c:v>
                </c:pt>
                <c:pt idx="1463">
                  <c:v>1.7442577408802731</c:v>
                </c:pt>
                <c:pt idx="1464">
                  <c:v>1.774113625135179</c:v>
                </c:pt>
                <c:pt idx="1465">
                  <c:v>1.7713428234530111</c:v>
                </c:pt>
                <c:pt idx="1466">
                  <c:v>1.771980446677822</c:v>
                </c:pt>
                <c:pt idx="1467">
                  <c:v>1.7634729504602531</c:v>
                </c:pt>
                <c:pt idx="1468">
                  <c:v>1.7784544988232329</c:v>
                </c:pt>
                <c:pt idx="1469">
                  <c:v>1.75619318167395</c:v>
                </c:pt>
                <c:pt idx="1470">
                  <c:v>1.7613869286902399</c:v>
                </c:pt>
                <c:pt idx="1471">
                  <c:v>1.7621552217356939</c:v>
                </c:pt>
                <c:pt idx="1472">
                  <c:v>1.781914037706686</c:v>
                </c:pt>
                <c:pt idx="1473">
                  <c:v>1.768741824097068</c:v>
                </c:pt>
                <c:pt idx="1474">
                  <c:v>1.754984164257493</c:v>
                </c:pt>
                <c:pt idx="1475">
                  <c:v>1.735294572216324</c:v>
                </c:pt>
                <c:pt idx="1476">
                  <c:v>1.7359801735059901</c:v>
                </c:pt>
                <c:pt idx="1477">
                  <c:v>1.7502224238563719</c:v>
                </c:pt>
                <c:pt idx="1478">
                  <c:v>1.756008158433028</c:v>
                </c:pt>
                <c:pt idx="1479">
                  <c:v>1.7423487100389221</c:v>
                </c:pt>
                <c:pt idx="1480">
                  <c:v>1.7821586903539841</c:v>
                </c:pt>
                <c:pt idx="1481">
                  <c:v>1.795070323885696</c:v>
                </c:pt>
                <c:pt idx="1482">
                  <c:v>1.793706456448124</c:v>
                </c:pt>
                <c:pt idx="1483">
                  <c:v>1.786854758404361</c:v>
                </c:pt>
                <c:pt idx="1484">
                  <c:v>1.7900533353993779</c:v>
                </c:pt>
                <c:pt idx="1485">
                  <c:v>1.779171474323916</c:v>
                </c:pt>
                <c:pt idx="1486">
                  <c:v>1.7872214400468289</c:v>
                </c:pt>
                <c:pt idx="1487">
                  <c:v>1.836935149365146</c:v>
                </c:pt>
                <c:pt idx="1488">
                  <c:v>1.8396214439627021</c:v>
                </c:pt>
                <c:pt idx="1489">
                  <c:v>1.843073523197563</c:v>
                </c:pt>
                <c:pt idx="1490">
                  <c:v>1.840305447785638</c:v>
                </c:pt>
                <c:pt idx="1491">
                  <c:v>1.837116560025895</c:v>
                </c:pt>
                <c:pt idx="1492">
                  <c:v>1.8367793494340741</c:v>
                </c:pt>
                <c:pt idx="1493">
                  <c:v>1.8302849634689471</c:v>
                </c:pt>
                <c:pt idx="1494">
                  <c:v>1.819459748095787</c:v>
                </c:pt>
                <c:pt idx="1495">
                  <c:v>1.8282810921810759</c:v>
                </c:pt>
                <c:pt idx="1496">
                  <c:v>1.8249951900040551</c:v>
                </c:pt>
                <c:pt idx="1497">
                  <c:v>1.8168055747514931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99-4EA3-B0BC-27AAE4F29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769399"/>
        <c:axId val="83775959"/>
      </c:lineChart>
      <c:dateAx>
        <c:axId val="8376939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75959"/>
        <c:crosses val="autoZero"/>
        <c:auto val="1"/>
        <c:lblOffset val="100"/>
        <c:baseTimeUnit val="days"/>
      </c:dateAx>
      <c:valAx>
        <c:axId val="83775959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69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 dirty="0"/>
              <a:t>2016/01/04 - 2021/06/08</a:t>
            </a:r>
            <a:endParaRPr lang="zh-CN" alt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Sheet2!$A$2:$A$1500</c:f>
              <c:numCache>
                <c:formatCode>m/d/yyyy</c:formatCode>
                <c:ptCount val="1499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</c:numCache>
            </c:numRef>
          </c:cat>
          <c:val>
            <c:numRef>
              <c:f>Sheet2!$F$2:$F$1500</c:f>
              <c:numCache>
                <c:formatCode>General</c:formatCode>
                <c:ptCount val="1499"/>
                <c:pt idx="177">
                  <c:v>1</c:v>
                </c:pt>
                <c:pt idx="178">
                  <c:v>1.0035118525021949</c:v>
                </c:pt>
                <c:pt idx="179">
                  <c:v>1.0171202809482003</c:v>
                </c:pt>
                <c:pt idx="180">
                  <c:v>0.95566286215978935</c:v>
                </c:pt>
                <c:pt idx="181">
                  <c:v>0.97410008779631241</c:v>
                </c:pt>
                <c:pt idx="182">
                  <c:v>0.93283582089552231</c:v>
                </c:pt>
                <c:pt idx="183">
                  <c:v>0.93546971027216841</c:v>
                </c:pt>
                <c:pt idx="184">
                  <c:v>0.92712906057945565</c:v>
                </c:pt>
                <c:pt idx="185">
                  <c:v>0.93546971027216841</c:v>
                </c:pt>
                <c:pt idx="186">
                  <c:v>0.90869183494293226</c:v>
                </c:pt>
                <c:pt idx="187">
                  <c:v>0.90869183494293226</c:v>
                </c:pt>
                <c:pt idx="188">
                  <c:v>0.93503072870939419</c:v>
                </c:pt>
                <c:pt idx="189">
                  <c:v>0.91791044776119413</c:v>
                </c:pt>
                <c:pt idx="190">
                  <c:v>0.89683933274802452</c:v>
                </c:pt>
                <c:pt idx="191">
                  <c:v>0.90737489025460938</c:v>
                </c:pt>
                <c:pt idx="192">
                  <c:v>0.90649692712906049</c:v>
                </c:pt>
                <c:pt idx="193">
                  <c:v>0.85952589991220352</c:v>
                </c:pt>
                <c:pt idx="194">
                  <c:v>0.8590869183494293</c:v>
                </c:pt>
                <c:pt idx="195">
                  <c:v>0.84064969271290613</c:v>
                </c:pt>
                <c:pt idx="196">
                  <c:v>0.86698858647936783</c:v>
                </c:pt>
                <c:pt idx="197">
                  <c:v>0.85250219490781387</c:v>
                </c:pt>
                <c:pt idx="198">
                  <c:v>0.86698858647936783</c:v>
                </c:pt>
                <c:pt idx="199">
                  <c:v>0.85733099209833186</c:v>
                </c:pt>
                <c:pt idx="200">
                  <c:v>0.86830553116769083</c:v>
                </c:pt>
                <c:pt idx="201">
                  <c:v>0.86391571553994717</c:v>
                </c:pt>
                <c:pt idx="202">
                  <c:v>0.85557506584723442</c:v>
                </c:pt>
                <c:pt idx="203">
                  <c:v>0.87840210711150113</c:v>
                </c:pt>
                <c:pt idx="204">
                  <c:v>0.88366988586479356</c:v>
                </c:pt>
                <c:pt idx="205">
                  <c:v>0.88279192273924501</c:v>
                </c:pt>
                <c:pt idx="206">
                  <c:v>0.88059701492537301</c:v>
                </c:pt>
                <c:pt idx="207">
                  <c:v>0.9016681299385424</c:v>
                </c:pt>
                <c:pt idx="208">
                  <c:v>0.89113257243195765</c:v>
                </c:pt>
                <c:pt idx="209">
                  <c:v>0.89508340649692708</c:v>
                </c:pt>
                <c:pt idx="210">
                  <c:v>0.84986830553116766</c:v>
                </c:pt>
                <c:pt idx="211">
                  <c:v>0.85864793678665496</c:v>
                </c:pt>
                <c:pt idx="212">
                  <c:v>0.85030728709394199</c:v>
                </c:pt>
                <c:pt idx="213">
                  <c:v>0.86523266022827039</c:v>
                </c:pt>
                <c:pt idx="214">
                  <c:v>0.89947322212467073</c:v>
                </c:pt>
                <c:pt idx="215">
                  <c:v>0.90122914837576817</c:v>
                </c:pt>
                <c:pt idx="216">
                  <c:v>0.93151887620719909</c:v>
                </c:pt>
                <c:pt idx="217">
                  <c:v>0.92669007901668143</c:v>
                </c:pt>
                <c:pt idx="218">
                  <c:v>0.92844600526777887</c:v>
                </c:pt>
                <c:pt idx="219">
                  <c:v>0.92493415276558377</c:v>
                </c:pt>
                <c:pt idx="220">
                  <c:v>0.90386303775241439</c:v>
                </c:pt>
                <c:pt idx="221">
                  <c:v>0.90693590869183482</c:v>
                </c:pt>
                <c:pt idx="222">
                  <c:v>0.91132572431957848</c:v>
                </c:pt>
                <c:pt idx="223">
                  <c:v>0.92098331870061445</c:v>
                </c:pt>
                <c:pt idx="224">
                  <c:v>0.93722563652326585</c:v>
                </c:pt>
                <c:pt idx="225">
                  <c:v>0.93590869183494296</c:v>
                </c:pt>
                <c:pt idx="226">
                  <c:v>0.93942054433713773</c:v>
                </c:pt>
                <c:pt idx="227">
                  <c:v>0.96224758560140478</c:v>
                </c:pt>
                <c:pt idx="228">
                  <c:v>0.95215100965759436</c:v>
                </c:pt>
                <c:pt idx="229">
                  <c:v>0.95302897278314291</c:v>
                </c:pt>
                <c:pt idx="230">
                  <c:v>0.93942054433713773</c:v>
                </c:pt>
                <c:pt idx="231">
                  <c:v>0.94161545215100961</c:v>
                </c:pt>
                <c:pt idx="232">
                  <c:v>0.93107989464442487</c:v>
                </c:pt>
                <c:pt idx="233">
                  <c:v>0.92361720807726078</c:v>
                </c:pt>
                <c:pt idx="234">
                  <c:v>0.94732221246707626</c:v>
                </c:pt>
                <c:pt idx="235">
                  <c:v>0.9464442493415276</c:v>
                </c:pt>
                <c:pt idx="236">
                  <c:v>0.95039508340649692</c:v>
                </c:pt>
                <c:pt idx="237">
                  <c:v>0.95478489903424035</c:v>
                </c:pt>
                <c:pt idx="238">
                  <c:v>0.95039508340649692</c:v>
                </c:pt>
                <c:pt idx="239">
                  <c:v>0.9389815627743634</c:v>
                </c:pt>
                <c:pt idx="240">
                  <c:v>0.93239683933274808</c:v>
                </c:pt>
                <c:pt idx="241">
                  <c:v>0.94117647058823539</c:v>
                </c:pt>
                <c:pt idx="242">
                  <c:v>0.94029850746268639</c:v>
                </c:pt>
                <c:pt idx="243">
                  <c:v>0.95171202809482003</c:v>
                </c:pt>
                <c:pt idx="244">
                  <c:v>0.95434591747146613</c:v>
                </c:pt>
                <c:pt idx="245">
                  <c:v>0.95610184372256357</c:v>
                </c:pt>
                <c:pt idx="246">
                  <c:v>0.94556628621597882</c:v>
                </c:pt>
                <c:pt idx="247">
                  <c:v>0.94863915715539948</c:v>
                </c:pt>
                <c:pt idx="248">
                  <c:v>0.94293239683933283</c:v>
                </c:pt>
                <c:pt idx="249">
                  <c:v>0.94205443371378395</c:v>
                </c:pt>
                <c:pt idx="250">
                  <c:v>0.9464442493415276</c:v>
                </c:pt>
                <c:pt idx="251">
                  <c:v>0.94161545215100961</c:v>
                </c:pt>
                <c:pt idx="252">
                  <c:v>0.94468832309043016</c:v>
                </c:pt>
                <c:pt idx="253">
                  <c:v>0.94117647058823539</c:v>
                </c:pt>
                <c:pt idx="254">
                  <c:v>0.94029850746268639</c:v>
                </c:pt>
                <c:pt idx="255">
                  <c:v>0.93722563652326585</c:v>
                </c:pt>
                <c:pt idx="256">
                  <c:v>0.94776119402985071</c:v>
                </c:pt>
                <c:pt idx="257">
                  <c:v>0.94512730465320449</c:v>
                </c:pt>
                <c:pt idx="258">
                  <c:v>0.94424934152765572</c:v>
                </c:pt>
                <c:pt idx="259">
                  <c:v>0.92317822651448633</c:v>
                </c:pt>
                <c:pt idx="260">
                  <c:v>0.90913081650570682</c:v>
                </c:pt>
                <c:pt idx="261">
                  <c:v>0.90869183494293226</c:v>
                </c:pt>
                <c:pt idx="262">
                  <c:v>0.91176470588235292</c:v>
                </c:pt>
                <c:pt idx="263">
                  <c:v>0.91439859525899914</c:v>
                </c:pt>
                <c:pt idx="264">
                  <c:v>0.9126426690079017</c:v>
                </c:pt>
                <c:pt idx="265">
                  <c:v>0.91352063213345036</c:v>
                </c:pt>
                <c:pt idx="266">
                  <c:v>0.91176470588235292</c:v>
                </c:pt>
                <c:pt idx="267">
                  <c:v>0.91220368744512714</c:v>
                </c:pt>
                <c:pt idx="268">
                  <c:v>0.90956979806848104</c:v>
                </c:pt>
                <c:pt idx="269">
                  <c:v>0.91439859525899914</c:v>
                </c:pt>
                <c:pt idx="270">
                  <c:v>0.91483757682177347</c:v>
                </c:pt>
                <c:pt idx="271">
                  <c:v>0.90825285338015804</c:v>
                </c:pt>
                <c:pt idx="272">
                  <c:v>0.9104477611940297</c:v>
                </c:pt>
                <c:pt idx="273">
                  <c:v>0.9104477611940297</c:v>
                </c:pt>
                <c:pt idx="274">
                  <c:v>0.91220368744512714</c:v>
                </c:pt>
                <c:pt idx="275">
                  <c:v>0.91703248463564513</c:v>
                </c:pt>
                <c:pt idx="276">
                  <c:v>0.94820017559262504</c:v>
                </c:pt>
                <c:pt idx="277">
                  <c:v>0.94029850746268639</c:v>
                </c:pt>
                <c:pt idx="278">
                  <c:v>0.93942054433713773</c:v>
                </c:pt>
                <c:pt idx="279">
                  <c:v>0.94556628621597882</c:v>
                </c:pt>
                <c:pt idx="280">
                  <c:v>0.93985952589991217</c:v>
                </c:pt>
                <c:pt idx="281">
                  <c:v>0.94073748902546084</c:v>
                </c:pt>
                <c:pt idx="282">
                  <c:v>0.9389815627743634</c:v>
                </c:pt>
                <c:pt idx="283">
                  <c:v>0.91659350307287091</c:v>
                </c:pt>
                <c:pt idx="284">
                  <c:v>0.92230026338893756</c:v>
                </c:pt>
                <c:pt idx="285">
                  <c:v>0.92581211589113244</c:v>
                </c:pt>
                <c:pt idx="286">
                  <c:v>0.92273924495171189</c:v>
                </c:pt>
                <c:pt idx="287">
                  <c:v>0.92581211589113244</c:v>
                </c:pt>
                <c:pt idx="288">
                  <c:v>0.92800702370500432</c:v>
                </c:pt>
                <c:pt idx="289">
                  <c:v>0.92712906057945565</c:v>
                </c:pt>
                <c:pt idx="290">
                  <c:v>0.93239683933274808</c:v>
                </c:pt>
                <c:pt idx="291">
                  <c:v>0.92888498683055309</c:v>
                </c:pt>
                <c:pt idx="292">
                  <c:v>0.91747146619841957</c:v>
                </c:pt>
                <c:pt idx="293">
                  <c:v>0.92669007901668143</c:v>
                </c:pt>
                <c:pt idx="294">
                  <c:v>0.92932396839332743</c:v>
                </c:pt>
                <c:pt idx="295">
                  <c:v>0.93722563652326585</c:v>
                </c:pt>
                <c:pt idx="296">
                  <c:v>0.9376646180860404</c:v>
                </c:pt>
                <c:pt idx="297">
                  <c:v>0.94029850746268639</c:v>
                </c:pt>
                <c:pt idx="298">
                  <c:v>0.95566286215978935</c:v>
                </c:pt>
                <c:pt idx="299">
                  <c:v>0.95917471466198423</c:v>
                </c:pt>
                <c:pt idx="300">
                  <c:v>0.95873573309920979</c:v>
                </c:pt>
                <c:pt idx="301">
                  <c:v>0.96093064091308156</c:v>
                </c:pt>
                <c:pt idx="302">
                  <c:v>0.95566286215978935</c:v>
                </c:pt>
                <c:pt idx="303">
                  <c:v>0.96049165935030734</c:v>
                </c:pt>
                <c:pt idx="304">
                  <c:v>0.98024582967515361</c:v>
                </c:pt>
                <c:pt idx="305">
                  <c:v>0.98156277436347683</c:v>
                </c:pt>
                <c:pt idx="306">
                  <c:v>0.98024582967515361</c:v>
                </c:pt>
                <c:pt idx="307">
                  <c:v>0.98156277436347683</c:v>
                </c:pt>
                <c:pt idx="308">
                  <c:v>0.97805092186128173</c:v>
                </c:pt>
                <c:pt idx="309">
                  <c:v>0.97278314310798952</c:v>
                </c:pt>
                <c:pt idx="310">
                  <c:v>0.96971027216856887</c:v>
                </c:pt>
                <c:pt idx="311">
                  <c:v>0.97453906935908696</c:v>
                </c:pt>
                <c:pt idx="312">
                  <c:v>0.96575943810359965</c:v>
                </c:pt>
                <c:pt idx="313">
                  <c:v>0.96619841966637399</c:v>
                </c:pt>
                <c:pt idx="314">
                  <c:v>0.9776119402985074</c:v>
                </c:pt>
                <c:pt idx="315">
                  <c:v>0.97234416154521497</c:v>
                </c:pt>
                <c:pt idx="316">
                  <c:v>0.97058823529411753</c:v>
                </c:pt>
                <c:pt idx="317">
                  <c:v>0.96619841966637399</c:v>
                </c:pt>
                <c:pt idx="318">
                  <c:v>0.961369622475856</c:v>
                </c:pt>
                <c:pt idx="319">
                  <c:v>0.961369622475856</c:v>
                </c:pt>
                <c:pt idx="320">
                  <c:v>0.96049165935030734</c:v>
                </c:pt>
                <c:pt idx="321">
                  <c:v>0.95961369622475845</c:v>
                </c:pt>
                <c:pt idx="322">
                  <c:v>0.96356453028972766</c:v>
                </c:pt>
                <c:pt idx="323">
                  <c:v>0.96751536435469709</c:v>
                </c:pt>
                <c:pt idx="324">
                  <c:v>0.97497805092186129</c:v>
                </c:pt>
                <c:pt idx="325">
                  <c:v>0.97278314310798952</c:v>
                </c:pt>
                <c:pt idx="326">
                  <c:v>0.97585601404740996</c:v>
                </c:pt>
                <c:pt idx="327">
                  <c:v>0.99736611062335367</c:v>
                </c:pt>
                <c:pt idx="328">
                  <c:v>1.0254609306409128</c:v>
                </c:pt>
                <c:pt idx="329">
                  <c:v>1.0122914837576822</c:v>
                </c:pt>
                <c:pt idx="330">
                  <c:v>1.009657594381036</c:v>
                </c:pt>
                <c:pt idx="331">
                  <c:v>1.0052677787532922</c:v>
                </c:pt>
                <c:pt idx="332">
                  <c:v>1.0100965759438103</c:v>
                </c:pt>
                <c:pt idx="333">
                  <c:v>1.0039508340649692</c:v>
                </c:pt>
                <c:pt idx="334">
                  <c:v>1.0052677787532922</c:v>
                </c:pt>
                <c:pt idx="335">
                  <c:v>1.0008779631255487</c:v>
                </c:pt>
                <c:pt idx="336">
                  <c:v>0.99604916593503079</c:v>
                </c:pt>
                <c:pt idx="337">
                  <c:v>0.99517120280948201</c:v>
                </c:pt>
                <c:pt idx="338">
                  <c:v>0.99429323968393335</c:v>
                </c:pt>
                <c:pt idx="339">
                  <c:v>0.999122036874451</c:v>
                </c:pt>
                <c:pt idx="340">
                  <c:v>1.002633889376646</c:v>
                </c:pt>
                <c:pt idx="341">
                  <c:v>0.99561018437225624</c:v>
                </c:pt>
                <c:pt idx="342">
                  <c:v>1.0004389815627743</c:v>
                </c:pt>
                <c:pt idx="343">
                  <c:v>1.0008779631255487</c:v>
                </c:pt>
                <c:pt idx="344">
                  <c:v>1.0035118525021949</c:v>
                </c:pt>
                <c:pt idx="345">
                  <c:v>1.0052677787532922</c:v>
                </c:pt>
                <c:pt idx="346">
                  <c:v>1.0052677787532922</c:v>
                </c:pt>
                <c:pt idx="347">
                  <c:v>1.0008779631255487</c:v>
                </c:pt>
                <c:pt idx="348">
                  <c:v>0.9877085162423177</c:v>
                </c:pt>
                <c:pt idx="349">
                  <c:v>0.98419666374012282</c:v>
                </c:pt>
                <c:pt idx="350">
                  <c:v>0.97848990342405617</c:v>
                </c:pt>
                <c:pt idx="351">
                  <c:v>0.98419666374012282</c:v>
                </c:pt>
                <c:pt idx="352">
                  <c:v>0.98287971905179972</c:v>
                </c:pt>
                <c:pt idx="353">
                  <c:v>0.98463564530289704</c:v>
                </c:pt>
                <c:pt idx="354">
                  <c:v>0.98990342405618947</c:v>
                </c:pt>
                <c:pt idx="355">
                  <c:v>0.98726953467954348</c:v>
                </c:pt>
                <c:pt idx="356">
                  <c:v>0.97541703248463552</c:v>
                </c:pt>
                <c:pt idx="357">
                  <c:v>0.97848990342405617</c:v>
                </c:pt>
                <c:pt idx="358">
                  <c:v>0.97410008779631241</c:v>
                </c:pt>
                <c:pt idx="359">
                  <c:v>0.97892888498683039</c:v>
                </c:pt>
                <c:pt idx="360">
                  <c:v>0.98112379280070228</c:v>
                </c:pt>
                <c:pt idx="361">
                  <c:v>0.99297629499561013</c:v>
                </c:pt>
                <c:pt idx="362">
                  <c:v>0.99429323968393335</c:v>
                </c:pt>
                <c:pt idx="363">
                  <c:v>0.99078138718173836</c:v>
                </c:pt>
                <c:pt idx="364">
                  <c:v>0.99078138718173836</c:v>
                </c:pt>
                <c:pt idx="365">
                  <c:v>0.99473222124670757</c:v>
                </c:pt>
                <c:pt idx="366">
                  <c:v>0.9877085162423177</c:v>
                </c:pt>
                <c:pt idx="367">
                  <c:v>1.0017559262510973</c:v>
                </c:pt>
                <c:pt idx="368">
                  <c:v>1.0004389815627743</c:v>
                </c:pt>
                <c:pt idx="369">
                  <c:v>1.0008779631255487</c:v>
                </c:pt>
                <c:pt idx="370">
                  <c:v>1.0074626865671641</c:v>
                </c:pt>
                <c:pt idx="371">
                  <c:v>1.0201931518876206</c:v>
                </c:pt>
                <c:pt idx="372">
                  <c:v>1.0179982440737487</c:v>
                </c:pt>
                <c:pt idx="373">
                  <c:v>1.0144863915715541</c:v>
                </c:pt>
                <c:pt idx="374">
                  <c:v>1.0118525021949079</c:v>
                </c:pt>
                <c:pt idx="375">
                  <c:v>1.0127304653204563</c:v>
                </c:pt>
                <c:pt idx="376">
                  <c:v>1.0118525021949079</c:v>
                </c:pt>
                <c:pt idx="377">
                  <c:v>1.0166812993854257</c:v>
                </c:pt>
                <c:pt idx="378">
                  <c:v>1.009657594381036</c:v>
                </c:pt>
                <c:pt idx="379">
                  <c:v>1.0215100965759436</c:v>
                </c:pt>
                <c:pt idx="380">
                  <c:v>1.0201931518876206</c:v>
                </c:pt>
                <c:pt idx="381">
                  <c:v>1.0228270412642668</c:v>
                </c:pt>
                <c:pt idx="382">
                  <c:v>1.0263388937664617</c:v>
                </c:pt>
                <c:pt idx="383">
                  <c:v>1.0184372256365231</c:v>
                </c:pt>
                <c:pt idx="384">
                  <c:v>1.0289727831431079</c:v>
                </c:pt>
                <c:pt idx="385">
                  <c:v>1.0373134328358209</c:v>
                </c:pt>
                <c:pt idx="386">
                  <c:v>1.0421422300263388</c:v>
                </c:pt>
                <c:pt idx="387">
                  <c:v>1.0386303775241441</c:v>
                </c:pt>
                <c:pt idx="388">
                  <c:v>1.0364354697102722</c:v>
                </c:pt>
                <c:pt idx="389">
                  <c:v>1.0399473222124671</c:v>
                </c:pt>
                <c:pt idx="390">
                  <c:v>1.0373134328358209</c:v>
                </c:pt>
                <c:pt idx="391">
                  <c:v>1.0491659350307287</c:v>
                </c:pt>
                <c:pt idx="392">
                  <c:v>1.0570676031606672</c:v>
                </c:pt>
                <c:pt idx="393">
                  <c:v>1.0601404741000877</c:v>
                </c:pt>
                <c:pt idx="394">
                  <c:v>1.0645302897278313</c:v>
                </c:pt>
                <c:pt idx="395">
                  <c:v>1.0759438103599648</c:v>
                </c:pt>
                <c:pt idx="396">
                  <c:v>1.079894644424934</c:v>
                </c:pt>
                <c:pt idx="397">
                  <c:v>1.0737489025460929</c:v>
                </c:pt>
                <c:pt idx="398">
                  <c:v>1.0618964003511853</c:v>
                </c:pt>
                <c:pt idx="399">
                  <c:v>1.0680421422300261</c:v>
                </c:pt>
                <c:pt idx="400">
                  <c:v>1.060579455662862</c:v>
                </c:pt>
                <c:pt idx="401">
                  <c:v>1.0417032484635647</c:v>
                </c:pt>
                <c:pt idx="402">
                  <c:v>1.0395083406496926</c:v>
                </c:pt>
                <c:pt idx="403">
                  <c:v>1.0425812115891133</c:v>
                </c:pt>
                <c:pt idx="404">
                  <c:v>1.044776119402985</c:v>
                </c:pt>
                <c:pt idx="405">
                  <c:v>1.0592625109745388</c:v>
                </c:pt>
                <c:pt idx="406">
                  <c:v>1.0474100087796312</c:v>
                </c:pt>
                <c:pt idx="407">
                  <c:v>1.0408252853380158</c:v>
                </c:pt>
                <c:pt idx="408">
                  <c:v>1.0359964881474977</c:v>
                </c:pt>
                <c:pt idx="409">
                  <c:v>1.0131694468832309</c:v>
                </c:pt>
                <c:pt idx="410">
                  <c:v>1.0100965759438103</c:v>
                </c:pt>
                <c:pt idx="411">
                  <c:v>1.0065847234416154</c:v>
                </c:pt>
                <c:pt idx="412">
                  <c:v>1.001316944688323</c:v>
                </c:pt>
                <c:pt idx="413">
                  <c:v>1.0087796312554873</c:v>
                </c:pt>
                <c:pt idx="414">
                  <c:v>1.0061457418788409</c:v>
                </c:pt>
                <c:pt idx="415">
                  <c:v>1.0004389815627743</c:v>
                </c:pt>
                <c:pt idx="416">
                  <c:v>1.0087796312554873</c:v>
                </c:pt>
                <c:pt idx="417">
                  <c:v>1.0048287971905181</c:v>
                </c:pt>
                <c:pt idx="418">
                  <c:v>1</c:v>
                </c:pt>
                <c:pt idx="419">
                  <c:v>1</c:v>
                </c:pt>
                <c:pt idx="420">
                  <c:v>1.0039508340649692</c:v>
                </c:pt>
                <c:pt idx="421">
                  <c:v>1.0127304653204563</c:v>
                </c:pt>
                <c:pt idx="422">
                  <c:v>1.0206321334503949</c:v>
                </c:pt>
                <c:pt idx="423">
                  <c:v>1.0193151887620719</c:v>
                </c:pt>
                <c:pt idx="424">
                  <c:v>1.0158033362598771</c:v>
                </c:pt>
                <c:pt idx="425">
                  <c:v>1.0179982440737487</c:v>
                </c:pt>
                <c:pt idx="426">
                  <c:v>1.0153643546971027</c:v>
                </c:pt>
                <c:pt idx="427">
                  <c:v>1.010974539069359</c:v>
                </c:pt>
                <c:pt idx="428">
                  <c:v>1.0079016681299384</c:v>
                </c:pt>
                <c:pt idx="429">
                  <c:v>1.0140474100087795</c:v>
                </c:pt>
                <c:pt idx="430">
                  <c:v>1.026777875329236</c:v>
                </c:pt>
                <c:pt idx="431">
                  <c:v>1.0223880597014927</c:v>
                </c:pt>
                <c:pt idx="432">
                  <c:v>1.0289727831431079</c:v>
                </c:pt>
                <c:pt idx="433">
                  <c:v>1.0245829675153644</c:v>
                </c:pt>
                <c:pt idx="434">
                  <c:v>1.0311676909569798</c:v>
                </c:pt>
                <c:pt idx="435">
                  <c:v>1.0307287093942052</c:v>
                </c:pt>
                <c:pt idx="436">
                  <c:v>1.0333625987708515</c:v>
                </c:pt>
                <c:pt idx="437">
                  <c:v>1.0346795434591747</c:v>
                </c:pt>
                <c:pt idx="438">
                  <c:v>1.0386303775241441</c:v>
                </c:pt>
                <c:pt idx="439">
                  <c:v>1.0280948200175593</c:v>
                </c:pt>
                <c:pt idx="440">
                  <c:v>1.0285338015803336</c:v>
                </c:pt>
                <c:pt idx="441">
                  <c:v>1.0250219490781387</c:v>
                </c:pt>
                <c:pt idx="442">
                  <c:v>1.0307287093942052</c:v>
                </c:pt>
                <c:pt idx="443">
                  <c:v>1.0333625987708515</c:v>
                </c:pt>
                <c:pt idx="444">
                  <c:v>1.0386303775241441</c:v>
                </c:pt>
                <c:pt idx="445">
                  <c:v>1.0438981562774363</c:v>
                </c:pt>
                <c:pt idx="446">
                  <c:v>1.0403863037752414</c:v>
                </c:pt>
                <c:pt idx="447">
                  <c:v>1.0399473222124671</c:v>
                </c:pt>
                <c:pt idx="448">
                  <c:v>1.0412642669007901</c:v>
                </c:pt>
                <c:pt idx="449">
                  <c:v>1.0364354697102722</c:v>
                </c:pt>
                <c:pt idx="450">
                  <c:v>1.0513608428446006</c:v>
                </c:pt>
                <c:pt idx="451">
                  <c:v>1.0504828797190515</c:v>
                </c:pt>
                <c:pt idx="452">
                  <c:v>1.0517998244073747</c:v>
                </c:pt>
                <c:pt idx="453">
                  <c:v>1.0478489903424055</c:v>
                </c:pt>
                <c:pt idx="454">
                  <c:v>1.0469710272168566</c:v>
                </c:pt>
                <c:pt idx="455">
                  <c:v>1.0390693590869182</c:v>
                </c:pt>
                <c:pt idx="456">
                  <c:v>1.0395083406496926</c:v>
                </c:pt>
                <c:pt idx="457">
                  <c:v>1.0395083406496926</c:v>
                </c:pt>
                <c:pt idx="458">
                  <c:v>1.0329236172080773</c:v>
                </c:pt>
                <c:pt idx="459">
                  <c:v>1.0285338015803336</c:v>
                </c:pt>
                <c:pt idx="460">
                  <c:v>1.0311676909569798</c:v>
                </c:pt>
                <c:pt idx="461">
                  <c:v>1.0333625987708515</c:v>
                </c:pt>
                <c:pt idx="462">
                  <c:v>1.033801580333626</c:v>
                </c:pt>
                <c:pt idx="463">
                  <c:v>1.0285338015803336</c:v>
                </c:pt>
                <c:pt idx="464">
                  <c:v>1.0250219490781387</c:v>
                </c:pt>
                <c:pt idx="465">
                  <c:v>1.033801580333626</c:v>
                </c:pt>
                <c:pt idx="466">
                  <c:v>1.0320456540825285</c:v>
                </c:pt>
                <c:pt idx="467">
                  <c:v>1.0333625987708515</c:v>
                </c:pt>
                <c:pt idx="468">
                  <c:v>1.0399473222124671</c:v>
                </c:pt>
                <c:pt idx="469">
                  <c:v>1.0285338015803336</c:v>
                </c:pt>
                <c:pt idx="470">
                  <c:v>1.0302897278314309</c:v>
                </c:pt>
                <c:pt idx="471">
                  <c:v>1.0329236172080773</c:v>
                </c:pt>
                <c:pt idx="472">
                  <c:v>1.0254609306409128</c:v>
                </c:pt>
                <c:pt idx="473">
                  <c:v>1.0289727831431079</c:v>
                </c:pt>
                <c:pt idx="474">
                  <c:v>1.0377524143985952</c:v>
                </c:pt>
                <c:pt idx="475">
                  <c:v>1.0359964881474977</c:v>
                </c:pt>
                <c:pt idx="476">
                  <c:v>1.0333625987708515</c:v>
                </c:pt>
                <c:pt idx="477">
                  <c:v>1.0324846356453028</c:v>
                </c:pt>
                <c:pt idx="478">
                  <c:v>1.0285338015803336</c:v>
                </c:pt>
                <c:pt idx="479">
                  <c:v>1.0342405618964001</c:v>
                </c:pt>
                <c:pt idx="480">
                  <c:v>1.0456540825285339</c:v>
                </c:pt>
                <c:pt idx="481">
                  <c:v>1.0465320456540823</c:v>
                </c:pt>
                <c:pt idx="482">
                  <c:v>1.0465320456540823</c:v>
                </c:pt>
                <c:pt idx="483">
                  <c:v>1.043459174714662</c:v>
                </c:pt>
                <c:pt idx="484">
                  <c:v>1.0438981562774363</c:v>
                </c:pt>
                <c:pt idx="485">
                  <c:v>1.0421422300263388</c:v>
                </c:pt>
                <c:pt idx="486">
                  <c:v>1.0390693590869182</c:v>
                </c:pt>
                <c:pt idx="487">
                  <c:v>1.0316066725197541</c:v>
                </c:pt>
                <c:pt idx="488">
                  <c:v>1.0329236172080773</c:v>
                </c:pt>
                <c:pt idx="489">
                  <c:v>1.0263388937664617</c:v>
                </c:pt>
                <c:pt idx="490">
                  <c:v>1.0193151887620719</c:v>
                </c:pt>
                <c:pt idx="491">
                  <c:v>1.0232660228270412</c:v>
                </c:pt>
                <c:pt idx="492">
                  <c:v>1.0276558384547849</c:v>
                </c:pt>
                <c:pt idx="493">
                  <c:v>1.0254609306409128</c:v>
                </c:pt>
                <c:pt idx="494">
                  <c:v>1.0280948200175593</c:v>
                </c:pt>
                <c:pt idx="495">
                  <c:v>1.026777875329236</c:v>
                </c:pt>
                <c:pt idx="496">
                  <c:v>1.0289727831431079</c:v>
                </c:pt>
                <c:pt idx="497">
                  <c:v>1.0272168568920104</c:v>
                </c:pt>
                <c:pt idx="498">
                  <c:v>1.0237050043898155</c:v>
                </c:pt>
                <c:pt idx="499">
                  <c:v>1.0206321334503949</c:v>
                </c:pt>
                <c:pt idx="500">
                  <c:v>1.0184372256365231</c:v>
                </c:pt>
                <c:pt idx="501">
                  <c:v>1.0153643546971027</c:v>
                </c:pt>
                <c:pt idx="502">
                  <c:v>1.0175592625109746</c:v>
                </c:pt>
                <c:pt idx="503">
                  <c:v>1.0162423178226514</c:v>
                </c:pt>
                <c:pt idx="504">
                  <c:v>1.0188762071992976</c:v>
                </c:pt>
                <c:pt idx="505">
                  <c:v>1.0245829675153644</c:v>
                </c:pt>
                <c:pt idx="506">
                  <c:v>1.0403863037752414</c:v>
                </c:pt>
                <c:pt idx="507">
                  <c:v>1.0421422300263388</c:v>
                </c:pt>
                <c:pt idx="508">
                  <c:v>1.0443371378402106</c:v>
                </c:pt>
                <c:pt idx="509">
                  <c:v>1.035118525021949</c:v>
                </c:pt>
                <c:pt idx="510">
                  <c:v>1.0316066725197541</c:v>
                </c:pt>
                <c:pt idx="511">
                  <c:v>1.033801580333626</c:v>
                </c:pt>
                <c:pt idx="512">
                  <c:v>1.0417032484635647</c:v>
                </c:pt>
                <c:pt idx="513">
                  <c:v>1.0548726953467953</c:v>
                </c:pt>
                <c:pt idx="514">
                  <c:v>1.053116769095698</c:v>
                </c:pt>
                <c:pt idx="515">
                  <c:v>1.084284460052678</c:v>
                </c:pt>
                <c:pt idx="516">
                  <c:v>1.0825285338015802</c:v>
                </c:pt>
                <c:pt idx="517">
                  <c:v>1.0864793678665496</c:v>
                </c:pt>
                <c:pt idx="518">
                  <c:v>1.0930640913081651</c:v>
                </c:pt>
                <c:pt idx="519">
                  <c:v>1.084284460052678</c:v>
                </c:pt>
                <c:pt idx="520">
                  <c:v>1.0719929762949956</c:v>
                </c:pt>
                <c:pt idx="521">
                  <c:v>1.078577699736611</c:v>
                </c:pt>
                <c:pt idx="522">
                  <c:v>1.0886742756804213</c:v>
                </c:pt>
                <c:pt idx="523">
                  <c:v>1.0978928884986829</c:v>
                </c:pt>
                <c:pt idx="524">
                  <c:v>1.1049165935030727</c:v>
                </c:pt>
                <c:pt idx="525">
                  <c:v>1.1035996488147495</c:v>
                </c:pt>
                <c:pt idx="526">
                  <c:v>1.102721685689201</c:v>
                </c:pt>
                <c:pt idx="527">
                  <c:v>1.0895522388059702</c:v>
                </c:pt>
                <c:pt idx="528">
                  <c:v>1.0820895522388059</c:v>
                </c:pt>
                <c:pt idx="529">
                  <c:v>1.079894644424934</c:v>
                </c:pt>
                <c:pt idx="530">
                  <c:v>1.0961369622475854</c:v>
                </c:pt>
                <c:pt idx="531">
                  <c:v>1.0899912203687445</c:v>
                </c:pt>
                <c:pt idx="532">
                  <c:v>1.1014047410008778</c:v>
                </c:pt>
                <c:pt idx="533">
                  <c:v>1.1079894644424935</c:v>
                </c:pt>
                <c:pt idx="534">
                  <c:v>1.1163301141352062</c:v>
                </c:pt>
                <c:pt idx="535">
                  <c:v>1.1211589113257241</c:v>
                </c:pt>
                <c:pt idx="536">
                  <c:v>1.1255487269534679</c:v>
                </c:pt>
                <c:pt idx="537">
                  <c:v>1.1185250219490781</c:v>
                </c:pt>
                <c:pt idx="538">
                  <c:v>1.1259877085162422</c:v>
                </c:pt>
                <c:pt idx="539">
                  <c:v>1.1229148375768216</c:v>
                </c:pt>
                <c:pt idx="540">
                  <c:v>1.1163301141352062</c:v>
                </c:pt>
                <c:pt idx="541">
                  <c:v>1.1062335381913959</c:v>
                </c:pt>
                <c:pt idx="542">
                  <c:v>1.1251097453906935</c:v>
                </c:pt>
                <c:pt idx="543">
                  <c:v>1.1268656716417911</c:v>
                </c:pt>
                <c:pt idx="544">
                  <c:v>1.1242317822651446</c:v>
                </c:pt>
                <c:pt idx="545">
                  <c:v>1.130377524143986</c:v>
                </c:pt>
                <c:pt idx="546">
                  <c:v>1.1431079894644425</c:v>
                </c:pt>
                <c:pt idx="547">
                  <c:v>1.1400351185250219</c:v>
                </c:pt>
                <c:pt idx="548">
                  <c:v>1.1580333625987707</c:v>
                </c:pt>
                <c:pt idx="549">
                  <c:v>1.1698858647936785</c:v>
                </c:pt>
                <c:pt idx="550">
                  <c:v>1.1716417910447761</c:v>
                </c:pt>
                <c:pt idx="551">
                  <c:v>1.1672519754170323</c:v>
                </c:pt>
                <c:pt idx="552">
                  <c:v>1.1861281826163299</c:v>
                </c:pt>
                <c:pt idx="553">
                  <c:v>1.1896400351185248</c:v>
                </c:pt>
                <c:pt idx="554">
                  <c:v>1.1764705882352942</c:v>
                </c:pt>
                <c:pt idx="555">
                  <c:v>1.1852502194907815</c:v>
                </c:pt>
                <c:pt idx="556">
                  <c:v>1.1777875329236172</c:v>
                </c:pt>
                <c:pt idx="557">
                  <c:v>1.1751536435469712</c:v>
                </c:pt>
                <c:pt idx="558">
                  <c:v>1.1751536435469712</c:v>
                </c:pt>
                <c:pt idx="559">
                  <c:v>1.1764705882352942</c:v>
                </c:pt>
                <c:pt idx="560">
                  <c:v>1.1773485513608428</c:v>
                </c:pt>
                <c:pt idx="561">
                  <c:v>1.1957857769973661</c:v>
                </c:pt>
                <c:pt idx="562">
                  <c:v>1.1975417032484634</c:v>
                </c:pt>
                <c:pt idx="563">
                  <c:v>1.1804214223002634</c:v>
                </c:pt>
                <c:pt idx="564">
                  <c:v>1.1725197541703247</c:v>
                </c:pt>
                <c:pt idx="565">
                  <c:v>1.1760316066725196</c:v>
                </c:pt>
                <c:pt idx="566">
                  <c:v>1.1773485513608428</c:v>
                </c:pt>
                <c:pt idx="567">
                  <c:v>1.1694468832309042</c:v>
                </c:pt>
                <c:pt idx="568">
                  <c:v>1.1654960491659347</c:v>
                </c:pt>
                <c:pt idx="569">
                  <c:v>1.1470588235294117</c:v>
                </c:pt>
                <c:pt idx="570">
                  <c:v>1.1567164179104474</c:v>
                </c:pt>
                <c:pt idx="571">
                  <c:v>1.1637401229148374</c:v>
                </c:pt>
                <c:pt idx="572">
                  <c:v>1.1589113257243195</c:v>
                </c:pt>
                <c:pt idx="573">
                  <c:v>1.164179104477612</c:v>
                </c:pt>
                <c:pt idx="574">
                  <c:v>1.1694468832309042</c:v>
                </c:pt>
                <c:pt idx="575">
                  <c:v>1.1690079016681298</c:v>
                </c:pt>
                <c:pt idx="576">
                  <c:v>1.1804214223002634</c:v>
                </c:pt>
                <c:pt idx="577">
                  <c:v>1.1887620719929763</c:v>
                </c:pt>
                <c:pt idx="578">
                  <c:v>1.1843722563652326</c:v>
                </c:pt>
                <c:pt idx="579">
                  <c:v>1.2102721685689199</c:v>
                </c:pt>
                <c:pt idx="580">
                  <c:v>1.2238805970149251</c:v>
                </c:pt>
                <c:pt idx="581">
                  <c:v>1.2243195785776997</c:v>
                </c:pt>
                <c:pt idx="582">
                  <c:v>1.2177348551360843</c:v>
                </c:pt>
                <c:pt idx="583">
                  <c:v>1.2142230026338894</c:v>
                </c:pt>
                <c:pt idx="584">
                  <c:v>1.2115891132572432</c:v>
                </c:pt>
                <c:pt idx="585">
                  <c:v>1.2133450395083405</c:v>
                </c:pt>
                <c:pt idx="586">
                  <c:v>1.2212467076382791</c:v>
                </c:pt>
                <c:pt idx="587">
                  <c:v>1.2133450395083405</c:v>
                </c:pt>
                <c:pt idx="588">
                  <c:v>1.2041264266900789</c:v>
                </c:pt>
                <c:pt idx="589">
                  <c:v>1.2019315188762072</c:v>
                </c:pt>
                <c:pt idx="590">
                  <c:v>1.1984196663740121</c:v>
                </c:pt>
                <c:pt idx="591">
                  <c:v>1.2054433713784021</c:v>
                </c:pt>
                <c:pt idx="592">
                  <c:v>1.2023705004389813</c:v>
                </c:pt>
                <c:pt idx="593">
                  <c:v>1.1949078138718172</c:v>
                </c:pt>
                <c:pt idx="594">
                  <c:v>1.1949078138718172</c:v>
                </c:pt>
                <c:pt idx="595">
                  <c:v>1.197980684811238</c:v>
                </c:pt>
                <c:pt idx="596">
                  <c:v>1.1940298507462686</c:v>
                </c:pt>
                <c:pt idx="597">
                  <c:v>1.1927129060579456</c:v>
                </c:pt>
                <c:pt idx="598">
                  <c:v>1.1975417032484634</c:v>
                </c:pt>
                <c:pt idx="599">
                  <c:v>1.197980684811238</c:v>
                </c:pt>
                <c:pt idx="600">
                  <c:v>1.197980684811238</c:v>
                </c:pt>
                <c:pt idx="601">
                  <c:v>1.1988586479367866</c:v>
                </c:pt>
                <c:pt idx="602">
                  <c:v>1.1900790166812993</c:v>
                </c:pt>
                <c:pt idx="603">
                  <c:v>1.1918349429323967</c:v>
                </c:pt>
                <c:pt idx="604">
                  <c:v>1.1966637401229148</c:v>
                </c:pt>
                <c:pt idx="605">
                  <c:v>1.2071992976294994</c:v>
                </c:pt>
                <c:pt idx="606">
                  <c:v>1.2054433713784021</c:v>
                </c:pt>
                <c:pt idx="607">
                  <c:v>1.2124670763827918</c:v>
                </c:pt>
                <c:pt idx="608">
                  <c:v>1.2172958735733099</c:v>
                </c:pt>
                <c:pt idx="609">
                  <c:v>1.216417910447761</c:v>
                </c:pt>
                <c:pt idx="610">
                  <c:v>1.2208077260755048</c:v>
                </c:pt>
                <c:pt idx="611">
                  <c:v>1.2199297629499559</c:v>
                </c:pt>
                <c:pt idx="612">
                  <c:v>1.2300263388937664</c:v>
                </c:pt>
                <c:pt idx="613">
                  <c:v>1.2317822651448638</c:v>
                </c:pt>
                <c:pt idx="614">
                  <c:v>1.224758560140474</c:v>
                </c:pt>
                <c:pt idx="615">
                  <c:v>1.2251975417032483</c:v>
                </c:pt>
                <c:pt idx="616">
                  <c:v>1.2317822651448638</c:v>
                </c:pt>
                <c:pt idx="617">
                  <c:v>1.2300263388937664</c:v>
                </c:pt>
                <c:pt idx="618">
                  <c:v>1.2410008779631254</c:v>
                </c:pt>
                <c:pt idx="619">
                  <c:v>1.2611940298507462</c:v>
                </c:pt>
                <c:pt idx="620">
                  <c:v>1.2559262510974538</c:v>
                </c:pt>
                <c:pt idx="621">
                  <c:v>1.2515364354697101</c:v>
                </c:pt>
                <c:pt idx="622">
                  <c:v>1.2475856014047411</c:v>
                </c:pt>
                <c:pt idx="623">
                  <c:v>1.2497805092186127</c:v>
                </c:pt>
                <c:pt idx="624">
                  <c:v>1.2515364354697101</c:v>
                </c:pt>
                <c:pt idx="625">
                  <c:v>1.2480245829675152</c:v>
                </c:pt>
                <c:pt idx="626">
                  <c:v>1.2620719929762949</c:v>
                </c:pt>
                <c:pt idx="627">
                  <c:v>1.2616330114135206</c:v>
                </c:pt>
                <c:pt idx="628">
                  <c:v>1.2664618086040385</c:v>
                </c:pt>
                <c:pt idx="629">
                  <c:v>1.2809482001755925</c:v>
                </c:pt>
                <c:pt idx="630">
                  <c:v>1.2853380158033361</c:v>
                </c:pt>
                <c:pt idx="631">
                  <c:v>1.2787532923617206</c:v>
                </c:pt>
                <c:pt idx="632">
                  <c:v>1.2734855136084284</c:v>
                </c:pt>
                <c:pt idx="633">
                  <c:v>1.2870939420544336</c:v>
                </c:pt>
                <c:pt idx="634">
                  <c:v>1.3125548726953467</c:v>
                </c:pt>
                <c:pt idx="635">
                  <c:v>1.3151887620719929</c:v>
                </c:pt>
                <c:pt idx="636">
                  <c:v>1.337137840210711</c:v>
                </c:pt>
                <c:pt idx="637">
                  <c:v>1.3463564530289729</c:v>
                </c:pt>
                <c:pt idx="638">
                  <c:v>1.3129938542581212</c:v>
                </c:pt>
                <c:pt idx="639">
                  <c:v>1.3125548726953467</c:v>
                </c:pt>
                <c:pt idx="640">
                  <c:v>1.302019315188762</c:v>
                </c:pt>
                <c:pt idx="641">
                  <c:v>1.2712906057945565</c:v>
                </c:pt>
                <c:pt idx="642">
                  <c:v>1.2686567164179106</c:v>
                </c:pt>
                <c:pt idx="643">
                  <c:v>1.2546093064091308</c:v>
                </c:pt>
                <c:pt idx="644">
                  <c:v>1.2458296751536435</c:v>
                </c:pt>
                <c:pt idx="645">
                  <c:v>1.2546093064091308</c:v>
                </c:pt>
                <c:pt idx="646">
                  <c:v>1.276558384547849</c:v>
                </c:pt>
                <c:pt idx="647">
                  <c:v>1.2603160667251974</c:v>
                </c:pt>
                <c:pt idx="648">
                  <c:v>1.2484635645302897</c:v>
                </c:pt>
                <c:pt idx="649">
                  <c:v>1.2576821773485514</c:v>
                </c:pt>
                <c:pt idx="650">
                  <c:v>1.2721685689201052</c:v>
                </c:pt>
                <c:pt idx="651">
                  <c:v>1.2493415276558384</c:v>
                </c:pt>
                <c:pt idx="652">
                  <c:v>1.2598770851624232</c:v>
                </c:pt>
                <c:pt idx="653">
                  <c:v>1.2510974539069359</c:v>
                </c:pt>
                <c:pt idx="654">
                  <c:v>1.2361720807726073</c:v>
                </c:pt>
                <c:pt idx="655">
                  <c:v>1.2414398595258997</c:v>
                </c:pt>
                <c:pt idx="656">
                  <c:v>1.2598770851624232</c:v>
                </c:pt>
                <c:pt idx="657">
                  <c:v>1.2625109745390692</c:v>
                </c:pt>
                <c:pt idx="658">
                  <c:v>1.2699736611062333</c:v>
                </c:pt>
                <c:pt idx="659">
                  <c:v>1.2633889376646179</c:v>
                </c:pt>
                <c:pt idx="660">
                  <c:v>1.2625109745390692</c:v>
                </c:pt>
                <c:pt idx="661">
                  <c:v>1.2699736611062333</c:v>
                </c:pt>
                <c:pt idx="662">
                  <c:v>1.244073748902546</c:v>
                </c:pt>
                <c:pt idx="663">
                  <c:v>1.2532923617208076</c:v>
                </c:pt>
                <c:pt idx="664">
                  <c:v>1.2546093064091308</c:v>
                </c:pt>
                <c:pt idx="665">
                  <c:v>1.2761194029850746</c:v>
                </c:pt>
                <c:pt idx="666">
                  <c:v>1.2783143107989463</c:v>
                </c:pt>
                <c:pt idx="667">
                  <c:v>1.2813871817383671</c:v>
                </c:pt>
                <c:pt idx="668">
                  <c:v>1.2875329236172079</c:v>
                </c:pt>
                <c:pt idx="669">
                  <c:v>1.292361720807726</c:v>
                </c:pt>
                <c:pt idx="670">
                  <c:v>1.3037752414398596</c:v>
                </c:pt>
                <c:pt idx="671">
                  <c:v>1.3143107989464442</c:v>
                </c:pt>
                <c:pt idx="672">
                  <c:v>1.3129938542581212</c:v>
                </c:pt>
                <c:pt idx="673">
                  <c:v>1.3248463564530288</c:v>
                </c:pt>
                <c:pt idx="674">
                  <c:v>1.335820895522388</c:v>
                </c:pt>
                <c:pt idx="675">
                  <c:v>1.3450395083406497</c:v>
                </c:pt>
                <c:pt idx="676">
                  <c:v>1.3481123792800702</c:v>
                </c:pt>
                <c:pt idx="677">
                  <c:v>1.3634767339771729</c:v>
                </c:pt>
                <c:pt idx="678">
                  <c:v>1.3665496049165935</c:v>
                </c:pt>
                <c:pt idx="679">
                  <c:v>1.3735733099209833</c:v>
                </c:pt>
                <c:pt idx="680">
                  <c:v>1.3928884986830559</c:v>
                </c:pt>
                <c:pt idx="681">
                  <c:v>1.3924495171202804</c:v>
                </c:pt>
                <c:pt idx="682">
                  <c:v>1.3827919227392451</c:v>
                </c:pt>
                <c:pt idx="683">
                  <c:v>1.3920105355575068</c:v>
                </c:pt>
                <c:pt idx="684">
                  <c:v>1.3669885864793678</c:v>
                </c:pt>
                <c:pt idx="685">
                  <c:v>1.3498683055311678</c:v>
                </c:pt>
                <c:pt idx="686">
                  <c:v>1.3665496049165935</c:v>
                </c:pt>
                <c:pt idx="687">
                  <c:v>1.3757682177348549</c:v>
                </c:pt>
                <c:pt idx="688">
                  <c:v>1.380597014925373</c:v>
                </c:pt>
                <c:pt idx="689">
                  <c:v>1.3959613696224757</c:v>
                </c:pt>
                <c:pt idx="690">
                  <c:v>1.3652326602282703</c:v>
                </c:pt>
                <c:pt idx="691">
                  <c:v>1.3270412642669007</c:v>
                </c:pt>
                <c:pt idx="692">
                  <c:v>1.2901668129938542</c:v>
                </c:pt>
                <c:pt idx="693">
                  <c:v>1.2304653204565408</c:v>
                </c:pt>
                <c:pt idx="694">
                  <c:v>1.2291483757682176</c:v>
                </c:pt>
                <c:pt idx="695">
                  <c:v>1.2502194907813871</c:v>
                </c:pt>
                <c:pt idx="696">
                  <c:v>1.2581211589113257</c:v>
                </c:pt>
                <c:pt idx="697">
                  <c:v>1.2840210711150131</c:v>
                </c:pt>
                <c:pt idx="698">
                  <c:v>1.2971905179982439</c:v>
                </c:pt>
                <c:pt idx="699">
                  <c:v>1.3015803336259877</c:v>
                </c:pt>
                <c:pt idx="700">
                  <c:v>1.2818261633011412</c:v>
                </c:pt>
                <c:pt idx="701">
                  <c:v>1.2603160667251974</c:v>
                </c:pt>
                <c:pt idx="702">
                  <c:v>1.2660228270412641</c:v>
                </c:pt>
                <c:pt idx="703">
                  <c:v>1.2537313432835819</c:v>
                </c:pt>
                <c:pt idx="704">
                  <c:v>1.2532923617208076</c:v>
                </c:pt>
                <c:pt idx="705">
                  <c:v>1.2677787532923617</c:v>
                </c:pt>
                <c:pt idx="706">
                  <c:v>1.2603160667251974</c:v>
                </c:pt>
                <c:pt idx="707">
                  <c:v>1.2699736611062333</c:v>
                </c:pt>
                <c:pt idx="708">
                  <c:v>1.2743634767339771</c:v>
                </c:pt>
                <c:pt idx="709">
                  <c:v>1.2752414398595258</c:v>
                </c:pt>
                <c:pt idx="710">
                  <c:v>1.2611940298507462</c:v>
                </c:pt>
                <c:pt idx="711">
                  <c:v>1.2568042142230025</c:v>
                </c:pt>
                <c:pt idx="712">
                  <c:v>1.2686567164179106</c:v>
                </c:pt>
                <c:pt idx="713">
                  <c:v>1.2563652326602284</c:v>
                </c:pt>
                <c:pt idx="714">
                  <c:v>1.269534679543459</c:v>
                </c:pt>
                <c:pt idx="715">
                  <c:v>1.2708516242317822</c:v>
                </c:pt>
                <c:pt idx="716">
                  <c:v>1.2660228270412641</c:v>
                </c:pt>
                <c:pt idx="717">
                  <c:v>1.2541703248463565</c:v>
                </c:pt>
                <c:pt idx="718">
                  <c:v>1.2208077260755048</c:v>
                </c:pt>
                <c:pt idx="719">
                  <c:v>1.2001755926251096</c:v>
                </c:pt>
                <c:pt idx="720">
                  <c:v>1.2023705004389813</c:v>
                </c:pt>
                <c:pt idx="721">
                  <c:v>1.179982440737489</c:v>
                </c:pt>
                <c:pt idx="722">
                  <c:v>1.2001755926251096</c:v>
                </c:pt>
                <c:pt idx="723">
                  <c:v>1.190956979806848</c:v>
                </c:pt>
                <c:pt idx="724">
                  <c:v>1.1861281826163299</c:v>
                </c:pt>
                <c:pt idx="725">
                  <c:v>1.1821773485513607</c:v>
                </c:pt>
                <c:pt idx="726">
                  <c:v>1.1826163301141353</c:v>
                </c:pt>
                <c:pt idx="727">
                  <c:v>1.1900790166812993</c:v>
                </c:pt>
                <c:pt idx="728">
                  <c:v>1.2181738366988586</c:v>
                </c:pt>
                <c:pt idx="729">
                  <c:v>1.2181738366988586</c:v>
                </c:pt>
                <c:pt idx="730">
                  <c:v>1.2036874451273045</c:v>
                </c:pt>
                <c:pt idx="731">
                  <c:v>1.1927129060579456</c:v>
                </c:pt>
                <c:pt idx="732">
                  <c:v>1.1654960491659347</c:v>
                </c:pt>
                <c:pt idx="733">
                  <c:v>1.1527655838454784</c:v>
                </c:pt>
                <c:pt idx="734">
                  <c:v>1.1602282704126425</c:v>
                </c:pt>
                <c:pt idx="735">
                  <c:v>1.1747146619841966</c:v>
                </c:pt>
                <c:pt idx="736">
                  <c:v>1.1575943810359965</c:v>
                </c:pt>
                <c:pt idx="737">
                  <c:v>1.166812993854258</c:v>
                </c:pt>
                <c:pt idx="738">
                  <c:v>1.1931518876207199</c:v>
                </c:pt>
                <c:pt idx="739">
                  <c:v>1.1821773485513607</c:v>
                </c:pt>
                <c:pt idx="740">
                  <c:v>1.1654960491659347</c:v>
                </c:pt>
                <c:pt idx="741">
                  <c:v>1.1597892888498682</c:v>
                </c:pt>
                <c:pt idx="742">
                  <c:v>1.1615452151009658</c:v>
                </c:pt>
                <c:pt idx="743">
                  <c:v>1.1650570676031606</c:v>
                </c:pt>
                <c:pt idx="744">
                  <c:v>1.1562774363476733</c:v>
                </c:pt>
                <c:pt idx="745">
                  <c:v>1.1738366988586479</c:v>
                </c:pt>
                <c:pt idx="746">
                  <c:v>1.1913959613696223</c:v>
                </c:pt>
                <c:pt idx="747">
                  <c:v>1.1900790166812993</c:v>
                </c:pt>
                <c:pt idx="748">
                  <c:v>1.1953467954345918</c:v>
                </c:pt>
                <c:pt idx="749">
                  <c:v>1.1922739244951712</c:v>
                </c:pt>
                <c:pt idx="750">
                  <c:v>1.2050043898156277</c:v>
                </c:pt>
                <c:pt idx="751">
                  <c:v>1.2028094820017559</c:v>
                </c:pt>
                <c:pt idx="752">
                  <c:v>1.1874451273046531</c:v>
                </c:pt>
                <c:pt idx="753">
                  <c:v>1.1804214223002634</c:v>
                </c:pt>
                <c:pt idx="754">
                  <c:v>1.1997366110623353</c:v>
                </c:pt>
                <c:pt idx="755">
                  <c:v>1.2010535557506585</c:v>
                </c:pt>
                <c:pt idx="756">
                  <c:v>1.1927129060579456</c:v>
                </c:pt>
                <c:pt idx="757">
                  <c:v>1.1729587357330993</c:v>
                </c:pt>
                <c:pt idx="758">
                  <c:v>1.1654960491659347</c:v>
                </c:pt>
                <c:pt idx="759">
                  <c:v>1.1650570676031606</c:v>
                </c:pt>
                <c:pt idx="760">
                  <c:v>1.1712028094820017</c:v>
                </c:pt>
                <c:pt idx="761">
                  <c:v>1.1654960491659347</c:v>
                </c:pt>
                <c:pt idx="762">
                  <c:v>1.1417910447761193</c:v>
                </c:pt>
                <c:pt idx="763">
                  <c:v>1.1637401229148374</c:v>
                </c:pt>
                <c:pt idx="764">
                  <c:v>1.1602282704126425</c:v>
                </c:pt>
                <c:pt idx="765">
                  <c:v>1.1791044776119401</c:v>
                </c:pt>
                <c:pt idx="766">
                  <c:v>1.1834942932396839</c:v>
                </c:pt>
                <c:pt idx="767">
                  <c:v>1.1791044776119401</c:v>
                </c:pt>
                <c:pt idx="768">
                  <c:v>1.1826163301141353</c:v>
                </c:pt>
                <c:pt idx="769">
                  <c:v>1.164179104477612</c:v>
                </c:pt>
                <c:pt idx="770">
                  <c:v>1.1690079016681298</c:v>
                </c:pt>
                <c:pt idx="771">
                  <c:v>1.179982440737489</c:v>
                </c:pt>
                <c:pt idx="772">
                  <c:v>1.1729587357330993</c:v>
                </c:pt>
                <c:pt idx="773">
                  <c:v>1.1742756804214221</c:v>
                </c:pt>
                <c:pt idx="774">
                  <c:v>1.1755926251097453</c:v>
                </c:pt>
                <c:pt idx="775">
                  <c:v>1.1466198419666374</c:v>
                </c:pt>
                <c:pt idx="776">
                  <c:v>1.1457418788410885</c:v>
                </c:pt>
                <c:pt idx="777">
                  <c:v>1.13784021071115</c:v>
                </c:pt>
                <c:pt idx="778">
                  <c:v>1.140474100087796</c:v>
                </c:pt>
                <c:pt idx="779">
                  <c:v>1.1185250219490781</c:v>
                </c:pt>
                <c:pt idx="780">
                  <c:v>1.1062335381913959</c:v>
                </c:pt>
                <c:pt idx="781">
                  <c:v>1.0820895522388059</c:v>
                </c:pt>
                <c:pt idx="782">
                  <c:v>1.0715539947322212</c:v>
                </c:pt>
                <c:pt idx="783">
                  <c:v>1.0952589991220367</c:v>
                </c:pt>
                <c:pt idx="784">
                  <c:v>1.054433713784021</c:v>
                </c:pt>
                <c:pt idx="785">
                  <c:v>1.0579455662862161</c:v>
                </c:pt>
                <c:pt idx="786">
                  <c:v>1.0491659350307287</c:v>
                </c:pt>
                <c:pt idx="787">
                  <c:v>1.0496049165935029</c:v>
                </c:pt>
                <c:pt idx="788">
                  <c:v>1.0645302897278313</c:v>
                </c:pt>
                <c:pt idx="789">
                  <c:v>1.0956979806848113</c:v>
                </c:pt>
                <c:pt idx="790">
                  <c:v>1.0943810359964881</c:v>
                </c:pt>
                <c:pt idx="791">
                  <c:v>1.077260755048288</c:v>
                </c:pt>
                <c:pt idx="792">
                  <c:v>1.0996488147497805</c:v>
                </c:pt>
                <c:pt idx="793">
                  <c:v>1.1014047410008778</c:v>
                </c:pt>
                <c:pt idx="794">
                  <c:v>1.0930640913081651</c:v>
                </c:pt>
                <c:pt idx="795">
                  <c:v>1.0864793678665496</c:v>
                </c:pt>
                <c:pt idx="796">
                  <c:v>1.0812115891132572</c:v>
                </c:pt>
                <c:pt idx="797">
                  <c:v>1.0860403863037753</c:v>
                </c:pt>
                <c:pt idx="798">
                  <c:v>1.1150131694468832</c:v>
                </c:pt>
                <c:pt idx="799">
                  <c:v>1.1277436347673395</c:v>
                </c:pt>
                <c:pt idx="800">
                  <c:v>1.1457418788410885</c:v>
                </c:pt>
                <c:pt idx="801">
                  <c:v>1.1453028972783141</c:v>
                </c:pt>
                <c:pt idx="802">
                  <c:v>1.130377524143986</c:v>
                </c:pt>
                <c:pt idx="803">
                  <c:v>1.130377524143986</c:v>
                </c:pt>
                <c:pt idx="804">
                  <c:v>1.1356453028972782</c:v>
                </c:pt>
                <c:pt idx="805">
                  <c:v>1.1391571553994733</c:v>
                </c:pt>
                <c:pt idx="806">
                  <c:v>1.11369622475856</c:v>
                </c:pt>
                <c:pt idx="807">
                  <c:v>1.0904302019315188</c:v>
                </c:pt>
                <c:pt idx="808">
                  <c:v>1.078577699736611</c:v>
                </c:pt>
                <c:pt idx="809">
                  <c:v>1.0776997366110623</c:v>
                </c:pt>
                <c:pt idx="810">
                  <c:v>1.1106233538191395</c:v>
                </c:pt>
                <c:pt idx="811">
                  <c:v>1.0948200175592626</c:v>
                </c:pt>
                <c:pt idx="812">
                  <c:v>1.1198419666374013</c:v>
                </c:pt>
                <c:pt idx="813">
                  <c:v>1.1198419666374013</c:v>
                </c:pt>
                <c:pt idx="814">
                  <c:v>1.1088674275680419</c:v>
                </c:pt>
                <c:pt idx="815">
                  <c:v>1.1053555750658473</c:v>
                </c:pt>
                <c:pt idx="816">
                  <c:v>1.077260755048288</c:v>
                </c:pt>
                <c:pt idx="817">
                  <c:v>1.0768217734855134</c:v>
                </c:pt>
                <c:pt idx="818">
                  <c:v>1.0623353819139596</c:v>
                </c:pt>
                <c:pt idx="819">
                  <c:v>1.0790166812993853</c:v>
                </c:pt>
                <c:pt idx="820">
                  <c:v>1.0956979806848113</c:v>
                </c:pt>
                <c:pt idx="821">
                  <c:v>1.0970149253731343</c:v>
                </c:pt>
                <c:pt idx="822">
                  <c:v>1.1014047410008778</c:v>
                </c:pt>
                <c:pt idx="823">
                  <c:v>1.1075504828797189</c:v>
                </c:pt>
                <c:pt idx="824">
                  <c:v>1.1286215978928886</c:v>
                </c:pt>
                <c:pt idx="825">
                  <c:v>1.1237928007023705</c:v>
                </c:pt>
                <c:pt idx="826">
                  <c:v>1.12071992976295</c:v>
                </c:pt>
                <c:pt idx="827">
                  <c:v>1.1119402985074627</c:v>
                </c:pt>
                <c:pt idx="828">
                  <c:v>1.1066725197541702</c:v>
                </c:pt>
                <c:pt idx="829">
                  <c:v>1.102721685689201</c:v>
                </c:pt>
                <c:pt idx="830">
                  <c:v>1.1194029850746268</c:v>
                </c:pt>
                <c:pt idx="831">
                  <c:v>1.0917471466198421</c:v>
                </c:pt>
                <c:pt idx="832">
                  <c:v>1.0825285338015802</c:v>
                </c:pt>
                <c:pt idx="833">
                  <c:v>1.0935030728709394</c:v>
                </c:pt>
                <c:pt idx="834">
                  <c:v>1.0825285338015802</c:v>
                </c:pt>
                <c:pt idx="835">
                  <c:v>1.0750658472344161</c:v>
                </c:pt>
                <c:pt idx="836">
                  <c:v>1.067603160667252</c:v>
                </c:pt>
                <c:pt idx="837">
                  <c:v>1.0825285338015802</c:v>
                </c:pt>
                <c:pt idx="838">
                  <c:v>1.0864793678665496</c:v>
                </c:pt>
                <c:pt idx="839">
                  <c:v>1.0763827919227391</c:v>
                </c:pt>
                <c:pt idx="840">
                  <c:v>1.1031606672519754</c:v>
                </c:pt>
                <c:pt idx="841">
                  <c:v>1.1141352063213343</c:v>
                </c:pt>
                <c:pt idx="842">
                  <c:v>1.1154521510096576</c:v>
                </c:pt>
                <c:pt idx="843">
                  <c:v>1.1553994732221247</c:v>
                </c:pt>
                <c:pt idx="844">
                  <c:v>1.1413520632133451</c:v>
                </c:pt>
                <c:pt idx="845">
                  <c:v>1.1580333625987707</c:v>
                </c:pt>
                <c:pt idx="846">
                  <c:v>1.1536435469710273</c:v>
                </c:pt>
                <c:pt idx="847">
                  <c:v>1.1672519754170323</c:v>
                </c:pt>
                <c:pt idx="848">
                  <c:v>1.1119402985074627</c:v>
                </c:pt>
                <c:pt idx="849">
                  <c:v>1.1172080772607549</c:v>
                </c:pt>
                <c:pt idx="850">
                  <c:v>1.1172080772607549</c:v>
                </c:pt>
                <c:pt idx="851">
                  <c:v>1.0706760316066726</c:v>
                </c:pt>
                <c:pt idx="852">
                  <c:v>1.0948200175592626</c:v>
                </c:pt>
                <c:pt idx="853">
                  <c:v>1.0812115891132572</c:v>
                </c:pt>
                <c:pt idx="854">
                  <c:v>1.0829675153643548</c:v>
                </c:pt>
                <c:pt idx="855">
                  <c:v>1.0873573309920981</c:v>
                </c:pt>
                <c:pt idx="856">
                  <c:v>1.0618964003511853</c:v>
                </c:pt>
                <c:pt idx="857">
                  <c:v>1.0935030728709394</c:v>
                </c:pt>
                <c:pt idx="858">
                  <c:v>1.1409130816505706</c:v>
                </c:pt>
                <c:pt idx="859">
                  <c:v>1.1022827041264267</c:v>
                </c:pt>
                <c:pt idx="860">
                  <c:v>1.1084284460052676</c:v>
                </c:pt>
                <c:pt idx="861">
                  <c:v>1.111062335381914</c:v>
                </c:pt>
                <c:pt idx="862">
                  <c:v>1.1044776119402986</c:v>
                </c:pt>
                <c:pt idx="863">
                  <c:v>1.0671641791044775</c:v>
                </c:pt>
                <c:pt idx="864">
                  <c:v>1.0812115891132572</c:v>
                </c:pt>
                <c:pt idx="865">
                  <c:v>1.0956979806848113</c:v>
                </c:pt>
                <c:pt idx="866">
                  <c:v>1.1005267778753292</c:v>
                </c:pt>
                <c:pt idx="867">
                  <c:v>1.1387181738366987</c:v>
                </c:pt>
                <c:pt idx="868">
                  <c:v>1.1229148375768216</c:v>
                </c:pt>
                <c:pt idx="869">
                  <c:v>1.1176470588235292</c:v>
                </c:pt>
                <c:pt idx="870">
                  <c:v>1.1097453906935908</c:v>
                </c:pt>
                <c:pt idx="871">
                  <c:v>1.11369622475856</c:v>
                </c:pt>
                <c:pt idx="872">
                  <c:v>1.0886742756804213</c:v>
                </c:pt>
                <c:pt idx="873">
                  <c:v>1.0930640913081651</c:v>
                </c:pt>
                <c:pt idx="874">
                  <c:v>1.1014047410008778</c:v>
                </c:pt>
                <c:pt idx="875">
                  <c:v>1.0864793678665496</c:v>
                </c:pt>
                <c:pt idx="876">
                  <c:v>1.0996488147497805</c:v>
                </c:pt>
                <c:pt idx="877">
                  <c:v>1.1005267778753292</c:v>
                </c:pt>
                <c:pt idx="878">
                  <c:v>1.1150131694468832</c:v>
                </c:pt>
                <c:pt idx="879">
                  <c:v>1.0965759438103599</c:v>
                </c:pt>
                <c:pt idx="880">
                  <c:v>1.0961369622475854</c:v>
                </c:pt>
                <c:pt idx="881">
                  <c:v>1.0899912203687445</c:v>
                </c:pt>
                <c:pt idx="882">
                  <c:v>1.0719929762949956</c:v>
                </c:pt>
                <c:pt idx="883">
                  <c:v>1.0755048287971907</c:v>
                </c:pt>
                <c:pt idx="884">
                  <c:v>1.0706760316066726</c:v>
                </c:pt>
                <c:pt idx="885">
                  <c:v>1.0825285338015802</c:v>
                </c:pt>
                <c:pt idx="886">
                  <c:v>1.0768217734855134</c:v>
                </c:pt>
                <c:pt idx="887">
                  <c:v>1.0860403863037753</c:v>
                </c:pt>
                <c:pt idx="888">
                  <c:v>1.0895522388059702</c:v>
                </c:pt>
                <c:pt idx="889">
                  <c:v>1.0930640913081651</c:v>
                </c:pt>
                <c:pt idx="890">
                  <c:v>1.088235294117647</c:v>
                </c:pt>
                <c:pt idx="891">
                  <c:v>1.0680421422300261</c:v>
                </c:pt>
                <c:pt idx="892">
                  <c:v>1.0645302897278313</c:v>
                </c:pt>
                <c:pt idx="893">
                  <c:v>1.0570676031606672</c:v>
                </c:pt>
                <c:pt idx="894">
                  <c:v>1.0592625109745388</c:v>
                </c:pt>
                <c:pt idx="895">
                  <c:v>1.0618964003511853</c:v>
                </c:pt>
                <c:pt idx="896">
                  <c:v>1.0768217734855134</c:v>
                </c:pt>
                <c:pt idx="897">
                  <c:v>1.0636523266022826</c:v>
                </c:pt>
                <c:pt idx="898">
                  <c:v>1.0623353819139596</c:v>
                </c:pt>
                <c:pt idx="899">
                  <c:v>1.0496049165935029</c:v>
                </c:pt>
                <c:pt idx="900">
                  <c:v>1.0381913959613696</c:v>
                </c:pt>
                <c:pt idx="901">
                  <c:v>1.0232660228270412</c:v>
                </c:pt>
                <c:pt idx="902">
                  <c:v>1.0105355575065846</c:v>
                </c:pt>
                <c:pt idx="903">
                  <c:v>1.0114135206321333</c:v>
                </c:pt>
                <c:pt idx="904">
                  <c:v>1.0061457418788409</c:v>
                </c:pt>
                <c:pt idx="905">
                  <c:v>0.99868305531167678</c:v>
                </c:pt>
                <c:pt idx="906">
                  <c:v>0.99868305531167678</c:v>
                </c:pt>
                <c:pt idx="907">
                  <c:v>1.0035118525021949</c:v>
                </c:pt>
                <c:pt idx="908">
                  <c:v>0.98990342405618947</c:v>
                </c:pt>
                <c:pt idx="909">
                  <c:v>0.9925373134328358</c:v>
                </c:pt>
                <c:pt idx="910">
                  <c:v>1.0140474100087795</c:v>
                </c:pt>
                <c:pt idx="911">
                  <c:v>1.0127304653204563</c:v>
                </c:pt>
                <c:pt idx="912">
                  <c:v>1.009657594381036</c:v>
                </c:pt>
                <c:pt idx="913">
                  <c:v>1.0206321334503949</c:v>
                </c:pt>
                <c:pt idx="914">
                  <c:v>1.0219490781387182</c:v>
                </c:pt>
                <c:pt idx="915">
                  <c:v>1.0302897278314309</c:v>
                </c:pt>
                <c:pt idx="916">
                  <c:v>1.0206321334503949</c:v>
                </c:pt>
                <c:pt idx="917">
                  <c:v>1.0403863037752414</c:v>
                </c:pt>
                <c:pt idx="918">
                  <c:v>1.0421422300263388</c:v>
                </c:pt>
                <c:pt idx="919">
                  <c:v>1.0381913959613696</c:v>
                </c:pt>
                <c:pt idx="920">
                  <c:v>1.0575065847234415</c:v>
                </c:pt>
                <c:pt idx="921">
                  <c:v>1.0640913081650569</c:v>
                </c:pt>
                <c:pt idx="922">
                  <c:v>1.0517998244073747</c:v>
                </c:pt>
                <c:pt idx="923">
                  <c:v>1.0500438981562774</c:v>
                </c:pt>
                <c:pt idx="924">
                  <c:v>1.0548726953467953</c:v>
                </c:pt>
                <c:pt idx="925">
                  <c:v>1.0680421422300261</c:v>
                </c:pt>
                <c:pt idx="926">
                  <c:v>1.0667251975417034</c:v>
                </c:pt>
                <c:pt idx="927">
                  <c:v>1.0746268656716416</c:v>
                </c:pt>
                <c:pt idx="928">
                  <c:v>1.0697980684811237</c:v>
                </c:pt>
                <c:pt idx="929">
                  <c:v>1.0860403863037753</c:v>
                </c:pt>
                <c:pt idx="930">
                  <c:v>1.0939420544337137</c:v>
                </c:pt>
                <c:pt idx="931">
                  <c:v>1.1044776119402986</c:v>
                </c:pt>
                <c:pt idx="932">
                  <c:v>1.1079894644424935</c:v>
                </c:pt>
                <c:pt idx="933">
                  <c:v>1.1286215978928886</c:v>
                </c:pt>
                <c:pt idx="934">
                  <c:v>1.1268656716417911</c:v>
                </c:pt>
                <c:pt idx="935">
                  <c:v>1.1022827041264267</c:v>
                </c:pt>
                <c:pt idx="936">
                  <c:v>1.1286215978928886</c:v>
                </c:pt>
                <c:pt idx="937">
                  <c:v>1.1268656716417911</c:v>
                </c:pt>
                <c:pt idx="938">
                  <c:v>1.1312554872695346</c:v>
                </c:pt>
                <c:pt idx="939">
                  <c:v>1.1264266900790165</c:v>
                </c:pt>
                <c:pt idx="940">
                  <c:v>1.1492537313432833</c:v>
                </c:pt>
                <c:pt idx="941">
                  <c:v>1.2361720807726073</c:v>
                </c:pt>
                <c:pt idx="942">
                  <c:v>1.1975417032484634</c:v>
                </c:pt>
                <c:pt idx="943">
                  <c:v>1.2010535557506585</c:v>
                </c:pt>
                <c:pt idx="944">
                  <c:v>1.2010535557506585</c:v>
                </c:pt>
                <c:pt idx="945">
                  <c:v>1.2300263388937664</c:v>
                </c:pt>
                <c:pt idx="946">
                  <c:v>1.2357330992098332</c:v>
                </c:pt>
                <c:pt idx="947">
                  <c:v>1.2348551360842845</c:v>
                </c:pt>
                <c:pt idx="948">
                  <c:v>1.2379280070237049</c:v>
                </c:pt>
                <c:pt idx="949">
                  <c:v>1.2172958735733099</c:v>
                </c:pt>
                <c:pt idx="950">
                  <c:v>1.1742756804214221</c:v>
                </c:pt>
                <c:pt idx="951">
                  <c:v>1.1808604038630377</c:v>
                </c:pt>
                <c:pt idx="952">
                  <c:v>1.1856892010535558</c:v>
                </c:pt>
                <c:pt idx="953">
                  <c:v>1.1878841088674275</c:v>
                </c:pt>
                <c:pt idx="954">
                  <c:v>1.1896400351185248</c:v>
                </c:pt>
                <c:pt idx="955">
                  <c:v>1.2028094820017559</c:v>
                </c:pt>
                <c:pt idx="956">
                  <c:v>1.23441615452151</c:v>
                </c:pt>
                <c:pt idx="957">
                  <c:v>1.224758560140474</c:v>
                </c:pt>
                <c:pt idx="958">
                  <c:v>1.2265144863915713</c:v>
                </c:pt>
                <c:pt idx="959">
                  <c:v>1.2221246707638278</c:v>
                </c:pt>
                <c:pt idx="960">
                  <c:v>1.2190517998244073</c:v>
                </c:pt>
                <c:pt idx="961">
                  <c:v>1.1861281826163299</c:v>
                </c:pt>
                <c:pt idx="962">
                  <c:v>1.1817383669885866</c:v>
                </c:pt>
                <c:pt idx="963">
                  <c:v>1.1953467954345918</c:v>
                </c:pt>
                <c:pt idx="964">
                  <c:v>1.1931518876207199</c:v>
                </c:pt>
                <c:pt idx="965">
                  <c:v>1.2374890254609305</c:v>
                </c:pt>
                <c:pt idx="966">
                  <c:v>1.2616330114135206</c:v>
                </c:pt>
                <c:pt idx="967">
                  <c:v>1.2607550482879717</c:v>
                </c:pt>
                <c:pt idx="968">
                  <c:v>1.2734855136084284</c:v>
                </c:pt>
                <c:pt idx="969">
                  <c:v>1.2901668129938542</c:v>
                </c:pt>
                <c:pt idx="970">
                  <c:v>1.2919227392449517</c:v>
                </c:pt>
                <c:pt idx="971">
                  <c:v>1.2945566286215977</c:v>
                </c:pt>
                <c:pt idx="972">
                  <c:v>1.3011413520632131</c:v>
                </c:pt>
                <c:pt idx="973">
                  <c:v>1.2783143107989463</c:v>
                </c:pt>
                <c:pt idx="974">
                  <c:v>1.2756804214223003</c:v>
                </c:pt>
                <c:pt idx="975">
                  <c:v>1.2756804214223003</c:v>
                </c:pt>
                <c:pt idx="976">
                  <c:v>1.3204565408252853</c:v>
                </c:pt>
                <c:pt idx="977">
                  <c:v>1.3156277436347672</c:v>
                </c:pt>
                <c:pt idx="978">
                  <c:v>1.3112379280070237</c:v>
                </c:pt>
                <c:pt idx="979">
                  <c:v>1.3274802458296751</c:v>
                </c:pt>
                <c:pt idx="980">
                  <c:v>1.2985074626865671</c:v>
                </c:pt>
                <c:pt idx="981">
                  <c:v>1.300702370500439</c:v>
                </c:pt>
                <c:pt idx="982">
                  <c:v>1.2985074626865671</c:v>
                </c:pt>
                <c:pt idx="983">
                  <c:v>1.2787532923617206</c:v>
                </c:pt>
                <c:pt idx="984">
                  <c:v>1.2642669007901666</c:v>
                </c:pt>
                <c:pt idx="985">
                  <c:v>1.2822651448639155</c:v>
                </c:pt>
                <c:pt idx="986">
                  <c:v>1.2853380158033361</c:v>
                </c:pt>
                <c:pt idx="987">
                  <c:v>1.2234416154521508</c:v>
                </c:pt>
                <c:pt idx="988">
                  <c:v>1.224758560140474</c:v>
                </c:pt>
                <c:pt idx="989">
                  <c:v>1.2050043898156277</c:v>
                </c:pt>
                <c:pt idx="990">
                  <c:v>1.1791044776119401</c:v>
                </c:pt>
                <c:pt idx="991">
                  <c:v>1.2190517998244073</c:v>
                </c:pt>
                <c:pt idx="992">
                  <c:v>1.1962247585601404</c:v>
                </c:pt>
                <c:pt idx="993">
                  <c:v>1.1887620719929763</c:v>
                </c:pt>
                <c:pt idx="994">
                  <c:v>1.213784021071115</c:v>
                </c:pt>
                <c:pt idx="995">
                  <c:v>1.2177348551360843</c:v>
                </c:pt>
                <c:pt idx="996">
                  <c:v>1.1953467954345918</c:v>
                </c:pt>
                <c:pt idx="997">
                  <c:v>1.1848112379280069</c:v>
                </c:pt>
                <c:pt idx="998">
                  <c:v>1.1949078138718172</c:v>
                </c:pt>
                <c:pt idx="999">
                  <c:v>1.1892010535557507</c:v>
                </c:pt>
                <c:pt idx="1000">
                  <c:v>1.1751536435469712</c:v>
                </c:pt>
                <c:pt idx="1001">
                  <c:v>1.181299385425812</c:v>
                </c:pt>
                <c:pt idx="1002">
                  <c:v>1.1913959613696223</c:v>
                </c:pt>
                <c:pt idx="1003">
                  <c:v>1.1997366110623353</c:v>
                </c:pt>
                <c:pt idx="1004">
                  <c:v>1.2063213345039507</c:v>
                </c:pt>
                <c:pt idx="1005">
                  <c:v>1.2014925373134329</c:v>
                </c:pt>
                <c:pt idx="1006">
                  <c:v>1.1975417032484634</c:v>
                </c:pt>
                <c:pt idx="1007">
                  <c:v>1.2028094820017559</c:v>
                </c:pt>
                <c:pt idx="1008">
                  <c:v>1.1949078138718172</c:v>
                </c:pt>
                <c:pt idx="1009">
                  <c:v>1.1931518876207199</c:v>
                </c:pt>
                <c:pt idx="1010">
                  <c:v>1.1870061457418788</c:v>
                </c:pt>
                <c:pt idx="1011">
                  <c:v>1.2023705004389813</c:v>
                </c:pt>
                <c:pt idx="1012">
                  <c:v>1.2352941176470587</c:v>
                </c:pt>
                <c:pt idx="1013">
                  <c:v>1.2300263388937664</c:v>
                </c:pt>
                <c:pt idx="1014">
                  <c:v>1.22739244951712</c:v>
                </c:pt>
                <c:pt idx="1015">
                  <c:v>1.224758560140474</c:v>
                </c:pt>
                <c:pt idx="1016">
                  <c:v>1.2287093942054432</c:v>
                </c:pt>
                <c:pt idx="1017">
                  <c:v>1.2335381913959613</c:v>
                </c:pt>
                <c:pt idx="1018">
                  <c:v>1.2537313432835819</c:v>
                </c:pt>
                <c:pt idx="1019">
                  <c:v>1.2967515364354698</c:v>
                </c:pt>
                <c:pt idx="1020">
                  <c:v>1.2963125548726953</c:v>
                </c:pt>
                <c:pt idx="1021">
                  <c:v>1.2989464442493415</c:v>
                </c:pt>
                <c:pt idx="1022">
                  <c:v>1.2813871817383671</c:v>
                </c:pt>
                <c:pt idx="1023">
                  <c:v>1.2800702370500439</c:v>
                </c:pt>
                <c:pt idx="1024">
                  <c:v>1.2971905179982439</c:v>
                </c:pt>
                <c:pt idx="1025">
                  <c:v>1.2958735733099209</c:v>
                </c:pt>
                <c:pt idx="1026">
                  <c:v>1.3257243195785777</c:v>
                </c:pt>
                <c:pt idx="1027">
                  <c:v>1.3239683933274802</c:v>
                </c:pt>
                <c:pt idx="1028">
                  <c:v>1.3112379280070237</c:v>
                </c:pt>
                <c:pt idx="1029">
                  <c:v>1.3064091308165056</c:v>
                </c:pt>
                <c:pt idx="1030">
                  <c:v>1.3112379280070237</c:v>
                </c:pt>
                <c:pt idx="1031">
                  <c:v>1.2835820895522387</c:v>
                </c:pt>
                <c:pt idx="1032">
                  <c:v>1.2791922739244952</c:v>
                </c:pt>
                <c:pt idx="1033">
                  <c:v>1.2783143107989463</c:v>
                </c:pt>
                <c:pt idx="1034">
                  <c:v>1.2827041264266901</c:v>
                </c:pt>
                <c:pt idx="1035">
                  <c:v>1.2919227392449517</c:v>
                </c:pt>
                <c:pt idx="1036">
                  <c:v>1.2914837576821774</c:v>
                </c:pt>
                <c:pt idx="1037">
                  <c:v>1.2840210711150131</c:v>
                </c:pt>
                <c:pt idx="1038">
                  <c:v>1.2800702370500439</c:v>
                </c:pt>
                <c:pt idx="1039">
                  <c:v>1.2752414398595258</c:v>
                </c:pt>
                <c:pt idx="1040">
                  <c:v>1.2906057945566285</c:v>
                </c:pt>
                <c:pt idx="1041">
                  <c:v>1.2827041264266901</c:v>
                </c:pt>
                <c:pt idx="1042">
                  <c:v>1.2831431079894644</c:v>
                </c:pt>
                <c:pt idx="1043">
                  <c:v>1.2958735733099209</c:v>
                </c:pt>
                <c:pt idx="1044">
                  <c:v>1.3068481123792799</c:v>
                </c:pt>
                <c:pt idx="1045">
                  <c:v>1.3090430201931518</c:v>
                </c:pt>
                <c:pt idx="1046">
                  <c:v>1.3072870939420544</c:v>
                </c:pt>
                <c:pt idx="1047">
                  <c:v>1.311676909569798</c:v>
                </c:pt>
                <c:pt idx="1048">
                  <c:v>1.2993854258121158</c:v>
                </c:pt>
                <c:pt idx="1049">
                  <c:v>1.2884108867427566</c:v>
                </c:pt>
                <c:pt idx="1050">
                  <c:v>1.2686567164179106</c:v>
                </c:pt>
                <c:pt idx="1051">
                  <c:v>1.2445127304653205</c:v>
                </c:pt>
                <c:pt idx="1052">
                  <c:v>1.2313432835820894</c:v>
                </c:pt>
                <c:pt idx="1053">
                  <c:v>1.2251975417032483</c:v>
                </c:pt>
                <c:pt idx="1054">
                  <c:v>1.242756804214223</c:v>
                </c:pt>
                <c:pt idx="1055">
                  <c:v>1.2379280070237049</c:v>
                </c:pt>
                <c:pt idx="1056">
                  <c:v>1.2594381035996487</c:v>
                </c:pt>
                <c:pt idx="1057">
                  <c:v>1.2467076382791922</c:v>
                </c:pt>
                <c:pt idx="1058">
                  <c:v>1.2506584723441616</c:v>
                </c:pt>
                <c:pt idx="1059">
                  <c:v>1.2546093064091308</c:v>
                </c:pt>
                <c:pt idx="1060">
                  <c:v>1.2598770851624232</c:v>
                </c:pt>
                <c:pt idx="1061">
                  <c:v>1.2848990342405617</c:v>
                </c:pt>
                <c:pt idx="1062">
                  <c:v>1.2822651448639155</c:v>
                </c:pt>
                <c:pt idx="1063">
                  <c:v>1.2813871817383671</c:v>
                </c:pt>
                <c:pt idx="1064">
                  <c:v>1.2831431079894644</c:v>
                </c:pt>
                <c:pt idx="1065">
                  <c:v>1.300702370500439</c:v>
                </c:pt>
                <c:pt idx="1066">
                  <c:v>1.2791922739244952</c:v>
                </c:pt>
                <c:pt idx="1067">
                  <c:v>1.2879719051799825</c:v>
                </c:pt>
                <c:pt idx="1068">
                  <c:v>1.2783143107989463</c:v>
                </c:pt>
                <c:pt idx="1069">
                  <c:v>1.2734855136084284</c:v>
                </c:pt>
                <c:pt idx="1070">
                  <c:v>1.2800702370500439</c:v>
                </c:pt>
                <c:pt idx="1071">
                  <c:v>1.2906057945566285</c:v>
                </c:pt>
                <c:pt idx="1072">
                  <c:v>1.2901668129938542</c:v>
                </c:pt>
                <c:pt idx="1073">
                  <c:v>1.3050921861281826</c:v>
                </c:pt>
                <c:pt idx="1074">
                  <c:v>1.3187006145741877</c:v>
                </c:pt>
                <c:pt idx="1075">
                  <c:v>1.3331870061457418</c:v>
                </c:pt>
                <c:pt idx="1076">
                  <c:v>1.3309920983318699</c:v>
                </c:pt>
                <c:pt idx="1077">
                  <c:v>1.3261633011413518</c:v>
                </c:pt>
                <c:pt idx="1078">
                  <c:v>1.320017559262511</c:v>
                </c:pt>
                <c:pt idx="1079">
                  <c:v>1.3375768217734856</c:v>
                </c:pt>
                <c:pt idx="1080">
                  <c:v>1.3318700614574186</c:v>
                </c:pt>
                <c:pt idx="1081">
                  <c:v>1.3112379280070237</c:v>
                </c:pt>
                <c:pt idx="1082">
                  <c:v>1.3182616330114136</c:v>
                </c:pt>
                <c:pt idx="1083">
                  <c:v>1.320017559262511</c:v>
                </c:pt>
                <c:pt idx="1084">
                  <c:v>1.322651448639157</c:v>
                </c:pt>
                <c:pt idx="1085">
                  <c:v>1.3086040386303772</c:v>
                </c:pt>
                <c:pt idx="1086">
                  <c:v>1.3112379280070237</c:v>
                </c:pt>
                <c:pt idx="1087">
                  <c:v>1.3068481123792799</c:v>
                </c:pt>
                <c:pt idx="1088">
                  <c:v>1.3072870939420544</c:v>
                </c:pt>
                <c:pt idx="1089">
                  <c:v>1.3072870939420544</c:v>
                </c:pt>
                <c:pt idx="1090">
                  <c:v>1.2928007023705004</c:v>
                </c:pt>
                <c:pt idx="1091">
                  <c:v>1.3028972783143107</c:v>
                </c:pt>
                <c:pt idx="1092">
                  <c:v>1.3042142230026339</c:v>
                </c:pt>
                <c:pt idx="1093">
                  <c:v>1.3112379280070237</c:v>
                </c:pt>
                <c:pt idx="1094">
                  <c:v>1.3309920983318699</c:v>
                </c:pt>
                <c:pt idx="1095">
                  <c:v>1.3437225636523265</c:v>
                </c:pt>
                <c:pt idx="1096">
                  <c:v>1.3441615452151008</c:v>
                </c:pt>
                <c:pt idx="1097">
                  <c:v>1.3393327480245829</c:v>
                </c:pt>
                <c:pt idx="1098">
                  <c:v>1.3428446005267778</c:v>
                </c:pt>
                <c:pt idx="1099">
                  <c:v>1.3230904302019313</c:v>
                </c:pt>
                <c:pt idx="1100">
                  <c:v>1.3239683933274802</c:v>
                </c:pt>
                <c:pt idx="1101">
                  <c:v>1.3252853380158032</c:v>
                </c:pt>
                <c:pt idx="1102">
                  <c:v>1.3169446883230904</c:v>
                </c:pt>
                <c:pt idx="1103">
                  <c:v>1.3204565408252853</c:v>
                </c:pt>
                <c:pt idx="1104">
                  <c:v>1.3230904302019313</c:v>
                </c:pt>
                <c:pt idx="1105">
                  <c:v>1.3292361720807726</c:v>
                </c:pt>
                <c:pt idx="1106">
                  <c:v>1.3239683933274802</c:v>
                </c:pt>
                <c:pt idx="1107">
                  <c:v>1.3165057067603161</c:v>
                </c:pt>
                <c:pt idx="1108">
                  <c:v>1.3182616330114136</c:v>
                </c:pt>
                <c:pt idx="1109">
                  <c:v>1.3397717295873572</c:v>
                </c:pt>
                <c:pt idx="1110">
                  <c:v>1.3472344161545213</c:v>
                </c:pt>
                <c:pt idx="1111">
                  <c:v>1.3546971027216856</c:v>
                </c:pt>
                <c:pt idx="1112">
                  <c:v>1.3516242317822651</c:v>
                </c:pt>
                <c:pt idx="1113">
                  <c:v>1.3516242317822651</c:v>
                </c:pt>
                <c:pt idx="1114">
                  <c:v>1.3432835820895523</c:v>
                </c:pt>
                <c:pt idx="1115">
                  <c:v>1.322651448639157</c:v>
                </c:pt>
                <c:pt idx="1116">
                  <c:v>1.3244073748902545</c:v>
                </c:pt>
                <c:pt idx="1117">
                  <c:v>1.3235294117647058</c:v>
                </c:pt>
                <c:pt idx="1118">
                  <c:v>1.322651448639157</c:v>
                </c:pt>
                <c:pt idx="1119">
                  <c:v>1.3182616330114136</c:v>
                </c:pt>
                <c:pt idx="1120">
                  <c:v>1.3287971905179983</c:v>
                </c:pt>
                <c:pt idx="1121">
                  <c:v>1.337137840210711</c:v>
                </c:pt>
                <c:pt idx="1122">
                  <c:v>1.322651448639157</c:v>
                </c:pt>
                <c:pt idx="1123">
                  <c:v>1.3147497805092185</c:v>
                </c:pt>
                <c:pt idx="1124">
                  <c:v>1.3024582967515363</c:v>
                </c:pt>
                <c:pt idx="1125">
                  <c:v>1.3143107989464442</c:v>
                </c:pt>
                <c:pt idx="1126">
                  <c:v>1.3138718173836699</c:v>
                </c:pt>
                <c:pt idx="1127">
                  <c:v>1.311676909569798</c:v>
                </c:pt>
                <c:pt idx="1128">
                  <c:v>1.3072870939420544</c:v>
                </c:pt>
                <c:pt idx="1129">
                  <c:v>1.2897278314310798</c:v>
                </c:pt>
                <c:pt idx="1130">
                  <c:v>1.2717295873573307</c:v>
                </c:pt>
                <c:pt idx="1131">
                  <c:v>1.2761194029850746</c:v>
                </c:pt>
                <c:pt idx="1132">
                  <c:v>1.2734855136084284</c:v>
                </c:pt>
                <c:pt idx="1133">
                  <c:v>1.2813871817383671</c:v>
                </c:pt>
                <c:pt idx="1134">
                  <c:v>1.2888498683055312</c:v>
                </c:pt>
                <c:pt idx="1135">
                  <c:v>1.2866549604916593</c:v>
                </c:pt>
                <c:pt idx="1136">
                  <c:v>1.2875329236172079</c:v>
                </c:pt>
                <c:pt idx="1137">
                  <c:v>1.293678665496049</c:v>
                </c:pt>
                <c:pt idx="1138">
                  <c:v>1.2892888498683053</c:v>
                </c:pt>
                <c:pt idx="1139">
                  <c:v>1.3169446883230904</c:v>
                </c:pt>
                <c:pt idx="1140">
                  <c:v>1.3138718173836699</c:v>
                </c:pt>
                <c:pt idx="1141">
                  <c:v>1.3279192273924494</c:v>
                </c:pt>
                <c:pt idx="1142">
                  <c:v>1.3244073748902545</c:v>
                </c:pt>
                <c:pt idx="1143">
                  <c:v>1.321334503950834</c:v>
                </c:pt>
                <c:pt idx="1144">
                  <c:v>1.3191395961369621</c:v>
                </c:pt>
                <c:pt idx="1145">
                  <c:v>1.3077260755048288</c:v>
                </c:pt>
                <c:pt idx="1146">
                  <c:v>1.311676909569798</c:v>
                </c:pt>
                <c:pt idx="1147">
                  <c:v>1.3081650570676031</c:v>
                </c:pt>
                <c:pt idx="1148">
                  <c:v>1.3178226514486391</c:v>
                </c:pt>
                <c:pt idx="1149">
                  <c:v>1.3208955223880596</c:v>
                </c:pt>
                <c:pt idx="1150">
                  <c:v>1.3393327480245829</c:v>
                </c:pt>
                <c:pt idx="1151">
                  <c:v>1.3424056189640032</c:v>
                </c:pt>
                <c:pt idx="1152">
                  <c:v>1.3525021949078138</c:v>
                </c:pt>
                <c:pt idx="1153">
                  <c:v>1.346795434591747</c:v>
                </c:pt>
                <c:pt idx="1154">
                  <c:v>1.3388937664618084</c:v>
                </c:pt>
                <c:pt idx="1155">
                  <c:v>1.3441615452151008</c:v>
                </c:pt>
                <c:pt idx="1156">
                  <c:v>1.3314310798946443</c:v>
                </c:pt>
                <c:pt idx="1157">
                  <c:v>1.3419666374012291</c:v>
                </c:pt>
                <c:pt idx="1158">
                  <c:v>1.3437225636523265</c:v>
                </c:pt>
                <c:pt idx="1159">
                  <c:v>1.3520632133450394</c:v>
                </c:pt>
                <c:pt idx="1160">
                  <c:v>1.3503072870939419</c:v>
                </c:pt>
                <c:pt idx="1161">
                  <c:v>1.337137840210711</c:v>
                </c:pt>
                <c:pt idx="1162">
                  <c:v>1.3327480245829675</c:v>
                </c:pt>
                <c:pt idx="1163">
                  <c:v>1.3353819139596137</c:v>
                </c:pt>
                <c:pt idx="1164">
                  <c:v>1.3424056189640032</c:v>
                </c:pt>
                <c:pt idx="1165">
                  <c:v>1.320017559262511</c:v>
                </c:pt>
                <c:pt idx="1166">
                  <c:v>1.3195785776997364</c:v>
                </c:pt>
                <c:pt idx="1167">
                  <c:v>1.2840210711150131</c:v>
                </c:pt>
                <c:pt idx="1168">
                  <c:v>1.1883230904302018</c:v>
                </c:pt>
                <c:pt idx="1169">
                  <c:v>1.2225636523266024</c:v>
                </c:pt>
                <c:pt idx="1170">
                  <c:v>1.2295873573309921</c:v>
                </c:pt>
                <c:pt idx="1171">
                  <c:v>1.2475856014047411</c:v>
                </c:pt>
                <c:pt idx="1172">
                  <c:v>1.2471466198419667</c:v>
                </c:pt>
                <c:pt idx="1173">
                  <c:v>1.2462686567164178</c:v>
                </c:pt>
                <c:pt idx="1174">
                  <c:v>1.2598770851624232</c:v>
                </c:pt>
                <c:pt idx="1175">
                  <c:v>1.2655838454784898</c:v>
                </c:pt>
                <c:pt idx="1176">
                  <c:v>1.2594381035996487</c:v>
                </c:pt>
                <c:pt idx="1177">
                  <c:v>1.2664618086040385</c:v>
                </c:pt>
                <c:pt idx="1178">
                  <c:v>1.2901668129938542</c:v>
                </c:pt>
                <c:pt idx="1179">
                  <c:v>1.2787532923617206</c:v>
                </c:pt>
                <c:pt idx="1180">
                  <c:v>1.2787532923617206</c:v>
                </c:pt>
                <c:pt idx="1181">
                  <c:v>1.3024582967515363</c:v>
                </c:pt>
                <c:pt idx="1182">
                  <c:v>1.2985074626865671</c:v>
                </c:pt>
                <c:pt idx="1183">
                  <c:v>1.2835820895522387</c:v>
                </c:pt>
                <c:pt idx="1184">
                  <c:v>1.2726075504828798</c:v>
                </c:pt>
                <c:pt idx="1185">
                  <c:v>1.2704126426690079</c:v>
                </c:pt>
                <c:pt idx="1186">
                  <c:v>1.2721685689201052</c:v>
                </c:pt>
                <c:pt idx="1187">
                  <c:v>1.2352941176470587</c:v>
                </c:pt>
                <c:pt idx="1188">
                  <c:v>1.2726075504828798</c:v>
                </c:pt>
                <c:pt idx="1189">
                  <c:v>1.2761194029850746</c:v>
                </c:pt>
                <c:pt idx="1190">
                  <c:v>1.2901668129938542</c:v>
                </c:pt>
                <c:pt idx="1191">
                  <c:v>1.3187006145741877</c:v>
                </c:pt>
                <c:pt idx="1192">
                  <c:v>1.2954345917471466</c:v>
                </c:pt>
                <c:pt idx="1193">
                  <c:v>1.2559262510974538</c:v>
                </c:pt>
                <c:pt idx="1194">
                  <c:v>1.277875329236172</c:v>
                </c:pt>
                <c:pt idx="1195">
                  <c:v>1.2616330114135206</c:v>
                </c:pt>
                <c:pt idx="1196">
                  <c:v>1.2449517120280946</c:v>
                </c:pt>
                <c:pt idx="1197">
                  <c:v>1.22739244951712</c:v>
                </c:pt>
                <c:pt idx="1198">
                  <c:v>1.1795434591747145</c:v>
                </c:pt>
                <c:pt idx="1199">
                  <c:v>1.1742756804214221</c:v>
                </c:pt>
                <c:pt idx="1200">
                  <c:v>1.1492537313432833</c:v>
                </c:pt>
                <c:pt idx="1201">
                  <c:v>1.1255487269534679</c:v>
                </c:pt>
                <c:pt idx="1202">
                  <c:v>1.1518876207199298</c:v>
                </c:pt>
                <c:pt idx="1203">
                  <c:v>1.12071992976295</c:v>
                </c:pt>
                <c:pt idx="1204">
                  <c:v>1.1532045654082528</c:v>
                </c:pt>
                <c:pt idx="1205">
                  <c:v>1.1795434591747145</c:v>
                </c:pt>
                <c:pt idx="1206">
                  <c:v>1.1751536435469712</c:v>
                </c:pt>
                <c:pt idx="1207">
                  <c:v>1.1817383669885866</c:v>
                </c:pt>
                <c:pt idx="1208">
                  <c:v>1.1764705882352942</c:v>
                </c:pt>
                <c:pt idx="1209">
                  <c:v>1.1742756804214221</c:v>
                </c:pt>
                <c:pt idx="1210">
                  <c:v>1.1725197541703247</c:v>
                </c:pt>
                <c:pt idx="1211">
                  <c:v>1.1878841088674275</c:v>
                </c:pt>
                <c:pt idx="1212">
                  <c:v>1.1826163301141353</c:v>
                </c:pt>
                <c:pt idx="1213">
                  <c:v>1.2041264266900789</c:v>
                </c:pt>
                <c:pt idx="1214">
                  <c:v>1.1984196663740121</c:v>
                </c:pt>
                <c:pt idx="1215">
                  <c:v>1.2023705004389813</c:v>
                </c:pt>
                <c:pt idx="1216">
                  <c:v>1.2019315188762072</c:v>
                </c:pt>
                <c:pt idx="1217">
                  <c:v>1.1966637401229148</c:v>
                </c:pt>
                <c:pt idx="1218">
                  <c:v>1.216417910447761</c:v>
                </c:pt>
                <c:pt idx="1219">
                  <c:v>1.2076382791922737</c:v>
                </c:pt>
                <c:pt idx="1220">
                  <c:v>1.2085162423178226</c:v>
                </c:pt>
                <c:pt idx="1221">
                  <c:v>1.2260755048287972</c:v>
                </c:pt>
                <c:pt idx="1222">
                  <c:v>1.2304653204565408</c:v>
                </c:pt>
                <c:pt idx="1223">
                  <c:v>1.216417910447761</c:v>
                </c:pt>
                <c:pt idx="1224">
                  <c:v>1.224758560140474</c:v>
                </c:pt>
                <c:pt idx="1225">
                  <c:v>1.2234416154521508</c:v>
                </c:pt>
                <c:pt idx="1226">
                  <c:v>1.213784021071115</c:v>
                </c:pt>
                <c:pt idx="1227">
                  <c:v>1.224758560140474</c:v>
                </c:pt>
                <c:pt idx="1228">
                  <c:v>1.2335381913959613</c:v>
                </c:pt>
                <c:pt idx="1229">
                  <c:v>1.2418788410886743</c:v>
                </c:pt>
                <c:pt idx="1230">
                  <c:v>1.2519754170324846</c:v>
                </c:pt>
                <c:pt idx="1231">
                  <c:v>1.2502194907813871</c:v>
                </c:pt>
                <c:pt idx="1232">
                  <c:v>1.2480245829675152</c:v>
                </c:pt>
                <c:pt idx="1233">
                  <c:v>1.2568042142230025</c:v>
                </c:pt>
                <c:pt idx="1234">
                  <c:v>1.2568042142230025</c:v>
                </c:pt>
                <c:pt idx="1235">
                  <c:v>1.2554872695346793</c:v>
                </c:pt>
                <c:pt idx="1236">
                  <c:v>1.2554872695346793</c:v>
                </c:pt>
                <c:pt idx="1237">
                  <c:v>1.242756804214223</c:v>
                </c:pt>
                <c:pt idx="1238">
                  <c:v>1.23441615452151</c:v>
                </c:pt>
                <c:pt idx="1239">
                  <c:v>1.2436347673397719</c:v>
                </c:pt>
                <c:pt idx="1240">
                  <c:v>1.2519754170324846</c:v>
                </c:pt>
                <c:pt idx="1241">
                  <c:v>1.2506584723441616</c:v>
                </c:pt>
                <c:pt idx="1242">
                  <c:v>1.2458296751536435</c:v>
                </c:pt>
                <c:pt idx="1243">
                  <c:v>1.2151009657594378</c:v>
                </c:pt>
                <c:pt idx="1244">
                  <c:v>1.2203687445127305</c:v>
                </c:pt>
                <c:pt idx="1245">
                  <c:v>1.2300263388937664</c:v>
                </c:pt>
                <c:pt idx="1246">
                  <c:v>1.2256365232660227</c:v>
                </c:pt>
                <c:pt idx="1247">
                  <c:v>1.2295873573309921</c:v>
                </c:pt>
                <c:pt idx="1248">
                  <c:v>1.2300263388937664</c:v>
                </c:pt>
                <c:pt idx="1249">
                  <c:v>1.257243195785777</c:v>
                </c:pt>
                <c:pt idx="1250">
                  <c:v>1.2638279192273925</c:v>
                </c:pt>
                <c:pt idx="1251">
                  <c:v>1.2660228270412641</c:v>
                </c:pt>
                <c:pt idx="1252">
                  <c:v>1.2633889376646179</c:v>
                </c:pt>
                <c:pt idx="1253">
                  <c:v>1.269534679543459</c:v>
                </c:pt>
                <c:pt idx="1254">
                  <c:v>1.2752414398595258</c:v>
                </c:pt>
                <c:pt idx="1255">
                  <c:v>1.2831431079894644</c:v>
                </c:pt>
                <c:pt idx="1256">
                  <c:v>1.276558384547849</c:v>
                </c:pt>
                <c:pt idx="1257">
                  <c:v>1.2633889376646179</c:v>
                </c:pt>
                <c:pt idx="1258">
                  <c:v>1.2690956979806847</c:v>
                </c:pt>
                <c:pt idx="1259">
                  <c:v>1.2497805092186127</c:v>
                </c:pt>
                <c:pt idx="1260">
                  <c:v>1.2629499561018436</c:v>
                </c:pt>
                <c:pt idx="1261">
                  <c:v>1.2647058823529411</c:v>
                </c:pt>
                <c:pt idx="1262">
                  <c:v>1.2708516242317822</c:v>
                </c:pt>
                <c:pt idx="1263">
                  <c:v>1.2848990342405617</c:v>
                </c:pt>
                <c:pt idx="1264">
                  <c:v>1.2835820895522387</c:v>
                </c:pt>
                <c:pt idx="1265">
                  <c:v>1.286215978928885</c:v>
                </c:pt>
                <c:pt idx="1266">
                  <c:v>1.2985074626865671</c:v>
                </c:pt>
                <c:pt idx="1267">
                  <c:v>1.2892888498683053</c:v>
                </c:pt>
                <c:pt idx="1268">
                  <c:v>1.2976294995610185</c:v>
                </c:pt>
                <c:pt idx="1269">
                  <c:v>1.3287971905179983</c:v>
                </c:pt>
                <c:pt idx="1270">
                  <c:v>1.36215978928885</c:v>
                </c:pt>
                <c:pt idx="1271">
                  <c:v>1.3990342405618965</c:v>
                </c:pt>
                <c:pt idx="1272">
                  <c:v>1.5228270412642666</c:v>
                </c:pt>
                <c:pt idx="1273">
                  <c:v>1.4934152765583846</c:v>
                </c:pt>
                <c:pt idx="1274">
                  <c:v>1.4934152765583846</c:v>
                </c:pt>
                <c:pt idx="1275">
                  <c:v>1.5184372256365226</c:v>
                </c:pt>
                <c:pt idx="1276">
                  <c:v>1.4806848112379281</c:v>
                </c:pt>
                <c:pt idx="1277">
                  <c:v>1.4995610184372254</c:v>
                </c:pt>
                <c:pt idx="1278">
                  <c:v>1.483757682177349</c:v>
                </c:pt>
                <c:pt idx="1279">
                  <c:v>1.4705882352941173</c:v>
                </c:pt>
                <c:pt idx="1280">
                  <c:v>1.4073748902546093</c:v>
                </c:pt>
                <c:pt idx="1281">
                  <c:v>1.41747146619842</c:v>
                </c:pt>
                <c:pt idx="1282">
                  <c:v>1.4622475856014043</c:v>
                </c:pt>
                <c:pt idx="1283">
                  <c:v>1.4613696224758557</c:v>
                </c:pt>
                <c:pt idx="1284">
                  <c:v>1.4635645302897275</c:v>
                </c:pt>
                <c:pt idx="1285">
                  <c:v>1.4622475856014043</c:v>
                </c:pt>
                <c:pt idx="1286">
                  <c:v>1.4047410008779635</c:v>
                </c:pt>
                <c:pt idx="1287">
                  <c:v>1.4095697980684814</c:v>
                </c:pt>
                <c:pt idx="1288">
                  <c:v>1.4183494293239676</c:v>
                </c:pt>
                <c:pt idx="1289">
                  <c:v>1.4446883230904302</c:v>
                </c:pt>
                <c:pt idx="1290">
                  <c:v>1.4385425812115895</c:v>
                </c:pt>
                <c:pt idx="1291">
                  <c:v>1.4464442493415268</c:v>
                </c:pt>
                <c:pt idx="1292">
                  <c:v>1.4609306409130816</c:v>
                </c:pt>
                <c:pt idx="1293">
                  <c:v>1.4745390693590874</c:v>
                </c:pt>
                <c:pt idx="1294">
                  <c:v>1.4644424934152764</c:v>
                </c:pt>
                <c:pt idx="1295">
                  <c:v>1.4653204565408255</c:v>
                </c:pt>
                <c:pt idx="1296">
                  <c:v>1.4521510096575936</c:v>
                </c:pt>
                <c:pt idx="1297">
                  <c:v>1.4631255487269534</c:v>
                </c:pt>
                <c:pt idx="1298">
                  <c:v>1.4517120280948199</c:v>
                </c:pt>
                <c:pt idx="1299">
                  <c:v>1.4473222124670759</c:v>
                </c:pt>
                <c:pt idx="1300">
                  <c:v>1.4424934152765581</c:v>
                </c:pt>
                <c:pt idx="1301">
                  <c:v>1.4675153643546974</c:v>
                </c:pt>
                <c:pt idx="1302">
                  <c:v>1.5004389815627743</c:v>
                </c:pt>
                <c:pt idx="1303">
                  <c:v>1.4982440737489024</c:v>
                </c:pt>
                <c:pt idx="1304">
                  <c:v>1.4710272168568923</c:v>
                </c:pt>
                <c:pt idx="1305">
                  <c:v>1.4539069359086918</c:v>
                </c:pt>
                <c:pt idx="1306">
                  <c:v>1.4644424934152764</c:v>
                </c:pt>
                <c:pt idx="1307">
                  <c:v>1.4688323090430204</c:v>
                </c:pt>
                <c:pt idx="1308">
                  <c:v>1.4745390693590874</c:v>
                </c:pt>
                <c:pt idx="1309">
                  <c:v>1.4587357330992095</c:v>
                </c:pt>
                <c:pt idx="1310">
                  <c:v>1.4670763827919224</c:v>
                </c:pt>
                <c:pt idx="1311">
                  <c:v>1.5030728709394203</c:v>
                </c:pt>
                <c:pt idx="1312">
                  <c:v>1.4903424056189636</c:v>
                </c:pt>
                <c:pt idx="1313">
                  <c:v>1.4942932396839337</c:v>
                </c:pt>
                <c:pt idx="1314">
                  <c:v>1.4903424056189636</c:v>
                </c:pt>
                <c:pt idx="1315">
                  <c:v>1.4868305531167687</c:v>
                </c:pt>
                <c:pt idx="1316">
                  <c:v>1.4732221246707631</c:v>
                </c:pt>
                <c:pt idx="1317">
                  <c:v>1.4490781387181741</c:v>
                </c:pt>
                <c:pt idx="1318">
                  <c:v>1.4644424934152764</c:v>
                </c:pt>
                <c:pt idx="1319">
                  <c:v>1.4420544337137844</c:v>
                </c:pt>
                <c:pt idx="1320">
                  <c:v>1.446883230904302</c:v>
                </c:pt>
                <c:pt idx="1321">
                  <c:v>1.4543459174714657</c:v>
                </c:pt>
                <c:pt idx="1322">
                  <c:v>1.4666374012291483</c:v>
                </c:pt>
                <c:pt idx="1323">
                  <c:v>1.4780509218612823</c:v>
                </c:pt>
                <c:pt idx="1324">
                  <c:v>1.4688323090430204</c:v>
                </c:pt>
                <c:pt idx="1325">
                  <c:v>1.4547848990342409</c:v>
                </c:pt>
                <c:pt idx="1326">
                  <c:v>1.4951712028094817</c:v>
                </c:pt>
                <c:pt idx="1327">
                  <c:v>1.4758560140474104</c:v>
                </c:pt>
                <c:pt idx="1328">
                  <c:v>1.4582967515364358</c:v>
                </c:pt>
                <c:pt idx="1329">
                  <c:v>1.4596136962247586</c:v>
                </c:pt>
                <c:pt idx="1330">
                  <c:v>1.4359086918349422</c:v>
                </c:pt>
                <c:pt idx="1331">
                  <c:v>1.4407374890254614</c:v>
                </c:pt>
                <c:pt idx="1332">
                  <c:v>1.4495171202809478</c:v>
                </c:pt>
                <c:pt idx="1333">
                  <c:v>1.4464442493415268</c:v>
                </c:pt>
                <c:pt idx="1334">
                  <c:v>1.4402985074626862</c:v>
                </c:pt>
                <c:pt idx="1335">
                  <c:v>1.4648814749780505</c:v>
                </c:pt>
                <c:pt idx="1336">
                  <c:v>1.5109745390693592</c:v>
                </c:pt>
                <c:pt idx="1337">
                  <c:v>1.5087796312554873</c:v>
                </c:pt>
                <c:pt idx="1338">
                  <c:v>1.5030728709394203</c:v>
                </c:pt>
                <c:pt idx="1339">
                  <c:v>1.5035118525021942</c:v>
                </c:pt>
                <c:pt idx="1340">
                  <c:v>1.5065847234416152</c:v>
                </c:pt>
                <c:pt idx="1341">
                  <c:v>1.4964881474978058</c:v>
                </c:pt>
                <c:pt idx="1342">
                  <c:v>1.4978050921861272</c:v>
                </c:pt>
                <c:pt idx="1343">
                  <c:v>1.5070237050043891</c:v>
                </c:pt>
                <c:pt idx="1344">
                  <c:v>1.5013169446883234</c:v>
                </c:pt>
                <c:pt idx="1345">
                  <c:v>1.4960491659350303</c:v>
                </c:pt>
                <c:pt idx="1346">
                  <c:v>1.4723441615452155</c:v>
                </c:pt>
                <c:pt idx="1347">
                  <c:v>1.4688323090430204</c:v>
                </c:pt>
                <c:pt idx="1348">
                  <c:v>1.4688323090430204</c:v>
                </c:pt>
                <c:pt idx="1349">
                  <c:v>1.485074626865672</c:v>
                </c:pt>
                <c:pt idx="1350">
                  <c:v>1.4613696224758557</c:v>
                </c:pt>
                <c:pt idx="1351">
                  <c:v>1.4561018437225637</c:v>
                </c:pt>
                <c:pt idx="1352">
                  <c:v>1.4727831431079892</c:v>
                </c:pt>
                <c:pt idx="1353">
                  <c:v>1.483757682177349</c:v>
                </c:pt>
                <c:pt idx="1354">
                  <c:v>1.5004389815627743</c:v>
                </c:pt>
                <c:pt idx="1355">
                  <c:v>1.4960491659350303</c:v>
                </c:pt>
                <c:pt idx="1356">
                  <c:v>1.5223880597014929</c:v>
                </c:pt>
                <c:pt idx="1357">
                  <c:v>1.5215100965759438</c:v>
                </c:pt>
                <c:pt idx="1358">
                  <c:v>1.5206321334503947</c:v>
                </c:pt>
                <c:pt idx="1359">
                  <c:v>1.5131694468832311</c:v>
                </c:pt>
                <c:pt idx="1360">
                  <c:v>1.4872695346795439</c:v>
                </c:pt>
                <c:pt idx="1361">
                  <c:v>1.5052677787532924</c:v>
                </c:pt>
                <c:pt idx="1362">
                  <c:v>1.5057067603160661</c:v>
                </c:pt>
                <c:pt idx="1363">
                  <c:v>1.5079016681299382</c:v>
                </c:pt>
                <c:pt idx="1364">
                  <c:v>1.5188762071992981</c:v>
                </c:pt>
                <c:pt idx="1365">
                  <c:v>1.5210711150131699</c:v>
                </c:pt>
                <c:pt idx="1366">
                  <c:v>1.5456540825285343</c:v>
                </c:pt>
                <c:pt idx="1367">
                  <c:v>1.5333625987708515</c:v>
                </c:pt>
                <c:pt idx="1368">
                  <c:v>1.5223880597014929</c:v>
                </c:pt>
                <c:pt idx="1369">
                  <c:v>1.5351185250219495</c:v>
                </c:pt>
                <c:pt idx="1370">
                  <c:v>1.5614574187884103</c:v>
                </c:pt>
                <c:pt idx="1371">
                  <c:v>1.5245829675153648</c:v>
                </c:pt>
                <c:pt idx="1372">
                  <c:v>1.5614574187884103</c:v>
                </c:pt>
                <c:pt idx="1373">
                  <c:v>1.5561896400351187</c:v>
                </c:pt>
                <c:pt idx="1374">
                  <c:v>1.5531167690956977</c:v>
                </c:pt>
                <c:pt idx="1375">
                  <c:v>1.5553116769095696</c:v>
                </c:pt>
                <c:pt idx="1376">
                  <c:v>1.5412642669007903</c:v>
                </c:pt>
                <c:pt idx="1377">
                  <c:v>1.5359964881474972</c:v>
                </c:pt>
                <c:pt idx="1378">
                  <c:v>1.523266022827042</c:v>
                </c:pt>
                <c:pt idx="1379">
                  <c:v>1.5171202809481998</c:v>
                </c:pt>
                <c:pt idx="1380">
                  <c:v>1.5052677787532924</c:v>
                </c:pt>
                <c:pt idx="1381">
                  <c:v>1.5193151887620717</c:v>
                </c:pt>
                <c:pt idx="1382">
                  <c:v>1.5206321334503947</c:v>
                </c:pt>
                <c:pt idx="1383">
                  <c:v>1.5285338015803334</c:v>
                </c:pt>
                <c:pt idx="1384">
                  <c:v>1.5526777875329238</c:v>
                </c:pt>
                <c:pt idx="1385">
                  <c:v>1.5386303775241446</c:v>
                </c:pt>
                <c:pt idx="1386">
                  <c:v>1.5421422300263394</c:v>
                </c:pt>
                <c:pt idx="1387">
                  <c:v>1.5206321334503947</c:v>
                </c:pt>
                <c:pt idx="1388">
                  <c:v>1.5324846356453024</c:v>
                </c:pt>
                <c:pt idx="1389">
                  <c:v>1.5298507462686564</c:v>
                </c:pt>
                <c:pt idx="1390">
                  <c:v>1.5403863037752412</c:v>
                </c:pt>
                <c:pt idx="1391">
                  <c:v>1.5447761194029852</c:v>
                </c:pt>
                <c:pt idx="1392">
                  <c:v>1.541703248463564</c:v>
                </c:pt>
                <c:pt idx="1393">
                  <c:v>1.5640913081650576</c:v>
                </c:pt>
                <c:pt idx="1394">
                  <c:v>1.5952589991220363</c:v>
                </c:pt>
                <c:pt idx="1395">
                  <c:v>1.5943810359964887</c:v>
                </c:pt>
                <c:pt idx="1396">
                  <c:v>1.6115013169446879</c:v>
                </c:pt>
                <c:pt idx="1397">
                  <c:v>1.6356453028972784</c:v>
                </c:pt>
                <c:pt idx="1398">
                  <c:v>1.6694468832309044</c:v>
                </c:pt>
                <c:pt idx="1399">
                  <c:v>1.6602282704126425</c:v>
                </c:pt>
                <c:pt idx="1400">
                  <c:v>1.6527655838454789</c:v>
                </c:pt>
                <c:pt idx="1401">
                  <c:v>1.7115891132572429</c:v>
                </c:pt>
                <c:pt idx="1402">
                  <c:v>1.6953467954345913</c:v>
                </c:pt>
                <c:pt idx="1403">
                  <c:v>1.6690079016681292</c:v>
                </c:pt>
                <c:pt idx="1404">
                  <c:v>1.6703248463564533</c:v>
                </c:pt>
                <c:pt idx="1405">
                  <c:v>1.684372256365233</c:v>
                </c:pt>
                <c:pt idx="1406">
                  <c:v>1.6668129938542584</c:v>
                </c:pt>
                <c:pt idx="1407">
                  <c:v>1.6681299385425812</c:v>
                </c:pt>
                <c:pt idx="1408">
                  <c:v>1.6856892010535558</c:v>
                </c:pt>
                <c:pt idx="1409">
                  <c:v>1.6826163301141348</c:v>
                </c:pt>
                <c:pt idx="1410">
                  <c:v>1.7076382791922744</c:v>
                </c:pt>
                <c:pt idx="1411">
                  <c:v>1.6681299385425812</c:v>
                </c:pt>
                <c:pt idx="1412">
                  <c:v>1.6707638279192274</c:v>
                </c:pt>
                <c:pt idx="1413">
                  <c:v>1.6378402107111505</c:v>
                </c:pt>
                <c:pt idx="1414">
                  <c:v>1.6259877085162426</c:v>
                </c:pt>
                <c:pt idx="1415">
                  <c:v>1.6378402107111505</c:v>
                </c:pt>
                <c:pt idx="1416">
                  <c:v>1.6470588235294121</c:v>
                </c:pt>
                <c:pt idx="1417">
                  <c:v>1.6523266022827037</c:v>
                </c:pt>
                <c:pt idx="1418">
                  <c:v>1.6523266022827037</c:v>
                </c:pt>
                <c:pt idx="1419">
                  <c:v>1.68305531167691</c:v>
                </c:pt>
                <c:pt idx="1420">
                  <c:v>1.7010535557506585</c:v>
                </c:pt>
                <c:pt idx="1421">
                  <c:v>1.7291483757682173</c:v>
                </c:pt>
                <c:pt idx="1422">
                  <c:v>1.7611940298507465</c:v>
                </c:pt>
                <c:pt idx="1423">
                  <c:v>1.7589991220368746</c:v>
                </c:pt>
                <c:pt idx="1424">
                  <c:v>1.7550482879719045</c:v>
                </c:pt>
                <c:pt idx="1425">
                  <c:v>1.7001755926251094</c:v>
                </c:pt>
                <c:pt idx="1426">
                  <c:v>1.7058823529411762</c:v>
                </c:pt>
                <c:pt idx="1427">
                  <c:v>1.6628621597892885</c:v>
                </c:pt>
                <c:pt idx="1428">
                  <c:v>1.6870061457418788</c:v>
                </c:pt>
                <c:pt idx="1429">
                  <c:v>1.643107989464442</c:v>
                </c:pt>
                <c:pt idx="1430">
                  <c:v>1.6562774363476738</c:v>
                </c:pt>
                <c:pt idx="1431">
                  <c:v>1.6273046532045656</c:v>
                </c:pt>
                <c:pt idx="1432">
                  <c:v>1.6698858647936783</c:v>
                </c:pt>
                <c:pt idx="1433">
                  <c:v>1.6233538191395955</c:v>
                </c:pt>
                <c:pt idx="1434">
                  <c:v>1.6145741878841091</c:v>
                </c:pt>
                <c:pt idx="1435">
                  <c:v>1.5632133450395085</c:v>
                </c:pt>
                <c:pt idx="1436">
                  <c:v>1.5386303775241446</c:v>
                </c:pt>
                <c:pt idx="1437">
                  <c:v>1.5465320456540819</c:v>
                </c:pt>
                <c:pt idx="1438">
                  <c:v>1.5864793678665499</c:v>
                </c:pt>
                <c:pt idx="1439">
                  <c:v>1.5877963125548729</c:v>
                </c:pt>
                <c:pt idx="1440">
                  <c:v>1.5618964003511857</c:v>
                </c:pt>
                <c:pt idx="1441">
                  <c:v>1.5724319578577706</c:v>
                </c:pt>
                <c:pt idx="1442">
                  <c:v>1.5697980684811232</c:v>
                </c:pt>
                <c:pt idx="1443">
                  <c:v>1.5763827919227391</c:v>
                </c:pt>
                <c:pt idx="1444">
                  <c:v>1.5346795434591745</c:v>
                </c:pt>
                <c:pt idx="1445">
                  <c:v>1.5465320456540819</c:v>
                </c:pt>
                <c:pt idx="1446">
                  <c:v>1.5381913959613693</c:v>
                </c:pt>
                <c:pt idx="1447">
                  <c:v>1.5162423178226507</c:v>
                </c:pt>
                <c:pt idx="1448">
                  <c:v>1.5153643546971032</c:v>
                </c:pt>
                <c:pt idx="1449">
                  <c:v>1.5425812115891131</c:v>
                </c:pt>
                <c:pt idx="1450">
                  <c:v>1.5456540825285343</c:v>
                </c:pt>
                <c:pt idx="1451">
                  <c:v>1.5632133450395085</c:v>
                </c:pt>
                <c:pt idx="1452">
                  <c:v>1.5482879719051801</c:v>
                </c:pt>
                <c:pt idx="1453">
                  <c:v>1.5658472344161545</c:v>
                </c:pt>
                <c:pt idx="1454">
                  <c:v>1.5807726075504831</c:v>
                </c:pt>
                <c:pt idx="1455">
                  <c:v>1.5706760316066724</c:v>
                </c:pt>
                <c:pt idx="1456">
                  <c:v>1.554872695346796</c:v>
                </c:pt>
                <c:pt idx="1457">
                  <c:v>1.5618964003511857</c:v>
                </c:pt>
                <c:pt idx="1458">
                  <c:v>1.5390693590869182</c:v>
                </c:pt>
                <c:pt idx="1459">
                  <c:v>1.5223880597014929</c:v>
                </c:pt>
                <c:pt idx="1460">
                  <c:v>1.5144863915715541</c:v>
                </c:pt>
                <c:pt idx="1461">
                  <c:v>1.5171202809481998</c:v>
                </c:pt>
                <c:pt idx="1462">
                  <c:v>1.5008779631255484</c:v>
                </c:pt>
                <c:pt idx="1463">
                  <c:v>1.5074626865671643</c:v>
                </c:pt>
                <c:pt idx="1464">
                  <c:v>1.5364354697102727</c:v>
                </c:pt>
                <c:pt idx="1465">
                  <c:v>1.5329236172080773</c:v>
                </c:pt>
                <c:pt idx="1466">
                  <c:v>1.5355575065847236</c:v>
                </c:pt>
                <c:pt idx="1467">
                  <c:v>1.5280948200175597</c:v>
                </c:pt>
                <c:pt idx="1468">
                  <c:v>1.5425812115891131</c:v>
                </c:pt>
                <c:pt idx="1469">
                  <c:v>1.5179982440737489</c:v>
                </c:pt>
                <c:pt idx="1470">
                  <c:v>1.5215100965759438</c:v>
                </c:pt>
                <c:pt idx="1471">
                  <c:v>1.5219490781387175</c:v>
                </c:pt>
                <c:pt idx="1472">
                  <c:v>1.5421422300263394</c:v>
                </c:pt>
                <c:pt idx="1473">
                  <c:v>1.5285338015803334</c:v>
                </c:pt>
                <c:pt idx="1474">
                  <c:v>1.5118525021949083</c:v>
                </c:pt>
                <c:pt idx="1475">
                  <c:v>1.4920983318700618</c:v>
                </c:pt>
                <c:pt idx="1476">
                  <c:v>1.4920983318700618</c:v>
                </c:pt>
                <c:pt idx="1477">
                  <c:v>1.5052677787532924</c:v>
                </c:pt>
                <c:pt idx="1478">
                  <c:v>1.5109745390693592</c:v>
                </c:pt>
                <c:pt idx="1479">
                  <c:v>1.4956101843722567</c:v>
                </c:pt>
                <c:pt idx="1480">
                  <c:v>1.5355575065847236</c:v>
                </c:pt>
                <c:pt idx="1481">
                  <c:v>1.5496049165935029</c:v>
                </c:pt>
                <c:pt idx="1482">
                  <c:v>1.5487269534679537</c:v>
                </c:pt>
                <c:pt idx="1483">
                  <c:v>1.5381913959613693</c:v>
                </c:pt>
                <c:pt idx="1484">
                  <c:v>1.5434591747146622</c:v>
                </c:pt>
                <c:pt idx="1485">
                  <c:v>1.5254609306409124</c:v>
                </c:pt>
                <c:pt idx="1486">
                  <c:v>1.5316066725197532</c:v>
                </c:pt>
                <c:pt idx="1487">
                  <c:v>1.5956979806848115</c:v>
                </c:pt>
                <c:pt idx="1488">
                  <c:v>1.6014047410008772</c:v>
                </c:pt>
                <c:pt idx="1489">
                  <c:v>1.6057945566286211</c:v>
                </c:pt>
                <c:pt idx="1490">
                  <c:v>1.6027216856892013</c:v>
                </c:pt>
                <c:pt idx="1491">
                  <c:v>1.5974539069359086</c:v>
                </c:pt>
                <c:pt idx="1492">
                  <c:v>1.5978928884986836</c:v>
                </c:pt>
                <c:pt idx="1493">
                  <c:v>1.5860403863037746</c:v>
                </c:pt>
                <c:pt idx="1494">
                  <c:v>1.5733099209833181</c:v>
                </c:pt>
                <c:pt idx="1495">
                  <c:v>1.5807726075504831</c:v>
                </c:pt>
                <c:pt idx="1496">
                  <c:v>1.5772607550482882</c:v>
                </c:pt>
                <c:pt idx="1497">
                  <c:v>1.5680421422300266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B-4D89-A834-EBA174DED957}"/>
            </c:ext>
          </c:extLst>
        </c:ser>
        <c:ser>
          <c:idx val="1"/>
          <c:order val="1"/>
          <c:tx>
            <c:strRef>
              <c:f>Sheet2!$G$1</c:f>
              <c:strCache>
                <c:ptCount val="1"/>
                <c:pt idx="0">
                  <c:v>净值(0.85-1.05,10,etf)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Sheet2!$A$2:$A$1500</c:f>
              <c:numCache>
                <c:formatCode>m/d/yyyy</c:formatCode>
                <c:ptCount val="1499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</c:numCache>
            </c:numRef>
          </c:cat>
          <c:val>
            <c:numRef>
              <c:f>Sheet2!$G$2:$G$1500</c:f>
              <c:numCache>
                <c:formatCode>General</c:formatCode>
                <c:ptCount val="1499"/>
                <c:pt idx="177">
                  <c:v>1</c:v>
                </c:pt>
                <c:pt idx="178">
                  <c:v>1.0015202310751228</c:v>
                </c:pt>
                <c:pt idx="179">
                  <c:v>1.0130835479809612</c:v>
                </c:pt>
                <c:pt idx="180">
                  <c:v>0.98241721777417401</c:v>
                </c:pt>
                <c:pt idx="181">
                  <c:v>0.98836396055705444</c:v>
                </c:pt>
                <c:pt idx="182">
                  <c:v>0.96417683207432558</c:v>
                </c:pt>
                <c:pt idx="183">
                  <c:v>0.96202896107528568</c:v>
                </c:pt>
                <c:pt idx="184">
                  <c:v>0.95556374053292625</c:v>
                </c:pt>
                <c:pt idx="185">
                  <c:v>0.95799352288691109</c:v>
                </c:pt>
                <c:pt idx="186">
                  <c:v>0.93627948093822666</c:v>
                </c:pt>
                <c:pt idx="187">
                  <c:v>0.93477538070273636</c:v>
                </c:pt>
                <c:pt idx="188">
                  <c:v>0.94498921746898334</c:v>
                </c:pt>
                <c:pt idx="189">
                  <c:v>0.93854723754033886</c:v>
                </c:pt>
                <c:pt idx="190">
                  <c:v>0.93006061295187714</c:v>
                </c:pt>
                <c:pt idx="191">
                  <c:v>0.93338567395586658</c:v>
                </c:pt>
                <c:pt idx="192">
                  <c:v>0.9322297834967016</c:v>
                </c:pt>
                <c:pt idx="193">
                  <c:v>0.90679472910902603</c:v>
                </c:pt>
                <c:pt idx="194">
                  <c:v>0.905167376524048</c:v>
                </c:pt>
                <c:pt idx="195">
                  <c:v>0.89392385187893386</c:v>
                </c:pt>
                <c:pt idx="196">
                  <c:v>0.91200501082480867</c:v>
                </c:pt>
                <c:pt idx="197">
                  <c:v>0.89700851225601963</c:v>
                </c:pt>
                <c:pt idx="198">
                  <c:v>0.90707839019120395</c:v>
                </c:pt>
                <c:pt idx="199">
                  <c:v>0.89860957641592509</c:v>
                </c:pt>
                <c:pt idx="200">
                  <c:v>0.90916411006507203</c:v>
                </c:pt>
                <c:pt idx="201">
                  <c:v>0.90510001331904788</c:v>
                </c:pt>
                <c:pt idx="202">
                  <c:v>0.89474909912017031</c:v>
                </c:pt>
                <c:pt idx="203">
                  <c:v>0.90789223062425639</c:v>
                </c:pt>
                <c:pt idx="204">
                  <c:v>0.91167791913223373</c:v>
                </c:pt>
                <c:pt idx="205">
                  <c:v>0.91171952508321674</c:v>
                </c:pt>
                <c:pt idx="206">
                  <c:v>0.90830509473845245</c:v>
                </c:pt>
                <c:pt idx="207">
                  <c:v>0.92363872408110237</c:v>
                </c:pt>
                <c:pt idx="208">
                  <c:v>0.91462982209100951</c:v>
                </c:pt>
                <c:pt idx="209">
                  <c:v>0.91843889607504126</c:v>
                </c:pt>
                <c:pt idx="210">
                  <c:v>0.88611662161484994</c:v>
                </c:pt>
                <c:pt idx="211">
                  <c:v>0.89189938710019967</c:v>
                </c:pt>
                <c:pt idx="212">
                  <c:v>0.88691345141275069</c:v>
                </c:pt>
                <c:pt idx="213">
                  <c:v>0.89709028836095261</c:v>
                </c:pt>
                <c:pt idx="214">
                  <c:v>0.92310099640926679</c:v>
                </c:pt>
                <c:pt idx="215">
                  <c:v>0.92310099640926679</c:v>
                </c:pt>
                <c:pt idx="216">
                  <c:v>0.9452815534780129</c:v>
                </c:pt>
                <c:pt idx="217">
                  <c:v>0.93931771094223915</c:v>
                </c:pt>
                <c:pt idx="218">
                  <c:v>0.94193403286551214</c:v>
                </c:pt>
                <c:pt idx="219">
                  <c:v>0.93965057655184447</c:v>
                </c:pt>
                <c:pt idx="220">
                  <c:v>0.92058297494096497</c:v>
                </c:pt>
                <c:pt idx="221">
                  <c:v>0.92370417358661494</c:v>
                </c:pt>
                <c:pt idx="222">
                  <c:v>0.92741262269003955</c:v>
                </c:pt>
                <c:pt idx="223">
                  <c:v>0.93646345375598405</c:v>
                </c:pt>
                <c:pt idx="224">
                  <c:v>0.9509415305146941</c:v>
                </c:pt>
                <c:pt idx="225">
                  <c:v>0.94373472427557048</c:v>
                </c:pt>
                <c:pt idx="226">
                  <c:v>0.94302930505959925</c:v>
                </c:pt>
                <c:pt idx="227">
                  <c:v>0.95334466413858154</c:v>
                </c:pt>
                <c:pt idx="228">
                  <c:v>0.9458528951010079</c:v>
                </c:pt>
                <c:pt idx="229">
                  <c:v>0.94625800425126005</c:v>
                </c:pt>
                <c:pt idx="230">
                  <c:v>0.93862338709259441</c:v>
                </c:pt>
                <c:pt idx="231">
                  <c:v>0.94016586034339378</c:v>
                </c:pt>
                <c:pt idx="232">
                  <c:v>0.93403834007176667</c:v>
                </c:pt>
                <c:pt idx="233">
                  <c:v>0.92790934551760906</c:v>
                </c:pt>
                <c:pt idx="234">
                  <c:v>0.94684652243720169</c:v>
                </c:pt>
                <c:pt idx="235">
                  <c:v>0.94569488119848555</c:v>
                </c:pt>
                <c:pt idx="236">
                  <c:v>0.9501175371364704</c:v>
                </c:pt>
                <c:pt idx="237">
                  <c:v>0.9537203131399522</c:v>
                </c:pt>
                <c:pt idx="238">
                  <c:v>0.95064848631701582</c:v>
                </c:pt>
                <c:pt idx="239">
                  <c:v>0.94319707588570989</c:v>
                </c:pt>
                <c:pt idx="240">
                  <c:v>0.93807022464809975</c:v>
                </c:pt>
                <c:pt idx="241">
                  <c:v>0.94618498334603407</c:v>
                </c:pt>
                <c:pt idx="242">
                  <c:v>0.94606120626909451</c:v>
                </c:pt>
                <c:pt idx="243">
                  <c:v>0.95566869330527393</c:v>
                </c:pt>
                <c:pt idx="244">
                  <c:v>0.95835113887622958</c:v>
                </c:pt>
                <c:pt idx="245">
                  <c:v>0.96078124413821142</c:v>
                </c:pt>
                <c:pt idx="246">
                  <c:v>0.95171462755622971</c:v>
                </c:pt>
                <c:pt idx="247">
                  <c:v>0.95496298050261774</c:v>
                </c:pt>
                <c:pt idx="248">
                  <c:v>0.95541103690683227</c:v>
                </c:pt>
                <c:pt idx="249">
                  <c:v>0.95368959034909828</c:v>
                </c:pt>
                <c:pt idx="250">
                  <c:v>0.95645049196135401</c:v>
                </c:pt>
                <c:pt idx="251">
                  <c:v>0.95378276331254774</c:v>
                </c:pt>
                <c:pt idx="252">
                  <c:v>0.95576095010776219</c:v>
                </c:pt>
                <c:pt idx="253">
                  <c:v>0.95386656008255721</c:v>
                </c:pt>
                <c:pt idx="254">
                  <c:v>0.95324728416969062</c:v>
                </c:pt>
                <c:pt idx="255">
                  <c:v>0.95105398941301811</c:v>
                </c:pt>
                <c:pt idx="256">
                  <c:v>0.9583059086888166</c:v>
                </c:pt>
                <c:pt idx="257">
                  <c:v>0.95665728125999394</c:v>
                </c:pt>
                <c:pt idx="258">
                  <c:v>0.95640989975054025</c:v>
                </c:pt>
                <c:pt idx="259">
                  <c:v>0.93967687877307415</c:v>
                </c:pt>
                <c:pt idx="260">
                  <c:v>0.93033768095146985</c:v>
                </c:pt>
                <c:pt idx="261">
                  <c:v>0.92923837001932363</c:v>
                </c:pt>
                <c:pt idx="262">
                  <c:v>0.93124607802211945</c:v>
                </c:pt>
                <c:pt idx="263">
                  <c:v>0.9332968199134094</c:v>
                </c:pt>
                <c:pt idx="264">
                  <c:v>0.93145532914097562</c:v>
                </c:pt>
                <c:pt idx="265">
                  <c:v>0.93170218754345913</c:v>
                </c:pt>
                <c:pt idx="266">
                  <c:v>0.93019893021786626</c:v>
                </c:pt>
                <c:pt idx="267">
                  <c:v>0.93082570103740236</c:v>
                </c:pt>
                <c:pt idx="268">
                  <c:v>0.92848451651566188</c:v>
                </c:pt>
                <c:pt idx="269">
                  <c:v>0.93262382497058283</c:v>
                </c:pt>
                <c:pt idx="270">
                  <c:v>0.93333503619164948</c:v>
                </c:pt>
                <c:pt idx="271">
                  <c:v>0.92756366647988353</c:v>
                </c:pt>
                <c:pt idx="272">
                  <c:v>0.92973910152155614</c:v>
                </c:pt>
                <c:pt idx="273">
                  <c:v>0.93007415320391462</c:v>
                </c:pt>
                <c:pt idx="274">
                  <c:v>0.9318745290328031</c:v>
                </c:pt>
                <c:pt idx="275">
                  <c:v>0.93623107952860118</c:v>
                </c:pt>
                <c:pt idx="276">
                  <c:v>0.95928433400828128</c:v>
                </c:pt>
                <c:pt idx="277">
                  <c:v>0.95277593356579737</c:v>
                </c:pt>
                <c:pt idx="278">
                  <c:v>0.95182158087561319</c:v>
                </c:pt>
                <c:pt idx="279">
                  <c:v>0.9572654531051723</c:v>
                </c:pt>
                <c:pt idx="280">
                  <c:v>0.9531287889458655</c:v>
                </c:pt>
                <c:pt idx="281">
                  <c:v>0.95391780971939766</c:v>
                </c:pt>
                <c:pt idx="282">
                  <c:v>0.95266994486444601</c:v>
                </c:pt>
                <c:pt idx="283">
                  <c:v>0.93207412677263446</c:v>
                </c:pt>
                <c:pt idx="284">
                  <c:v>0.93536122848754966</c:v>
                </c:pt>
                <c:pt idx="285">
                  <c:v>0.93809153379038002</c:v>
                </c:pt>
                <c:pt idx="286">
                  <c:v>0.93673294742604174</c:v>
                </c:pt>
                <c:pt idx="287">
                  <c:v>0.93937817499755538</c:v>
                </c:pt>
                <c:pt idx="288">
                  <c:v>0.94086404959442138</c:v>
                </c:pt>
                <c:pt idx="289">
                  <c:v>0.94036993723478846</c:v>
                </c:pt>
                <c:pt idx="290">
                  <c:v>0.94330617387906979</c:v>
                </c:pt>
                <c:pt idx="291">
                  <c:v>0.94015409183516296</c:v>
                </c:pt>
                <c:pt idx="292">
                  <c:v>0.93037583960637071</c:v>
                </c:pt>
                <c:pt idx="293">
                  <c:v>0.93837588135445171</c:v>
                </c:pt>
                <c:pt idx="294">
                  <c:v>0.94057571865592815</c:v>
                </c:pt>
                <c:pt idx="295">
                  <c:v>0.94741982902862798</c:v>
                </c:pt>
                <c:pt idx="296">
                  <c:v>0.94795917531133977</c:v>
                </c:pt>
                <c:pt idx="297">
                  <c:v>0.95069468918539901</c:v>
                </c:pt>
                <c:pt idx="298">
                  <c:v>0.96379388260756216</c:v>
                </c:pt>
                <c:pt idx="299">
                  <c:v>0.9662575642239345</c:v>
                </c:pt>
                <c:pt idx="300">
                  <c:v>0.96572003316366939</c:v>
                </c:pt>
                <c:pt idx="301">
                  <c:v>0.96786832696378122</c:v>
                </c:pt>
                <c:pt idx="302">
                  <c:v>0.9633237235196056</c:v>
                </c:pt>
                <c:pt idx="303">
                  <c:v>0.96807418677285428</c:v>
                </c:pt>
                <c:pt idx="304">
                  <c:v>0.98469391196311806</c:v>
                </c:pt>
                <c:pt idx="305">
                  <c:v>0.98555904669248207</c:v>
                </c:pt>
                <c:pt idx="306">
                  <c:v>0.98477596725857397</c:v>
                </c:pt>
                <c:pt idx="307">
                  <c:v>0.98605264004422377</c:v>
                </c:pt>
                <c:pt idx="308">
                  <c:v>0.98291689861784637</c:v>
                </c:pt>
                <c:pt idx="309">
                  <c:v>0.97942062779840922</c:v>
                </c:pt>
                <c:pt idx="310">
                  <c:v>0.97769075570772923</c:v>
                </c:pt>
                <c:pt idx="311">
                  <c:v>0.98165148999481555</c:v>
                </c:pt>
                <c:pt idx="312">
                  <c:v>0.97500037078963897</c:v>
                </c:pt>
                <c:pt idx="313">
                  <c:v>0.9755370152208277</c:v>
                </c:pt>
                <c:pt idx="314">
                  <c:v>0.98496888866117926</c:v>
                </c:pt>
                <c:pt idx="315">
                  <c:v>0.98186482555480792</c:v>
                </c:pt>
                <c:pt idx="316">
                  <c:v>0.98008832277145619</c:v>
                </c:pt>
                <c:pt idx="317">
                  <c:v>0.97644602574643968</c:v>
                </c:pt>
                <c:pt idx="318">
                  <c:v>0.97205726237474088</c:v>
                </c:pt>
                <c:pt idx="319">
                  <c:v>0.97209870110327701</c:v>
                </c:pt>
                <c:pt idx="320">
                  <c:v>0.97135239995937761</c:v>
                </c:pt>
                <c:pt idx="321">
                  <c:v>0.97068893620700392</c:v>
                </c:pt>
                <c:pt idx="322">
                  <c:v>0.97421440064741482</c:v>
                </c:pt>
                <c:pt idx="323">
                  <c:v>0.97807223193095572</c:v>
                </c:pt>
                <c:pt idx="324">
                  <c:v>0.98507993546869099</c:v>
                </c:pt>
                <c:pt idx="325">
                  <c:v>0.98313115414352492</c:v>
                </c:pt>
                <c:pt idx="326">
                  <c:v>0.9860735810993182</c:v>
                </c:pt>
                <c:pt idx="327">
                  <c:v>1.0057244092378701</c:v>
                </c:pt>
                <c:pt idx="328">
                  <c:v>1.0244488937584564</c:v>
                </c:pt>
                <c:pt idx="329">
                  <c:v>1.0173688407220427</c:v>
                </c:pt>
                <c:pt idx="330">
                  <c:v>1.0147381006580352</c:v>
                </c:pt>
                <c:pt idx="331">
                  <c:v>1.0111743390721748</c:v>
                </c:pt>
                <c:pt idx="332">
                  <c:v>1.0155757569503256</c:v>
                </c:pt>
                <c:pt idx="333">
                  <c:v>1.011108354815148</c:v>
                </c:pt>
                <c:pt idx="334">
                  <c:v>1.0125913895350955</c:v>
                </c:pt>
                <c:pt idx="335">
                  <c:v>1.0094578868597588</c:v>
                </c:pt>
                <c:pt idx="336">
                  <c:v>1.0055745620648004</c:v>
                </c:pt>
                <c:pt idx="337">
                  <c:v>1.0051195883817334</c:v>
                </c:pt>
                <c:pt idx="338">
                  <c:v>1.0045813451301278</c:v>
                </c:pt>
                <c:pt idx="339">
                  <c:v>1.0085576049948297</c:v>
                </c:pt>
                <c:pt idx="340">
                  <c:v>1.010960658957639</c:v>
                </c:pt>
                <c:pt idx="341">
                  <c:v>1.0052476602542644</c:v>
                </c:pt>
                <c:pt idx="342">
                  <c:v>1.0095897505395395</c:v>
                </c:pt>
                <c:pt idx="343">
                  <c:v>1.0102523033892905</c:v>
                </c:pt>
                <c:pt idx="344">
                  <c:v>1.012528923634326</c:v>
                </c:pt>
                <c:pt idx="345">
                  <c:v>1.0144748207315952</c:v>
                </c:pt>
                <c:pt idx="346">
                  <c:v>1.0151771596232531</c:v>
                </c:pt>
                <c:pt idx="347">
                  <c:v>1.0126567767686727</c:v>
                </c:pt>
                <c:pt idx="348">
                  <c:v>1.0006271797804696</c:v>
                </c:pt>
                <c:pt idx="349">
                  <c:v>0.99747408232527734</c:v>
                </c:pt>
                <c:pt idx="350">
                  <c:v>0.99219666154310282</c:v>
                </c:pt>
                <c:pt idx="351">
                  <c:v>0.99759721407247404</c:v>
                </c:pt>
                <c:pt idx="352">
                  <c:v>0.99668733348304395</c:v>
                </c:pt>
                <c:pt idx="353">
                  <c:v>0.99759810220699474</c:v>
                </c:pt>
                <c:pt idx="354">
                  <c:v>1.0014861157734853</c:v>
                </c:pt>
                <c:pt idx="355">
                  <c:v>0.99963498558117947</c:v>
                </c:pt>
                <c:pt idx="356">
                  <c:v>0.9908550485918266</c:v>
                </c:pt>
                <c:pt idx="357">
                  <c:v>0.99286973150357816</c:v>
                </c:pt>
                <c:pt idx="358">
                  <c:v>0.9893335446932553</c:v>
                </c:pt>
                <c:pt idx="359">
                  <c:v>0.99390949781453708</c:v>
                </c:pt>
                <c:pt idx="360">
                  <c:v>0.99578273308975285</c:v>
                </c:pt>
                <c:pt idx="361">
                  <c:v>1.0067022067891449</c:v>
                </c:pt>
                <c:pt idx="362">
                  <c:v>1.0078667359725475</c:v>
                </c:pt>
                <c:pt idx="363">
                  <c:v>1.0045820759775874</c:v>
                </c:pt>
                <c:pt idx="364">
                  <c:v>1.0047899477834055</c:v>
                </c:pt>
                <c:pt idx="365">
                  <c:v>1.0084499453580031</c:v>
                </c:pt>
                <c:pt idx="366">
                  <c:v>1.0016234739991887</c:v>
                </c:pt>
                <c:pt idx="367">
                  <c:v>1.0125096547847607</c:v>
                </c:pt>
                <c:pt idx="368">
                  <c:v>1.0112158561691253</c:v>
                </c:pt>
                <c:pt idx="369">
                  <c:v>1.0117548374004524</c:v>
                </c:pt>
                <c:pt idx="370">
                  <c:v>1.0175156187442291</c:v>
                </c:pt>
                <c:pt idx="371">
                  <c:v>1.027881574597171</c:v>
                </c:pt>
                <c:pt idx="372">
                  <c:v>1.0259241709797529</c:v>
                </c:pt>
                <c:pt idx="373">
                  <c:v>1.0228280006970811</c:v>
                </c:pt>
                <c:pt idx="374">
                  <c:v>1.0209065290024852</c:v>
                </c:pt>
                <c:pt idx="375">
                  <c:v>1.0217266923504416</c:v>
                </c:pt>
                <c:pt idx="376">
                  <c:v>1.0211936246857727</c:v>
                </c:pt>
                <c:pt idx="377">
                  <c:v>1.0250511499112336</c:v>
                </c:pt>
                <c:pt idx="378">
                  <c:v>1.0194513410134811</c:v>
                </c:pt>
                <c:pt idx="379">
                  <c:v>1.0290260849471862</c:v>
                </c:pt>
                <c:pt idx="380">
                  <c:v>1.0279388704931438</c:v>
                </c:pt>
                <c:pt idx="381">
                  <c:v>1.0301292631395156</c:v>
                </c:pt>
                <c:pt idx="382">
                  <c:v>1.0331876453721647</c:v>
                </c:pt>
                <c:pt idx="383">
                  <c:v>1.0267132117358817</c:v>
                </c:pt>
                <c:pt idx="384">
                  <c:v>1.0364172612201852</c:v>
                </c:pt>
                <c:pt idx="385">
                  <c:v>1.0437487508079608</c:v>
                </c:pt>
                <c:pt idx="386">
                  <c:v>1.0481545630047617</c:v>
                </c:pt>
                <c:pt idx="387">
                  <c:v>1.0454358462947495</c:v>
                </c:pt>
                <c:pt idx="388">
                  <c:v>1.0438080627443986</c:v>
                </c:pt>
                <c:pt idx="389">
                  <c:v>1.0471953009568611</c:v>
                </c:pt>
                <c:pt idx="390">
                  <c:v>1.0459740439681613</c:v>
                </c:pt>
                <c:pt idx="391">
                  <c:v>1.0558060074218456</c:v>
                </c:pt>
                <c:pt idx="392">
                  <c:v>1.0611144298665505</c:v>
                </c:pt>
                <c:pt idx="393">
                  <c:v>1.0639295223417913</c:v>
                </c:pt>
                <c:pt idx="394">
                  <c:v>1.0675442411300007</c:v>
                </c:pt>
                <c:pt idx="395">
                  <c:v>1.0747154010130173</c:v>
                </c:pt>
                <c:pt idx="396">
                  <c:v>1.0756108377656524</c:v>
                </c:pt>
                <c:pt idx="397">
                  <c:v>1.0652060870154303</c:v>
                </c:pt>
                <c:pt idx="398">
                  <c:v>1.0558890916394761</c:v>
                </c:pt>
                <c:pt idx="399">
                  <c:v>1.0612574195264379</c:v>
                </c:pt>
                <c:pt idx="400">
                  <c:v>1.056340202172191</c:v>
                </c:pt>
                <c:pt idx="401">
                  <c:v>1.0421803094728868</c:v>
                </c:pt>
                <c:pt idx="402">
                  <c:v>1.0394742156464265</c:v>
                </c:pt>
                <c:pt idx="403">
                  <c:v>1.0424231367649097</c:v>
                </c:pt>
                <c:pt idx="404">
                  <c:v>1.0446356882312207</c:v>
                </c:pt>
                <c:pt idx="405">
                  <c:v>1.0576672536101719</c:v>
                </c:pt>
                <c:pt idx="406">
                  <c:v>1.0467634674904791</c:v>
                </c:pt>
                <c:pt idx="407">
                  <c:v>1.0408676155882091</c:v>
                </c:pt>
                <c:pt idx="408">
                  <c:v>1.0366471400228807</c:v>
                </c:pt>
                <c:pt idx="409">
                  <c:v>1.0177436155338224</c:v>
                </c:pt>
                <c:pt idx="410">
                  <c:v>1.0140759970547544</c:v>
                </c:pt>
                <c:pt idx="411">
                  <c:v>1.0106980752241788</c:v>
                </c:pt>
                <c:pt idx="412">
                  <c:v>1.0093134066841831</c:v>
                </c:pt>
                <c:pt idx="413">
                  <c:v>1.0113201486705221</c:v>
                </c:pt>
                <c:pt idx="414">
                  <c:v>1.0102193454512731</c:v>
                </c:pt>
                <c:pt idx="415">
                  <c:v>1.0084649682611242</c:v>
                </c:pt>
                <c:pt idx="416">
                  <c:v>1.0121914695813239</c:v>
                </c:pt>
                <c:pt idx="417">
                  <c:v>1.0094553533993991</c:v>
                </c:pt>
                <c:pt idx="418">
                  <c:v>1.0061824967665884</c:v>
                </c:pt>
                <c:pt idx="419">
                  <c:v>1.0048297317813044</c:v>
                </c:pt>
                <c:pt idx="420">
                  <c:v>1.0077843167660818</c:v>
                </c:pt>
                <c:pt idx="421">
                  <c:v>1.0147179726444331</c:v>
                </c:pt>
                <c:pt idx="422">
                  <c:v>1.0214411645476467</c:v>
                </c:pt>
                <c:pt idx="423">
                  <c:v>1.0202107398495415</c:v>
                </c:pt>
                <c:pt idx="424">
                  <c:v>1.0176275645341253</c:v>
                </c:pt>
                <c:pt idx="425">
                  <c:v>1.0191042061426776</c:v>
                </c:pt>
                <c:pt idx="426">
                  <c:v>1.0168466266818377</c:v>
                </c:pt>
                <c:pt idx="427">
                  <c:v>1.0128651578105874</c:v>
                </c:pt>
                <c:pt idx="428">
                  <c:v>1.0101962763297401</c:v>
                </c:pt>
                <c:pt idx="429">
                  <c:v>1.0155770673405604</c:v>
                </c:pt>
                <c:pt idx="430">
                  <c:v>1.0269949241025391</c:v>
                </c:pt>
                <c:pt idx="431">
                  <c:v>1.0227792356116365</c:v>
                </c:pt>
                <c:pt idx="432">
                  <c:v>1.0283907322808314</c:v>
                </c:pt>
                <c:pt idx="433">
                  <c:v>1.0247578235821446</c:v>
                </c:pt>
                <c:pt idx="434">
                  <c:v>1.0298753079593024</c:v>
                </c:pt>
                <c:pt idx="435">
                  <c:v>1.0296309315959775</c:v>
                </c:pt>
                <c:pt idx="436">
                  <c:v>1.0321948549744449</c:v>
                </c:pt>
                <c:pt idx="437">
                  <c:v>1.0333725754718466</c:v>
                </c:pt>
                <c:pt idx="438">
                  <c:v>1.0366986035126011</c:v>
                </c:pt>
                <c:pt idx="439">
                  <c:v>1.0283333727468109</c:v>
                </c:pt>
                <c:pt idx="440">
                  <c:v>1.0287410823727545</c:v>
                </c:pt>
                <c:pt idx="441">
                  <c:v>1.0256363615256414</c:v>
                </c:pt>
                <c:pt idx="442">
                  <c:v>1.0308414724130792</c:v>
                </c:pt>
                <c:pt idx="443">
                  <c:v>1.033289348628885</c:v>
                </c:pt>
                <c:pt idx="444">
                  <c:v>1.0380481267159085</c:v>
                </c:pt>
                <c:pt idx="445">
                  <c:v>1.0426984955490899</c:v>
                </c:pt>
                <c:pt idx="446">
                  <c:v>1.0398728986394272</c:v>
                </c:pt>
                <c:pt idx="447">
                  <c:v>1.0395862246885745</c:v>
                </c:pt>
                <c:pt idx="448">
                  <c:v>1.0407747447751459</c:v>
                </c:pt>
                <c:pt idx="449">
                  <c:v>1.0365116768532769</c:v>
                </c:pt>
                <c:pt idx="450">
                  <c:v>1.0490948804088185</c:v>
                </c:pt>
                <c:pt idx="451">
                  <c:v>1.0485645235208572</c:v>
                </c:pt>
                <c:pt idx="452">
                  <c:v>1.049989646164661</c:v>
                </c:pt>
                <c:pt idx="453">
                  <c:v>1.0466537110480569</c:v>
                </c:pt>
                <c:pt idx="454">
                  <c:v>1.0458779341363555</c:v>
                </c:pt>
                <c:pt idx="455">
                  <c:v>1.0389256987445901</c:v>
                </c:pt>
                <c:pt idx="456">
                  <c:v>1.0392124741104769</c:v>
                </c:pt>
                <c:pt idx="457">
                  <c:v>1.0394174720538367</c:v>
                </c:pt>
                <c:pt idx="458">
                  <c:v>1.0333904611988256</c:v>
                </c:pt>
                <c:pt idx="459">
                  <c:v>1.0293718161984098</c:v>
                </c:pt>
                <c:pt idx="460">
                  <c:v>1.03171063549292</c:v>
                </c:pt>
                <c:pt idx="461">
                  <c:v>1.0338038460227792</c:v>
                </c:pt>
                <c:pt idx="462">
                  <c:v>1.0342552654535453</c:v>
                </c:pt>
                <c:pt idx="463">
                  <c:v>1.0293311783013197</c:v>
                </c:pt>
                <c:pt idx="464">
                  <c:v>1.0261303557722659</c:v>
                </c:pt>
                <c:pt idx="465">
                  <c:v>1.0340084764948358</c:v>
                </c:pt>
                <c:pt idx="466">
                  <c:v>1.0325858516111985</c:v>
                </c:pt>
                <c:pt idx="467">
                  <c:v>1.033846590539909</c:v>
                </c:pt>
                <c:pt idx="468">
                  <c:v>1.0384097340170519</c:v>
                </c:pt>
                <c:pt idx="469">
                  <c:v>1.0289534570944199</c:v>
                </c:pt>
                <c:pt idx="470">
                  <c:v>1.0300582615126264</c:v>
                </c:pt>
                <c:pt idx="471">
                  <c:v>1.0322706123553043</c:v>
                </c:pt>
                <c:pt idx="472">
                  <c:v>1.0257981569404986</c:v>
                </c:pt>
                <c:pt idx="473">
                  <c:v>1.0287059454326906</c:v>
                </c:pt>
                <c:pt idx="474">
                  <c:v>1.036246095451796</c:v>
                </c:pt>
                <c:pt idx="475">
                  <c:v>1.0348119752396625</c:v>
                </c:pt>
                <c:pt idx="476">
                  <c:v>1.0325599628532955</c:v>
                </c:pt>
                <c:pt idx="477">
                  <c:v>1.0317000421989524</c:v>
                </c:pt>
                <c:pt idx="478">
                  <c:v>1.0279725061943741</c:v>
                </c:pt>
                <c:pt idx="479">
                  <c:v>1.0330934417475417</c:v>
                </c:pt>
                <c:pt idx="480">
                  <c:v>1.0435419319231094</c:v>
                </c:pt>
                <c:pt idx="481">
                  <c:v>1.04427926685177</c:v>
                </c:pt>
                <c:pt idx="482">
                  <c:v>1.044320144598414</c:v>
                </c:pt>
                <c:pt idx="483">
                  <c:v>1.0416632366654033</c:v>
                </c:pt>
                <c:pt idx="484">
                  <c:v>1.0421134325495183</c:v>
                </c:pt>
                <c:pt idx="485">
                  <c:v>1.0405166626777385</c:v>
                </c:pt>
                <c:pt idx="486">
                  <c:v>1.0376505188598113</c:v>
                </c:pt>
                <c:pt idx="487">
                  <c:v>1.0308119630444705</c:v>
                </c:pt>
                <c:pt idx="488">
                  <c:v>1.0317498877006279</c:v>
                </c:pt>
                <c:pt idx="489">
                  <c:v>1.0261083838164384</c:v>
                </c:pt>
                <c:pt idx="490">
                  <c:v>1.0207174002121713</c:v>
                </c:pt>
                <c:pt idx="491">
                  <c:v>1.0234453644994845</c:v>
                </c:pt>
                <c:pt idx="492">
                  <c:v>1.0275472184059706</c:v>
                </c:pt>
                <c:pt idx="493">
                  <c:v>1.0255434211781891</c:v>
                </c:pt>
                <c:pt idx="494">
                  <c:v>1.0280419294052932</c:v>
                </c:pt>
                <c:pt idx="495">
                  <c:v>1.0270609811659455</c:v>
                </c:pt>
                <c:pt idx="496">
                  <c:v>1.0290247376029034</c:v>
                </c:pt>
                <c:pt idx="497">
                  <c:v>1.0273908981922735</c:v>
                </c:pt>
                <c:pt idx="498">
                  <c:v>1.0243236690381352</c:v>
                </c:pt>
                <c:pt idx="499">
                  <c:v>1.0214931390756357</c:v>
                </c:pt>
                <c:pt idx="500">
                  <c:v>1.0194002013504431</c:v>
                </c:pt>
                <c:pt idx="501">
                  <c:v>1.0165679070061564</c:v>
                </c:pt>
                <c:pt idx="502">
                  <c:v>1.0185796120036643</c:v>
                </c:pt>
                <c:pt idx="503">
                  <c:v>1.0173477125813637</c:v>
                </c:pt>
                <c:pt idx="504">
                  <c:v>1.0200165586890493</c:v>
                </c:pt>
                <c:pt idx="505">
                  <c:v>1.0252317241695743</c:v>
                </c:pt>
                <c:pt idx="506">
                  <c:v>1.0397809787567074</c:v>
                </c:pt>
                <c:pt idx="507">
                  <c:v>1.0411309439981629</c:v>
                </c:pt>
                <c:pt idx="508">
                  <c:v>1.0430971118659336</c:v>
                </c:pt>
                <c:pt idx="509">
                  <c:v>1.0347394871714759</c:v>
                </c:pt>
                <c:pt idx="510">
                  <c:v>1.0315444940397136</c:v>
                </c:pt>
                <c:pt idx="511">
                  <c:v>1.0335122611112368</c:v>
                </c:pt>
                <c:pt idx="512">
                  <c:v>1.0408115977964651</c:v>
                </c:pt>
                <c:pt idx="513">
                  <c:v>1.0527841395663076</c:v>
                </c:pt>
                <c:pt idx="514">
                  <c:v>1.0512398480886531</c:v>
                </c:pt>
                <c:pt idx="515">
                  <c:v>1.0722991004739697</c:v>
                </c:pt>
                <c:pt idx="516">
                  <c:v>1.0726203825774432</c:v>
                </c:pt>
                <c:pt idx="517">
                  <c:v>1.075018103338766</c:v>
                </c:pt>
                <c:pt idx="518">
                  <c:v>1.0803773913383501</c:v>
                </c:pt>
                <c:pt idx="519">
                  <c:v>1.0722653894982463</c:v>
                </c:pt>
                <c:pt idx="520">
                  <c:v>1.0616043507322537</c:v>
                </c:pt>
                <c:pt idx="521">
                  <c:v>1.0675258114851442</c:v>
                </c:pt>
                <c:pt idx="522">
                  <c:v>1.0763800931573693</c:v>
                </c:pt>
                <c:pt idx="523">
                  <c:v>1.0838421689009607</c:v>
                </c:pt>
                <c:pt idx="524">
                  <c:v>1.0894666741884598</c:v>
                </c:pt>
                <c:pt idx="525">
                  <c:v>1.0887092197344674</c:v>
                </c:pt>
                <c:pt idx="526">
                  <c:v>1.0879520203679249</c:v>
                </c:pt>
                <c:pt idx="527">
                  <c:v>1.077017748995182</c:v>
                </c:pt>
                <c:pt idx="528">
                  <c:v>1.0710846341752016</c:v>
                </c:pt>
                <c:pt idx="529">
                  <c:v>1.0692194383738105</c:v>
                </c:pt>
                <c:pt idx="530">
                  <c:v>1.0837501530742717</c:v>
                </c:pt>
                <c:pt idx="531">
                  <c:v>1.0790706611774759</c:v>
                </c:pt>
                <c:pt idx="532">
                  <c:v>1.088770754017593</c:v>
                </c:pt>
                <c:pt idx="533">
                  <c:v>1.0938613523314598</c:v>
                </c:pt>
                <c:pt idx="534">
                  <c:v>1.0995930014496298</c:v>
                </c:pt>
                <c:pt idx="535">
                  <c:v>1.10110465666451</c:v>
                </c:pt>
                <c:pt idx="536">
                  <c:v>1.1049353770321151</c:v>
                </c:pt>
                <c:pt idx="537">
                  <c:v>1.0995796630064738</c:v>
                </c:pt>
                <c:pt idx="538">
                  <c:v>1.1058807962932025</c:v>
                </c:pt>
                <c:pt idx="539">
                  <c:v>1.1040148065670614</c:v>
                </c:pt>
                <c:pt idx="540">
                  <c:v>1.0996019277939628</c:v>
                </c:pt>
                <c:pt idx="541">
                  <c:v>1.0915182673063513</c:v>
                </c:pt>
                <c:pt idx="542">
                  <c:v>1.1061838358178577</c:v>
                </c:pt>
                <c:pt idx="543">
                  <c:v>1.1078595696719369</c:v>
                </c:pt>
                <c:pt idx="544">
                  <c:v>1.1062329665207171</c:v>
                </c:pt>
                <c:pt idx="545">
                  <c:v>1.1119181072271387</c:v>
                </c:pt>
                <c:pt idx="546">
                  <c:v>1.1220271015997116</c:v>
                </c:pt>
                <c:pt idx="547">
                  <c:v>1.1191192327138324</c:v>
                </c:pt>
                <c:pt idx="548">
                  <c:v>1.1336735486407092</c:v>
                </c:pt>
                <c:pt idx="549">
                  <c:v>1.1421381412949585</c:v>
                </c:pt>
                <c:pt idx="550">
                  <c:v>1.1425683875941202</c:v>
                </c:pt>
                <c:pt idx="551">
                  <c:v>1.1396975238207401</c:v>
                </c:pt>
                <c:pt idx="552">
                  <c:v>1.151708101765627</c:v>
                </c:pt>
                <c:pt idx="553">
                  <c:v>1.1530023392250912</c:v>
                </c:pt>
                <c:pt idx="554">
                  <c:v>1.1461352826733866</c:v>
                </c:pt>
                <c:pt idx="555">
                  <c:v>1.1536857893125962</c:v>
                </c:pt>
                <c:pt idx="556">
                  <c:v>1.1497376499973346</c:v>
                </c:pt>
                <c:pt idx="557">
                  <c:v>1.1470794346500208</c:v>
                </c:pt>
                <c:pt idx="558">
                  <c:v>1.1470395550996635</c:v>
                </c:pt>
                <c:pt idx="559">
                  <c:v>1.1483157095847969</c:v>
                </c:pt>
                <c:pt idx="560">
                  <c:v>1.1493515418755462</c:v>
                </c:pt>
                <c:pt idx="561">
                  <c:v>1.1628484994997608</c:v>
                </c:pt>
                <c:pt idx="562">
                  <c:v>1.1648898656058186</c:v>
                </c:pt>
                <c:pt idx="563">
                  <c:v>1.1536874251850653</c:v>
                </c:pt>
                <c:pt idx="564">
                  <c:v>1.147831866846563</c:v>
                </c:pt>
                <c:pt idx="565">
                  <c:v>1.1512734255698682</c:v>
                </c:pt>
                <c:pt idx="566">
                  <c:v>1.1527127572404425</c:v>
                </c:pt>
                <c:pt idx="567">
                  <c:v>1.1462433042501929</c:v>
                </c:pt>
                <c:pt idx="568">
                  <c:v>1.1429097305151892</c:v>
                </c:pt>
                <c:pt idx="569">
                  <c:v>1.1263841648386759</c:v>
                </c:pt>
                <c:pt idx="570">
                  <c:v>1.1350683057920805</c:v>
                </c:pt>
                <c:pt idx="571">
                  <c:v>1.1405299306929502</c:v>
                </c:pt>
                <c:pt idx="572">
                  <c:v>1.1369507188456554</c:v>
                </c:pt>
                <c:pt idx="573">
                  <c:v>1.1409699594302396</c:v>
                </c:pt>
                <c:pt idx="574">
                  <c:v>1.1450737337474544</c:v>
                </c:pt>
                <c:pt idx="575">
                  <c:v>1.1453952775451464</c:v>
                </c:pt>
                <c:pt idx="576">
                  <c:v>1.1555159519517471</c:v>
                </c:pt>
                <c:pt idx="577">
                  <c:v>1.1614698763442157</c:v>
                </c:pt>
                <c:pt idx="578">
                  <c:v>1.1583412839363403</c:v>
                </c:pt>
                <c:pt idx="579">
                  <c:v>1.1766553919592471</c:v>
                </c:pt>
                <c:pt idx="580">
                  <c:v>1.1852375932544763</c:v>
                </c:pt>
                <c:pt idx="581">
                  <c:v>1.1858714018318406</c:v>
                </c:pt>
                <c:pt idx="582">
                  <c:v>1.181384429356249</c:v>
                </c:pt>
                <c:pt idx="583">
                  <c:v>1.1784970999910584</c:v>
                </c:pt>
                <c:pt idx="584">
                  <c:v>1.1763515461489662</c:v>
                </c:pt>
                <c:pt idx="585">
                  <c:v>1.1782227394488047</c:v>
                </c:pt>
                <c:pt idx="586">
                  <c:v>1.1851478427005313</c:v>
                </c:pt>
                <c:pt idx="587">
                  <c:v>1.1785407853116114</c:v>
                </c:pt>
                <c:pt idx="588">
                  <c:v>1.1720588189457302</c:v>
                </c:pt>
                <c:pt idx="589">
                  <c:v>1.1699072872963643</c:v>
                </c:pt>
                <c:pt idx="590">
                  <c:v>1.1668329023373758</c:v>
                </c:pt>
                <c:pt idx="591">
                  <c:v>1.172901714268259</c:v>
                </c:pt>
                <c:pt idx="592">
                  <c:v>1.1707449841776647</c:v>
                </c:pt>
                <c:pt idx="593">
                  <c:v>1.1643586379842448</c:v>
                </c:pt>
                <c:pt idx="594">
                  <c:v>1.1645184001488744</c:v>
                </c:pt>
                <c:pt idx="595">
                  <c:v>1.1671525507310183</c:v>
                </c:pt>
                <c:pt idx="596">
                  <c:v>1.1657231655589231</c:v>
                </c:pt>
                <c:pt idx="597">
                  <c:v>1.1644090599606247</c:v>
                </c:pt>
                <c:pt idx="598">
                  <c:v>1.1676451942497597</c:v>
                </c:pt>
                <c:pt idx="599">
                  <c:v>1.1684812911788856</c:v>
                </c:pt>
                <c:pt idx="600">
                  <c:v>1.1693956082307984</c:v>
                </c:pt>
                <c:pt idx="601">
                  <c:v>1.1697535280423281</c:v>
                </c:pt>
                <c:pt idx="602">
                  <c:v>1.1639864539890508</c:v>
                </c:pt>
                <c:pt idx="603">
                  <c:v>1.1654266005466882</c:v>
                </c:pt>
                <c:pt idx="604">
                  <c:v>1.1691942902878296</c:v>
                </c:pt>
                <c:pt idx="605">
                  <c:v>1.1789109514036598</c:v>
                </c:pt>
                <c:pt idx="606">
                  <c:v>1.1777089581756339</c:v>
                </c:pt>
                <c:pt idx="607">
                  <c:v>1.1841974920902187</c:v>
                </c:pt>
                <c:pt idx="608">
                  <c:v>1.1886854868626582</c:v>
                </c:pt>
                <c:pt idx="609">
                  <c:v>1.1880069541786114</c:v>
                </c:pt>
                <c:pt idx="610">
                  <c:v>1.1917161569924024</c:v>
                </c:pt>
                <c:pt idx="611">
                  <c:v>1.1919234167369102</c:v>
                </c:pt>
                <c:pt idx="612">
                  <c:v>1.20051876002638</c:v>
                </c:pt>
                <c:pt idx="613">
                  <c:v>1.2019809374040569</c:v>
                </c:pt>
                <c:pt idx="614">
                  <c:v>1.1963049688660243</c:v>
                </c:pt>
                <c:pt idx="615">
                  <c:v>1.1970576808528459</c:v>
                </c:pt>
                <c:pt idx="616">
                  <c:v>1.2017364753656197</c:v>
                </c:pt>
                <c:pt idx="617">
                  <c:v>1.2007101666316247</c:v>
                </c:pt>
                <c:pt idx="618">
                  <c:v>1.2084828515780437</c:v>
                </c:pt>
                <c:pt idx="619">
                  <c:v>1.224197624177825</c:v>
                </c:pt>
                <c:pt idx="620">
                  <c:v>1.2199780179655062</c:v>
                </c:pt>
                <c:pt idx="621">
                  <c:v>1.2165745853695964</c:v>
                </c:pt>
                <c:pt idx="622">
                  <c:v>1.2136678036072703</c:v>
                </c:pt>
                <c:pt idx="623">
                  <c:v>1.2157968931913414</c:v>
                </c:pt>
                <c:pt idx="624">
                  <c:v>1.2171757765260256</c:v>
                </c:pt>
                <c:pt idx="625">
                  <c:v>1.2143826814098235</c:v>
                </c:pt>
                <c:pt idx="626">
                  <c:v>1.226173876561558</c:v>
                </c:pt>
                <c:pt idx="627">
                  <c:v>1.2259512596631266</c:v>
                </c:pt>
                <c:pt idx="628">
                  <c:v>1.2302316081630507</c:v>
                </c:pt>
                <c:pt idx="629">
                  <c:v>1.2425533546911292</c:v>
                </c:pt>
                <c:pt idx="630">
                  <c:v>1.2456356151899231</c:v>
                </c:pt>
                <c:pt idx="631">
                  <c:v>1.2414103808723347</c:v>
                </c:pt>
                <c:pt idx="632">
                  <c:v>1.2366567497063419</c:v>
                </c:pt>
                <c:pt idx="633">
                  <c:v>1.2479622338259158</c:v>
                </c:pt>
                <c:pt idx="634">
                  <c:v>1.2697496038665701</c:v>
                </c:pt>
                <c:pt idx="635">
                  <c:v>1.2686879534688167</c:v>
                </c:pt>
                <c:pt idx="636">
                  <c:v>1.2823145728777594</c:v>
                </c:pt>
                <c:pt idx="637">
                  <c:v>1.2882713222833919</c:v>
                </c:pt>
                <c:pt idx="638">
                  <c:v>1.2620704132663603</c:v>
                </c:pt>
                <c:pt idx="639">
                  <c:v>1.2612853947067051</c:v>
                </c:pt>
                <c:pt idx="640">
                  <c:v>1.2532815392430565</c:v>
                </c:pt>
                <c:pt idx="641">
                  <c:v>1.2260844953137169</c:v>
                </c:pt>
                <c:pt idx="642">
                  <c:v>1.2236365285960049</c:v>
                </c:pt>
                <c:pt idx="643">
                  <c:v>1.2118480465119112</c:v>
                </c:pt>
                <c:pt idx="644">
                  <c:v>1.2036192532997645</c:v>
                </c:pt>
                <c:pt idx="645">
                  <c:v>1.2124537812208038</c:v>
                </c:pt>
                <c:pt idx="646">
                  <c:v>1.2318282550723987</c:v>
                </c:pt>
                <c:pt idx="647">
                  <c:v>1.2174786744259685</c:v>
                </c:pt>
                <c:pt idx="648">
                  <c:v>1.2073850045044334</c:v>
                </c:pt>
                <c:pt idx="649">
                  <c:v>1.2159045427988193</c:v>
                </c:pt>
                <c:pt idx="650">
                  <c:v>1.229075275012707</c:v>
                </c:pt>
                <c:pt idx="651">
                  <c:v>1.2086115077892245</c:v>
                </c:pt>
                <c:pt idx="652">
                  <c:v>1.2180836332880378</c:v>
                </c:pt>
                <c:pt idx="653">
                  <c:v>1.2102261045239382</c:v>
                </c:pt>
                <c:pt idx="654">
                  <c:v>1.1965434826554142</c:v>
                </c:pt>
                <c:pt idx="655">
                  <c:v>1.2000497226905429</c:v>
                </c:pt>
                <c:pt idx="656">
                  <c:v>1.2111096358357796</c:v>
                </c:pt>
                <c:pt idx="657">
                  <c:v>1.2134692237781664</c:v>
                </c:pt>
                <c:pt idx="658">
                  <c:v>1.2172636377140971</c:v>
                </c:pt>
                <c:pt idx="659">
                  <c:v>1.2118183469350252</c:v>
                </c:pt>
                <c:pt idx="660">
                  <c:v>1.2122863268331781</c:v>
                </c:pt>
                <c:pt idx="661">
                  <c:v>1.2164270759130238</c:v>
                </c:pt>
                <c:pt idx="662">
                  <c:v>1.1984596318442533</c:v>
                </c:pt>
                <c:pt idx="663">
                  <c:v>1.2065113940227299</c:v>
                </c:pt>
                <c:pt idx="664">
                  <c:v>1.2084831529393145</c:v>
                </c:pt>
                <c:pt idx="665">
                  <c:v>1.2251618137766638</c:v>
                </c:pt>
                <c:pt idx="666">
                  <c:v>1.227566356487747</c:v>
                </c:pt>
                <c:pt idx="667">
                  <c:v>1.2304411361458236</c:v>
                </c:pt>
                <c:pt idx="668">
                  <c:v>1.2359161706522086</c:v>
                </c:pt>
                <c:pt idx="669">
                  <c:v>1.2402488074990663</c:v>
                </c:pt>
                <c:pt idx="670">
                  <c:v>1.2502501471704988</c:v>
                </c:pt>
                <c:pt idx="671">
                  <c:v>1.258707624959619</c:v>
                </c:pt>
                <c:pt idx="672">
                  <c:v>1.2575429816894472</c:v>
                </c:pt>
                <c:pt idx="673">
                  <c:v>1.2675635072408875</c:v>
                </c:pt>
                <c:pt idx="674">
                  <c:v>1.2769054825679567</c:v>
                </c:pt>
                <c:pt idx="675">
                  <c:v>1.281698243665103</c:v>
                </c:pt>
                <c:pt idx="676">
                  <c:v>1.2839216805530349</c:v>
                </c:pt>
                <c:pt idx="677">
                  <c:v>1.2906834916867855</c:v>
                </c:pt>
                <c:pt idx="678">
                  <c:v>1.2942293896846813</c:v>
                </c:pt>
                <c:pt idx="679">
                  <c:v>1.3004409702118263</c:v>
                </c:pt>
                <c:pt idx="680">
                  <c:v>1.3118203772818104</c:v>
                </c:pt>
                <c:pt idx="681">
                  <c:v>1.3116664068503789</c:v>
                </c:pt>
                <c:pt idx="682">
                  <c:v>1.3071110260079</c:v>
                </c:pt>
                <c:pt idx="683">
                  <c:v>1.3151257623888648</c:v>
                </c:pt>
                <c:pt idx="684">
                  <c:v>1.296593116573421</c:v>
                </c:pt>
                <c:pt idx="685">
                  <c:v>1.284422427532085</c:v>
                </c:pt>
                <c:pt idx="686">
                  <c:v>1.2987025210468679</c:v>
                </c:pt>
                <c:pt idx="687">
                  <c:v>1.3068600285798535</c:v>
                </c:pt>
                <c:pt idx="688">
                  <c:v>1.3106805613865942</c:v>
                </c:pt>
                <c:pt idx="689">
                  <c:v>1.3211962911794897</c:v>
                </c:pt>
                <c:pt idx="690">
                  <c:v>1.2969280054647816</c:v>
                </c:pt>
                <c:pt idx="691">
                  <c:v>1.26520279870815</c:v>
                </c:pt>
                <c:pt idx="692">
                  <c:v>1.2338698847958951</c:v>
                </c:pt>
                <c:pt idx="693">
                  <c:v>1.2013431432010147</c:v>
                </c:pt>
                <c:pt idx="694">
                  <c:v>1.1886278212962926</c:v>
                </c:pt>
                <c:pt idx="695">
                  <c:v>1.2045211510457046</c:v>
                </c:pt>
                <c:pt idx="696">
                  <c:v>1.2117066651395889</c:v>
                </c:pt>
                <c:pt idx="697">
                  <c:v>1.2327257364420012</c:v>
                </c:pt>
                <c:pt idx="698">
                  <c:v>1.243089955714451</c:v>
                </c:pt>
                <c:pt idx="699">
                  <c:v>1.244776485281426</c:v>
                </c:pt>
                <c:pt idx="700">
                  <c:v>1.2329783966345633</c:v>
                </c:pt>
                <c:pt idx="701">
                  <c:v>1.2167238171589254</c:v>
                </c:pt>
                <c:pt idx="702">
                  <c:v>1.2203807125794013</c:v>
                </c:pt>
                <c:pt idx="703">
                  <c:v>1.2117808426769159</c:v>
                </c:pt>
                <c:pt idx="704">
                  <c:v>1.2120570293449744</c:v>
                </c:pt>
                <c:pt idx="705">
                  <c:v>1.2234056557868618</c:v>
                </c:pt>
                <c:pt idx="706">
                  <c:v>1.2180223938217394</c:v>
                </c:pt>
                <c:pt idx="707">
                  <c:v>1.2254557244511861</c:v>
                </c:pt>
                <c:pt idx="708">
                  <c:v>1.228977183056176</c:v>
                </c:pt>
                <c:pt idx="709">
                  <c:v>1.2295308102265237</c:v>
                </c:pt>
                <c:pt idx="710">
                  <c:v>1.2190149379416124</c:v>
                </c:pt>
                <c:pt idx="711">
                  <c:v>1.2150225093626572</c:v>
                </c:pt>
                <c:pt idx="712">
                  <c:v>1.2252810112558226</c:v>
                </c:pt>
                <c:pt idx="713">
                  <c:v>1.2150178646693408</c:v>
                </c:pt>
                <c:pt idx="714">
                  <c:v>1.2261412397690898</c:v>
                </c:pt>
                <c:pt idx="715">
                  <c:v>1.2280945337645486</c:v>
                </c:pt>
                <c:pt idx="716">
                  <c:v>1.2245502381553279</c:v>
                </c:pt>
                <c:pt idx="717">
                  <c:v>1.2179418274308345</c:v>
                </c:pt>
                <c:pt idx="718">
                  <c:v>1.209770052744165</c:v>
                </c:pt>
                <c:pt idx="719">
                  <c:v>1.1850228736178594</c:v>
                </c:pt>
                <c:pt idx="720">
                  <c:v>1.1844475247576414</c:v>
                </c:pt>
                <c:pt idx="721">
                  <c:v>1.1721966415212597</c:v>
                </c:pt>
                <c:pt idx="722">
                  <c:v>1.1850868924712634</c:v>
                </c:pt>
                <c:pt idx="723">
                  <c:v>1.176892164155303</c:v>
                </c:pt>
                <c:pt idx="724">
                  <c:v>1.173425238776717</c:v>
                </c:pt>
                <c:pt idx="725">
                  <c:v>1.1702374714078507</c:v>
                </c:pt>
                <c:pt idx="726">
                  <c:v>1.1707222190953035</c:v>
                </c:pt>
                <c:pt idx="727">
                  <c:v>1.1760568918187682</c:v>
                </c:pt>
                <c:pt idx="728">
                  <c:v>1.1990963830283823</c:v>
                </c:pt>
                <c:pt idx="729">
                  <c:v>1.1991772072739117</c:v>
                </c:pt>
                <c:pt idx="730">
                  <c:v>1.1868762992671669</c:v>
                </c:pt>
                <c:pt idx="731">
                  <c:v>1.1773172391367974</c:v>
                </c:pt>
                <c:pt idx="732">
                  <c:v>1.1533575482794491</c:v>
                </c:pt>
                <c:pt idx="733">
                  <c:v>1.1476524267746795</c:v>
                </c:pt>
                <c:pt idx="734">
                  <c:v>1.1509146450786722</c:v>
                </c:pt>
                <c:pt idx="735">
                  <c:v>1.1606632912102179</c:v>
                </c:pt>
                <c:pt idx="736">
                  <c:v>1.1501131246003189</c:v>
                </c:pt>
                <c:pt idx="737">
                  <c:v>1.1556376291117083</c:v>
                </c:pt>
                <c:pt idx="738">
                  <c:v>1.1716215464524713</c:v>
                </c:pt>
                <c:pt idx="739">
                  <c:v>1.1632621381975017</c:v>
                </c:pt>
                <c:pt idx="740">
                  <c:v>1.15192954912066</c:v>
                </c:pt>
                <c:pt idx="741">
                  <c:v>1.1469730375803715</c:v>
                </c:pt>
                <c:pt idx="742">
                  <c:v>1.1481860596707743</c:v>
                </c:pt>
                <c:pt idx="743">
                  <c:v>1.1518659617406231</c:v>
                </c:pt>
                <c:pt idx="744">
                  <c:v>1.1450327694878955</c:v>
                </c:pt>
                <c:pt idx="745">
                  <c:v>1.1589863245083587</c:v>
                </c:pt>
                <c:pt idx="746">
                  <c:v>1.1740892073904925</c:v>
                </c:pt>
                <c:pt idx="747">
                  <c:v>1.1729165254014884</c:v>
                </c:pt>
                <c:pt idx="748">
                  <c:v>1.177924881146011</c:v>
                </c:pt>
                <c:pt idx="749">
                  <c:v>1.1759506738558656</c:v>
                </c:pt>
                <c:pt idx="750">
                  <c:v>1.1871313225940261</c:v>
                </c:pt>
                <c:pt idx="751">
                  <c:v>1.1856399161387601</c:v>
                </c:pt>
                <c:pt idx="752">
                  <c:v>1.1747515714725987</c:v>
                </c:pt>
                <c:pt idx="753">
                  <c:v>1.1702297246841</c:v>
                </c:pt>
                <c:pt idx="754">
                  <c:v>1.1847262468189788</c:v>
                </c:pt>
                <c:pt idx="755">
                  <c:v>1.1865527554236881</c:v>
                </c:pt>
                <c:pt idx="756">
                  <c:v>1.1804010600947141</c:v>
                </c:pt>
                <c:pt idx="757">
                  <c:v>1.1644459732423367</c:v>
                </c:pt>
                <c:pt idx="758">
                  <c:v>1.1583211315799511</c:v>
                </c:pt>
                <c:pt idx="759">
                  <c:v>1.1577519200190853</c:v>
                </c:pt>
                <c:pt idx="760">
                  <c:v>1.1628803892107544</c:v>
                </c:pt>
                <c:pt idx="761">
                  <c:v>1.1580362076322752</c:v>
                </c:pt>
                <c:pt idx="762">
                  <c:v>1.1400115695240489</c:v>
                </c:pt>
                <c:pt idx="763">
                  <c:v>1.1571735154886396</c:v>
                </c:pt>
                <c:pt idx="764">
                  <c:v>1.1541958508242451</c:v>
                </c:pt>
                <c:pt idx="765">
                  <c:v>1.1709388543039263</c:v>
                </c:pt>
                <c:pt idx="766">
                  <c:v>1.1748105888062212</c:v>
                </c:pt>
                <c:pt idx="767">
                  <c:v>1.170943428982776</c:v>
                </c:pt>
                <c:pt idx="768">
                  <c:v>1.1744030382685233</c:v>
                </c:pt>
                <c:pt idx="769">
                  <c:v>1.1579528774811878</c:v>
                </c:pt>
                <c:pt idx="770">
                  <c:v>1.1625137029996506</c:v>
                </c:pt>
                <c:pt idx="771">
                  <c:v>1.1722174901699318</c:v>
                </c:pt>
                <c:pt idx="772">
                  <c:v>1.1658175212604942</c:v>
                </c:pt>
                <c:pt idx="773">
                  <c:v>1.1670396546901951</c:v>
                </c:pt>
                <c:pt idx="774">
                  <c:v>1.168262394205611</c:v>
                </c:pt>
                <c:pt idx="775">
                  <c:v>1.141970427818545</c:v>
                </c:pt>
                <c:pt idx="776">
                  <c:v>1.1418089084179903</c:v>
                </c:pt>
                <c:pt idx="777">
                  <c:v>1.1383531195382022</c:v>
                </c:pt>
                <c:pt idx="778">
                  <c:v>1.1396977273463758</c:v>
                </c:pt>
                <c:pt idx="779">
                  <c:v>1.1238307650791439</c:v>
                </c:pt>
                <c:pt idx="780">
                  <c:v>1.1134288620231385</c:v>
                </c:pt>
                <c:pt idx="781">
                  <c:v>1.0966749961546909</c:v>
                </c:pt>
                <c:pt idx="782">
                  <c:v>1.0890195692893601</c:v>
                </c:pt>
                <c:pt idx="783">
                  <c:v>1.1092727543172456</c:v>
                </c:pt>
                <c:pt idx="784">
                  <c:v>1.0769021535757823</c:v>
                </c:pt>
                <c:pt idx="785">
                  <c:v>1.0791674380935419</c:v>
                </c:pt>
                <c:pt idx="786">
                  <c:v>1.072370465458157</c:v>
                </c:pt>
                <c:pt idx="787">
                  <c:v>1.0736629301535106</c:v>
                </c:pt>
                <c:pt idx="788">
                  <c:v>1.0855540402103934</c:v>
                </c:pt>
                <c:pt idx="789">
                  <c:v>1.1127568302889588</c:v>
                </c:pt>
                <c:pt idx="790">
                  <c:v>1.1110476224574766</c:v>
                </c:pt>
                <c:pt idx="791">
                  <c:v>1.0961927095240755</c:v>
                </c:pt>
                <c:pt idx="792">
                  <c:v>1.1160870874462685</c:v>
                </c:pt>
                <c:pt idx="793">
                  <c:v>1.1175039281415351</c:v>
                </c:pt>
                <c:pt idx="794">
                  <c:v>1.1093857810866161</c:v>
                </c:pt>
                <c:pt idx="795">
                  <c:v>1.1058891131446422</c:v>
                </c:pt>
                <c:pt idx="796">
                  <c:v>1.1038540146902887</c:v>
                </c:pt>
                <c:pt idx="797">
                  <c:v>1.1087686400693313</c:v>
                </c:pt>
                <c:pt idx="798">
                  <c:v>1.1269562713109584</c:v>
                </c:pt>
                <c:pt idx="799">
                  <c:v>1.1357625291610167</c:v>
                </c:pt>
                <c:pt idx="800">
                  <c:v>1.1464905796573956</c:v>
                </c:pt>
                <c:pt idx="801">
                  <c:v>1.1460786619411392</c:v>
                </c:pt>
                <c:pt idx="802">
                  <c:v>1.1346375589397948</c:v>
                </c:pt>
                <c:pt idx="803">
                  <c:v>1.1351706896849785</c:v>
                </c:pt>
                <c:pt idx="804">
                  <c:v>1.1399028822180564</c:v>
                </c:pt>
                <c:pt idx="805">
                  <c:v>1.1431973397089783</c:v>
                </c:pt>
                <c:pt idx="806">
                  <c:v>1.121998738556411</c:v>
                </c:pt>
                <c:pt idx="807">
                  <c:v>1.1012556626349672</c:v>
                </c:pt>
                <c:pt idx="808">
                  <c:v>1.0906817181811006</c:v>
                </c:pt>
                <c:pt idx="809">
                  <c:v>1.0899367113532081</c:v>
                </c:pt>
                <c:pt idx="810">
                  <c:v>1.1191515354345105</c:v>
                </c:pt>
                <c:pt idx="811">
                  <c:v>1.1054732699693013</c:v>
                </c:pt>
                <c:pt idx="812">
                  <c:v>1.1283240425291268</c:v>
                </c:pt>
                <c:pt idx="813">
                  <c:v>1.1285310683857126</c:v>
                </c:pt>
                <c:pt idx="814">
                  <c:v>1.1183196695641608</c:v>
                </c:pt>
                <c:pt idx="815">
                  <c:v>1.1170057046206487</c:v>
                </c:pt>
                <c:pt idx="816">
                  <c:v>1.0980217828242569</c:v>
                </c:pt>
                <c:pt idx="817">
                  <c:v>1.0972774341694793</c:v>
                </c:pt>
                <c:pt idx="818">
                  <c:v>1.0869948033641821</c:v>
                </c:pt>
                <c:pt idx="819">
                  <c:v>1.0985222309211935</c:v>
                </c:pt>
                <c:pt idx="820">
                  <c:v>1.1131324597106149</c:v>
                </c:pt>
                <c:pt idx="821">
                  <c:v>1.1166286094610578</c:v>
                </c:pt>
                <c:pt idx="822">
                  <c:v>1.120122727490082</c:v>
                </c:pt>
                <c:pt idx="823">
                  <c:v>1.1250404268811602</c:v>
                </c:pt>
                <c:pt idx="824">
                  <c:v>1.1406354921823236</c:v>
                </c:pt>
                <c:pt idx="825">
                  <c:v>1.136604067550274</c:v>
                </c:pt>
                <c:pt idx="826">
                  <c:v>1.1339108598966923</c:v>
                </c:pt>
                <c:pt idx="827">
                  <c:v>1.1272346979495951</c:v>
                </c:pt>
                <c:pt idx="828">
                  <c:v>1.1229205749947684</c:v>
                </c:pt>
                <c:pt idx="829">
                  <c:v>1.1195955087959688</c:v>
                </c:pt>
                <c:pt idx="830">
                  <c:v>1.1339499908235138</c:v>
                </c:pt>
                <c:pt idx="831">
                  <c:v>1.1102205685825091</c:v>
                </c:pt>
                <c:pt idx="832">
                  <c:v>1.1017874619249877</c:v>
                </c:pt>
                <c:pt idx="833">
                  <c:v>1.1119185916922996</c:v>
                </c:pt>
                <c:pt idx="834">
                  <c:v>1.1024471809064542</c:v>
                </c:pt>
                <c:pt idx="835">
                  <c:v>1.0954846287006894</c:v>
                </c:pt>
                <c:pt idx="836">
                  <c:v>1.0884709086215085</c:v>
                </c:pt>
                <c:pt idx="837">
                  <c:v>1.1024255031670793</c:v>
                </c:pt>
                <c:pt idx="838">
                  <c:v>1.1065647100973628</c:v>
                </c:pt>
                <c:pt idx="839">
                  <c:v>1.0967025699129245</c:v>
                </c:pt>
                <c:pt idx="840">
                  <c:v>1.112019748064327</c:v>
                </c:pt>
                <c:pt idx="841">
                  <c:v>1.1217302249833612</c:v>
                </c:pt>
                <c:pt idx="842">
                  <c:v>1.1231275280267994</c:v>
                </c:pt>
                <c:pt idx="843">
                  <c:v>1.1458519651183494</c:v>
                </c:pt>
                <c:pt idx="844">
                  <c:v>1.1353934957473695</c:v>
                </c:pt>
                <c:pt idx="845">
                  <c:v>1.147187721347416</c:v>
                </c:pt>
                <c:pt idx="846">
                  <c:v>1.1438234156138343</c:v>
                </c:pt>
                <c:pt idx="847">
                  <c:v>1.153024163814991</c:v>
                </c:pt>
                <c:pt idx="848">
                  <c:v>1.1075650558741628</c:v>
                </c:pt>
                <c:pt idx="849">
                  <c:v>1.1131149734922858</c:v>
                </c:pt>
                <c:pt idx="850">
                  <c:v>1.1131966607112433</c:v>
                </c:pt>
                <c:pt idx="851">
                  <c:v>1.0724567480479741</c:v>
                </c:pt>
                <c:pt idx="852">
                  <c:v>1.0930105856303463</c:v>
                </c:pt>
                <c:pt idx="853">
                  <c:v>1.0802204852687123</c:v>
                </c:pt>
                <c:pt idx="854">
                  <c:v>1.0809501475961316</c:v>
                </c:pt>
                <c:pt idx="855">
                  <c:v>1.0827811561612517</c:v>
                </c:pt>
                <c:pt idx="856">
                  <c:v>1.0679727241691452</c:v>
                </c:pt>
                <c:pt idx="857">
                  <c:v>1.0872139386967814</c:v>
                </c:pt>
                <c:pt idx="858">
                  <c:v>1.1118270754939603</c:v>
                </c:pt>
                <c:pt idx="859">
                  <c:v>1.0816866508672707</c:v>
                </c:pt>
                <c:pt idx="860">
                  <c:v>1.0881140220641063</c:v>
                </c:pt>
                <c:pt idx="861">
                  <c:v>1.0906451084145701</c:v>
                </c:pt>
                <c:pt idx="862">
                  <c:v>1.0843759937693969</c:v>
                </c:pt>
                <c:pt idx="863">
                  <c:v>1.0560551235068008</c:v>
                </c:pt>
                <c:pt idx="864">
                  <c:v>1.0680693567874451</c:v>
                </c:pt>
                <c:pt idx="865">
                  <c:v>1.0803136414680097</c:v>
                </c:pt>
                <c:pt idx="866">
                  <c:v>1.0851578981307084</c:v>
                </c:pt>
                <c:pt idx="867">
                  <c:v>1.1150410565179234</c:v>
                </c:pt>
                <c:pt idx="868">
                  <c:v>1.1019262021876628</c:v>
                </c:pt>
                <c:pt idx="869">
                  <c:v>1.0969916294355009</c:v>
                </c:pt>
                <c:pt idx="870">
                  <c:v>1.0917241266696789</c:v>
                </c:pt>
                <c:pt idx="871">
                  <c:v>1.0957865879585069</c:v>
                </c:pt>
                <c:pt idx="872">
                  <c:v>1.0750646647408197</c:v>
                </c:pt>
                <c:pt idx="873">
                  <c:v>1.0787349424192734</c:v>
                </c:pt>
                <c:pt idx="874">
                  <c:v>1.086707285743725</c:v>
                </c:pt>
                <c:pt idx="875">
                  <c:v>1.0742461597567909</c:v>
                </c:pt>
                <c:pt idx="876">
                  <c:v>1.0861811942784052</c:v>
                </c:pt>
                <c:pt idx="877">
                  <c:v>1.087113625647945</c:v>
                </c:pt>
                <c:pt idx="878">
                  <c:v>1.1001533989453591</c:v>
                </c:pt>
                <c:pt idx="879">
                  <c:v>1.0898887087007219</c:v>
                </c:pt>
                <c:pt idx="880">
                  <c:v>1.0898079103681031</c:v>
                </c:pt>
                <c:pt idx="881">
                  <c:v>1.0866750625282808</c:v>
                </c:pt>
                <c:pt idx="882">
                  <c:v>1.0734467039187388</c:v>
                </c:pt>
                <c:pt idx="883">
                  <c:v>1.0780591845748626</c:v>
                </c:pt>
                <c:pt idx="884">
                  <c:v>1.0748615826675696</c:v>
                </c:pt>
                <c:pt idx="885">
                  <c:v>1.0845058296198389</c:v>
                </c:pt>
                <c:pt idx="886">
                  <c:v>1.0800665748509439</c:v>
                </c:pt>
                <c:pt idx="887">
                  <c:v>1.0872915946977633</c:v>
                </c:pt>
                <c:pt idx="888">
                  <c:v>1.0878628994545421</c:v>
                </c:pt>
                <c:pt idx="889">
                  <c:v>1.0917478465992263</c:v>
                </c:pt>
                <c:pt idx="890">
                  <c:v>1.0885732618169108</c:v>
                </c:pt>
                <c:pt idx="891">
                  <c:v>1.0727043699629522</c:v>
                </c:pt>
                <c:pt idx="892">
                  <c:v>1.0699975194042677</c:v>
                </c:pt>
                <c:pt idx="893">
                  <c:v>1.0635361568745467</c:v>
                </c:pt>
                <c:pt idx="894">
                  <c:v>1.0656208352350751</c:v>
                </c:pt>
                <c:pt idx="895">
                  <c:v>1.0681784572459365</c:v>
                </c:pt>
                <c:pt idx="896">
                  <c:v>1.0815884023019628</c:v>
                </c:pt>
                <c:pt idx="897">
                  <c:v>1.0700778854005606</c:v>
                </c:pt>
                <c:pt idx="898">
                  <c:v>1.0685905846292638</c:v>
                </c:pt>
                <c:pt idx="899">
                  <c:v>1.0602709224915612</c:v>
                </c:pt>
                <c:pt idx="900">
                  <c:v>1.0529359740188258</c:v>
                </c:pt>
                <c:pt idx="901">
                  <c:v>1.0417169810443196</c:v>
                </c:pt>
                <c:pt idx="902">
                  <c:v>1.0326950506851382</c:v>
                </c:pt>
                <c:pt idx="903">
                  <c:v>1.0329281581145413</c:v>
                </c:pt>
                <c:pt idx="904">
                  <c:v>1.0287097040423092</c:v>
                </c:pt>
                <c:pt idx="905">
                  <c:v>1.0226045523078053</c:v>
                </c:pt>
                <c:pt idx="906">
                  <c:v>1.0227300180748751</c:v>
                </c:pt>
                <c:pt idx="907">
                  <c:v>1.0272108088184113</c:v>
                </c:pt>
                <c:pt idx="908">
                  <c:v>1.0147254893107991</c:v>
                </c:pt>
                <c:pt idx="909">
                  <c:v>1.0166353873721745</c:v>
                </c:pt>
                <c:pt idx="910">
                  <c:v>1.0366197129068313</c:v>
                </c:pt>
                <c:pt idx="911">
                  <c:v>1.0353180440150305</c:v>
                </c:pt>
                <c:pt idx="912">
                  <c:v>1.0324673140590446</c:v>
                </c:pt>
                <c:pt idx="913">
                  <c:v>1.0430335429319235</c:v>
                </c:pt>
                <c:pt idx="914">
                  <c:v>1.0444178779913165</c:v>
                </c:pt>
                <c:pt idx="915">
                  <c:v>1.0523826935332041</c:v>
                </c:pt>
                <c:pt idx="916">
                  <c:v>1.0429457688993287</c:v>
                </c:pt>
                <c:pt idx="917">
                  <c:v>1.0590755611375304</c:v>
                </c:pt>
                <c:pt idx="918">
                  <c:v>1.0610417547753386</c:v>
                </c:pt>
                <c:pt idx="919">
                  <c:v>1.0578273622381511</c:v>
                </c:pt>
                <c:pt idx="920">
                  <c:v>1.0722467003104879</c:v>
                </c:pt>
                <c:pt idx="921">
                  <c:v>1.0772928222626943</c:v>
                </c:pt>
                <c:pt idx="922">
                  <c:v>1.0672306105090932</c:v>
                </c:pt>
                <c:pt idx="923">
                  <c:v>1.0666494161421261</c:v>
                </c:pt>
                <c:pt idx="924">
                  <c:v>1.0714357328891608</c:v>
                </c:pt>
                <c:pt idx="925">
                  <c:v>1.0831843885337722</c:v>
                </c:pt>
                <c:pt idx="926">
                  <c:v>1.0814367531860252</c:v>
                </c:pt>
                <c:pt idx="927">
                  <c:v>1.0869658259853967</c:v>
                </c:pt>
                <c:pt idx="928">
                  <c:v>1.0825494468936776</c:v>
                </c:pt>
                <c:pt idx="929">
                  <c:v>1.094716686500959</c:v>
                </c:pt>
                <c:pt idx="930">
                  <c:v>1.1010980378867683</c:v>
                </c:pt>
                <c:pt idx="931">
                  <c:v>1.1118797375910252</c:v>
                </c:pt>
                <c:pt idx="932">
                  <c:v>1.1151818888622198</c:v>
                </c:pt>
                <c:pt idx="933">
                  <c:v>1.1310928831069802</c:v>
                </c:pt>
                <c:pt idx="934">
                  <c:v>1.1289499983298028</c:v>
                </c:pt>
                <c:pt idx="935">
                  <c:v>1.1075728075829996</c:v>
                </c:pt>
                <c:pt idx="936">
                  <c:v>1.1311166766732454</c:v>
                </c:pt>
                <c:pt idx="937">
                  <c:v>1.1290509214323687</c:v>
                </c:pt>
                <c:pt idx="938">
                  <c:v>1.1317623493784783</c:v>
                </c:pt>
                <c:pt idx="939">
                  <c:v>1.1295489459702326</c:v>
                </c:pt>
                <c:pt idx="940">
                  <c:v>1.1450632297333991</c:v>
                </c:pt>
                <c:pt idx="941">
                  <c:v>1.1726986815982168</c:v>
                </c:pt>
                <c:pt idx="942">
                  <c:v>1.1627545259426506</c:v>
                </c:pt>
                <c:pt idx="943">
                  <c:v>1.1632190563805889</c:v>
                </c:pt>
                <c:pt idx="944">
                  <c:v>1.1657073015201387</c:v>
                </c:pt>
                <c:pt idx="945">
                  <c:v>1.1829764847966759</c:v>
                </c:pt>
                <c:pt idx="946">
                  <c:v>1.1858730291397561</c:v>
                </c:pt>
                <c:pt idx="947">
                  <c:v>1.182447289226116</c:v>
                </c:pt>
                <c:pt idx="948">
                  <c:v>1.183704877409286</c:v>
                </c:pt>
                <c:pt idx="949">
                  <c:v>1.1714192872148459</c:v>
                </c:pt>
                <c:pt idx="950">
                  <c:v>1.1420053642374743</c:v>
                </c:pt>
                <c:pt idx="951">
                  <c:v>1.1500968269451919</c:v>
                </c:pt>
                <c:pt idx="952">
                  <c:v>1.1556367731945778</c:v>
                </c:pt>
                <c:pt idx="953">
                  <c:v>1.1587922862971065</c:v>
                </c:pt>
                <c:pt idx="954">
                  <c:v>1.1603508932341899</c:v>
                </c:pt>
                <c:pt idx="955">
                  <c:v>1.1726694376781182</c:v>
                </c:pt>
                <c:pt idx="956">
                  <c:v>1.1978660701925619</c:v>
                </c:pt>
                <c:pt idx="957">
                  <c:v>1.192431233092897</c:v>
                </c:pt>
                <c:pt idx="958">
                  <c:v>1.193739314585466</c:v>
                </c:pt>
                <c:pt idx="959">
                  <c:v>1.1901231269147845</c:v>
                </c:pt>
                <c:pt idx="960">
                  <c:v>1.1894082142077262</c:v>
                </c:pt>
                <c:pt idx="961">
                  <c:v>1.1723263215358757</c:v>
                </c:pt>
                <c:pt idx="962">
                  <c:v>1.1679476473571941</c:v>
                </c:pt>
                <c:pt idx="963">
                  <c:v>1.1790259162491532</c:v>
                </c:pt>
                <c:pt idx="964">
                  <c:v>1.1776540362902046</c:v>
                </c:pt>
                <c:pt idx="965">
                  <c:v>1.2079867120684842</c:v>
                </c:pt>
                <c:pt idx="966">
                  <c:v>1.2206203966952798</c:v>
                </c:pt>
                <c:pt idx="967">
                  <c:v>1.2197862733217382</c:v>
                </c:pt>
                <c:pt idx="968">
                  <c:v>1.2282633636725231</c:v>
                </c:pt>
                <c:pt idx="969">
                  <c:v>1.2402316871745753</c:v>
                </c:pt>
                <c:pt idx="970">
                  <c:v>1.2430340335831689</c:v>
                </c:pt>
                <c:pt idx="971">
                  <c:v>1.2463426674075821</c:v>
                </c:pt>
                <c:pt idx="972">
                  <c:v>1.2511526548941367</c:v>
                </c:pt>
                <c:pt idx="973">
                  <c:v>1.2360500005495432</c:v>
                </c:pt>
                <c:pt idx="974">
                  <c:v>1.2344726919460944</c:v>
                </c:pt>
                <c:pt idx="975">
                  <c:v>1.2351030832502261</c:v>
                </c:pt>
                <c:pt idx="976">
                  <c:v>1.2630673377276513</c:v>
                </c:pt>
                <c:pt idx="977">
                  <c:v>1.2585645505996363</c:v>
                </c:pt>
                <c:pt idx="978">
                  <c:v>1.2564481040279185</c:v>
                </c:pt>
                <c:pt idx="979">
                  <c:v>1.2696602961234189</c:v>
                </c:pt>
                <c:pt idx="980">
                  <c:v>1.2482949986221539</c:v>
                </c:pt>
                <c:pt idx="981">
                  <c:v>1.2518616901419166</c:v>
                </c:pt>
                <c:pt idx="982">
                  <c:v>1.2508372405094246</c:v>
                </c:pt>
                <c:pt idx="983">
                  <c:v>1.2355663333834448</c:v>
                </c:pt>
                <c:pt idx="984">
                  <c:v>1.2245456359635933</c:v>
                </c:pt>
                <c:pt idx="985">
                  <c:v>1.2412273614544072</c:v>
                </c:pt>
                <c:pt idx="986">
                  <c:v>1.2439278401163465</c:v>
                </c:pt>
                <c:pt idx="987">
                  <c:v>1.1920821304337272</c:v>
                </c:pt>
                <c:pt idx="988">
                  <c:v>1.1923202642743236</c:v>
                </c:pt>
                <c:pt idx="989">
                  <c:v>1.1752488836752712</c:v>
                </c:pt>
                <c:pt idx="990">
                  <c:v>1.1529832782330145</c:v>
                </c:pt>
                <c:pt idx="991">
                  <c:v>1.1877423770102451</c:v>
                </c:pt>
                <c:pt idx="992">
                  <c:v>1.1666159868444965</c:v>
                </c:pt>
                <c:pt idx="993">
                  <c:v>1.1634280275666462</c:v>
                </c:pt>
                <c:pt idx="994">
                  <c:v>1.181863041705469</c:v>
                </c:pt>
                <c:pt idx="995">
                  <c:v>1.1857068503195267</c:v>
                </c:pt>
                <c:pt idx="996">
                  <c:v>1.1713594556367704</c:v>
                </c:pt>
                <c:pt idx="997">
                  <c:v>1.1644925435797855</c:v>
                </c:pt>
                <c:pt idx="998">
                  <c:v>1.1734507656508526</c:v>
                </c:pt>
                <c:pt idx="999">
                  <c:v>1.1704289313947909</c:v>
                </c:pt>
                <c:pt idx="1000">
                  <c:v>1.1594769467881603</c:v>
                </c:pt>
                <c:pt idx="1001">
                  <c:v>1.1646019653993436</c:v>
                </c:pt>
                <c:pt idx="1002">
                  <c:v>1.1722071593975536</c:v>
                </c:pt>
                <c:pt idx="1003">
                  <c:v>1.1808169079450108</c:v>
                </c:pt>
                <c:pt idx="1004">
                  <c:v>1.1864648579519221</c:v>
                </c:pt>
                <c:pt idx="1005">
                  <c:v>1.1822674253743206</c:v>
                </c:pt>
                <c:pt idx="1006">
                  <c:v>1.1791617782548631</c:v>
                </c:pt>
                <c:pt idx="1007">
                  <c:v>1.1837217090216363</c:v>
                </c:pt>
                <c:pt idx="1008">
                  <c:v>1.1770987215259159</c:v>
                </c:pt>
                <c:pt idx="1009">
                  <c:v>1.1762107411441451</c:v>
                </c:pt>
                <c:pt idx="1010">
                  <c:v>1.1712814793972159</c:v>
                </c:pt>
                <c:pt idx="1011">
                  <c:v>1.185999525024074</c:v>
                </c:pt>
                <c:pt idx="1012">
                  <c:v>1.2123988688234928</c:v>
                </c:pt>
                <c:pt idx="1013">
                  <c:v>1.2083998853983635</c:v>
                </c:pt>
                <c:pt idx="1014">
                  <c:v>1.206709072414077</c:v>
                </c:pt>
                <c:pt idx="1015">
                  <c:v>1.2049360054593459</c:v>
                </c:pt>
                <c:pt idx="1016">
                  <c:v>1.2085210683420644</c:v>
                </c:pt>
                <c:pt idx="1017">
                  <c:v>1.2127904503219367</c:v>
                </c:pt>
                <c:pt idx="1018">
                  <c:v>1.2273890814788999</c:v>
                </c:pt>
                <c:pt idx="1019">
                  <c:v>1.2498631907709032</c:v>
                </c:pt>
                <c:pt idx="1020">
                  <c:v>1.2459503686402567</c:v>
                </c:pt>
                <c:pt idx="1021">
                  <c:v>1.2485181329875772</c:v>
                </c:pt>
                <c:pt idx="1022">
                  <c:v>1.2369561777185691</c:v>
                </c:pt>
                <c:pt idx="1023">
                  <c:v>1.2368379493735651</c:v>
                </c:pt>
                <c:pt idx="1024">
                  <c:v>1.247958421892434</c:v>
                </c:pt>
                <c:pt idx="1025">
                  <c:v>1.2460179048015065</c:v>
                </c:pt>
                <c:pt idx="1026">
                  <c:v>1.2696195229751805</c:v>
                </c:pt>
                <c:pt idx="1027">
                  <c:v>1.2699737574136993</c:v>
                </c:pt>
                <c:pt idx="1028">
                  <c:v>1.2612537841937985</c:v>
                </c:pt>
                <c:pt idx="1029">
                  <c:v>1.2577522904482592</c:v>
                </c:pt>
                <c:pt idx="1030">
                  <c:v>1.2618156770693878</c:v>
                </c:pt>
                <c:pt idx="1031">
                  <c:v>1.2397819189391079</c:v>
                </c:pt>
                <c:pt idx="1032">
                  <c:v>1.2361509285962109</c:v>
                </c:pt>
                <c:pt idx="1033">
                  <c:v>1.2352398036616592</c:v>
                </c:pt>
                <c:pt idx="1034">
                  <c:v>1.2393615235001081</c:v>
                </c:pt>
                <c:pt idx="1035">
                  <c:v>1.2476449659380529</c:v>
                </c:pt>
                <c:pt idx="1036">
                  <c:v>1.2469672727948788</c:v>
                </c:pt>
                <c:pt idx="1037">
                  <c:v>1.2427104970542364</c:v>
                </c:pt>
                <c:pt idx="1038">
                  <c:v>1.2418424454995589</c:v>
                </c:pt>
                <c:pt idx="1039">
                  <c:v>1.238759822832713</c:v>
                </c:pt>
                <c:pt idx="1040">
                  <c:v>1.2464824680874631</c:v>
                </c:pt>
                <c:pt idx="1041">
                  <c:v>1.2436279734801161</c:v>
                </c:pt>
                <c:pt idx="1042">
                  <c:v>1.2439832280907086</c:v>
                </c:pt>
                <c:pt idx="1043">
                  <c:v>1.2536939818450725</c:v>
                </c:pt>
                <c:pt idx="1044">
                  <c:v>1.2631366295052631</c:v>
                </c:pt>
                <c:pt idx="1045">
                  <c:v>1.2645916566933335</c:v>
                </c:pt>
                <c:pt idx="1046">
                  <c:v>1.2636893968844238</c:v>
                </c:pt>
                <c:pt idx="1047">
                  <c:v>1.2665158804501975</c:v>
                </c:pt>
                <c:pt idx="1048">
                  <c:v>1.2579389173838122</c:v>
                </c:pt>
                <c:pt idx="1049">
                  <c:v>1.252176991526295</c:v>
                </c:pt>
                <c:pt idx="1050">
                  <c:v>1.2370594481530928</c:v>
                </c:pt>
                <c:pt idx="1051">
                  <c:v>1.21873529718784</c:v>
                </c:pt>
                <c:pt idx="1052">
                  <c:v>1.2103340814572745</c:v>
                </c:pt>
                <c:pt idx="1053">
                  <c:v>1.2052241572469724</c:v>
                </c:pt>
                <c:pt idx="1054">
                  <c:v>1.2201452255703105</c:v>
                </c:pt>
                <c:pt idx="1055">
                  <c:v>1.2157576184883196</c:v>
                </c:pt>
                <c:pt idx="1056">
                  <c:v>1.2341759340070522</c:v>
                </c:pt>
                <c:pt idx="1057">
                  <c:v>1.2229513981792992</c:v>
                </c:pt>
                <c:pt idx="1058">
                  <c:v>1.2262458896640156</c:v>
                </c:pt>
                <c:pt idx="1059">
                  <c:v>1.2297848388405348</c:v>
                </c:pt>
                <c:pt idx="1060">
                  <c:v>1.234690259102508</c:v>
                </c:pt>
                <c:pt idx="1061">
                  <c:v>1.2567144680700122</c:v>
                </c:pt>
                <c:pt idx="1062">
                  <c:v>1.2548637611785878</c:v>
                </c:pt>
                <c:pt idx="1063">
                  <c:v>1.2552246088345203</c:v>
                </c:pt>
                <c:pt idx="1064">
                  <c:v>1.256708956555163</c:v>
                </c:pt>
                <c:pt idx="1065">
                  <c:v>1.2709654165506599</c:v>
                </c:pt>
                <c:pt idx="1066">
                  <c:v>1.2540296740558439</c:v>
                </c:pt>
                <c:pt idx="1067">
                  <c:v>1.2614809973872203</c:v>
                </c:pt>
                <c:pt idx="1068">
                  <c:v>1.2538455949921368</c:v>
                </c:pt>
                <c:pt idx="1069">
                  <c:v>1.2501348757838504</c:v>
                </c:pt>
                <c:pt idx="1070">
                  <c:v>1.2558853401858692</c:v>
                </c:pt>
                <c:pt idx="1071">
                  <c:v>1.2654265534179512</c:v>
                </c:pt>
                <c:pt idx="1072">
                  <c:v>1.26510466635754</c:v>
                </c:pt>
                <c:pt idx="1073">
                  <c:v>1.2778928441095891</c:v>
                </c:pt>
                <c:pt idx="1074">
                  <c:v>1.2871774393807778</c:v>
                </c:pt>
                <c:pt idx="1075">
                  <c:v>1.2987235013533709</c:v>
                </c:pt>
                <c:pt idx="1076">
                  <c:v>1.2971220074156149</c:v>
                </c:pt>
                <c:pt idx="1077">
                  <c:v>1.2937655110730437</c:v>
                </c:pt>
                <c:pt idx="1078">
                  <c:v>1.2887687957880749</c:v>
                </c:pt>
                <c:pt idx="1079">
                  <c:v>1.3042147978675864</c:v>
                </c:pt>
                <c:pt idx="1080">
                  <c:v>1.2998456428529133</c:v>
                </c:pt>
                <c:pt idx="1081">
                  <c:v>1.2856072060299097</c:v>
                </c:pt>
                <c:pt idx="1082">
                  <c:v>1.2917272784174971</c:v>
                </c:pt>
                <c:pt idx="1083">
                  <c:v>1.2926109529251821</c:v>
                </c:pt>
                <c:pt idx="1084">
                  <c:v>1.2952612187799959</c:v>
                </c:pt>
                <c:pt idx="1085">
                  <c:v>1.2843837202352415</c:v>
                </c:pt>
                <c:pt idx="1086">
                  <c:v>1.287033581459043</c:v>
                </c:pt>
                <c:pt idx="1087">
                  <c:v>1.2832117092159732</c:v>
                </c:pt>
                <c:pt idx="1088">
                  <c:v>1.2836140594911805</c:v>
                </c:pt>
                <c:pt idx="1089">
                  <c:v>1.2834127960328159</c:v>
                </c:pt>
                <c:pt idx="1090">
                  <c:v>1.2711340691105826</c:v>
                </c:pt>
                <c:pt idx="1091">
                  <c:v>1.2805127261582585</c:v>
                </c:pt>
                <c:pt idx="1092">
                  <c:v>1.2816816472297154</c:v>
                </c:pt>
                <c:pt idx="1093">
                  <c:v>1.2880506322547596</c:v>
                </c:pt>
                <c:pt idx="1094">
                  <c:v>1.3056252011182778</c:v>
                </c:pt>
                <c:pt idx="1095">
                  <c:v>1.3174275220132736</c:v>
                </c:pt>
                <c:pt idx="1096">
                  <c:v>1.318228718566274</c:v>
                </c:pt>
                <c:pt idx="1097">
                  <c:v>1.3161081704746604</c:v>
                </c:pt>
                <c:pt idx="1098">
                  <c:v>1.3180759635063968</c:v>
                </c:pt>
                <c:pt idx="1099">
                  <c:v>1.3030217352765894</c:v>
                </c:pt>
                <c:pt idx="1100">
                  <c:v>1.3041083815843046</c:v>
                </c:pt>
                <c:pt idx="1101">
                  <c:v>1.3052788252942173</c:v>
                </c:pt>
                <c:pt idx="1102">
                  <c:v>1.2982121757119693</c:v>
                </c:pt>
                <c:pt idx="1103">
                  <c:v>1.3013214918566391</c:v>
                </c:pt>
                <c:pt idx="1104">
                  <c:v>1.3035442459576356</c:v>
                </c:pt>
                <c:pt idx="1105">
                  <c:v>1.3087974420657902</c:v>
                </c:pt>
                <c:pt idx="1106">
                  <c:v>1.3045552880343745</c:v>
                </c:pt>
                <c:pt idx="1107">
                  <c:v>1.2982559366655095</c:v>
                </c:pt>
                <c:pt idx="1108">
                  <c:v>1.2998319215484113</c:v>
                </c:pt>
                <c:pt idx="1109">
                  <c:v>1.3186370676850023</c:v>
                </c:pt>
                <c:pt idx="1110">
                  <c:v>1.3255065264932628</c:v>
                </c:pt>
                <c:pt idx="1111">
                  <c:v>1.330920456527892</c:v>
                </c:pt>
                <c:pt idx="1112">
                  <c:v>1.3289666098882138</c:v>
                </c:pt>
                <c:pt idx="1113">
                  <c:v>1.3291261918438186</c:v>
                </c:pt>
                <c:pt idx="1114">
                  <c:v>1.3222982426626022</c:v>
                </c:pt>
                <c:pt idx="1115">
                  <c:v>1.3044645199176448</c:v>
                </c:pt>
                <c:pt idx="1116">
                  <c:v>1.3061605176218472</c:v>
                </c:pt>
                <c:pt idx="1117">
                  <c:v>1.3053110507304455</c:v>
                </c:pt>
                <c:pt idx="1118">
                  <c:v>1.3046233614831617</c:v>
                </c:pt>
                <c:pt idx="1119">
                  <c:v>1.3007396508391817</c:v>
                </c:pt>
                <c:pt idx="1120">
                  <c:v>1.3102439059579019</c:v>
                </c:pt>
                <c:pt idx="1121">
                  <c:v>1.3175638850610119</c:v>
                </c:pt>
                <c:pt idx="1122">
                  <c:v>1.3056749595469093</c:v>
                </c:pt>
                <c:pt idx="1123">
                  <c:v>1.2987239039931473</c:v>
                </c:pt>
                <c:pt idx="1124">
                  <c:v>1.2875327901400382</c:v>
                </c:pt>
                <c:pt idx="1125">
                  <c:v>1.2983881672846336</c:v>
                </c:pt>
                <c:pt idx="1126">
                  <c:v>1.2982665304403167</c:v>
                </c:pt>
                <c:pt idx="1127">
                  <c:v>1.2963216104176856</c:v>
                </c:pt>
                <c:pt idx="1128">
                  <c:v>1.2924307122964285</c:v>
                </c:pt>
                <c:pt idx="1129">
                  <c:v>1.2763769817496575</c:v>
                </c:pt>
                <c:pt idx="1130">
                  <c:v>1.2599921142075921</c:v>
                </c:pt>
                <c:pt idx="1131">
                  <c:v>1.2640518100129374</c:v>
                </c:pt>
                <c:pt idx="1132">
                  <c:v>1.2615320703031097</c:v>
                </c:pt>
                <c:pt idx="1133">
                  <c:v>1.2689275343352413</c:v>
                </c:pt>
                <c:pt idx="1134">
                  <c:v>1.2758358720454288</c:v>
                </c:pt>
                <c:pt idx="1135">
                  <c:v>1.2738859409214767</c:v>
                </c:pt>
                <c:pt idx="1136">
                  <c:v>1.2748605366391355</c:v>
                </c:pt>
                <c:pt idx="1137">
                  <c:v>1.2805060592186897</c:v>
                </c:pt>
                <c:pt idx="1138">
                  <c:v>1.2764441972127993</c:v>
                </c:pt>
                <c:pt idx="1139">
                  <c:v>1.3011318109283743</c:v>
                </c:pt>
                <c:pt idx="1140">
                  <c:v>1.2993257687887925</c:v>
                </c:pt>
                <c:pt idx="1141">
                  <c:v>1.3083635913035356</c:v>
                </c:pt>
                <c:pt idx="1142">
                  <c:v>1.305086086853358</c:v>
                </c:pt>
                <c:pt idx="1143">
                  <c:v>1.3018136249518582</c:v>
                </c:pt>
                <c:pt idx="1144">
                  <c:v>1.3004801265978339</c:v>
                </c:pt>
                <c:pt idx="1145">
                  <c:v>1.2914708980103431</c:v>
                </c:pt>
                <c:pt idx="1146">
                  <c:v>1.2952305209272497</c:v>
                </c:pt>
                <c:pt idx="1147">
                  <c:v>1.2919907538714999</c:v>
                </c:pt>
                <c:pt idx="1148">
                  <c:v>1.3006573209014121</c:v>
                </c:pt>
                <c:pt idx="1149">
                  <c:v>1.3030066863518102</c:v>
                </c:pt>
                <c:pt idx="1150">
                  <c:v>1.3189565497897584</c:v>
                </c:pt>
                <c:pt idx="1151">
                  <c:v>1.3216257818791872</c:v>
                </c:pt>
                <c:pt idx="1152">
                  <c:v>1.3302824907435018</c:v>
                </c:pt>
                <c:pt idx="1153">
                  <c:v>1.3262453480367873</c:v>
                </c:pt>
                <c:pt idx="1154">
                  <c:v>1.3198333708418135</c:v>
                </c:pt>
                <c:pt idx="1155">
                  <c:v>1.3243932031408854</c:v>
                </c:pt>
                <c:pt idx="1156">
                  <c:v>1.3137249497871153</c:v>
                </c:pt>
                <c:pt idx="1157">
                  <c:v>1.3232633226889299</c:v>
                </c:pt>
                <c:pt idx="1158">
                  <c:v>1.3250798498275738</c:v>
                </c:pt>
                <c:pt idx="1159">
                  <c:v>1.3322455135360838</c:v>
                </c:pt>
                <c:pt idx="1160">
                  <c:v>1.3324056377553406</c:v>
                </c:pt>
                <c:pt idx="1161">
                  <c:v>1.3233171411126992</c:v>
                </c:pt>
                <c:pt idx="1162">
                  <c:v>1.3205658106128038</c:v>
                </c:pt>
                <c:pt idx="1163">
                  <c:v>1.3234056323933499</c:v>
                </c:pt>
                <c:pt idx="1164">
                  <c:v>1.328807918039929</c:v>
                </c:pt>
                <c:pt idx="1165">
                  <c:v>1.3101358973916488</c:v>
                </c:pt>
                <c:pt idx="1166">
                  <c:v>1.3107040818237545</c:v>
                </c:pt>
                <c:pt idx="1167">
                  <c:v>1.2839831567034916</c:v>
                </c:pt>
                <c:pt idx="1168">
                  <c:v>1.2646742824321016</c:v>
                </c:pt>
                <c:pt idx="1169">
                  <c:v>1.2550421747234894</c:v>
                </c:pt>
                <c:pt idx="1170">
                  <c:v>1.2607640660810147</c:v>
                </c:pt>
                <c:pt idx="1171">
                  <c:v>1.2775717324788023</c:v>
                </c:pt>
                <c:pt idx="1172">
                  <c:v>1.2771935251551223</c:v>
                </c:pt>
                <c:pt idx="1173">
                  <c:v>1.276144078372865</c:v>
                </c:pt>
                <c:pt idx="1174">
                  <c:v>1.2889480451182764</c:v>
                </c:pt>
                <c:pt idx="1175">
                  <c:v>1.294322458352076</c:v>
                </c:pt>
                <c:pt idx="1176">
                  <c:v>1.2884899088574595</c:v>
                </c:pt>
                <c:pt idx="1177">
                  <c:v>1.2951594803830371</c:v>
                </c:pt>
                <c:pt idx="1178">
                  <c:v>1.3173117627835527</c:v>
                </c:pt>
                <c:pt idx="1179">
                  <c:v>1.3077452285585451</c:v>
                </c:pt>
                <c:pt idx="1180">
                  <c:v>1.30766154437886</c:v>
                </c:pt>
                <c:pt idx="1181">
                  <c:v>1.3266483318055364</c:v>
                </c:pt>
                <c:pt idx="1182">
                  <c:v>1.3221817272888441</c:v>
                </c:pt>
                <c:pt idx="1183">
                  <c:v>1.3100972661608759</c:v>
                </c:pt>
                <c:pt idx="1184">
                  <c:v>1.3009980931109106</c:v>
                </c:pt>
                <c:pt idx="1185">
                  <c:v>1.2994504212149691</c:v>
                </c:pt>
                <c:pt idx="1186">
                  <c:v>1.3020900221905363</c:v>
                </c:pt>
                <c:pt idx="1187">
                  <c:v>1.2706106279546385</c:v>
                </c:pt>
                <c:pt idx="1188">
                  <c:v>1.3033059690827717</c:v>
                </c:pt>
                <c:pt idx="1189">
                  <c:v>1.3067150324504981</c:v>
                </c:pt>
                <c:pt idx="1190">
                  <c:v>1.318721615284977</c:v>
                </c:pt>
                <c:pt idx="1191">
                  <c:v>1.3409858718596761</c:v>
                </c:pt>
                <c:pt idx="1192">
                  <c:v>1.3199558820378443</c:v>
                </c:pt>
                <c:pt idx="1193">
                  <c:v>1.2848007626273239</c:v>
                </c:pt>
                <c:pt idx="1194">
                  <c:v>1.3034388088639699</c:v>
                </c:pt>
                <c:pt idx="1195">
                  <c:v>1.2890244559994999</c:v>
                </c:pt>
                <c:pt idx="1196">
                  <c:v>1.2734248582457157</c:v>
                </c:pt>
                <c:pt idx="1197">
                  <c:v>1.2595162542828779</c:v>
                </c:pt>
                <c:pt idx="1198">
                  <c:v>1.2181686043455198</c:v>
                </c:pt>
                <c:pt idx="1199">
                  <c:v>1.2112008990498861</c:v>
                </c:pt>
                <c:pt idx="1200">
                  <c:v>1.2102947678224449</c:v>
                </c:pt>
                <c:pt idx="1201">
                  <c:v>1.1937840776928823</c:v>
                </c:pt>
                <c:pt idx="1202">
                  <c:v>1.2094624362419308</c:v>
                </c:pt>
                <c:pt idx="1203">
                  <c:v>1.1900047770608886</c:v>
                </c:pt>
                <c:pt idx="1204">
                  <c:v>1.2086227548990585</c:v>
                </c:pt>
                <c:pt idx="1205">
                  <c:v>1.2287428010440571</c:v>
                </c:pt>
                <c:pt idx="1206">
                  <c:v>1.2259442674856511</c:v>
                </c:pt>
                <c:pt idx="1207">
                  <c:v>1.2290891903563839</c:v>
                </c:pt>
                <c:pt idx="1208">
                  <c:v>1.2256436945052951</c:v>
                </c:pt>
                <c:pt idx="1209">
                  <c:v>1.2251341490328769</c:v>
                </c:pt>
                <c:pt idx="1210">
                  <c:v>1.2258575948119439</c:v>
                </c:pt>
                <c:pt idx="1211">
                  <c:v>1.2370384163760852</c:v>
                </c:pt>
                <c:pt idx="1212">
                  <c:v>1.2338304068456034</c:v>
                </c:pt>
                <c:pt idx="1213">
                  <c:v>1.2521438505053237</c:v>
                </c:pt>
                <c:pt idx="1214">
                  <c:v>1.2482589835444471</c:v>
                </c:pt>
                <c:pt idx="1215">
                  <c:v>1.2523938299713553</c:v>
                </c:pt>
                <c:pt idx="1216">
                  <c:v>1.2523511211379774</c:v>
                </c:pt>
                <c:pt idx="1217">
                  <c:v>1.2476906814891648</c:v>
                </c:pt>
                <c:pt idx="1218">
                  <c:v>1.2624045829123269</c:v>
                </c:pt>
                <c:pt idx="1219">
                  <c:v>1.2555678974699158</c:v>
                </c:pt>
                <c:pt idx="1220">
                  <c:v>1.2559925535517482</c:v>
                </c:pt>
                <c:pt idx="1221">
                  <c:v>1.2692273114418753</c:v>
                </c:pt>
                <c:pt idx="1222">
                  <c:v>1.2728797885802199</c:v>
                </c:pt>
                <c:pt idx="1223">
                  <c:v>1.2624568012394304</c:v>
                </c:pt>
                <c:pt idx="1224">
                  <c:v>1.2694878394834725</c:v>
                </c:pt>
                <c:pt idx="1225">
                  <c:v>1.2682138374300462</c:v>
                </c:pt>
                <c:pt idx="1226">
                  <c:v>1.2595995227342593</c:v>
                </c:pt>
                <c:pt idx="1227">
                  <c:v>1.2697055669971762</c:v>
                </c:pt>
                <c:pt idx="1228">
                  <c:v>1.2780377772970495</c:v>
                </c:pt>
                <c:pt idx="1229">
                  <c:v>1.2844536722527278</c:v>
                </c:pt>
                <c:pt idx="1230">
                  <c:v>1.2900356852225081</c:v>
                </c:pt>
                <c:pt idx="1231">
                  <c:v>1.2899510038725528</c:v>
                </c:pt>
                <c:pt idx="1232">
                  <c:v>1.2890641029027419</c:v>
                </c:pt>
                <c:pt idx="1233">
                  <c:v>1.2971882964834003</c:v>
                </c:pt>
                <c:pt idx="1234">
                  <c:v>1.2976534567821825</c:v>
                </c:pt>
                <c:pt idx="1235">
                  <c:v>1.2963438308092474</c:v>
                </c:pt>
                <c:pt idx="1236">
                  <c:v>1.296555364121935</c:v>
                </c:pt>
                <c:pt idx="1237">
                  <c:v>1.2849623550575371</c:v>
                </c:pt>
                <c:pt idx="1238">
                  <c:v>1.2769136013087836</c:v>
                </c:pt>
                <c:pt idx="1239">
                  <c:v>1.285730958254419</c:v>
                </c:pt>
                <c:pt idx="1240">
                  <c:v>1.2925612001255111</c:v>
                </c:pt>
                <c:pt idx="1241">
                  <c:v>1.2917988720105749</c:v>
                </c:pt>
                <c:pt idx="1242">
                  <c:v>1.2873121953251507</c:v>
                </c:pt>
                <c:pt idx="1243">
                  <c:v>1.2602797952141165</c:v>
                </c:pt>
                <c:pt idx="1244">
                  <c:v>1.2654054667956063</c:v>
                </c:pt>
                <c:pt idx="1245">
                  <c:v>1.2744991370787715</c:v>
                </c:pt>
                <c:pt idx="1246">
                  <c:v>1.2706738545356824</c:v>
                </c:pt>
                <c:pt idx="1247">
                  <c:v>1.2739872817649842</c:v>
                </c:pt>
                <c:pt idx="1248">
                  <c:v>1.2746247556361827</c:v>
                </c:pt>
                <c:pt idx="1249">
                  <c:v>1.2997742490432167</c:v>
                </c:pt>
                <c:pt idx="1250">
                  <c:v>1.3060124728684688</c:v>
                </c:pt>
                <c:pt idx="1251">
                  <c:v>1.3073175254961791</c:v>
                </c:pt>
                <c:pt idx="1252">
                  <c:v>1.3049653133168249</c:v>
                </c:pt>
                <c:pt idx="1253">
                  <c:v>1.3104321405950101</c:v>
                </c:pt>
                <c:pt idx="1254">
                  <c:v>1.3162240642092671</c:v>
                </c:pt>
                <c:pt idx="1255">
                  <c:v>1.3237184639366391</c:v>
                </c:pt>
                <c:pt idx="1256">
                  <c:v>1.3176637438847272</c:v>
                </c:pt>
                <c:pt idx="1257">
                  <c:v>1.3052641345258733</c:v>
                </c:pt>
                <c:pt idx="1258">
                  <c:v>1.3108111344747102</c:v>
                </c:pt>
                <c:pt idx="1259">
                  <c:v>1.291948194992298</c:v>
                </c:pt>
                <c:pt idx="1260">
                  <c:v>1.3008721752521195</c:v>
                </c:pt>
                <c:pt idx="1261">
                  <c:v>1.3028862080489119</c:v>
                </c:pt>
                <c:pt idx="1262">
                  <c:v>1.3071103290480308</c:v>
                </c:pt>
                <c:pt idx="1263">
                  <c:v>1.3162409740448846</c:v>
                </c:pt>
                <c:pt idx="1264">
                  <c:v>1.3148539618229844</c:v>
                </c:pt>
                <c:pt idx="1265">
                  <c:v>1.3172452232278102</c:v>
                </c:pt>
                <c:pt idx="1266">
                  <c:v>1.328486950711508</c:v>
                </c:pt>
                <c:pt idx="1267">
                  <c:v>1.3210310711167719</c:v>
                </c:pt>
                <c:pt idx="1268">
                  <c:v>1.328239148630431</c:v>
                </c:pt>
                <c:pt idx="1269">
                  <c:v>1.3525889128954385</c:v>
                </c:pt>
                <c:pt idx="1270">
                  <c:v>1.3758693664794579</c:v>
                </c:pt>
                <c:pt idx="1271">
                  <c:v>1.4037949416499895</c:v>
                </c:pt>
                <c:pt idx="1272">
                  <c:v>1.4362085249600842</c:v>
                </c:pt>
                <c:pt idx="1273">
                  <c:v>1.4292358931192057</c:v>
                </c:pt>
                <c:pt idx="1274">
                  <c:v>1.4236289689985098</c:v>
                </c:pt>
                <c:pt idx="1275">
                  <c:v>1.4470576028897482</c:v>
                </c:pt>
                <c:pt idx="1276">
                  <c:v>1.4234329009896065</c:v>
                </c:pt>
                <c:pt idx="1277">
                  <c:v>1.4413717683337943</c:v>
                </c:pt>
                <c:pt idx="1278">
                  <c:v>1.4326262199033983</c:v>
                </c:pt>
                <c:pt idx="1279">
                  <c:v>1.423453216923495</c:v>
                </c:pt>
                <c:pt idx="1280">
                  <c:v>1.3793658118709733</c:v>
                </c:pt>
                <c:pt idx="1281">
                  <c:v>1.3900012277008562</c:v>
                </c:pt>
                <c:pt idx="1282">
                  <c:v>1.42387322885979</c:v>
                </c:pt>
                <c:pt idx="1283">
                  <c:v>1.4255990725594143</c:v>
                </c:pt>
                <c:pt idx="1284">
                  <c:v>1.4278734744138823</c:v>
                </c:pt>
                <c:pt idx="1285">
                  <c:v>1.4267540220577226</c:v>
                </c:pt>
                <c:pt idx="1286">
                  <c:v>1.3816028189759928</c:v>
                </c:pt>
                <c:pt idx="1287">
                  <c:v>1.3856412254191977</c:v>
                </c:pt>
                <c:pt idx="1288">
                  <c:v>1.3926814720425573</c:v>
                </c:pt>
                <c:pt idx="1289">
                  <c:v>1.4132558115775555</c:v>
                </c:pt>
                <c:pt idx="1290">
                  <c:v>1.4094333412199382</c:v>
                </c:pt>
                <c:pt idx="1291">
                  <c:v>1.4152483811684053</c:v>
                </c:pt>
                <c:pt idx="1292">
                  <c:v>1.4261732492625308</c:v>
                </c:pt>
                <c:pt idx="1293">
                  <c:v>1.4375638648056659</c:v>
                </c:pt>
                <c:pt idx="1294">
                  <c:v>1.4306393376193907</c:v>
                </c:pt>
                <c:pt idx="1295">
                  <c:v>1.4318785990184397</c:v>
                </c:pt>
                <c:pt idx="1296">
                  <c:v>1.4229849928894913</c:v>
                </c:pt>
                <c:pt idx="1297">
                  <c:v>1.4332036710268636</c:v>
                </c:pt>
                <c:pt idx="1298">
                  <c:v>1.4250058067892304</c:v>
                </c:pt>
                <c:pt idx="1299">
                  <c:v>1.4211087368534683</c:v>
                </c:pt>
                <c:pt idx="1300">
                  <c:v>1.4176061784137926</c:v>
                </c:pt>
                <c:pt idx="1301">
                  <c:v>1.4392327886543963</c:v>
                </c:pt>
                <c:pt idx="1302">
                  <c:v>1.4651883342936924</c:v>
                </c:pt>
                <c:pt idx="1303">
                  <c:v>1.4651883342936924</c:v>
                </c:pt>
                <c:pt idx="1304">
                  <c:v>1.4491032648693973</c:v>
                </c:pt>
                <c:pt idx="1305">
                  <c:v>1.4377159234072068</c:v>
                </c:pt>
                <c:pt idx="1306">
                  <c:v>1.4455017309393157</c:v>
                </c:pt>
                <c:pt idx="1307">
                  <c:v>1.4507253529199411</c:v>
                </c:pt>
                <c:pt idx="1308">
                  <c:v>1.4554566120151273</c:v>
                </c:pt>
                <c:pt idx="1309">
                  <c:v>1.4439195694881264</c:v>
                </c:pt>
                <c:pt idx="1310">
                  <c:v>1.4512835540325266</c:v>
                </c:pt>
                <c:pt idx="1311">
                  <c:v>1.4776512774602102</c:v>
                </c:pt>
                <c:pt idx="1312">
                  <c:v>1.4714457942789918</c:v>
                </c:pt>
                <c:pt idx="1313">
                  <c:v>1.472171402996836</c:v>
                </c:pt>
                <c:pt idx="1314">
                  <c:v>1.4708757804147516</c:v>
                </c:pt>
                <c:pt idx="1315">
                  <c:v>1.4687343441811171</c:v>
                </c:pt>
                <c:pt idx="1316">
                  <c:v>1.4584539930114078</c:v>
                </c:pt>
                <c:pt idx="1317">
                  <c:v>1.4396976440752605</c:v>
                </c:pt>
                <c:pt idx="1318">
                  <c:v>1.4524849611602817</c:v>
                </c:pt>
                <c:pt idx="1319">
                  <c:v>1.4335827400792363</c:v>
                </c:pt>
                <c:pt idx="1320">
                  <c:v>1.4384641018787117</c:v>
                </c:pt>
                <c:pt idx="1321">
                  <c:v>1.4457619145120648</c:v>
                </c:pt>
                <c:pt idx="1322">
                  <c:v>1.4572980948691301</c:v>
                </c:pt>
                <c:pt idx="1323">
                  <c:v>1.4663051072905413</c:v>
                </c:pt>
                <c:pt idx="1324">
                  <c:v>1.4618741115595777</c:v>
                </c:pt>
                <c:pt idx="1325">
                  <c:v>1.4524482509870422</c:v>
                </c:pt>
                <c:pt idx="1326">
                  <c:v>1.4746289127591057</c:v>
                </c:pt>
                <c:pt idx="1327">
                  <c:v>1.4618370492711203</c:v>
                </c:pt>
                <c:pt idx="1328">
                  <c:v>1.4492723418289011</c:v>
                </c:pt>
                <c:pt idx="1329">
                  <c:v>1.4508141468141327</c:v>
                </c:pt>
                <c:pt idx="1330">
                  <c:v>1.4323038828722661</c:v>
                </c:pt>
                <c:pt idx="1331">
                  <c:v>1.4357225120555319</c:v>
                </c:pt>
                <c:pt idx="1332">
                  <c:v>1.4423701874267305</c:v>
                </c:pt>
                <c:pt idx="1333">
                  <c:v>1.4389465889553279</c:v>
                </c:pt>
                <c:pt idx="1334">
                  <c:v>1.4366256679558072</c:v>
                </c:pt>
                <c:pt idx="1335">
                  <c:v>1.4586014440756927</c:v>
                </c:pt>
                <c:pt idx="1336">
                  <c:v>1.4959328249694512</c:v>
                </c:pt>
                <c:pt idx="1337">
                  <c:v>1.4952403841632602</c:v>
                </c:pt>
                <c:pt idx="1338">
                  <c:v>1.4919191938437524</c:v>
                </c:pt>
                <c:pt idx="1339">
                  <c:v>1.4923663521186803</c:v>
                </c:pt>
                <c:pt idx="1340">
                  <c:v>1.4959087667513673</c:v>
                </c:pt>
                <c:pt idx="1341">
                  <c:v>1.4875649390594172</c:v>
                </c:pt>
                <c:pt idx="1342">
                  <c:v>1.4896337339516914</c:v>
                </c:pt>
                <c:pt idx="1343">
                  <c:v>1.4967622790275215</c:v>
                </c:pt>
                <c:pt idx="1344">
                  <c:v>1.4926904979891273</c:v>
                </c:pt>
                <c:pt idx="1345">
                  <c:v>1.4881309365475011</c:v>
                </c:pt>
                <c:pt idx="1346">
                  <c:v>1.4716667866306106</c:v>
                </c:pt>
                <c:pt idx="1347">
                  <c:v>1.4691388921319573</c:v>
                </c:pt>
                <c:pt idx="1348">
                  <c:v>1.4681149535456455</c:v>
                </c:pt>
                <c:pt idx="1349">
                  <c:v>1.4831558552197814</c:v>
                </c:pt>
                <c:pt idx="1350">
                  <c:v>1.4645560806682407</c:v>
                </c:pt>
                <c:pt idx="1351">
                  <c:v>1.459683930424063</c:v>
                </c:pt>
                <c:pt idx="1352">
                  <c:v>1.4733990208180352</c:v>
                </c:pt>
                <c:pt idx="1353">
                  <c:v>1.4843258980407767</c:v>
                </c:pt>
                <c:pt idx="1354">
                  <c:v>1.4982297258253015</c:v>
                </c:pt>
                <c:pt idx="1355">
                  <c:v>1.4952349073700646</c:v>
                </c:pt>
                <c:pt idx="1356">
                  <c:v>1.5156717967270286</c:v>
                </c:pt>
                <c:pt idx="1357">
                  <c:v>1.5165643563927544</c:v>
                </c:pt>
                <c:pt idx="1358">
                  <c:v>1.517008852561756</c:v>
                </c:pt>
                <c:pt idx="1359">
                  <c:v>1.5119894242921432</c:v>
                </c:pt>
                <c:pt idx="1360">
                  <c:v>1.4900905740784132</c:v>
                </c:pt>
                <c:pt idx="1361">
                  <c:v>1.5066075528391167</c:v>
                </c:pt>
                <c:pt idx="1362">
                  <c:v>1.5073060893023043</c:v>
                </c:pt>
                <c:pt idx="1363">
                  <c:v>1.5077983137428441</c:v>
                </c:pt>
                <c:pt idx="1364">
                  <c:v>1.5151320428380011</c:v>
                </c:pt>
                <c:pt idx="1365">
                  <c:v>1.5189123529733217</c:v>
                </c:pt>
                <c:pt idx="1366">
                  <c:v>1.5336613939464316</c:v>
                </c:pt>
                <c:pt idx="1367">
                  <c:v>1.5250403147183083</c:v>
                </c:pt>
                <c:pt idx="1368">
                  <c:v>1.5173501536625709</c:v>
                </c:pt>
                <c:pt idx="1369">
                  <c:v>1.5288532342858514</c:v>
                </c:pt>
                <c:pt idx="1370">
                  <c:v>1.5482675809688551</c:v>
                </c:pt>
                <c:pt idx="1371">
                  <c:v>1.5183737236645625</c:v>
                </c:pt>
                <c:pt idx="1372">
                  <c:v>1.5409242253691453</c:v>
                </c:pt>
                <c:pt idx="1373">
                  <c:v>1.5371247353436388</c:v>
                </c:pt>
                <c:pt idx="1374">
                  <c:v>1.535516208083205</c:v>
                </c:pt>
                <c:pt idx="1375">
                  <c:v>1.5383802245486573</c:v>
                </c:pt>
                <c:pt idx="1376">
                  <c:v>1.5306364157072745</c:v>
                </c:pt>
                <c:pt idx="1377">
                  <c:v>1.5267013152881495</c:v>
                </c:pt>
                <c:pt idx="1378">
                  <c:v>1.5166815321999276</c:v>
                </c:pt>
                <c:pt idx="1379">
                  <c:v>1.5118707212659126</c:v>
                </c:pt>
                <c:pt idx="1380">
                  <c:v>1.5009657456444956</c:v>
                </c:pt>
                <c:pt idx="1381">
                  <c:v>1.5137962944162622</c:v>
                </c:pt>
                <c:pt idx="1382">
                  <c:v>1.5154983775820219</c:v>
                </c:pt>
                <c:pt idx="1383">
                  <c:v>1.521576676949336</c:v>
                </c:pt>
                <c:pt idx="1384">
                  <c:v>1.5388081597051857</c:v>
                </c:pt>
                <c:pt idx="1385">
                  <c:v>1.5295721534161708</c:v>
                </c:pt>
                <c:pt idx="1386">
                  <c:v>1.5314820410971393</c:v>
                </c:pt>
                <c:pt idx="1387">
                  <c:v>1.5156689872232596</c:v>
                </c:pt>
                <c:pt idx="1388">
                  <c:v>1.5258464261602187</c:v>
                </c:pt>
                <c:pt idx="1389">
                  <c:v>1.5241711446207367</c:v>
                </c:pt>
                <c:pt idx="1390">
                  <c:v>1.5327424568282193</c:v>
                </c:pt>
                <c:pt idx="1391">
                  <c:v>1.536746155389402</c:v>
                </c:pt>
                <c:pt idx="1392">
                  <c:v>1.5341753426608185</c:v>
                </c:pt>
                <c:pt idx="1393">
                  <c:v>1.5515552352787771</c:v>
                </c:pt>
                <c:pt idx="1394">
                  <c:v>1.5714438614180106</c:v>
                </c:pt>
                <c:pt idx="1395">
                  <c:v>1.5717675926201327</c:v>
                </c:pt>
                <c:pt idx="1396">
                  <c:v>1.585871619683513</c:v>
                </c:pt>
                <c:pt idx="1397">
                  <c:v>1.6035282854703949</c:v>
                </c:pt>
                <c:pt idx="1398">
                  <c:v>1.6202126601701654</c:v>
                </c:pt>
                <c:pt idx="1399">
                  <c:v>1.6170838995153491</c:v>
                </c:pt>
                <c:pt idx="1400">
                  <c:v>1.6155313117058379</c:v>
                </c:pt>
                <c:pt idx="1401">
                  <c:v>1.6556565014244058</c:v>
                </c:pt>
                <c:pt idx="1402">
                  <c:v>1.6453491485964311</c:v>
                </c:pt>
                <c:pt idx="1403">
                  <c:v>1.624398031627329</c:v>
                </c:pt>
                <c:pt idx="1404">
                  <c:v>1.6265082392745958</c:v>
                </c:pt>
                <c:pt idx="1405">
                  <c:v>1.6393609459993546</c:v>
                </c:pt>
                <c:pt idx="1406">
                  <c:v>1.6285078526190395</c:v>
                </c:pt>
                <c:pt idx="1407">
                  <c:v>1.6300239944153199</c:v>
                </c:pt>
                <c:pt idx="1408">
                  <c:v>1.640076501242075</c:v>
                </c:pt>
                <c:pt idx="1409">
                  <c:v>1.6408320952752846</c:v>
                </c:pt>
                <c:pt idx="1410">
                  <c:v>1.6587648814705978</c:v>
                </c:pt>
                <c:pt idx="1411">
                  <c:v>1.6291881286788297</c:v>
                </c:pt>
                <c:pt idx="1412">
                  <c:v>1.6319761975475844</c:v>
                </c:pt>
                <c:pt idx="1413">
                  <c:v>1.6041113339827553</c:v>
                </c:pt>
                <c:pt idx="1414">
                  <c:v>1.5932023901408348</c:v>
                </c:pt>
                <c:pt idx="1415">
                  <c:v>1.6044006152385009</c:v>
                </c:pt>
                <c:pt idx="1416">
                  <c:v>1.6139626240237097</c:v>
                </c:pt>
                <c:pt idx="1417">
                  <c:v>1.6193453514792815</c:v>
                </c:pt>
                <c:pt idx="1418">
                  <c:v>1.6190640365208666</c:v>
                </c:pt>
                <c:pt idx="1419">
                  <c:v>1.6461550863663286</c:v>
                </c:pt>
                <c:pt idx="1420">
                  <c:v>1.6623908634779785</c:v>
                </c:pt>
                <c:pt idx="1421">
                  <c:v>1.6857795055730622</c:v>
                </c:pt>
                <c:pt idx="1422">
                  <c:v>1.7077497736585783</c:v>
                </c:pt>
                <c:pt idx="1423">
                  <c:v>1.7089403704113009</c:v>
                </c:pt>
                <c:pt idx="1424">
                  <c:v>1.7077535925293277</c:v>
                </c:pt>
                <c:pt idx="1425">
                  <c:v>1.6659801887079555</c:v>
                </c:pt>
                <c:pt idx="1426">
                  <c:v>1.670968153344806</c:v>
                </c:pt>
                <c:pt idx="1427">
                  <c:v>1.6339712446147558</c:v>
                </c:pt>
                <c:pt idx="1428">
                  <c:v>1.6562616525619673</c:v>
                </c:pt>
                <c:pt idx="1429">
                  <c:v>1.6173107880377031</c:v>
                </c:pt>
                <c:pt idx="1430">
                  <c:v>1.6293483943770097</c:v>
                </c:pt>
                <c:pt idx="1431">
                  <c:v>1.6037720165415295</c:v>
                </c:pt>
                <c:pt idx="1432">
                  <c:v>1.64124718961419</c:v>
                </c:pt>
                <c:pt idx="1433">
                  <c:v>1.5992885683734217</c:v>
                </c:pt>
                <c:pt idx="1434">
                  <c:v>1.5914293990228783</c:v>
                </c:pt>
                <c:pt idx="1435">
                  <c:v>1.5453892041942725</c:v>
                </c:pt>
                <c:pt idx="1436">
                  <c:v>1.5229119918173659</c:v>
                </c:pt>
                <c:pt idx="1437">
                  <c:v>1.5302087962138859</c:v>
                </c:pt>
                <c:pt idx="1438">
                  <c:v>1.5669404636693862</c:v>
                </c:pt>
                <c:pt idx="1439">
                  <c:v>1.5683202377755545</c:v>
                </c:pt>
                <c:pt idx="1440">
                  <c:v>1.5440883292094143</c:v>
                </c:pt>
                <c:pt idx="1441">
                  <c:v>1.5522173087787523</c:v>
                </c:pt>
                <c:pt idx="1442">
                  <c:v>1.5514084262255119</c:v>
                </c:pt>
                <c:pt idx="1443">
                  <c:v>1.5573916458683394</c:v>
                </c:pt>
                <c:pt idx="1444">
                  <c:v>1.526431757683951</c:v>
                </c:pt>
                <c:pt idx="1445">
                  <c:v>1.5356562059355983</c:v>
                </c:pt>
                <c:pt idx="1446">
                  <c:v>1.5292708903132466</c:v>
                </c:pt>
                <c:pt idx="1447">
                  <c:v>1.5100854467897769</c:v>
                </c:pt>
                <c:pt idx="1448">
                  <c:v>1.5087830455074676</c:v>
                </c:pt>
                <c:pt idx="1449">
                  <c:v>1.5323018622629558</c:v>
                </c:pt>
                <c:pt idx="1450">
                  <c:v>1.5356452383134902</c:v>
                </c:pt>
                <c:pt idx="1451">
                  <c:v>1.551075053564918</c:v>
                </c:pt>
                <c:pt idx="1452">
                  <c:v>1.5384102910065041</c:v>
                </c:pt>
                <c:pt idx="1453">
                  <c:v>1.5530936984589949</c:v>
                </c:pt>
                <c:pt idx="1454">
                  <c:v>1.5660063084483071</c:v>
                </c:pt>
                <c:pt idx="1455">
                  <c:v>1.5580334778145362</c:v>
                </c:pt>
                <c:pt idx="1456">
                  <c:v>1.5446657986692607</c:v>
                </c:pt>
                <c:pt idx="1457">
                  <c:v>1.5512160610995487</c:v>
                </c:pt>
                <c:pt idx="1458">
                  <c:v>1.5308838130935203</c:v>
                </c:pt>
                <c:pt idx="1459">
                  <c:v>1.5155263361629698</c:v>
                </c:pt>
                <c:pt idx="1460">
                  <c:v>1.5083464923084369</c:v>
                </c:pt>
                <c:pt idx="1461">
                  <c:v>1.5106735826808111</c:v>
                </c:pt>
                <c:pt idx="1462">
                  <c:v>1.4956824460817288</c:v>
                </c:pt>
                <c:pt idx="1463">
                  <c:v>1.501547675230845</c:v>
                </c:pt>
                <c:pt idx="1464">
                  <c:v>1.5281082969428028</c:v>
                </c:pt>
                <c:pt idx="1465">
                  <c:v>1.5260209353646947</c:v>
                </c:pt>
                <c:pt idx="1466">
                  <c:v>1.5284274581024204</c:v>
                </c:pt>
                <c:pt idx="1467">
                  <c:v>1.5229573293309067</c:v>
                </c:pt>
                <c:pt idx="1468">
                  <c:v>1.5346307532195838</c:v>
                </c:pt>
                <c:pt idx="1469">
                  <c:v>1.515543763557007</c:v>
                </c:pt>
                <c:pt idx="1470">
                  <c:v>1.5185627912922492</c:v>
                </c:pt>
                <c:pt idx="1471">
                  <c:v>1.5195451870427901</c:v>
                </c:pt>
                <c:pt idx="1472">
                  <c:v>1.5363657237598374</c:v>
                </c:pt>
                <c:pt idx="1473">
                  <c:v>1.5256797138330596</c:v>
                </c:pt>
                <c:pt idx="1474">
                  <c:v>1.5120740261402392</c:v>
                </c:pt>
                <c:pt idx="1475">
                  <c:v>1.4941040402315464</c:v>
                </c:pt>
                <c:pt idx="1476">
                  <c:v>1.4941040402315464</c:v>
                </c:pt>
                <c:pt idx="1477">
                  <c:v>1.5063436238177108</c:v>
                </c:pt>
                <c:pt idx="1478">
                  <c:v>1.5117242586142885</c:v>
                </c:pt>
                <c:pt idx="1479">
                  <c:v>1.497725785494247</c:v>
                </c:pt>
                <c:pt idx="1480">
                  <c:v>1.5342943223642627</c:v>
                </c:pt>
                <c:pt idx="1481">
                  <c:v>1.5468596974378526</c:v>
                </c:pt>
                <c:pt idx="1482">
                  <c:v>1.5465320137125884</c:v>
                </c:pt>
                <c:pt idx="1483">
                  <c:v>1.5402763786009417</c:v>
                </c:pt>
                <c:pt idx="1484">
                  <c:v>1.5445762414063076</c:v>
                </c:pt>
                <c:pt idx="1485">
                  <c:v>1.531395020889611</c:v>
                </c:pt>
                <c:pt idx="1486">
                  <c:v>1.5370174245712713</c:v>
                </c:pt>
                <c:pt idx="1487">
                  <c:v>1.5786870435777796</c:v>
                </c:pt>
                <c:pt idx="1488">
                  <c:v>1.5824844673101492</c:v>
                </c:pt>
                <c:pt idx="1489">
                  <c:v>1.5843368334737267</c:v>
                </c:pt>
                <c:pt idx="1490">
                  <c:v>1.5840158950025243</c:v>
                </c:pt>
                <c:pt idx="1491">
                  <c:v>1.5796025439275592</c:v>
                </c:pt>
                <c:pt idx="1492">
                  <c:v>1.5814570485629624</c:v>
                </c:pt>
                <c:pt idx="1493">
                  <c:v>1.5747620774047537</c:v>
                </c:pt>
                <c:pt idx="1494">
                  <c:v>1.5656277266077425</c:v>
                </c:pt>
                <c:pt idx="1495">
                  <c:v>1.5717779691138822</c:v>
                </c:pt>
                <c:pt idx="1496">
                  <c:v>1.5691245798901585</c:v>
                </c:pt>
                <c:pt idx="1497">
                  <c:v>1.5611300174771834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B-4D89-A834-EBA174DED957}"/>
            </c:ext>
          </c:extLst>
        </c:ser>
        <c:ser>
          <c:idx val="2"/>
          <c:order val="2"/>
          <c:tx>
            <c:strRef>
              <c:f>Sheet2!$H$1</c:f>
              <c:strCache>
                <c:ptCount val="1"/>
                <c:pt idx="0">
                  <c:v>净值(0.85-1.05,10,fut)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Sheet2!$A$2:$A$1500</c:f>
              <c:numCache>
                <c:formatCode>m/d/yyyy</c:formatCode>
                <c:ptCount val="1499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</c:numCache>
            </c:numRef>
          </c:cat>
          <c:val>
            <c:numRef>
              <c:f>Sheet2!$H$2:$H$1500</c:f>
              <c:numCache>
                <c:formatCode>General</c:formatCode>
                <c:ptCount val="1499"/>
                <c:pt idx="177">
                  <c:v>1</c:v>
                </c:pt>
                <c:pt idx="178">
                  <c:v>1.0010196278358394</c:v>
                </c:pt>
                <c:pt idx="179">
                  <c:v>1.0100695768884094</c:v>
                </c:pt>
                <c:pt idx="180">
                  <c:v>0.98140765352291781</c:v>
                </c:pt>
                <c:pt idx="181">
                  <c:v>0.98920091169612978</c:v>
                </c:pt>
                <c:pt idx="182">
                  <c:v>0.97068210155776558</c:v>
                </c:pt>
                <c:pt idx="183">
                  <c:v>0.97081702355975574</c:v>
                </c:pt>
                <c:pt idx="184">
                  <c:v>0.96362868410375724</c:v>
                </c:pt>
                <c:pt idx="185">
                  <c:v>0.97009272046969974</c:v>
                </c:pt>
                <c:pt idx="186">
                  <c:v>0.95442822131892069</c:v>
                </c:pt>
                <c:pt idx="187">
                  <c:v>0.95189605280710599</c:v>
                </c:pt>
                <c:pt idx="188">
                  <c:v>0.96078754456516091</c:v>
                </c:pt>
                <c:pt idx="189">
                  <c:v>0.95185091220724038</c:v>
                </c:pt>
                <c:pt idx="190">
                  <c:v>0.9469096012194993</c:v>
                </c:pt>
                <c:pt idx="191">
                  <c:v>0.95239765189898506</c:v>
                </c:pt>
                <c:pt idx="192">
                  <c:v>0.95062756989856712</c:v>
                </c:pt>
                <c:pt idx="193">
                  <c:v>0.92858567644614209</c:v>
                </c:pt>
                <c:pt idx="194">
                  <c:v>0.92825221313658868</c:v>
                </c:pt>
                <c:pt idx="195">
                  <c:v>0.92344125650989128</c:v>
                </c:pt>
                <c:pt idx="196">
                  <c:v>0.93881989102408547</c:v>
                </c:pt>
                <c:pt idx="197">
                  <c:v>0.9261538588329723</c:v>
                </c:pt>
                <c:pt idx="198">
                  <c:v>0.93630613582128341</c:v>
                </c:pt>
                <c:pt idx="199">
                  <c:v>0.92902876806268497</c:v>
                </c:pt>
                <c:pt idx="200">
                  <c:v>0.94034680870204346</c:v>
                </c:pt>
                <c:pt idx="201">
                  <c:v>0.93303116217259197</c:v>
                </c:pt>
                <c:pt idx="202">
                  <c:v>0.92574835515354215</c:v>
                </c:pt>
                <c:pt idx="203">
                  <c:v>0.93791980964524568</c:v>
                </c:pt>
                <c:pt idx="204">
                  <c:v>0.94149660813829206</c:v>
                </c:pt>
                <c:pt idx="205">
                  <c:v>0.94269325645704916</c:v>
                </c:pt>
                <c:pt idx="206">
                  <c:v>0.94067450932716001</c:v>
                </c:pt>
                <c:pt idx="207">
                  <c:v>0.95336241606813144</c:v>
                </c:pt>
                <c:pt idx="208">
                  <c:v>0.94686031178620444</c:v>
                </c:pt>
                <c:pt idx="209">
                  <c:v>0.95188527236405152</c:v>
                </c:pt>
                <c:pt idx="210">
                  <c:v>0.92159310359474933</c:v>
                </c:pt>
                <c:pt idx="211">
                  <c:v>0.92827812523100572</c:v>
                </c:pt>
                <c:pt idx="212">
                  <c:v>0.92066924874873346</c:v>
                </c:pt>
                <c:pt idx="213">
                  <c:v>0.93385519542157336</c:v>
                </c:pt>
                <c:pt idx="214">
                  <c:v>0.95920546832514098</c:v>
                </c:pt>
                <c:pt idx="215">
                  <c:v>0.95761171061526584</c:v>
                </c:pt>
                <c:pt idx="216">
                  <c:v>0.98021026598272454</c:v>
                </c:pt>
                <c:pt idx="217">
                  <c:v>0.98048497759188091</c:v>
                </c:pt>
                <c:pt idx="218">
                  <c:v>0.97974231623365626</c:v>
                </c:pt>
                <c:pt idx="219">
                  <c:v>0.97157345192972289</c:v>
                </c:pt>
                <c:pt idx="220">
                  <c:v>0.96002405720255979</c:v>
                </c:pt>
                <c:pt idx="221">
                  <c:v>0.96296965598647499</c:v>
                </c:pt>
                <c:pt idx="222">
                  <c:v>0.96827737452444762</c:v>
                </c:pt>
                <c:pt idx="223">
                  <c:v>0.97322886779184448</c:v>
                </c:pt>
                <c:pt idx="224">
                  <c:v>0.9822915886502569</c:v>
                </c:pt>
                <c:pt idx="225">
                  <c:v>0.98605196571755793</c:v>
                </c:pt>
                <c:pt idx="226">
                  <c:v>0.98870513334515764</c:v>
                </c:pt>
                <c:pt idx="227">
                  <c:v>1.0004719973766245</c:v>
                </c:pt>
                <c:pt idx="228">
                  <c:v>0.99647703856114789</c:v>
                </c:pt>
                <c:pt idx="229">
                  <c:v>0.99555276071621213</c:v>
                </c:pt>
                <c:pt idx="230">
                  <c:v>0.98605743230620946</c:v>
                </c:pt>
                <c:pt idx="231">
                  <c:v>0.98953592986260475</c:v>
                </c:pt>
                <c:pt idx="232">
                  <c:v>0.98394094988376846</c:v>
                </c:pt>
                <c:pt idx="233">
                  <c:v>0.98168442409921375</c:v>
                </c:pt>
                <c:pt idx="234">
                  <c:v>0.9987743359133241</c:v>
                </c:pt>
                <c:pt idx="235">
                  <c:v>0.99994604149488242</c:v>
                </c:pt>
                <c:pt idx="236">
                  <c:v>1.0030577841071908</c:v>
                </c:pt>
                <c:pt idx="237">
                  <c:v>1.0058569370167112</c:v>
                </c:pt>
                <c:pt idx="238">
                  <c:v>1.0034077141933138</c:v>
                </c:pt>
                <c:pt idx="239">
                  <c:v>0.99734260537994635</c:v>
                </c:pt>
                <c:pt idx="240">
                  <c:v>0.99184587790998791</c:v>
                </c:pt>
                <c:pt idx="241">
                  <c:v>0.99987484944375948</c:v>
                </c:pt>
                <c:pt idx="242">
                  <c:v>1.0000707742559307</c:v>
                </c:pt>
                <c:pt idx="243">
                  <c:v>1.0088830540314009</c:v>
                </c:pt>
                <c:pt idx="244">
                  <c:v>1.0126805277118947</c:v>
                </c:pt>
                <c:pt idx="245">
                  <c:v>1.0147899361915125</c:v>
                </c:pt>
                <c:pt idx="246">
                  <c:v>1.0064739789337847</c:v>
                </c:pt>
                <c:pt idx="247">
                  <c:v>1.0088762072086879</c:v>
                </c:pt>
                <c:pt idx="248">
                  <c:v>1.0019226731977851</c:v>
                </c:pt>
                <c:pt idx="249">
                  <c:v>1.006304749729082</c:v>
                </c:pt>
                <c:pt idx="250">
                  <c:v>1.0094873585142756</c:v>
                </c:pt>
                <c:pt idx="251">
                  <c:v>1.0069440330349484</c:v>
                </c:pt>
                <c:pt idx="252">
                  <c:v>1.0078871088314578</c:v>
                </c:pt>
                <c:pt idx="253">
                  <c:v>1.005374426569712</c:v>
                </c:pt>
                <c:pt idx="254">
                  <c:v>1.0028155527782086</c:v>
                </c:pt>
                <c:pt idx="255">
                  <c:v>1.0034864559544472</c:v>
                </c:pt>
                <c:pt idx="256">
                  <c:v>1.0129302273544643</c:v>
                </c:pt>
                <c:pt idx="257">
                  <c:v>1.0114381411181008</c:v>
                </c:pt>
                <c:pt idx="258">
                  <c:v>1.0108095243205324</c:v>
                </c:pt>
                <c:pt idx="259">
                  <c:v>0.99210981345965776</c:v>
                </c:pt>
                <c:pt idx="260">
                  <c:v>0.98358794303089425</c:v>
                </c:pt>
                <c:pt idx="261">
                  <c:v>0.98460710861112977</c:v>
                </c:pt>
                <c:pt idx="262">
                  <c:v>0.9862855946580088</c:v>
                </c:pt>
                <c:pt idx="263">
                  <c:v>0.98792447667698691</c:v>
                </c:pt>
                <c:pt idx="264">
                  <c:v>0.9866456669454754</c:v>
                </c:pt>
                <c:pt idx="265">
                  <c:v>0.98792033377098876</c:v>
                </c:pt>
                <c:pt idx="266">
                  <c:v>0.98720253534201052</c:v>
                </c:pt>
                <c:pt idx="267">
                  <c:v>0.98465068549369528</c:v>
                </c:pt>
                <c:pt idx="268">
                  <c:v>0.98537603717447553</c:v>
                </c:pt>
                <c:pt idx="269">
                  <c:v>0.98920452751239007</c:v>
                </c:pt>
                <c:pt idx="270">
                  <c:v>0.99077625428105576</c:v>
                </c:pt>
                <c:pt idx="271">
                  <c:v>0.98666751291201793</c:v>
                </c:pt>
                <c:pt idx="272">
                  <c:v>0.98844143056581202</c:v>
                </c:pt>
                <c:pt idx="273">
                  <c:v>0.98884491392570495</c:v>
                </c:pt>
                <c:pt idx="274">
                  <c:v>0.99098278778446214</c:v>
                </c:pt>
                <c:pt idx="275">
                  <c:v>0.99590493314582307</c:v>
                </c:pt>
                <c:pt idx="276">
                  <c:v>1.0172878611679466</c:v>
                </c:pt>
                <c:pt idx="277">
                  <c:v>1.0111968653764556</c:v>
                </c:pt>
                <c:pt idx="278">
                  <c:v>1.0111569880349409</c:v>
                </c:pt>
                <c:pt idx="279">
                  <c:v>1.0172665000847592</c:v>
                </c:pt>
                <c:pt idx="280">
                  <c:v>1.013292858698136</c:v>
                </c:pt>
                <c:pt idx="281">
                  <c:v>1.0143701693455425</c:v>
                </c:pt>
                <c:pt idx="282">
                  <c:v>1.0126920926901151</c:v>
                </c:pt>
                <c:pt idx="283">
                  <c:v>0.98658941182384607</c:v>
                </c:pt>
                <c:pt idx="284">
                  <c:v>0.9938848173749012</c:v>
                </c:pt>
                <c:pt idx="285">
                  <c:v>0.996753930850929</c:v>
                </c:pt>
                <c:pt idx="286">
                  <c:v>0.99817766533570507</c:v>
                </c:pt>
                <c:pt idx="287">
                  <c:v>1.002569733174459</c:v>
                </c:pt>
                <c:pt idx="288">
                  <c:v>1.0036421987584672</c:v>
                </c:pt>
                <c:pt idx="289">
                  <c:v>1.0038739842431139</c:v>
                </c:pt>
                <c:pt idx="290">
                  <c:v>1.0064990172823061</c:v>
                </c:pt>
                <c:pt idx="291">
                  <c:v>1.0042975939481216</c:v>
                </c:pt>
                <c:pt idx="292">
                  <c:v>0.9941858571143839</c:v>
                </c:pt>
                <c:pt idx="293">
                  <c:v>1.0039390463665694</c:v>
                </c:pt>
                <c:pt idx="294">
                  <c:v>1.0061061368080768</c:v>
                </c:pt>
                <c:pt idx="295">
                  <c:v>1.0141332941658936</c:v>
                </c:pt>
                <c:pt idx="296">
                  <c:v>1.0146605631933623</c:v>
                </c:pt>
                <c:pt idx="297">
                  <c:v>1.0165996206288361</c:v>
                </c:pt>
                <c:pt idx="298">
                  <c:v>1.0289877995456578</c:v>
                </c:pt>
                <c:pt idx="299">
                  <c:v>1.0309469330129541</c:v>
                </c:pt>
                <c:pt idx="300">
                  <c:v>1.0302636431523762</c:v>
                </c:pt>
                <c:pt idx="301">
                  <c:v>1.0309882128572279</c:v>
                </c:pt>
                <c:pt idx="302">
                  <c:v>1.0281466374151584</c:v>
                </c:pt>
                <c:pt idx="303">
                  <c:v>1.0316556955932306</c:v>
                </c:pt>
                <c:pt idx="304">
                  <c:v>1.0489416535247198</c:v>
                </c:pt>
                <c:pt idx="305">
                  <c:v>1.0480517808197214</c:v>
                </c:pt>
                <c:pt idx="306">
                  <c:v>1.0485999607490017</c:v>
                </c:pt>
                <c:pt idx="307">
                  <c:v>1.0486389132583054</c:v>
                </c:pt>
                <c:pt idx="308">
                  <c:v>1.0450011213305586</c:v>
                </c:pt>
                <c:pt idx="309">
                  <c:v>1.039356487177638</c:v>
                </c:pt>
                <c:pt idx="310">
                  <c:v>1.0377854715697956</c:v>
                </c:pt>
                <c:pt idx="311">
                  <c:v>1.0428979197217112</c:v>
                </c:pt>
                <c:pt idx="312">
                  <c:v>1.03552465895531</c:v>
                </c:pt>
                <c:pt idx="313">
                  <c:v>1.0368558072363574</c:v>
                </c:pt>
                <c:pt idx="314">
                  <c:v>1.0466265249243447</c:v>
                </c:pt>
                <c:pt idx="315">
                  <c:v>1.0392357991686922</c:v>
                </c:pt>
                <c:pt idx="316">
                  <c:v>1.0418707581924624</c:v>
                </c:pt>
                <c:pt idx="317">
                  <c:v>1.0391796479563307</c:v>
                </c:pt>
                <c:pt idx="318">
                  <c:v>1.0335775816600974</c:v>
                </c:pt>
                <c:pt idx="319">
                  <c:v>1.0341042029027381</c:v>
                </c:pt>
                <c:pt idx="320">
                  <c:v>1.0332888790679753</c:v>
                </c:pt>
                <c:pt idx="321">
                  <c:v>1.0333647396713024</c:v>
                </c:pt>
                <c:pt idx="322">
                  <c:v>1.0356071729433884</c:v>
                </c:pt>
                <c:pt idx="323">
                  <c:v>1.039545391908608</c:v>
                </c:pt>
                <c:pt idx="324">
                  <c:v>1.0452727431903852</c:v>
                </c:pt>
                <c:pt idx="325">
                  <c:v>1.0457150768029329</c:v>
                </c:pt>
                <c:pt idx="326">
                  <c:v>1.0481068501416093</c:v>
                </c:pt>
                <c:pt idx="327">
                  <c:v>1.0645161056224255</c:v>
                </c:pt>
                <c:pt idx="328">
                  <c:v>1.08363133532664</c:v>
                </c:pt>
                <c:pt idx="329">
                  <c:v>1.0797922523658601</c:v>
                </c:pt>
                <c:pt idx="330">
                  <c:v>1.0766689439343093</c:v>
                </c:pt>
                <c:pt idx="331">
                  <c:v>1.0726914100846798</c:v>
                </c:pt>
                <c:pt idx="332">
                  <c:v>1.0745031490550281</c:v>
                </c:pt>
                <c:pt idx="333">
                  <c:v>1.0713792590069715</c:v>
                </c:pt>
                <c:pt idx="334">
                  <c:v>1.0724173238936623</c:v>
                </c:pt>
                <c:pt idx="335">
                  <c:v>1.0694057397660428</c:v>
                </c:pt>
                <c:pt idx="336">
                  <c:v>1.0647842325535355</c:v>
                </c:pt>
                <c:pt idx="337">
                  <c:v>1.0646508544979116</c:v>
                </c:pt>
                <c:pt idx="338">
                  <c:v>1.0625781344063341</c:v>
                </c:pt>
                <c:pt idx="339">
                  <c:v>1.0676976578184185</c:v>
                </c:pt>
                <c:pt idx="340">
                  <c:v>1.0696697207326082</c:v>
                </c:pt>
                <c:pt idx="341">
                  <c:v>1.0646274457653533</c:v>
                </c:pt>
                <c:pt idx="342">
                  <c:v>1.067341776112287</c:v>
                </c:pt>
                <c:pt idx="343">
                  <c:v>1.0683044333617735</c:v>
                </c:pt>
                <c:pt idx="344">
                  <c:v>1.0719094527356345</c:v>
                </c:pt>
                <c:pt idx="345">
                  <c:v>1.0737997958911669</c:v>
                </c:pt>
                <c:pt idx="346">
                  <c:v>1.0730912122202927</c:v>
                </c:pt>
                <c:pt idx="347">
                  <c:v>1.072272183460413</c:v>
                </c:pt>
                <c:pt idx="348">
                  <c:v>1.0576003312071272</c:v>
                </c:pt>
                <c:pt idx="349">
                  <c:v>1.0571080260048644</c:v>
                </c:pt>
                <c:pt idx="350">
                  <c:v>1.0527155049267929</c:v>
                </c:pt>
                <c:pt idx="351">
                  <c:v>1.0604277433112443</c:v>
                </c:pt>
                <c:pt idx="352">
                  <c:v>1.0605801296385624</c:v>
                </c:pt>
                <c:pt idx="353">
                  <c:v>1.0615851439177486</c:v>
                </c:pt>
                <c:pt idx="354">
                  <c:v>1.0658651542709876</c:v>
                </c:pt>
                <c:pt idx="355">
                  <c:v>1.0643430270999383</c:v>
                </c:pt>
                <c:pt idx="356">
                  <c:v>1.0569850806026939</c:v>
                </c:pt>
                <c:pt idx="357">
                  <c:v>1.0591669444630782</c:v>
                </c:pt>
                <c:pt idx="358">
                  <c:v>1.0579562152948032</c:v>
                </c:pt>
                <c:pt idx="359">
                  <c:v>1.0618968007864549</c:v>
                </c:pt>
                <c:pt idx="360">
                  <c:v>1.062519453555026</c:v>
                </c:pt>
                <c:pt idx="361">
                  <c:v>1.0721485243003563</c:v>
                </c:pt>
                <c:pt idx="362">
                  <c:v>1.0738720767848877</c:v>
                </c:pt>
                <c:pt idx="363">
                  <c:v>1.0715364018508637</c:v>
                </c:pt>
                <c:pt idx="364">
                  <c:v>1.0702597989170062</c:v>
                </c:pt>
                <c:pt idx="365">
                  <c:v>1.0749344622509858</c:v>
                </c:pt>
                <c:pt idx="366">
                  <c:v>1.0665785616893486</c:v>
                </c:pt>
                <c:pt idx="367">
                  <c:v>1.0783715440484476</c:v>
                </c:pt>
                <c:pt idx="368">
                  <c:v>1.0770174309009048</c:v>
                </c:pt>
                <c:pt idx="369">
                  <c:v>1.0786455249924354</c:v>
                </c:pt>
                <c:pt idx="370">
                  <c:v>1.0831248269552365</c:v>
                </c:pt>
                <c:pt idx="371">
                  <c:v>1.0957055539183436</c:v>
                </c:pt>
                <c:pt idx="372">
                  <c:v>1.0935274926342191</c:v>
                </c:pt>
                <c:pt idx="373">
                  <c:v>1.0903013931260144</c:v>
                </c:pt>
                <c:pt idx="374">
                  <c:v>1.0895970675405398</c:v>
                </c:pt>
                <c:pt idx="375">
                  <c:v>1.0918660608682194</c:v>
                </c:pt>
                <c:pt idx="376">
                  <c:v>1.0902769138438586</c:v>
                </c:pt>
                <c:pt idx="377">
                  <c:v>1.0941094722361777</c:v>
                </c:pt>
                <c:pt idx="378">
                  <c:v>1.0896773061509601</c:v>
                </c:pt>
                <c:pt idx="379">
                  <c:v>1.0973186387714566</c:v>
                </c:pt>
                <c:pt idx="380">
                  <c:v>1.0976078524787201</c:v>
                </c:pt>
                <c:pt idx="381">
                  <c:v>1.0996146250392329</c:v>
                </c:pt>
                <c:pt idx="382">
                  <c:v>1.1042684419795301</c:v>
                </c:pt>
                <c:pt idx="383">
                  <c:v>1.0981804549202396</c:v>
                </c:pt>
                <c:pt idx="384">
                  <c:v>1.1074328640506297</c:v>
                </c:pt>
                <c:pt idx="385">
                  <c:v>1.1156493114687172</c:v>
                </c:pt>
                <c:pt idx="386">
                  <c:v>1.1181432898279242</c:v>
                </c:pt>
                <c:pt idx="387">
                  <c:v>1.1162830966883381</c:v>
                </c:pt>
                <c:pt idx="388">
                  <c:v>1.1154645011128437</c:v>
                </c:pt>
                <c:pt idx="389">
                  <c:v>1.1176806953166425</c:v>
                </c:pt>
                <c:pt idx="390">
                  <c:v>1.1165129006599588</c:v>
                </c:pt>
                <c:pt idx="391">
                  <c:v>1.1253900647259061</c:v>
                </c:pt>
                <c:pt idx="392">
                  <c:v>1.132065112283684</c:v>
                </c:pt>
                <c:pt idx="393">
                  <c:v>1.1347651076948693</c:v>
                </c:pt>
                <c:pt idx="394">
                  <c:v>1.1368251445903939</c:v>
                </c:pt>
                <c:pt idx="395">
                  <c:v>1.1473728983148397</c:v>
                </c:pt>
                <c:pt idx="396">
                  <c:v>1.1499507815286472</c:v>
                </c:pt>
                <c:pt idx="397">
                  <c:v>1.1620250558606811</c:v>
                </c:pt>
                <c:pt idx="398">
                  <c:v>1.1534066019835103</c:v>
                </c:pt>
                <c:pt idx="399">
                  <c:v>1.1589998100714993</c:v>
                </c:pt>
                <c:pt idx="400">
                  <c:v>1.1523365618478127</c:v>
                </c:pt>
                <c:pt idx="401">
                  <c:v>1.1386631146202233</c:v>
                </c:pt>
                <c:pt idx="402">
                  <c:v>1.136561345477358</c:v>
                </c:pt>
                <c:pt idx="403">
                  <c:v>1.13825377113562</c:v>
                </c:pt>
                <c:pt idx="404">
                  <c:v>1.140994383678684</c:v>
                </c:pt>
                <c:pt idx="405">
                  <c:v>1.1528420044162555</c:v>
                </c:pt>
                <c:pt idx="406">
                  <c:v>1.1420531521439754</c:v>
                </c:pt>
                <c:pt idx="407">
                  <c:v>1.1381881425937996</c:v>
                </c:pt>
                <c:pt idx="408">
                  <c:v>1.1338753642938111</c:v>
                </c:pt>
                <c:pt idx="409">
                  <c:v>1.1141002380272151</c:v>
                </c:pt>
                <c:pt idx="410">
                  <c:v>1.1088613532853508</c:v>
                </c:pt>
                <c:pt idx="411">
                  <c:v>1.104633510004229</c:v>
                </c:pt>
                <c:pt idx="412">
                  <c:v>1.1022180408213278</c:v>
                </c:pt>
                <c:pt idx="413">
                  <c:v>1.1067931959869033</c:v>
                </c:pt>
                <c:pt idx="414">
                  <c:v>1.1034497068465328</c:v>
                </c:pt>
                <c:pt idx="415">
                  <c:v>1.1006669776922346</c:v>
                </c:pt>
                <c:pt idx="416">
                  <c:v>1.1047567196077268</c:v>
                </c:pt>
                <c:pt idx="417">
                  <c:v>1.1024564378577746</c:v>
                </c:pt>
                <c:pt idx="418">
                  <c:v>1.1008390197583227</c:v>
                </c:pt>
                <c:pt idx="419">
                  <c:v>1.0986103464063135</c:v>
                </c:pt>
                <c:pt idx="420">
                  <c:v>1.1009630430271258</c:v>
                </c:pt>
                <c:pt idx="421">
                  <c:v>1.1100851377300058</c:v>
                </c:pt>
                <c:pt idx="422">
                  <c:v>1.1153608869403471</c:v>
                </c:pt>
                <c:pt idx="423">
                  <c:v>1.1150372059815927</c:v>
                </c:pt>
                <c:pt idx="424">
                  <c:v>1.1120842537069699</c:v>
                </c:pt>
                <c:pt idx="425">
                  <c:v>1.1149179029172729</c:v>
                </c:pt>
                <c:pt idx="426">
                  <c:v>1.1131767572892723</c:v>
                </c:pt>
                <c:pt idx="427">
                  <c:v>1.1097342991386818</c:v>
                </c:pt>
                <c:pt idx="428">
                  <c:v>1.1067758095735849</c:v>
                </c:pt>
                <c:pt idx="429">
                  <c:v>1.1121695605921709</c:v>
                </c:pt>
                <c:pt idx="430">
                  <c:v>1.1198680172468733</c:v>
                </c:pt>
                <c:pt idx="431">
                  <c:v>1.1199083810838668</c:v>
                </c:pt>
                <c:pt idx="432">
                  <c:v>1.1272190627574179</c:v>
                </c:pt>
                <c:pt idx="433">
                  <c:v>1.1231929104721534</c:v>
                </c:pt>
                <c:pt idx="434">
                  <c:v>1.1301042169971756</c:v>
                </c:pt>
                <c:pt idx="435">
                  <c:v>1.1290590733141301</c:v>
                </c:pt>
                <c:pt idx="436">
                  <c:v>1.1309472690148696</c:v>
                </c:pt>
                <c:pt idx="437">
                  <c:v>1.1339540370015901</c:v>
                </c:pt>
                <c:pt idx="438">
                  <c:v>1.136115828343274</c:v>
                </c:pt>
                <c:pt idx="439">
                  <c:v>1.1282575482663249</c:v>
                </c:pt>
                <c:pt idx="440">
                  <c:v>1.1281770521619134</c:v>
                </c:pt>
                <c:pt idx="441">
                  <c:v>1.1251127297907986</c:v>
                </c:pt>
                <c:pt idx="442">
                  <c:v>1.1291175304049434</c:v>
                </c:pt>
                <c:pt idx="443">
                  <c:v>1.1320168543013032</c:v>
                </c:pt>
                <c:pt idx="444">
                  <c:v>1.1366335559672578</c:v>
                </c:pt>
                <c:pt idx="445">
                  <c:v>1.1399451785427566</c:v>
                </c:pt>
                <c:pt idx="446">
                  <c:v>1.1388116045394097</c:v>
                </c:pt>
                <c:pt idx="447">
                  <c:v>1.1386095492204094</c:v>
                </c:pt>
                <c:pt idx="448">
                  <c:v>1.1401867365523963</c:v>
                </c:pt>
                <c:pt idx="449">
                  <c:v>1.1351721074368257</c:v>
                </c:pt>
                <c:pt idx="450">
                  <c:v>1.1492117330399119</c:v>
                </c:pt>
                <c:pt idx="451">
                  <c:v>1.1476429278722005</c:v>
                </c:pt>
                <c:pt idx="452">
                  <c:v>1.1490486481999471</c:v>
                </c:pt>
                <c:pt idx="453">
                  <c:v>1.1450359791504585</c:v>
                </c:pt>
                <c:pt idx="454">
                  <c:v>1.1456401313550002</c:v>
                </c:pt>
                <c:pt idx="455">
                  <c:v>1.1394289596675575</c:v>
                </c:pt>
                <c:pt idx="456">
                  <c:v>1.1378523966856493</c:v>
                </c:pt>
                <c:pt idx="457">
                  <c:v>1.1387829553963873</c:v>
                </c:pt>
                <c:pt idx="458">
                  <c:v>1.132107649246112</c:v>
                </c:pt>
                <c:pt idx="459">
                  <c:v>1.1283014614159304</c:v>
                </c:pt>
                <c:pt idx="460">
                  <c:v>1.1298821572001871</c:v>
                </c:pt>
                <c:pt idx="461">
                  <c:v>1.1321115003039288</c:v>
                </c:pt>
                <c:pt idx="462">
                  <c:v>1.1335296816783562</c:v>
                </c:pt>
                <c:pt idx="463">
                  <c:v>1.1274531907567862</c:v>
                </c:pt>
                <c:pt idx="464">
                  <c:v>1.1255073643122826</c:v>
                </c:pt>
                <c:pt idx="465">
                  <c:v>1.1344269504063362</c:v>
                </c:pt>
                <c:pt idx="466">
                  <c:v>1.1328606825146086</c:v>
                </c:pt>
                <c:pt idx="467">
                  <c:v>1.1333831307519469</c:v>
                </c:pt>
                <c:pt idx="468">
                  <c:v>1.139294357676446</c:v>
                </c:pt>
                <c:pt idx="469">
                  <c:v>1.1287327421439746</c:v>
                </c:pt>
                <c:pt idx="470">
                  <c:v>1.1303123353356512</c:v>
                </c:pt>
                <c:pt idx="471">
                  <c:v>1.1325014222669529</c:v>
                </c:pt>
                <c:pt idx="472">
                  <c:v>1.1271522356564985</c:v>
                </c:pt>
                <c:pt idx="473">
                  <c:v>1.1296251933735089</c:v>
                </c:pt>
                <c:pt idx="474">
                  <c:v>1.1395193322842869</c:v>
                </c:pt>
                <c:pt idx="475">
                  <c:v>1.1364007525017668</c:v>
                </c:pt>
                <c:pt idx="476">
                  <c:v>1.1349836283655095</c:v>
                </c:pt>
                <c:pt idx="477">
                  <c:v>1.1364820838315173</c:v>
                </c:pt>
                <c:pt idx="478">
                  <c:v>1.1317431099523803</c:v>
                </c:pt>
                <c:pt idx="479">
                  <c:v>1.1367281982244766</c:v>
                </c:pt>
                <c:pt idx="480">
                  <c:v>1.1473021426777099</c:v>
                </c:pt>
                <c:pt idx="481">
                  <c:v>1.1471403128684301</c:v>
                </c:pt>
                <c:pt idx="482">
                  <c:v>1.1465345824658195</c:v>
                </c:pt>
                <c:pt idx="483">
                  <c:v>1.1447173579757242</c:v>
                </c:pt>
                <c:pt idx="484">
                  <c:v>1.1433829378327434</c:v>
                </c:pt>
                <c:pt idx="485">
                  <c:v>1.1416432878355096</c:v>
                </c:pt>
                <c:pt idx="486">
                  <c:v>1.1407530267586254</c:v>
                </c:pt>
                <c:pt idx="487">
                  <c:v>1.1337509861596462</c:v>
                </c:pt>
                <c:pt idx="488">
                  <c:v>1.1346787076278211</c:v>
                </c:pt>
                <c:pt idx="489">
                  <c:v>1.129174548891472</c:v>
                </c:pt>
                <c:pt idx="490">
                  <c:v>1.1237571372885669</c:v>
                </c:pt>
                <c:pt idx="491">
                  <c:v>1.127145340894719</c:v>
                </c:pt>
                <c:pt idx="492">
                  <c:v>1.1296696412196723</c:v>
                </c:pt>
                <c:pt idx="493">
                  <c:v>1.1275181895268749</c:v>
                </c:pt>
                <c:pt idx="494">
                  <c:v>1.1311370604316864</c:v>
                </c:pt>
                <c:pt idx="495">
                  <c:v>1.131380473102912</c:v>
                </c:pt>
                <c:pt idx="496">
                  <c:v>1.1336542651890094</c:v>
                </c:pt>
                <c:pt idx="497">
                  <c:v>1.131789670251786</c:v>
                </c:pt>
                <c:pt idx="498">
                  <c:v>1.1289891148547131</c:v>
                </c:pt>
                <c:pt idx="499">
                  <c:v>1.1269941697322665</c:v>
                </c:pt>
                <c:pt idx="500">
                  <c:v>1.1239389605155923</c:v>
                </c:pt>
                <c:pt idx="501">
                  <c:v>1.1212081774360481</c:v>
                </c:pt>
                <c:pt idx="502">
                  <c:v>1.1227169161659827</c:v>
                </c:pt>
                <c:pt idx="503">
                  <c:v>1.1228800250698869</c:v>
                </c:pt>
                <c:pt idx="504">
                  <c:v>1.1259379860908432</c:v>
                </c:pt>
                <c:pt idx="505">
                  <c:v>1.131278199752352</c:v>
                </c:pt>
                <c:pt idx="506">
                  <c:v>1.1440018710810036</c:v>
                </c:pt>
                <c:pt idx="507">
                  <c:v>1.1465592347410856</c:v>
                </c:pt>
                <c:pt idx="508">
                  <c:v>1.1493188538313299</c:v>
                </c:pt>
                <c:pt idx="509">
                  <c:v>1.1426202730361699</c:v>
                </c:pt>
                <c:pt idx="510">
                  <c:v>1.140580869106385</c:v>
                </c:pt>
                <c:pt idx="511">
                  <c:v>1.1415607650117674</c:v>
                </c:pt>
                <c:pt idx="512">
                  <c:v>1.148584477753138</c:v>
                </c:pt>
                <c:pt idx="513">
                  <c:v>1.1599269262377054</c:v>
                </c:pt>
                <c:pt idx="514">
                  <c:v>1.1587950094020771</c:v>
                </c:pt>
                <c:pt idx="515">
                  <c:v>1.18217199288013</c:v>
                </c:pt>
                <c:pt idx="516">
                  <c:v>1.1824909968240265</c:v>
                </c:pt>
                <c:pt idx="517">
                  <c:v>1.1847144496900301</c:v>
                </c:pt>
                <c:pt idx="518">
                  <c:v>1.1917029917045767</c:v>
                </c:pt>
                <c:pt idx="519">
                  <c:v>1.1826198713346885</c:v>
                </c:pt>
                <c:pt idx="520">
                  <c:v>1.1714818647182439</c:v>
                </c:pt>
                <c:pt idx="521">
                  <c:v>1.178329046209684</c:v>
                </c:pt>
                <c:pt idx="522">
                  <c:v>1.186066755808947</c:v>
                </c:pt>
                <c:pt idx="523">
                  <c:v>1.1948330739227417</c:v>
                </c:pt>
                <c:pt idx="524">
                  <c:v>1.1988961998142305</c:v>
                </c:pt>
                <c:pt idx="525">
                  <c:v>1.197037857959242</c:v>
                </c:pt>
                <c:pt idx="526">
                  <c:v>1.1963657414856816</c:v>
                </c:pt>
                <c:pt idx="527">
                  <c:v>1.18464799832923</c:v>
                </c:pt>
                <c:pt idx="528">
                  <c:v>1.1787962200735267</c:v>
                </c:pt>
                <c:pt idx="529">
                  <c:v>1.1739324178763137</c:v>
                </c:pt>
                <c:pt idx="530">
                  <c:v>1.1905750322086031</c:v>
                </c:pt>
                <c:pt idx="531">
                  <c:v>1.1857394995494912</c:v>
                </c:pt>
                <c:pt idx="532">
                  <c:v>1.1953521801459404</c:v>
                </c:pt>
                <c:pt idx="533">
                  <c:v>1.1981152280343772</c:v>
                </c:pt>
                <c:pt idx="534">
                  <c:v>1.2067859589062366</c:v>
                </c:pt>
                <c:pt idx="535">
                  <c:v>1.2077440772696768</c:v>
                </c:pt>
                <c:pt idx="536">
                  <c:v>1.2116453191644543</c:v>
                </c:pt>
                <c:pt idx="537">
                  <c:v>1.2045600258688673</c:v>
                </c:pt>
                <c:pt idx="538">
                  <c:v>1.2107695003139329</c:v>
                </c:pt>
                <c:pt idx="539">
                  <c:v>1.2085114149977692</c:v>
                </c:pt>
                <c:pt idx="540">
                  <c:v>1.2041072767170506</c:v>
                </c:pt>
                <c:pt idx="541">
                  <c:v>1.1946815918612961</c:v>
                </c:pt>
                <c:pt idx="542">
                  <c:v>1.2119027535340123</c:v>
                </c:pt>
                <c:pt idx="543">
                  <c:v>1.2117435722598653</c:v>
                </c:pt>
                <c:pt idx="544">
                  <c:v>1.2093285006501215</c:v>
                </c:pt>
                <c:pt idx="545">
                  <c:v>1.2145265036866308</c:v>
                </c:pt>
                <c:pt idx="546">
                  <c:v>1.2253256702011743</c:v>
                </c:pt>
                <c:pt idx="547">
                  <c:v>1.2202066048617921</c:v>
                </c:pt>
                <c:pt idx="548">
                  <c:v>1.2355858175549854</c:v>
                </c:pt>
                <c:pt idx="549">
                  <c:v>1.244644594309029</c:v>
                </c:pt>
                <c:pt idx="550">
                  <c:v>1.2453081693799575</c:v>
                </c:pt>
                <c:pt idx="551">
                  <c:v>1.2418259456102767</c:v>
                </c:pt>
                <c:pt idx="552">
                  <c:v>1.2541709813685675</c:v>
                </c:pt>
                <c:pt idx="553">
                  <c:v>1.254994449768178</c:v>
                </c:pt>
                <c:pt idx="554">
                  <c:v>1.2513208981360795</c:v>
                </c:pt>
                <c:pt idx="555">
                  <c:v>1.2599481283278247</c:v>
                </c:pt>
                <c:pt idx="556">
                  <c:v>1.2547583998405829</c:v>
                </c:pt>
                <c:pt idx="557">
                  <c:v>1.2502075743108974</c:v>
                </c:pt>
                <c:pt idx="558">
                  <c:v>1.2505613374919584</c:v>
                </c:pt>
                <c:pt idx="559">
                  <c:v>1.2516735779570236</c:v>
                </c:pt>
                <c:pt idx="560">
                  <c:v>1.2531021518387553</c:v>
                </c:pt>
                <c:pt idx="561">
                  <c:v>1.2671002714653632</c:v>
                </c:pt>
                <c:pt idx="562">
                  <c:v>1.2694453203641201</c:v>
                </c:pt>
                <c:pt idx="563">
                  <c:v>1.257666706840882</c:v>
                </c:pt>
                <c:pt idx="564">
                  <c:v>1.2512023861166186</c:v>
                </c:pt>
                <c:pt idx="565">
                  <c:v>1.2550288491307566</c:v>
                </c:pt>
                <c:pt idx="566">
                  <c:v>1.2557396252140132</c:v>
                </c:pt>
                <c:pt idx="567">
                  <c:v>1.2487812161982554</c:v>
                </c:pt>
                <c:pt idx="568">
                  <c:v>1.244883602653871</c:v>
                </c:pt>
                <c:pt idx="569">
                  <c:v>1.2278117325765352</c:v>
                </c:pt>
                <c:pt idx="570">
                  <c:v>1.2368230135258973</c:v>
                </c:pt>
                <c:pt idx="571">
                  <c:v>1.2432749276888364</c:v>
                </c:pt>
                <c:pt idx="572">
                  <c:v>1.2385012103531041</c:v>
                </c:pt>
                <c:pt idx="573">
                  <c:v>1.2425402646879926</c:v>
                </c:pt>
                <c:pt idx="574">
                  <c:v>1.2463376882282959</c:v>
                </c:pt>
                <c:pt idx="575">
                  <c:v>1.247516307681076</c:v>
                </c:pt>
                <c:pt idx="576">
                  <c:v>1.2583371443505142</c:v>
                </c:pt>
                <c:pt idx="577">
                  <c:v>1.2642613943076768</c:v>
                </c:pt>
                <c:pt idx="578">
                  <c:v>1.2606679775225991</c:v>
                </c:pt>
                <c:pt idx="579">
                  <c:v>1.2802038062287675</c:v>
                </c:pt>
                <c:pt idx="580">
                  <c:v>1.2883358241398042</c:v>
                </c:pt>
                <c:pt idx="581">
                  <c:v>1.2895838536343005</c:v>
                </c:pt>
                <c:pt idx="582">
                  <c:v>1.2848177714698477</c:v>
                </c:pt>
                <c:pt idx="583">
                  <c:v>1.2824226807176224</c:v>
                </c:pt>
                <c:pt idx="584">
                  <c:v>1.279662116053927</c:v>
                </c:pt>
                <c:pt idx="585">
                  <c:v>1.280091043420448</c:v>
                </c:pt>
                <c:pt idx="586">
                  <c:v>1.2857203751943451</c:v>
                </c:pt>
                <c:pt idx="587">
                  <c:v>1.2796815768957932</c:v>
                </c:pt>
                <c:pt idx="588">
                  <c:v>1.273012862559417</c:v>
                </c:pt>
                <c:pt idx="589">
                  <c:v>1.2706385281790533</c:v>
                </c:pt>
                <c:pt idx="590">
                  <c:v>1.2690051033459226</c:v>
                </c:pt>
                <c:pt idx="591">
                  <c:v>1.2747395111529607</c:v>
                </c:pt>
                <c:pt idx="592">
                  <c:v>1.271221412015455</c:v>
                </c:pt>
                <c:pt idx="593">
                  <c:v>1.2649306363164796</c:v>
                </c:pt>
                <c:pt idx="594">
                  <c:v>1.2636771728392548</c:v>
                </c:pt>
                <c:pt idx="595">
                  <c:v>1.2666007784315307</c:v>
                </c:pt>
                <c:pt idx="596">
                  <c:v>1.2641635002805047</c:v>
                </c:pt>
                <c:pt idx="597">
                  <c:v>1.2632565391025292</c:v>
                </c:pt>
                <c:pt idx="598">
                  <c:v>1.2664604408694735</c:v>
                </c:pt>
                <c:pt idx="599">
                  <c:v>1.2661057213996776</c:v>
                </c:pt>
                <c:pt idx="600">
                  <c:v>1.2662180309743916</c:v>
                </c:pt>
                <c:pt idx="601">
                  <c:v>1.2668244668107214</c:v>
                </c:pt>
                <c:pt idx="602">
                  <c:v>1.2622079352226421</c:v>
                </c:pt>
                <c:pt idx="603">
                  <c:v>1.2637131003036377</c:v>
                </c:pt>
                <c:pt idx="604">
                  <c:v>1.267363088223868</c:v>
                </c:pt>
                <c:pt idx="605">
                  <c:v>1.2747642242614725</c:v>
                </c:pt>
                <c:pt idx="606">
                  <c:v>1.27411586011778</c:v>
                </c:pt>
                <c:pt idx="607">
                  <c:v>1.2793519947372296</c:v>
                </c:pt>
                <c:pt idx="608">
                  <c:v>1.2830797342369187</c:v>
                </c:pt>
                <c:pt idx="609">
                  <c:v>1.2835897089340831</c:v>
                </c:pt>
                <c:pt idx="610">
                  <c:v>1.2860863220264367</c:v>
                </c:pt>
                <c:pt idx="611">
                  <c:v>1.2862592850716918</c:v>
                </c:pt>
                <c:pt idx="612">
                  <c:v>1.2941613536901801</c:v>
                </c:pt>
                <c:pt idx="613">
                  <c:v>1.2945175806583864</c:v>
                </c:pt>
                <c:pt idx="614">
                  <c:v>1.2915574919937918</c:v>
                </c:pt>
                <c:pt idx="615">
                  <c:v>1.2926050555575241</c:v>
                </c:pt>
                <c:pt idx="616">
                  <c:v>1.2958665604298263</c:v>
                </c:pt>
                <c:pt idx="617">
                  <c:v>1.2961610501476863</c:v>
                </c:pt>
                <c:pt idx="618">
                  <c:v>1.3051728621127523</c:v>
                </c:pt>
                <c:pt idx="619">
                  <c:v>1.3182941597966984</c:v>
                </c:pt>
                <c:pt idx="620">
                  <c:v>1.310859565131681</c:v>
                </c:pt>
                <c:pt idx="621">
                  <c:v>1.3101072420754731</c:v>
                </c:pt>
                <c:pt idx="622">
                  <c:v>1.3082990105776517</c:v>
                </c:pt>
                <c:pt idx="623">
                  <c:v>1.3107895691754232</c:v>
                </c:pt>
                <c:pt idx="624">
                  <c:v>1.3095882790814195</c:v>
                </c:pt>
                <c:pt idx="625">
                  <c:v>1.3099268309823282</c:v>
                </c:pt>
                <c:pt idx="626">
                  <c:v>1.321458607102175</c:v>
                </c:pt>
                <c:pt idx="627">
                  <c:v>1.320228759463334</c:v>
                </c:pt>
                <c:pt idx="628">
                  <c:v>1.3252403563458843</c:v>
                </c:pt>
                <c:pt idx="629">
                  <c:v>1.3363375406304492</c:v>
                </c:pt>
                <c:pt idx="630">
                  <c:v>1.3395626981425042</c:v>
                </c:pt>
                <c:pt idx="631">
                  <c:v>1.3357973080674972</c:v>
                </c:pt>
                <c:pt idx="632">
                  <c:v>1.3299560745541472</c:v>
                </c:pt>
                <c:pt idx="633">
                  <c:v>1.3400277575471942</c:v>
                </c:pt>
                <c:pt idx="634">
                  <c:v>1.3584787389486361</c:v>
                </c:pt>
                <c:pt idx="635">
                  <c:v>1.3583977150711821</c:v>
                </c:pt>
                <c:pt idx="636">
                  <c:v>1.3738066718159694</c:v>
                </c:pt>
                <c:pt idx="637">
                  <c:v>1.3789322207885535</c:v>
                </c:pt>
                <c:pt idx="638">
                  <c:v>1.3521812660230765</c:v>
                </c:pt>
                <c:pt idx="639">
                  <c:v>1.3516548016398209</c:v>
                </c:pt>
                <c:pt idx="640">
                  <c:v>1.3432917347726172</c:v>
                </c:pt>
                <c:pt idx="641">
                  <c:v>1.3376288217271599</c:v>
                </c:pt>
                <c:pt idx="642">
                  <c:v>1.3352283846219777</c:v>
                </c:pt>
                <c:pt idx="643">
                  <c:v>1.3222528065597465</c:v>
                </c:pt>
                <c:pt idx="644">
                  <c:v>1.315262676871404</c:v>
                </c:pt>
                <c:pt idx="645">
                  <c:v>1.3233078696092495</c:v>
                </c:pt>
                <c:pt idx="646">
                  <c:v>1.3412522710007506</c:v>
                </c:pt>
                <c:pt idx="647">
                  <c:v>1.326557103877483</c:v>
                </c:pt>
                <c:pt idx="648">
                  <c:v>1.3173366621597236</c:v>
                </c:pt>
                <c:pt idx="649">
                  <c:v>1.3271851619694015</c:v>
                </c:pt>
                <c:pt idx="650">
                  <c:v>1.340658590542964</c:v>
                </c:pt>
                <c:pt idx="651">
                  <c:v>1.3206684721199706</c:v>
                </c:pt>
                <c:pt idx="652">
                  <c:v>1.3295852299959083</c:v>
                </c:pt>
                <c:pt idx="653">
                  <c:v>1.3218721110294143</c:v>
                </c:pt>
                <c:pt idx="654">
                  <c:v>1.3125114547008827</c:v>
                </c:pt>
                <c:pt idx="655">
                  <c:v>1.3161161495536482</c:v>
                </c:pt>
                <c:pt idx="656">
                  <c:v>1.327924408672158</c:v>
                </c:pt>
                <c:pt idx="657">
                  <c:v>1.3286969252991823</c:v>
                </c:pt>
                <c:pt idx="658">
                  <c:v>1.3345781086249771</c:v>
                </c:pt>
                <c:pt idx="659">
                  <c:v>1.3286932873606463</c:v>
                </c:pt>
                <c:pt idx="660">
                  <c:v>1.3288465908131777</c:v>
                </c:pt>
                <c:pt idx="661">
                  <c:v>1.3345278896747861</c:v>
                </c:pt>
                <c:pt idx="662">
                  <c:v>1.3140490053990925</c:v>
                </c:pt>
                <c:pt idx="663">
                  <c:v>1.3231286736949397</c:v>
                </c:pt>
                <c:pt idx="664">
                  <c:v>1.3249108885059298</c:v>
                </c:pt>
                <c:pt idx="665">
                  <c:v>1.3413729751814476</c:v>
                </c:pt>
                <c:pt idx="666">
                  <c:v>1.3435765877237449</c:v>
                </c:pt>
                <c:pt idx="667">
                  <c:v>1.3460868991166097</c:v>
                </c:pt>
                <c:pt idx="668">
                  <c:v>1.3513004821722459</c:v>
                </c:pt>
                <c:pt idx="669">
                  <c:v>1.3541568923316429</c:v>
                </c:pt>
                <c:pt idx="670">
                  <c:v>1.3653449748053799</c:v>
                </c:pt>
                <c:pt idx="671">
                  <c:v>1.3723242152570121</c:v>
                </c:pt>
                <c:pt idx="672">
                  <c:v>1.3717918273204321</c:v>
                </c:pt>
                <c:pt idx="673">
                  <c:v>1.3818366700382003</c:v>
                </c:pt>
                <c:pt idx="674">
                  <c:v>1.3900476941844748</c:v>
                </c:pt>
                <c:pt idx="675">
                  <c:v>1.3961106096306906</c:v>
                </c:pt>
                <c:pt idx="676">
                  <c:v>1.397596475694358</c:v>
                </c:pt>
                <c:pt idx="677">
                  <c:v>1.4044308273069628</c:v>
                </c:pt>
                <c:pt idx="678">
                  <c:v>1.4085954657172968</c:v>
                </c:pt>
                <c:pt idx="679">
                  <c:v>1.4130507523244384</c:v>
                </c:pt>
                <c:pt idx="680">
                  <c:v>1.4261524482325705</c:v>
                </c:pt>
                <c:pt idx="681">
                  <c:v>1.4237589349533568</c:v>
                </c:pt>
                <c:pt idx="682">
                  <c:v>1.4188828187375233</c:v>
                </c:pt>
                <c:pt idx="683">
                  <c:v>1.4278753833748592</c:v>
                </c:pt>
                <c:pt idx="684">
                  <c:v>1.4079954095466378</c:v>
                </c:pt>
                <c:pt idx="685">
                  <c:v>1.3958516985190772</c:v>
                </c:pt>
                <c:pt idx="686">
                  <c:v>1.4096827275207797</c:v>
                </c:pt>
                <c:pt idx="687">
                  <c:v>1.4155653401654074</c:v>
                </c:pt>
                <c:pt idx="688">
                  <c:v>1.4217040207358305</c:v>
                </c:pt>
                <c:pt idx="689">
                  <c:v>1.4319962430490216</c:v>
                </c:pt>
                <c:pt idx="690">
                  <c:v>1.4034774593939923</c:v>
                </c:pt>
                <c:pt idx="691">
                  <c:v>1.3708577872209555</c:v>
                </c:pt>
                <c:pt idx="692">
                  <c:v>1.3408854352179049</c:v>
                </c:pt>
                <c:pt idx="693">
                  <c:v>1.2989616074136463</c:v>
                </c:pt>
                <c:pt idx="694">
                  <c:v>1.2947813133050075</c:v>
                </c:pt>
                <c:pt idx="695">
                  <c:v>1.3118202308810785</c:v>
                </c:pt>
                <c:pt idx="696">
                  <c:v>1.3235388197711939</c:v>
                </c:pt>
                <c:pt idx="697">
                  <c:v>1.3402276932125006</c:v>
                </c:pt>
                <c:pt idx="698">
                  <c:v>1.3533953017986242</c:v>
                </c:pt>
                <c:pt idx="699">
                  <c:v>1.3581977693891256</c:v>
                </c:pt>
                <c:pt idx="700">
                  <c:v>1.3430469128485047</c:v>
                </c:pt>
                <c:pt idx="701">
                  <c:v>1.3271792924948655</c:v>
                </c:pt>
                <c:pt idx="702">
                  <c:v>1.3324704661413618</c:v>
                </c:pt>
                <c:pt idx="703">
                  <c:v>1.325192832465238</c:v>
                </c:pt>
                <c:pt idx="704">
                  <c:v>1.3239140718193294</c:v>
                </c:pt>
                <c:pt idx="705">
                  <c:v>1.3376224668203385</c:v>
                </c:pt>
                <c:pt idx="706">
                  <c:v>1.3300921332565052</c:v>
                </c:pt>
                <c:pt idx="707">
                  <c:v>1.3392509437395808</c:v>
                </c:pt>
                <c:pt idx="708">
                  <c:v>1.3421607175535524</c:v>
                </c:pt>
                <c:pt idx="709">
                  <c:v>1.3425483767701452</c:v>
                </c:pt>
                <c:pt idx="710">
                  <c:v>1.3309997735482197</c:v>
                </c:pt>
                <c:pt idx="711">
                  <c:v>1.3284003358704393</c:v>
                </c:pt>
                <c:pt idx="712">
                  <c:v>1.3400243451729212</c:v>
                </c:pt>
                <c:pt idx="713">
                  <c:v>1.3368260726477701</c:v>
                </c:pt>
                <c:pt idx="714">
                  <c:v>1.3489189468557965</c:v>
                </c:pt>
                <c:pt idx="715">
                  <c:v>1.350696006633918</c:v>
                </c:pt>
                <c:pt idx="716">
                  <c:v>1.3452641603033271</c:v>
                </c:pt>
                <c:pt idx="717">
                  <c:v>1.3395004224123994</c:v>
                </c:pt>
                <c:pt idx="718">
                  <c:v>1.3124333705622848</c:v>
                </c:pt>
                <c:pt idx="719">
                  <c:v>1.3046413944952635</c:v>
                </c:pt>
                <c:pt idx="720">
                  <c:v>1.3054981814491458</c:v>
                </c:pt>
                <c:pt idx="721">
                  <c:v>1.2862539999233975</c:v>
                </c:pt>
                <c:pt idx="722">
                  <c:v>1.3063484827048299</c:v>
                </c:pt>
                <c:pt idx="723">
                  <c:v>1.2981421022643946</c:v>
                </c:pt>
                <c:pt idx="724">
                  <c:v>1.2925402255292717</c:v>
                </c:pt>
                <c:pt idx="725">
                  <c:v>1.295385350392863</c:v>
                </c:pt>
                <c:pt idx="726">
                  <c:v>1.2938614525507945</c:v>
                </c:pt>
                <c:pt idx="727">
                  <c:v>1.3002814661466575</c:v>
                </c:pt>
                <c:pt idx="728">
                  <c:v>1.3231390383437904</c:v>
                </c:pt>
                <c:pt idx="729">
                  <c:v>1.3224990264260452</c:v>
                </c:pt>
                <c:pt idx="730">
                  <c:v>1.3103998943435231</c:v>
                </c:pt>
                <c:pt idx="731">
                  <c:v>1.300364532984877</c:v>
                </c:pt>
                <c:pt idx="732">
                  <c:v>1.2745106264071111</c:v>
                </c:pt>
                <c:pt idx="733">
                  <c:v>1.2722358695030831</c:v>
                </c:pt>
                <c:pt idx="734">
                  <c:v>1.2750828654358135</c:v>
                </c:pt>
                <c:pt idx="735">
                  <c:v>1.2856638850352493</c:v>
                </c:pt>
                <c:pt idx="736">
                  <c:v>1.2736905900882385</c:v>
                </c:pt>
                <c:pt idx="737">
                  <c:v>1.2823352248348867</c:v>
                </c:pt>
                <c:pt idx="738">
                  <c:v>1.2998616580168199</c:v>
                </c:pt>
                <c:pt idx="739">
                  <c:v>1.292840171829694</c:v>
                </c:pt>
                <c:pt idx="740">
                  <c:v>1.2805263573877834</c:v>
                </c:pt>
                <c:pt idx="741">
                  <c:v>1.2757497746971214</c:v>
                </c:pt>
                <c:pt idx="742">
                  <c:v>1.2776026979947464</c:v>
                </c:pt>
                <c:pt idx="743">
                  <c:v>1.2802206603794957</c:v>
                </c:pt>
                <c:pt idx="744">
                  <c:v>1.2726108923942736</c:v>
                </c:pt>
                <c:pt idx="745">
                  <c:v>1.2861139725830488</c:v>
                </c:pt>
                <c:pt idx="746">
                  <c:v>1.3020281332352055</c:v>
                </c:pt>
                <c:pt idx="747">
                  <c:v>1.2998182986088569</c:v>
                </c:pt>
                <c:pt idx="748">
                  <c:v>1.3062414920424903</c:v>
                </c:pt>
                <c:pt idx="749">
                  <c:v>1.3048403422694199</c:v>
                </c:pt>
                <c:pt idx="750">
                  <c:v>1.3153074952232482</c:v>
                </c:pt>
                <c:pt idx="751">
                  <c:v>1.3134266837388331</c:v>
                </c:pt>
                <c:pt idx="752">
                  <c:v>1.3021345898739733</c:v>
                </c:pt>
                <c:pt idx="753">
                  <c:v>1.2974288897958854</c:v>
                </c:pt>
                <c:pt idx="754">
                  <c:v>1.3135116945260887</c:v>
                </c:pt>
                <c:pt idx="755">
                  <c:v>1.3137138196438123</c:v>
                </c:pt>
                <c:pt idx="756">
                  <c:v>1.307343054731851</c:v>
                </c:pt>
                <c:pt idx="757">
                  <c:v>1.289418052869717</c:v>
                </c:pt>
                <c:pt idx="758">
                  <c:v>1.2838684960719637</c:v>
                </c:pt>
                <c:pt idx="759">
                  <c:v>1.2828124226195727</c:v>
                </c:pt>
                <c:pt idx="760">
                  <c:v>1.2892369225119256</c:v>
                </c:pt>
                <c:pt idx="761">
                  <c:v>1.282124978677065</c:v>
                </c:pt>
                <c:pt idx="762">
                  <c:v>1.2628972178434132</c:v>
                </c:pt>
                <c:pt idx="763">
                  <c:v>1.2815478858923937</c:v>
                </c:pt>
                <c:pt idx="764">
                  <c:v>1.2775951952317608</c:v>
                </c:pt>
                <c:pt idx="765">
                  <c:v>1.2949818082054969</c:v>
                </c:pt>
                <c:pt idx="766">
                  <c:v>1.2985197276514642</c:v>
                </c:pt>
                <c:pt idx="767">
                  <c:v>1.295555319210107</c:v>
                </c:pt>
                <c:pt idx="768">
                  <c:v>1.2987639167230041</c:v>
                </c:pt>
                <c:pt idx="769">
                  <c:v>1.2797541678308864</c:v>
                </c:pt>
                <c:pt idx="770">
                  <c:v>1.2869168829329167</c:v>
                </c:pt>
                <c:pt idx="771">
                  <c:v>1.296200117427232</c:v>
                </c:pt>
                <c:pt idx="772">
                  <c:v>1.2888385099676587</c:v>
                </c:pt>
                <c:pt idx="773">
                  <c:v>1.2906282741988997</c:v>
                </c:pt>
                <c:pt idx="774">
                  <c:v>1.2916364992444294</c:v>
                </c:pt>
                <c:pt idx="775">
                  <c:v>1.2601394904654992</c:v>
                </c:pt>
                <c:pt idx="776">
                  <c:v>1.2653518307662823</c:v>
                </c:pt>
                <c:pt idx="777">
                  <c:v>1.2610384319740402</c:v>
                </c:pt>
                <c:pt idx="778">
                  <c:v>1.2623978600423262</c:v>
                </c:pt>
                <c:pt idx="779">
                  <c:v>1.2441274393634156</c:v>
                </c:pt>
                <c:pt idx="780">
                  <c:v>1.235852405303959</c:v>
                </c:pt>
                <c:pt idx="781">
                  <c:v>1.2142136439009157</c:v>
                </c:pt>
                <c:pt idx="782">
                  <c:v>1.2124752849023257</c:v>
                </c:pt>
                <c:pt idx="783">
                  <c:v>1.2320281977825112</c:v>
                </c:pt>
                <c:pt idx="784">
                  <c:v>1.1908917460378017</c:v>
                </c:pt>
                <c:pt idx="785">
                  <c:v>1.1975574442506132</c:v>
                </c:pt>
                <c:pt idx="786">
                  <c:v>1.1920232682379874</c:v>
                </c:pt>
                <c:pt idx="787">
                  <c:v>1.1935666844294954</c:v>
                </c:pt>
                <c:pt idx="788">
                  <c:v>1.2059396876586446</c:v>
                </c:pt>
                <c:pt idx="789">
                  <c:v>1.2343075324580262</c:v>
                </c:pt>
                <c:pt idx="790">
                  <c:v>1.231555796670772</c:v>
                </c:pt>
                <c:pt idx="791">
                  <c:v>1.2167599383889844</c:v>
                </c:pt>
                <c:pt idx="792">
                  <c:v>1.2381372929090084</c:v>
                </c:pt>
                <c:pt idx="793">
                  <c:v>1.2382155182920154</c:v>
                </c:pt>
                <c:pt idx="794">
                  <c:v>1.2293915760441261</c:v>
                </c:pt>
                <c:pt idx="795">
                  <c:v>1.2254931597975551</c:v>
                </c:pt>
                <c:pt idx="796">
                  <c:v>1.2234085477715861</c:v>
                </c:pt>
                <c:pt idx="797">
                  <c:v>1.2289878621999759</c:v>
                </c:pt>
                <c:pt idx="798">
                  <c:v>1.2383930744705096</c:v>
                </c:pt>
                <c:pt idx="799">
                  <c:v>1.2448114040065883</c:v>
                </c:pt>
                <c:pt idx="800">
                  <c:v>1.253967475562368</c:v>
                </c:pt>
                <c:pt idx="801">
                  <c:v>1.2524793828831373</c:v>
                </c:pt>
                <c:pt idx="802">
                  <c:v>1.24238950642601</c:v>
                </c:pt>
                <c:pt idx="803">
                  <c:v>1.2448041903395355</c:v>
                </c:pt>
                <c:pt idx="804">
                  <c:v>1.2498139807422639</c:v>
                </c:pt>
                <c:pt idx="805">
                  <c:v>1.2520470622995945</c:v>
                </c:pt>
                <c:pt idx="806">
                  <c:v>1.2287724230270753</c:v>
                </c:pt>
                <c:pt idx="807">
                  <c:v>1.2090996579606388</c:v>
                </c:pt>
                <c:pt idx="808">
                  <c:v>1.1975860770425308</c:v>
                </c:pt>
                <c:pt idx="809">
                  <c:v>1.1988364514775991</c:v>
                </c:pt>
                <c:pt idx="810">
                  <c:v>1.2271222727662872</c:v>
                </c:pt>
                <c:pt idx="811">
                  <c:v>1.2132368258291046</c:v>
                </c:pt>
                <c:pt idx="812">
                  <c:v>1.236207408045088</c:v>
                </c:pt>
                <c:pt idx="813">
                  <c:v>1.2359923439292388</c:v>
                </c:pt>
                <c:pt idx="814">
                  <c:v>1.2263848677408145</c:v>
                </c:pt>
                <c:pt idx="815">
                  <c:v>1.2254087844147674</c:v>
                </c:pt>
                <c:pt idx="816">
                  <c:v>1.2052120173101109</c:v>
                </c:pt>
                <c:pt idx="817">
                  <c:v>1.2077651432442202</c:v>
                </c:pt>
                <c:pt idx="818">
                  <c:v>1.1963301333428682</c:v>
                </c:pt>
                <c:pt idx="819">
                  <c:v>1.2094921622845156</c:v>
                </c:pt>
                <c:pt idx="820">
                  <c:v>1.2241251563449751</c:v>
                </c:pt>
                <c:pt idx="821">
                  <c:v>1.2268212236797553</c:v>
                </c:pt>
                <c:pt idx="822">
                  <c:v>1.2285224516217628</c:v>
                </c:pt>
                <c:pt idx="823">
                  <c:v>1.2356987303292881</c:v>
                </c:pt>
                <c:pt idx="824">
                  <c:v>1.2500517271328755</c:v>
                </c:pt>
                <c:pt idx="825">
                  <c:v>1.2459768649632847</c:v>
                </c:pt>
                <c:pt idx="826">
                  <c:v>1.2449267367347612</c:v>
                </c:pt>
                <c:pt idx="827">
                  <c:v>1.2373971652537967</c:v>
                </c:pt>
                <c:pt idx="828">
                  <c:v>1.2329428180506985</c:v>
                </c:pt>
                <c:pt idx="829">
                  <c:v>1.2291573651644716</c:v>
                </c:pt>
                <c:pt idx="830">
                  <c:v>1.2449420047172193</c:v>
                </c:pt>
                <c:pt idx="831">
                  <c:v>1.2187881600940915</c:v>
                </c:pt>
                <c:pt idx="832">
                  <c:v>1.2103459491750297</c:v>
                </c:pt>
                <c:pt idx="833">
                  <c:v>1.2221080985286603</c:v>
                </c:pt>
                <c:pt idx="834">
                  <c:v>1.2130238370353092</c:v>
                </c:pt>
                <c:pt idx="835">
                  <c:v>1.2049756552684736</c:v>
                </c:pt>
                <c:pt idx="836">
                  <c:v>1.1992336448549592</c:v>
                </c:pt>
                <c:pt idx="837">
                  <c:v>1.2137771973020524</c:v>
                </c:pt>
                <c:pt idx="838">
                  <c:v>1.2174375262969697</c:v>
                </c:pt>
                <c:pt idx="839">
                  <c:v>1.2059717574488817</c:v>
                </c:pt>
                <c:pt idx="840">
                  <c:v>1.2231404729531443</c:v>
                </c:pt>
                <c:pt idx="841">
                  <c:v>1.2312837111687656</c:v>
                </c:pt>
                <c:pt idx="842">
                  <c:v>1.2335173339179437</c:v>
                </c:pt>
                <c:pt idx="843">
                  <c:v>1.2444748385981086</c:v>
                </c:pt>
                <c:pt idx="844">
                  <c:v>1.2317848104823501</c:v>
                </c:pt>
                <c:pt idx="845">
                  <c:v>1.242420653887069</c:v>
                </c:pt>
                <c:pt idx="846">
                  <c:v>1.2391405290995487</c:v>
                </c:pt>
                <c:pt idx="847">
                  <c:v>1.2466968161121805</c:v>
                </c:pt>
                <c:pt idx="848">
                  <c:v>1.2014477933998571</c:v>
                </c:pt>
                <c:pt idx="849">
                  <c:v>1.2084899738393429</c:v>
                </c:pt>
                <c:pt idx="850">
                  <c:v>1.2089749475920926</c:v>
                </c:pt>
                <c:pt idx="851">
                  <c:v>1.1652664728566757</c:v>
                </c:pt>
                <c:pt idx="852">
                  <c:v>1.1878385719726989</c:v>
                </c:pt>
                <c:pt idx="853">
                  <c:v>1.1748459090393752</c:v>
                </c:pt>
                <c:pt idx="854">
                  <c:v>1.1760100064936032</c:v>
                </c:pt>
                <c:pt idx="855">
                  <c:v>1.1770192456262925</c:v>
                </c:pt>
                <c:pt idx="856">
                  <c:v>1.1623467440800228</c:v>
                </c:pt>
                <c:pt idx="857">
                  <c:v>1.17465732827102</c:v>
                </c:pt>
                <c:pt idx="858">
                  <c:v>1.2015994849607232</c:v>
                </c:pt>
                <c:pt idx="859">
                  <c:v>1.1724699422781786</c:v>
                </c:pt>
                <c:pt idx="860">
                  <c:v>1.1791503042289444</c:v>
                </c:pt>
                <c:pt idx="861">
                  <c:v>1.1827707622466943</c:v>
                </c:pt>
                <c:pt idx="862">
                  <c:v>1.1748036671150928</c:v>
                </c:pt>
                <c:pt idx="863">
                  <c:v>1.1489451043797918</c:v>
                </c:pt>
                <c:pt idx="864">
                  <c:v>1.160086670489991</c:v>
                </c:pt>
                <c:pt idx="865">
                  <c:v>1.1706944852188741</c:v>
                </c:pt>
                <c:pt idx="866">
                  <c:v>1.174933000929385</c:v>
                </c:pt>
                <c:pt idx="867">
                  <c:v>1.2047100094614904</c:v>
                </c:pt>
                <c:pt idx="868">
                  <c:v>1.1917613626629202</c:v>
                </c:pt>
                <c:pt idx="869">
                  <c:v>1.1869500815481966</c:v>
                </c:pt>
                <c:pt idx="870">
                  <c:v>1.1814193176074053</c:v>
                </c:pt>
                <c:pt idx="871">
                  <c:v>1.185757693828674</c:v>
                </c:pt>
                <c:pt idx="872">
                  <c:v>1.1655221973172825</c:v>
                </c:pt>
                <c:pt idx="873">
                  <c:v>1.1687831173159018</c:v>
                </c:pt>
                <c:pt idx="874">
                  <c:v>1.1759721732262209</c:v>
                </c:pt>
                <c:pt idx="875">
                  <c:v>1.1643583157582553</c:v>
                </c:pt>
                <c:pt idx="876">
                  <c:v>1.1765837088026116</c:v>
                </c:pt>
                <c:pt idx="877">
                  <c:v>1.1760565558473723</c:v>
                </c:pt>
                <c:pt idx="878">
                  <c:v>1.1906757089908997</c:v>
                </c:pt>
                <c:pt idx="879">
                  <c:v>1.1797291301417432</c:v>
                </c:pt>
                <c:pt idx="880">
                  <c:v>1.1789970555439901</c:v>
                </c:pt>
                <c:pt idx="881">
                  <c:v>1.1763713185396159</c:v>
                </c:pt>
                <c:pt idx="882">
                  <c:v>1.1653109798642776</c:v>
                </c:pt>
                <c:pt idx="883">
                  <c:v>1.1680955588352913</c:v>
                </c:pt>
                <c:pt idx="884">
                  <c:v>1.1639841248189038</c:v>
                </c:pt>
                <c:pt idx="885">
                  <c:v>1.1739320292052193</c:v>
                </c:pt>
                <c:pt idx="886">
                  <c:v>1.1703099825437091</c:v>
                </c:pt>
                <c:pt idx="887">
                  <c:v>1.1771315446007775</c:v>
                </c:pt>
                <c:pt idx="888">
                  <c:v>1.1974976923879441</c:v>
                </c:pt>
                <c:pt idx="889">
                  <c:v>1.2027873653132199</c:v>
                </c:pt>
                <c:pt idx="890">
                  <c:v>1.1998938159955521</c:v>
                </c:pt>
                <c:pt idx="891">
                  <c:v>1.1841450582302473</c:v>
                </c:pt>
                <c:pt idx="892">
                  <c:v>1.1804947785248123</c:v>
                </c:pt>
                <c:pt idx="893">
                  <c:v>1.1742673337717098</c:v>
                </c:pt>
                <c:pt idx="894">
                  <c:v>1.1769010373866413</c:v>
                </c:pt>
                <c:pt idx="895">
                  <c:v>1.1785332509172441</c:v>
                </c:pt>
                <c:pt idx="896">
                  <c:v>1.1914691433201028</c:v>
                </c:pt>
                <c:pt idx="897">
                  <c:v>1.1798562009515203</c:v>
                </c:pt>
                <c:pt idx="898">
                  <c:v>1.1800151199490305</c:v>
                </c:pt>
                <c:pt idx="899">
                  <c:v>1.1704016037453147</c:v>
                </c:pt>
                <c:pt idx="900">
                  <c:v>1.1633008012634423</c:v>
                </c:pt>
                <c:pt idx="901">
                  <c:v>1.1511986271100856</c:v>
                </c:pt>
                <c:pt idx="902">
                  <c:v>1.1370904252753655</c:v>
                </c:pt>
                <c:pt idx="903">
                  <c:v>1.136088713699742</c:v>
                </c:pt>
                <c:pt idx="904">
                  <c:v>1.1330824733200591</c:v>
                </c:pt>
                <c:pt idx="905">
                  <c:v>1.1264838507575563</c:v>
                </c:pt>
                <c:pt idx="906">
                  <c:v>1.1278460874116636</c:v>
                </c:pt>
                <c:pt idx="907">
                  <c:v>1.1273088923039305</c:v>
                </c:pt>
                <c:pt idx="908">
                  <c:v>1.1173866431819766</c:v>
                </c:pt>
                <c:pt idx="909">
                  <c:v>1.119521707318095</c:v>
                </c:pt>
                <c:pt idx="910">
                  <c:v>1.1389220797849033</c:v>
                </c:pt>
                <c:pt idx="911">
                  <c:v>1.1377223060065083</c:v>
                </c:pt>
                <c:pt idx="912">
                  <c:v>1.1356564304243513</c:v>
                </c:pt>
                <c:pt idx="913">
                  <c:v>1.1455763650030688</c:v>
                </c:pt>
                <c:pt idx="914">
                  <c:v>1.1471047695228767</c:v>
                </c:pt>
                <c:pt idx="915">
                  <c:v>1.1555251049332391</c:v>
                </c:pt>
                <c:pt idx="916">
                  <c:v>1.1458289018316909</c:v>
                </c:pt>
                <c:pt idx="917">
                  <c:v>1.1608966348188416</c:v>
                </c:pt>
                <c:pt idx="918">
                  <c:v>1.1629942572371292</c:v>
                </c:pt>
                <c:pt idx="919">
                  <c:v>1.1595055092376358</c:v>
                </c:pt>
                <c:pt idx="920">
                  <c:v>1.1726566991007683</c:v>
                </c:pt>
                <c:pt idx="921">
                  <c:v>1.179159518469548</c:v>
                </c:pt>
                <c:pt idx="922">
                  <c:v>1.1691328251106063</c:v>
                </c:pt>
                <c:pt idx="923">
                  <c:v>1.1664433386022646</c:v>
                </c:pt>
                <c:pt idx="924">
                  <c:v>1.1737571341488979</c:v>
                </c:pt>
                <c:pt idx="925">
                  <c:v>1.1841371469361111</c:v>
                </c:pt>
                <c:pt idx="926">
                  <c:v>1.1832400980520372</c:v>
                </c:pt>
                <c:pt idx="927">
                  <c:v>1.1889848522606674</c:v>
                </c:pt>
                <c:pt idx="928">
                  <c:v>1.1849802505596887</c:v>
                </c:pt>
                <c:pt idx="929">
                  <c:v>1.1973938229743477</c:v>
                </c:pt>
                <c:pt idx="930">
                  <c:v>1.2039624923659196</c:v>
                </c:pt>
                <c:pt idx="931">
                  <c:v>1.2114564554620419</c:v>
                </c:pt>
                <c:pt idx="932">
                  <c:v>1.2153300817789054</c:v>
                </c:pt>
                <c:pt idx="933">
                  <c:v>1.2321684636149741</c:v>
                </c:pt>
                <c:pt idx="934">
                  <c:v>1.2304324666750019</c:v>
                </c:pt>
                <c:pt idx="935">
                  <c:v>1.2085059060912404</c:v>
                </c:pt>
                <c:pt idx="936">
                  <c:v>1.2307546235315041</c:v>
                </c:pt>
                <c:pt idx="937">
                  <c:v>1.2283429396729582</c:v>
                </c:pt>
                <c:pt idx="938">
                  <c:v>1.2315429264901734</c:v>
                </c:pt>
                <c:pt idx="939">
                  <c:v>1.229547883991515</c:v>
                </c:pt>
                <c:pt idx="940">
                  <c:v>1.2455343155902618</c:v>
                </c:pt>
                <c:pt idx="941">
                  <c:v>1.2735838541464091</c:v>
                </c:pt>
                <c:pt idx="942">
                  <c:v>1.2643142236061213</c:v>
                </c:pt>
                <c:pt idx="943">
                  <c:v>1.2648418739198872</c:v>
                </c:pt>
                <c:pt idx="944">
                  <c:v>1.265954337445073</c:v>
                </c:pt>
                <c:pt idx="945">
                  <c:v>1.2841882854650499</c:v>
                </c:pt>
                <c:pt idx="946">
                  <c:v>1.2860712470945976</c:v>
                </c:pt>
                <c:pt idx="947">
                  <c:v>1.2838202988860667</c:v>
                </c:pt>
                <c:pt idx="948">
                  <c:v>1.2835917933448828</c:v>
                </c:pt>
                <c:pt idx="949">
                  <c:v>1.2728956502220345</c:v>
                </c:pt>
                <c:pt idx="950">
                  <c:v>1.2425163517810252</c:v>
                </c:pt>
                <c:pt idx="951">
                  <c:v>1.2503183457607854</c:v>
                </c:pt>
                <c:pt idx="952">
                  <c:v>1.2559367649011055</c:v>
                </c:pt>
                <c:pt idx="953">
                  <c:v>1.2603995789256155</c:v>
                </c:pt>
                <c:pt idx="954">
                  <c:v>1.2610594004312479</c:v>
                </c:pt>
                <c:pt idx="955">
                  <c:v>1.2709524416197815</c:v>
                </c:pt>
                <c:pt idx="956">
                  <c:v>1.2940365410347039</c:v>
                </c:pt>
                <c:pt idx="957">
                  <c:v>1.2879564211116568</c:v>
                </c:pt>
                <c:pt idx="958">
                  <c:v>1.2901359295479291</c:v>
                </c:pt>
                <c:pt idx="959">
                  <c:v>1.2847336711653106</c:v>
                </c:pt>
                <c:pt idx="960">
                  <c:v>1.2867261241292767</c:v>
                </c:pt>
                <c:pt idx="961">
                  <c:v>1.2657249829427346</c:v>
                </c:pt>
                <c:pt idx="962">
                  <c:v>1.2645695459603441</c:v>
                </c:pt>
                <c:pt idx="963">
                  <c:v>1.2724724632672482</c:v>
                </c:pt>
                <c:pt idx="964">
                  <c:v>1.2727840840889326</c:v>
                </c:pt>
                <c:pt idx="965">
                  <c:v>1.3020686082691526</c:v>
                </c:pt>
                <c:pt idx="966">
                  <c:v>1.3141444679206953</c:v>
                </c:pt>
                <c:pt idx="967">
                  <c:v>1.3143354589692169</c:v>
                </c:pt>
                <c:pt idx="968">
                  <c:v>1.3229493691417187</c:v>
                </c:pt>
                <c:pt idx="969">
                  <c:v>1.3334142413790153</c:v>
                </c:pt>
                <c:pt idx="970">
                  <c:v>1.3354228291279342</c:v>
                </c:pt>
                <c:pt idx="971">
                  <c:v>1.3387514627118819</c:v>
                </c:pt>
                <c:pt idx="972">
                  <c:v>1.3429149038273198</c:v>
                </c:pt>
                <c:pt idx="973">
                  <c:v>1.327739734540103</c:v>
                </c:pt>
                <c:pt idx="974">
                  <c:v>1.3283462486430822</c:v>
                </c:pt>
                <c:pt idx="975">
                  <c:v>1.3259807481177146</c:v>
                </c:pt>
                <c:pt idx="976">
                  <c:v>1.3562839606200934</c:v>
                </c:pt>
                <c:pt idx="977">
                  <c:v>1.3500794090035424</c:v>
                </c:pt>
                <c:pt idx="978">
                  <c:v>1.3473727903891082</c:v>
                </c:pt>
                <c:pt idx="979">
                  <c:v>1.3537527348554574</c:v>
                </c:pt>
                <c:pt idx="980">
                  <c:v>1.3318722536330392</c:v>
                </c:pt>
                <c:pt idx="981">
                  <c:v>1.3361687025141327</c:v>
                </c:pt>
                <c:pt idx="982">
                  <c:v>1.3332415497018244</c:v>
                </c:pt>
                <c:pt idx="983">
                  <c:v>1.320799342200256</c:v>
                </c:pt>
                <c:pt idx="984">
                  <c:v>1.3077260153474251</c:v>
                </c:pt>
                <c:pt idx="985">
                  <c:v>1.3256208016749664</c:v>
                </c:pt>
                <c:pt idx="986">
                  <c:v>1.3284215806527786</c:v>
                </c:pt>
                <c:pt idx="987">
                  <c:v>1.2750113721499496</c:v>
                </c:pt>
                <c:pt idx="988">
                  <c:v>1.2776730071352571</c:v>
                </c:pt>
                <c:pt idx="989">
                  <c:v>1.261943054888583</c:v>
                </c:pt>
                <c:pt idx="990">
                  <c:v>1.238608393933267</c:v>
                </c:pt>
                <c:pt idx="991">
                  <c:v>1.2687814834066142</c:v>
                </c:pt>
                <c:pt idx="992">
                  <c:v>1.2515347119543601</c:v>
                </c:pt>
                <c:pt idx="993">
                  <c:v>1.2475632021060563</c:v>
                </c:pt>
                <c:pt idx="994">
                  <c:v>1.2654945215175561</c:v>
                </c:pt>
                <c:pt idx="995">
                  <c:v>1.2682072541557887</c:v>
                </c:pt>
                <c:pt idx="996">
                  <c:v>1.2549937927461192</c:v>
                </c:pt>
                <c:pt idx="997">
                  <c:v>1.248058805649302</c:v>
                </c:pt>
                <c:pt idx="998">
                  <c:v>1.2546899205258546</c:v>
                </c:pt>
                <c:pt idx="999">
                  <c:v>1.2532522100634671</c:v>
                </c:pt>
                <c:pt idx="1000">
                  <c:v>1.2405879799698589</c:v>
                </c:pt>
                <c:pt idx="1001">
                  <c:v>1.2449927600186297</c:v>
                </c:pt>
                <c:pt idx="1002">
                  <c:v>1.2525680601075029</c:v>
                </c:pt>
                <c:pt idx="1003">
                  <c:v>1.2585328889806595</c:v>
                </c:pt>
                <c:pt idx="1004">
                  <c:v>1.2635896561825064</c:v>
                </c:pt>
                <c:pt idx="1005">
                  <c:v>1.2612560581604622</c:v>
                </c:pt>
                <c:pt idx="1006">
                  <c:v>1.2555407838850385</c:v>
                </c:pt>
                <c:pt idx="1007">
                  <c:v>1.262974556152944</c:v>
                </c:pt>
                <c:pt idx="1008">
                  <c:v>1.256825429576383</c:v>
                </c:pt>
                <c:pt idx="1009">
                  <c:v>1.2551905742034057</c:v>
                </c:pt>
                <c:pt idx="1010">
                  <c:v>1.2505921613213595</c:v>
                </c:pt>
                <c:pt idx="1011">
                  <c:v>1.2644818380800646</c:v>
                </c:pt>
                <c:pt idx="1012">
                  <c:v>1.2886728003470882</c:v>
                </c:pt>
                <c:pt idx="1013">
                  <c:v>1.2863041634938561</c:v>
                </c:pt>
                <c:pt idx="1014">
                  <c:v>1.2855296994915981</c:v>
                </c:pt>
                <c:pt idx="1015">
                  <c:v>1.2828162997961337</c:v>
                </c:pt>
                <c:pt idx="1016">
                  <c:v>1.2875073383790068</c:v>
                </c:pt>
                <c:pt idx="1017">
                  <c:v>1.291613851588324</c:v>
                </c:pt>
                <c:pt idx="1018">
                  <c:v>1.3055719549670881</c:v>
                </c:pt>
                <c:pt idx="1019">
                  <c:v>1.3261414600786812</c:v>
                </c:pt>
                <c:pt idx="1020">
                  <c:v>1.3216551277193143</c:v>
                </c:pt>
                <c:pt idx="1021">
                  <c:v>1.3235196650621519</c:v>
                </c:pt>
                <c:pt idx="1022">
                  <c:v>1.3116215988580586</c:v>
                </c:pt>
                <c:pt idx="1023">
                  <c:v>1.3115835787468395</c:v>
                </c:pt>
                <c:pt idx="1024">
                  <c:v>1.321698303252741</c:v>
                </c:pt>
                <c:pt idx="1025">
                  <c:v>1.3211261480715542</c:v>
                </c:pt>
                <c:pt idx="1026">
                  <c:v>1.3422699132271305</c:v>
                </c:pt>
                <c:pt idx="1027">
                  <c:v>1.3433675142475212</c:v>
                </c:pt>
                <c:pt idx="1028">
                  <c:v>1.3354335632575609</c:v>
                </c:pt>
                <c:pt idx="1029">
                  <c:v>1.3323659343043059</c:v>
                </c:pt>
                <c:pt idx="1030">
                  <c:v>1.3350624731782119</c:v>
                </c:pt>
                <c:pt idx="1031">
                  <c:v>1.3125656388428977</c:v>
                </c:pt>
                <c:pt idx="1032">
                  <c:v>1.3089868772470947</c:v>
                </c:pt>
                <c:pt idx="1033">
                  <c:v>1.309101520981818</c:v>
                </c:pt>
                <c:pt idx="1034">
                  <c:v>1.3115482024759852</c:v>
                </c:pt>
                <c:pt idx="1035">
                  <c:v>1.319001675068475</c:v>
                </c:pt>
                <c:pt idx="1036">
                  <c:v>1.3188832715294123</c:v>
                </c:pt>
                <c:pt idx="1037">
                  <c:v>1.3150068767677836</c:v>
                </c:pt>
                <c:pt idx="1038">
                  <c:v>1.3137888703959595</c:v>
                </c:pt>
                <c:pt idx="1039">
                  <c:v>1.3104332378370172</c:v>
                </c:pt>
                <c:pt idx="1040">
                  <c:v>1.3159243576480999</c:v>
                </c:pt>
                <c:pt idx="1041">
                  <c:v>1.3131017487662231</c:v>
                </c:pt>
                <c:pt idx="1042">
                  <c:v>1.3125314921624858</c:v>
                </c:pt>
                <c:pt idx="1043">
                  <c:v>1.3208890179721335</c:v>
                </c:pt>
                <c:pt idx="1044">
                  <c:v>1.3306584386036802</c:v>
                </c:pt>
                <c:pt idx="1045">
                  <c:v>1.3312257332559303</c:v>
                </c:pt>
                <c:pt idx="1046">
                  <c:v>1.3296787475380312</c:v>
                </c:pt>
                <c:pt idx="1047">
                  <c:v>1.3333040400558682</c:v>
                </c:pt>
                <c:pt idx="1048">
                  <c:v>1.3255071166230119</c:v>
                </c:pt>
                <c:pt idx="1049">
                  <c:v>1.3192048753969634</c:v>
                </c:pt>
                <c:pt idx="1050">
                  <c:v>1.3048842216494103</c:v>
                </c:pt>
                <c:pt idx="1051">
                  <c:v>1.2869140000049404</c:v>
                </c:pt>
                <c:pt idx="1052">
                  <c:v>1.2785164280200729</c:v>
                </c:pt>
                <c:pt idx="1053">
                  <c:v>1.2702921969117325</c:v>
                </c:pt>
                <c:pt idx="1054">
                  <c:v>1.2819766259346186</c:v>
                </c:pt>
                <c:pt idx="1055">
                  <c:v>1.2806125742817984</c:v>
                </c:pt>
                <c:pt idx="1056">
                  <c:v>1.2949721355740482</c:v>
                </c:pt>
                <c:pt idx="1057">
                  <c:v>1.2883117892385452</c:v>
                </c:pt>
                <c:pt idx="1058">
                  <c:v>1.2936827390678922</c:v>
                </c:pt>
                <c:pt idx="1059">
                  <c:v>1.2978318377090887</c:v>
                </c:pt>
                <c:pt idx="1060">
                  <c:v>1.3007183806352374</c:v>
                </c:pt>
                <c:pt idx="1061">
                  <c:v>1.3235335352107227</c:v>
                </c:pt>
                <c:pt idx="1062">
                  <c:v>1.3232815203117454</c:v>
                </c:pt>
                <c:pt idx="1063">
                  <c:v>1.3248370106339025</c:v>
                </c:pt>
                <c:pt idx="1064">
                  <c:v>1.3258127303394995</c:v>
                </c:pt>
                <c:pt idx="1065">
                  <c:v>1.3382818435429034</c:v>
                </c:pt>
                <c:pt idx="1066">
                  <c:v>1.3250586719444903</c:v>
                </c:pt>
                <c:pt idx="1067">
                  <c:v>1.3322985647765493</c:v>
                </c:pt>
                <c:pt idx="1068">
                  <c:v>1.3250229051186335</c:v>
                </c:pt>
                <c:pt idx="1069">
                  <c:v>1.3218714148720705</c:v>
                </c:pt>
                <c:pt idx="1070">
                  <c:v>1.3258947608182825</c:v>
                </c:pt>
                <c:pt idx="1071">
                  <c:v>1.3331911153137133</c:v>
                </c:pt>
                <c:pt idx="1072">
                  <c:v>1.3335780368463852</c:v>
                </c:pt>
                <c:pt idx="1073">
                  <c:v>1.3466099663961941</c:v>
                </c:pt>
                <c:pt idx="1074">
                  <c:v>1.3572407557601285</c:v>
                </c:pt>
                <c:pt idx="1075">
                  <c:v>1.3702255872966531</c:v>
                </c:pt>
                <c:pt idx="1076">
                  <c:v>1.3671350144801151</c:v>
                </c:pt>
                <c:pt idx="1077">
                  <c:v>1.3651668691847862</c:v>
                </c:pt>
                <c:pt idx="1078">
                  <c:v>1.3613528250043825</c:v>
                </c:pt>
                <c:pt idx="1079">
                  <c:v>1.3765523935079467</c:v>
                </c:pt>
                <c:pt idx="1080">
                  <c:v>1.3711126269619525</c:v>
                </c:pt>
                <c:pt idx="1081">
                  <c:v>1.3571570318277983</c:v>
                </c:pt>
                <c:pt idx="1082">
                  <c:v>1.3625422860321874</c:v>
                </c:pt>
                <c:pt idx="1083">
                  <c:v>1.3643447376025601</c:v>
                </c:pt>
                <c:pt idx="1084">
                  <c:v>1.3668408410128274</c:v>
                </c:pt>
                <c:pt idx="1085">
                  <c:v>1.3568086877835526</c:v>
                </c:pt>
                <c:pt idx="1086">
                  <c:v>1.3595197890396435</c:v>
                </c:pt>
                <c:pt idx="1087">
                  <c:v>1.3560453534221906</c:v>
                </c:pt>
                <c:pt idx="1088">
                  <c:v>1.3568998143918445</c:v>
                </c:pt>
                <c:pt idx="1089">
                  <c:v>1.3573271856358082</c:v>
                </c:pt>
                <c:pt idx="1090">
                  <c:v>1.3401089088091231</c:v>
                </c:pt>
                <c:pt idx="1091">
                  <c:v>1.3523875956825755</c:v>
                </c:pt>
                <c:pt idx="1092">
                  <c:v>1.3514139371911009</c:v>
                </c:pt>
                <c:pt idx="1093">
                  <c:v>1.3579691500064288</c:v>
                </c:pt>
                <c:pt idx="1094">
                  <c:v>1.376853474865563</c:v>
                </c:pt>
                <c:pt idx="1095">
                  <c:v>1.3873104290044609</c:v>
                </c:pt>
                <c:pt idx="1096">
                  <c:v>1.3893025190878185</c:v>
                </c:pt>
                <c:pt idx="1097">
                  <c:v>1.3869462180667838</c:v>
                </c:pt>
                <c:pt idx="1098">
                  <c:v>1.390042842724948</c:v>
                </c:pt>
                <c:pt idx="1099">
                  <c:v>1.3788903315720749</c:v>
                </c:pt>
                <c:pt idx="1100">
                  <c:v>1.3819689131400352</c:v>
                </c:pt>
                <c:pt idx="1101">
                  <c:v>1.3831062918337871</c:v>
                </c:pt>
                <c:pt idx="1102">
                  <c:v>1.3761502901609421</c:v>
                </c:pt>
                <c:pt idx="1103">
                  <c:v>1.380422825711386</c:v>
                </c:pt>
                <c:pt idx="1104">
                  <c:v>1.3835938763907578</c:v>
                </c:pt>
                <c:pt idx="1105">
                  <c:v>1.387585495721148</c:v>
                </c:pt>
                <c:pt idx="1106">
                  <c:v>1.3846521063094479</c:v>
                </c:pt>
                <c:pt idx="1107">
                  <c:v>1.377378533295234</c:v>
                </c:pt>
                <c:pt idx="1108">
                  <c:v>1.3798454827273758</c:v>
                </c:pt>
                <c:pt idx="1109">
                  <c:v>1.3981411755615885</c:v>
                </c:pt>
                <c:pt idx="1110">
                  <c:v>1.4039255501243355</c:v>
                </c:pt>
                <c:pt idx="1111">
                  <c:v>1.4088524704193726</c:v>
                </c:pt>
                <c:pt idx="1112">
                  <c:v>1.4071938842425986</c:v>
                </c:pt>
                <c:pt idx="1113">
                  <c:v>1.4083518397775081</c:v>
                </c:pt>
                <c:pt idx="1114">
                  <c:v>1.4011289125691111</c:v>
                </c:pt>
                <c:pt idx="1115">
                  <c:v>1.3858955333692426</c:v>
                </c:pt>
                <c:pt idx="1116">
                  <c:v>1.3865212156031639</c:v>
                </c:pt>
                <c:pt idx="1117">
                  <c:v>1.3857236051746722</c:v>
                </c:pt>
                <c:pt idx="1118">
                  <c:v>1.3852923453157553</c:v>
                </c:pt>
                <c:pt idx="1119">
                  <c:v>1.3823122724842873</c:v>
                </c:pt>
                <c:pt idx="1120">
                  <c:v>1.3918405260763977</c:v>
                </c:pt>
                <c:pt idx="1121">
                  <c:v>1.3990883487592367</c:v>
                </c:pt>
                <c:pt idx="1122">
                  <c:v>1.3871087733453356</c:v>
                </c:pt>
                <c:pt idx="1123">
                  <c:v>1.379196055877584</c:v>
                </c:pt>
                <c:pt idx="1124">
                  <c:v>1.3677143849885272</c:v>
                </c:pt>
                <c:pt idx="1125">
                  <c:v>1.3796104304207719</c:v>
                </c:pt>
                <c:pt idx="1126">
                  <c:v>1.3783072041971891</c:v>
                </c:pt>
                <c:pt idx="1127">
                  <c:v>1.3784563145940982</c:v>
                </c:pt>
                <c:pt idx="1128">
                  <c:v>1.37397520271145</c:v>
                </c:pt>
                <c:pt idx="1129">
                  <c:v>1.3592648337972515</c:v>
                </c:pt>
                <c:pt idx="1130">
                  <c:v>1.3615499137417941</c:v>
                </c:pt>
                <c:pt idx="1131">
                  <c:v>1.3655675812168384</c:v>
                </c:pt>
                <c:pt idx="1132">
                  <c:v>1.3633591168867905</c:v>
                </c:pt>
                <c:pt idx="1133">
                  <c:v>1.3701398699080991</c:v>
                </c:pt>
                <c:pt idx="1134">
                  <c:v>1.376758217603401</c:v>
                </c:pt>
                <c:pt idx="1135">
                  <c:v>1.3757361384438069</c:v>
                </c:pt>
                <c:pt idx="1136">
                  <c:v>1.3768405112354689</c:v>
                </c:pt>
                <c:pt idx="1137">
                  <c:v>1.3820738590940063</c:v>
                </c:pt>
                <c:pt idx="1138">
                  <c:v>1.377589298437131</c:v>
                </c:pt>
                <c:pt idx="1139">
                  <c:v>1.4031475832591376</c:v>
                </c:pt>
                <c:pt idx="1140">
                  <c:v>1.4015527860643757</c:v>
                </c:pt>
                <c:pt idx="1141">
                  <c:v>1.4124052548453701</c:v>
                </c:pt>
                <c:pt idx="1142">
                  <c:v>1.4089230705398657</c:v>
                </c:pt>
                <c:pt idx="1143">
                  <c:v>1.4052883342157008</c:v>
                </c:pt>
                <c:pt idx="1144">
                  <c:v>1.4052730891018121</c:v>
                </c:pt>
                <c:pt idx="1145">
                  <c:v>1.3954017788581348</c:v>
                </c:pt>
                <c:pt idx="1146">
                  <c:v>1.3984108604100476</c:v>
                </c:pt>
                <c:pt idx="1147">
                  <c:v>1.3959847553660893</c:v>
                </c:pt>
                <c:pt idx="1148">
                  <c:v>1.4039692454093313</c:v>
                </c:pt>
                <c:pt idx="1149">
                  <c:v>1.4073335114509991</c:v>
                </c:pt>
                <c:pt idx="1150">
                  <c:v>1.4220296664891858</c:v>
                </c:pt>
                <c:pt idx="1151">
                  <c:v>1.4246036763116505</c:v>
                </c:pt>
                <c:pt idx="1152">
                  <c:v>1.4327205317999925</c:v>
                </c:pt>
                <c:pt idx="1153">
                  <c:v>1.4273612146040491</c:v>
                </c:pt>
                <c:pt idx="1154">
                  <c:v>1.4196279160106218</c:v>
                </c:pt>
                <c:pt idx="1155">
                  <c:v>1.4251955912244223</c:v>
                </c:pt>
                <c:pt idx="1156">
                  <c:v>1.4157590306319787</c:v>
                </c:pt>
                <c:pt idx="1157">
                  <c:v>1.4237941802094067</c:v>
                </c:pt>
                <c:pt idx="1158">
                  <c:v>1.4254684204887844</c:v>
                </c:pt>
                <c:pt idx="1159">
                  <c:v>1.433546329240847</c:v>
                </c:pt>
                <c:pt idx="1160">
                  <c:v>1.4328513023104992</c:v>
                </c:pt>
                <c:pt idx="1161">
                  <c:v>1.4230017059134781</c:v>
                </c:pt>
                <c:pt idx="1162">
                  <c:v>1.4216745513128242</c:v>
                </c:pt>
                <c:pt idx="1163">
                  <c:v>1.4223239863130124</c:v>
                </c:pt>
                <c:pt idx="1164">
                  <c:v>1.4267311845151005</c:v>
                </c:pt>
                <c:pt idx="1165">
                  <c:v>1.4069380492862853</c:v>
                </c:pt>
                <c:pt idx="1166">
                  <c:v>1.4077966751216553</c:v>
                </c:pt>
                <c:pt idx="1167">
                  <c:v>1.3780391534835401</c:v>
                </c:pt>
                <c:pt idx="1168">
                  <c:v>1.3346895300643264</c:v>
                </c:pt>
                <c:pt idx="1169">
                  <c:v>1.3483197751499414</c:v>
                </c:pt>
                <c:pt idx="1170">
                  <c:v>1.3528792032436276</c:v>
                </c:pt>
                <c:pt idx="1171">
                  <c:v>1.3739320200019771</c:v>
                </c:pt>
                <c:pt idx="1172">
                  <c:v>1.3727554950715593</c:v>
                </c:pt>
                <c:pt idx="1173">
                  <c:v>1.3686897147990404</c:v>
                </c:pt>
                <c:pt idx="1174">
                  <c:v>1.3820448829489005</c:v>
                </c:pt>
                <c:pt idx="1175">
                  <c:v>1.3874790465834039</c:v>
                </c:pt>
                <c:pt idx="1176">
                  <c:v>1.3824962169232102</c:v>
                </c:pt>
                <c:pt idx="1177">
                  <c:v>1.3906400304595805</c:v>
                </c:pt>
                <c:pt idx="1178">
                  <c:v>1.4147750564984354</c:v>
                </c:pt>
                <c:pt idx="1179">
                  <c:v>1.403620941165685</c:v>
                </c:pt>
                <c:pt idx="1180">
                  <c:v>1.4056387245081599</c:v>
                </c:pt>
                <c:pt idx="1181">
                  <c:v>1.4233787796496773</c:v>
                </c:pt>
                <c:pt idx="1182">
                  <c:v>1.4210878641135125</c:v>
                </c:pt>
                <c:pt idx="1183">
                  <c:v>1.4044725486578875</c:v>
                </c:pt>
                <c:pt idx="1184">
                  <c:v>1.4010909392853657</c:v>
                </c:pt>
                <c:pt idx="1185">
                  <c:v>1.4008891850824574</c:v>
                </c:pt>
                <c:pt idx="1186">
                  <c:v>1.4018186910681063</c:v>
                </c:pt>
                <c:pt idx="1187">
                  <c:v>1.3695158893320458</c:v>
                </c:pt>
                <c:pt idx="1188">
                  <c:v>1.4009025909773358</c:v>
                </c:pt>
                <c:pt idx="1189">
                  <c:v>1.4052452442001446</c:v>
                </c:pt>
                <c:pt idx="1190">
                  <c:v>1.4177127453225145</c:v>
                </c:pt>
                <c:pt idx="1191">
                  <c:v>1.4390741808582201</c:v>
                </c:pt>
                <c:pt idx="1192">
                  <c:v>1.4183735718659294</c:v>
                </c:pt>
                <c:pt idx="1193">
                  <c:v>1.3797630778829333</c:v>
                </c:pt>
                <c:pt idx="1194">
                  <c:v>1.4032738480759581</c:v>
                </c:pt>
                <c:pt idx="1195">
                  <c:v>1.387758157016771</c:v>
                </c:pt>
                <c:pt idx="1196">
                  <c:v>1.3734183155078441</c:v>
                </c:pt>
                <c:pt idx="1197">
                  <c:v>1.3577824183913463</c:v>
                </c:pt>
                <c:pt idx="1198">
                  <c:v>1.3086454282275406</c:v>
                </c:pt>
                <c:pt idx="1199">
                  <c:v>1.3056383536867158</c:v>
                </c:pt>
                <c:pt idx="1200">
                  <c:v>1.3009811638473394</c:v>
                </c:pt>
                <c:pt idx="1201">
                  <c:v>1.2942213517319352</c:v>
                </c:pt>
                <c:pt idx="1202">
                  <c:v>1.3006673813818841</c:v>
                </c:pt>
                <c:pt idx="1203">
                  <c:v>1.2836373362333733</c:v>
                </c:pt>
                <c:pt idx="1204">
                  <c:v>1.3050673977385536</c:v>
                </c:pt>
                <c:pt idx="1205">
                  <c:v>1.3211358013948107</c:v>
                </c:pt>
                <c:pt idx="1206">
                  <c:v>1.3200641441115524</c:v>
                </c:pt>
                <c:pt idx="1207">
                  <c:v>1.3253451382984094</c:v>
                </c:pt>
                <c:pt idx="1208">
                  <c:v>1.3256343327538087</c:v>
                </c:pt>
                <c:pt idx="1209">
                  <c:v>1.3202714272582858</c:v>
                </c:pt>
                <c:pt idx="1210">
                  <c:v>1.3229598993663225</c:v>
                </c:pt>
                <c:pt idx="1211">
                  <c:v>1.3368918773726037</c:v>
                </c:pt>
                <c:pt idx="1212">
                  <c:v>1.3312914423392639</c:v>
                </c:pt>
                <c:pt idx="1213">
                  <c:v>1.3487385567441221</c:v>
                </c:pt>
                <c:pt idx="1214">
                  <c:v>1.3463806352219612</c:v>
                </c:pt>
                <c:pt idx="1215">
                  <c:v>1.3497280664236815</c:v>
                </c:pt>
                <c:pt idx="1216">
                  <c:v>1.3516732153310482</c:v>
                </c:pt>
                <c:pt idx="1217">
                  <c:v>1.3466611779881927</c:v>
                </c:pt>
                <c:pt idx="1218">
                  <c:v>1.3607761606565223</c:v>
                </c:pt>
                <c:pt idx="1219">
                  <c:v>1.3556360635072244</c:v>
                </c:pt>
                <c:pt idx="1220">
                  <c:v>1.3586809295073374</c:v>
                </c:pt>
                <c:pt idx="1221">
                  <c:v>1.3748228056310818</c:v>
                </c:pt>
                <c:pt idx="1222">
                  <c:v>1.3795721582631562</c:v>
                </c:pt>
                <c:pt idx="1223">
                  <c:v>1.3667735712689357</c:v>
                </c:pt>
                <c:pt idx="1224">
                  <c:v>1.375509399484443</c:v>
                </c:pt>
                <c:pt idx="1225">
                  <c:v>1.3731762947398427</c:v>
                </c:pt>
                <c:pt idx="1226">
                  <c:v>1.3707193636371164</c:v>
                </c:pt>
                <c:pt idx="1227">
                  <c:v>1.3809723072330966</c:v>
                </c:pt>
                <c:pt idx="1228">
                  <c:v>1.3885586059690735</c:v>
                </c:pt>
                <c:pt idx="1229">
                  <c:v>1.3951786807617002</c:v>
                </c:pt>
                <c:pt idx="1230">
                  <c:v>1.4041212963710576</c:v>
                </c:pt>
                <c:pt idx="1231">
                  <c:v>1.4029612983213817</c:v>
                </c:pt>
                <c:pt idx="1232">
                  <c:v>1.4020930811032908</c:v>
                </c:pt>
                <c:pt idx="1233">
                  <c:v>1.410377401622009</c:v>
                </c:pt>
                <c:pt idx="1234">
                  <c:v>1.41157707923141</c:v>
                </c:pt>
                <c:pt idx="1235">
                  <c:v>1.4107918236539394</c:v>
                </c:pt>
                <c:pt idx="1236">
                  <c:v>1.411578142539214</c:v>
                </c:pt>
                <c:pt idx="1237">
                  <c:v>1.3999899727157228</c:v>
                </c:pt>
                <c:pt idx="1238">
                  <c:v>1.3967014383738146</c:v>
                </c:pt>
                <c:pt idx="1239">
                  <c:v>1.408674393153218</c:v>
                </c:pt>
                <c:pt idx="1240">
                  <c:v>1.4162174788583342</c:v>
                </c:pt>
                <c:pt idx="1241">
                  <c:v>1.4172265892500235</c:v>
                </c:pt>
                <c:pt idx="1242">
                  <c:v>1.4119317506344549</c:v>
                </c:pt>
                <c:pt idx="1243">
                  <c:v>1.382811344335718</c:v>
                </c:pt>
                <c:pt idx="1244">
                  <c:v>1.3912068695260902</c:v>
                </c:pt>
                <c:pt idx="1245">
                  <c:v>1.3975485474802345</c:v>
                </c:pt>
                <c:pt idx="1246">
                  <c:v>1.39391398472294</c:v>
                </c:pt>
                <c:pt idx="1247">
                  <c:v>1.3979705708535159</c:v>
                </c:pt>
                <c:pt idx="1248">
                  <c:v>1.3979283146968986</c:v>
                </c:pt>
                <c:pt idx="1249">
                  <c:v>1.4236963293890614</c:v>
                </c:pt>
                <c:pt idx="1250">
                  <c:v>1.4313175415599604</c:v>
                </c:pt>
                <c:pt idx="1251">
                  <c:v>1.432278365954164</c:v>
                </c:pt>
                <c:pt idx="1252">
                  <c:v>1.4311945886768529</c:v>
                </c:pt>
                <c:pt idx="1253">
                  <c:v>1.4392071083160407</c:v>
                </c:pt>
                <c:pt idx="1254">
                  <c:v>1.4420448026575596</c:v>
                </c:pt>
                <c:pt idx="1255">
                  <c:v>1.4498061358678778</c:v>
                </c:pt>
                <c:pt idx="1256">
                  <c:v>1.4444816230831388</c:v>
                </c:pt>
                <c:pt idx="1257">
                  <c:v>1.4297656386351778</c:v>
                </c:pt>
                <c:pt idx="1258">
                  <c:v>1.4356036864849449</c:v>
                </c:pt>
                <c:pt idx="1259">
                  <c:v>1.4146355237120511</c:v>
                </c:pt>
                <c:pt idx="1260">
                  <c:v>1.4297777344649767</c:v>
                </c:pt>
                <c:pt idx="1261">
                  <c:v>1.4321929811531497</c:v>
                </c:pt>
                <c:pt idx="1262">
                  <c:v>1.4368839538321629</c:v>
                </c:pt>
                <c:pt idx="1263">
                  <c:v>1.4467977883617078</c:v>
                </c:pt>
                <c:pt idx="1264">
                  <c:v>1.4462458920304284</c:v>
                </c:pt>
                <c:pt idx="1265">
                  <c:v>1.4484797532858862</c:v>
                </c:pt>
                <c:pt idx="1266">
                  <c:v>1.4620473793001785</c:v>
                </c:pt>
                <c:pt idx="1267">
                  <c:v>1.4541453292970614</c:v>
                </c:pt>
                <c:pt idx="1268">
                  <c:v>1.4586841240286936</c:v>
                </c:pt>
                <c:pt idx="1269">
                  <c:v>1.4863886454174737</c:v>
                </c:pt>
                <c:pt idx="1270">
                  <c:v>1.5146459649144437</c:v>
                </c:pt>
                <c:pt idx="1271">
                  <c:v>1.5417945388715315</c:v>
                </c:pt>
                <c:pt idx="1272">
                  <c:v>1.5758546388070436</c:v>
                </c:pt>
                <c:pt idx="1273">
                  <c:v>1.571435561670913</c:v>
                </c:pt>
                <c:pt idx="1274">
                  <c:v>1.5798724210635953</c:v>
                </c:pt>
                <c:pt idx="1275">
                  <c:v>1.5844349918615845</c:v>
                </c:pt>
                <c:pt idx="1276">
                  <c:v>1.5579313980258436</c:v>
                </c:pt>
                <c:pt idx="1277">
                  <c:v>1.5761985872966533</c:v>
                </c:pt>
                <c:pt idx="1278">
                  <c:v>1.5669512676814996</c:v>
                </c:pt>
                <c:pt idx="1279">
                  <c:v>1.5589931646666091</c:v>
                </c:pt>
                <c:pt idx="1280">
                  <c:v>1.5094808422605153</c:v>
                </c:pt>
                <c:pt idx="1281">
                  <c:v>1.5196377939887973</c:v>
                </c:pt>
                <c:pt idx="1282">
                  <c:v>1.5506119631799169</c:v>
                </c:pt>
                <c:pt idx="1283">
                  <c:v>1.5521676338650525</c:v>
                </c:pt>
                <c:pt idx="1284">
                  <c:v>1.5551435903384627</c:v>
                </c:pt>
                <c:pt idx="1285">
                  <c:v>1.5521968140058655</c:v>
                </c:pt>
                <c:pt idx="1286">
                  <c:v>1.507452137832463</c:v>
                </c:pt>
                <c:pt idx="1287">
                  <c:v>1.5126183324121318</c:v>
                </c:pt>
                <c:pt idx="1288">
                  <c:v>1.5185899107296414</c:v>
                </c:pt>
                <c:pt idx="1289">
                  <c:v>1.5426256417285165</c:v>
                </c:pt>
                <c:pt idx="1290">
                  <c:v>1.5372229808061744</c:v>
                </c:pt>
                <c:pt idx="1291">
                  <c:v>1.5386942304307594</c:v>
                </c:pt>
                <c:pt idx="1292">
                  <c:v>1.5541440380310263</c:v>
                </c:pt>
                <c:pt idx="1293">
                  <c:v>1.5659439718677672</c:v>
                </c:pt>
                <c:pt idx="1294">
                  <c:v>1.558112884549526</c:v>
                </c:pt>
                <c:pt idx="1295">
                  <c:v>1.5583115710292343</c:v>
                </c:pt>
                <c:pt idx="1296">
                  <c:v>1.5492336846350976</c:v>
                </c:pt>
                <c:pt idx="1297">
                  <c:v>1.5597975838103662</c:v>
                </c:pt>
                <c:pt idx="1298">
                  <c:v>1.5499679659480934</c:v>
                </c:pt>
                <c:pt idx="1299">
                  <c:v>1.5480759820475303</c:v>
                </c:pt>
                <c:pt idx="1300">
                  <c:v>1.5423438513901357</c:v>
                </c:pt>
                <c:pt idx="1301">
                  <c:v>1.5682841798056182</c:v>
                </c:pt>
                <c:pt idx="1302">
                  <c:v>1.5948596725345849</c:v>
                </c:pt>
                <c:pt idx="1303">
                  <c:v>1.5926219796340488</c:v>
                </c:pt>
                <c:pt idx="1304">
                  <c:v>1.5755588579980724</c:v>
                </c:pt>
                <c:pt idx="1305">
                  <c:v>1.5665518953304354</c:v>
                </c:pt>
                <c:pt idx="1306">
                  <c:v>1.5709421001216428</c:v>
                </c:pt>
                <c:pt idx="1307">
                  <c:v>1.5714579304378586</c:v>
                </c:pt>
                <c:pt idx="1308">
                  <c:v>1.5799448445179169</c:v>
                </c:pt>
                <c:pt idx="1309">
                  <c:v>1.5665865534596544</c:v>
                </c:pt>
                <c:pt idx="1310">
                  <c:v>1.5739966984475735</c:v>
                </c:pt>
                <c:pt idx="1311">
                  <c:v>1.6022556158694359</c:v>
                </c:pt>
                <c:pt idx="1312">
                  <c:v>1.5901803741997262</c:v>
                </c:pt>
                <c:pt idx="1313">
                  <c:v>1.5973126214327802</c:v>
                </c:pt>
                <c:pt idx="1314">
                  <c:v>1.5924195782120871</c:v>
                </c:pt>
                <c:pt idx="1315">
                  <c:v>1.5915416743214685</c:v>
                </c:pt>
                <c:pt idx="1316">
                  <c:v>1.5796614980973076</c:v>
                </c:pt>
                <c:pt idx="1317">
                  <c:v>1.5589878191782036</c:v>
                </c:pt>
                <c:pt idx="1318">
                  <c:v>1.575711037623112</c:v>
                </c:pt>
                <c:pt idx="1319">
                  <c:v>1.5536452976821102</c:v>
                </c:pt>
                <c:pt idx="1320">
                  <c:v>1.5618877197504468</c:v>
                </c:pt>
                <c:pt idx="1321">
                  <c:v>1.5696102010697388</c:v>
                </c:pt>
                <c:pt idx="1322">
                  <c:v>1.5808052686726852</c:v>
                </c:pt>
                <c:pt idx="1323">
                  <c:v>1.5886804499998222</c:v>
                </c:pt>
                <c:pt idx="1324">
                  <c:v>1.5841460680878769</c:v>
                </c:pt>
                <c:pt idx="1325">
                  <c:v>1.5742641200098155</c:v>
                </c:pt>
                <c:pt idx="1326">
                  <c:v>1.5880014837244514</c:v>
                </c:pt>
                <c:pt idx="1327">
                  <c:v>1.5735436307197561</c:v>
                </c:pt>
                <c:pt idx="1328">
                  <c:v>1.5595785783757068</c:v>
                </c:pt>
                <c:pt idx="1329">
                  <c:v>1.5586854795838561</c:v>
                </c:pt>
                <c:pt idx="1330">
                  <c:v>1.5417244182919219</c:v>
                </c:pt>
                <c:pt idx="1331">
                  <c:v>1.5486078893285671</c:v>
                </c:pt>
                <c:pt idx="1332">
                  <c:v>1.5556357312398239</c:v>
                </c:pt>
                <c:pt idx="1333">
                  <c:v>1.5538013498404193</c:v>
                </c:pt>
                <c:pt idx="1334">
                  <c:v>1.5451959024624575</c:v>
                </c:pt>
                <c:pt idx="1335">
                  <c:v>1.5706758620466001</c:v>
                </c:pt>
                <c:pt idx="1336">
                  <c:v>1.6102896657896486</c:v>
                </c:pt>
                <c:pt idx="1337">
                  <c:v>1.6097694841790648</c:v>
                </c:pt>
                <c:pt idx="1338">
                  <c:v>1.6065843856807698</c:v>
                </c:pt>
                <c:pt idx="1339">
                  <c:v>1.6076633634999824</c:v>
                </c:pt>
                <c:pt idx="1340">
                  <c:v>1.6113171337819798</c:v>
                </c:pt>
                <c:pt idx="1341">
                  <c:v>1.601433234122337</c:v>
                </c:pt>
                <c:pt idx="1342">
                  <c:v>1.6051364430320858</c:v>
                </c:pt>
                <c:pt idx="1343">
                  <c:v>1.6119071326348668</c:v>
                </c:pt>
                <c:pt idx="1344">
                  <c:v>1.6096144351199828</c:v>
                </c:pt>
                <c:pt idx="1345">
                  <c:v>1.6060637648578233</c:v>
                </c:pt>
                <c:pt idx="1346">
                  <c:v>1.5879989051290782</c:v>
                </c:pt>
                <c:pt idx="1347">
                  <c:v>1.5868444984228081</c:v>
                </c:pt>
                <c:pt idx="1348">
                  <c:v>1.5946139064067737</c:v>
                </c:pt>
                <c:pt idx="1349">
                  <c:v>1.6021773782128774</c:v>
                </c:pt>
                <c:pt idx="1350">
                  <c:v>1.5830979304386126</c:v>
                </c:pt>
                <c:pt idx="1351">
                  <c:v>1.5795635766429745</c:v>
                </c:pt>
                <c:pt idx="1352">
                  <c:v>1.5924663310230205</c:v>
                </c:pt>
                <c:pt idx="1353">
                  <c:v>1.603007659507129</c:v>
                </c:pt>
                <c:pt idx="1354">
                  <c:v>1.6176930777181404</c:v>
                </c:pt>
                <c:pt idx="1355">
                  <c:v>1.6147426879023454</c:v>
                </c:pt>
                <c:pt idx="1356">
                  <c:v>1.634885414513058</c:v>
                </c:pt>
                <c:pt idx="1357">
                  <c:v>1.6352849040626836</c:v>
                </c:pt>
                <c:pt idx="1358">
                  <c:v>1.6382704156337324</c:v>
                </c:pt>
                <c:pt idx="1359">
                  <c:v>1.6315730862531579</c:v>
                </c:pt>
                <c:pt idx="1360">
                  <c:v>1.6096024505322262</c:v>
                </c:pt>
                <c:pt idx="1361">
                  <c:v>1.6273456895973568</c:v>
                </c:pt>
                <c:pt idx="1362">
                  <c:v>1.626819731048418</c:v>
                </c:pt>
                <c:pt idx="1363">
                  <c:v>1.6281124146821186</c:v>
                </c:pt>
                <c:pt idx="1364">
                  <c:v>1.637835489964373</c:v>
                </c:pt>
                <c:pt idx="1365">
                  <c:v>1.6362119930304984</c:v>
                </c:pt>
                <c:pt idx="1366">
                  <c:v>1.6517607158901453</c:v>
                </c:pt>
                <c:pt idx="1367">
                  <c:v>1.6449027301024206</c:v>
                </c:pt>
                <c:pt idx="1368">
                  <c:v>1.635107220640786</c:v>
                </c:pt>
                <c:pt idx="1369">
                  <c:v>1.6468191898609743</c:v>
                </c:pt>
                <c:pt idx="1370">
                  <c:v>1.668137315581756</c:v>
                </c:pt>
                <c:pt idx="1371">
                  <c:v>1.6573269645716509</c:v>
                </c:pt>
                <c:pt idx="1372">
                  <c:v>1.6814383202867744</c:v>
                </c:pt>
                <c:pt idx="1373">
                  <c:v>1.6770024157704766</c:v>
                </c:pt>
                <c:pt idx="1374">
                  <c:v>1.675188202000951</c:v>
                </c:pt>
                <c:pt idx="1375">
                  <c:v>1.6793418122595662</c:v>
                </c:pt>
                <c:pt idx="1376">
                  <c:v>1.6704049615213967</c:v>
                </c:pt>
                <c:pt idx="1377">
                  <c:v>1.6668635349563126</c:v>
                </c:pt>
                <c:pt idx="1378">
                  <c:v>1.656716856773035</c:v>
                </c:pt>
                <c:pt idx="1379">
                  <c:v>1.6527152354245092</c:v>
                </c:pt>
                <c:pt idx="1380">
                  <c:v>1.6395240497326717</c:v>
                </c:pt>
                <c:pt idx="1381">
                  <c:v>1.6551029693029122</c:v>
                </c:pt>
                <c:pt idx="1382">
                  <c:v>1.6575711011892302</c:v>
                </c:pt>
                <c:pt idx="1383">
                  <c:v>1.6623503972168516</c:v>
                </c:pt>
                <c:pt idx="1384">
                  <c:v>1.6807763876525401</c:v>
                </c:pt>
                <c:pt idx="1385">
                  <c:v>1.6681557014163588</c:v>
                </c:pt>
                <c:pt idx="1386">
                  <c:v>1.6705006422098034</c:v>
                </c:pt>
                <c:pt idx="1387">
                  <c:v>1.6528114725383207</c:v>
                </c:pt>
                <c:pt idx="1388">
                  <c:v>1.661900340700373</c:v>
                </c:pt>
                <c:pt idx="1389">
                  <c:v>1.6621001782643792</c:v>
                </c:pt>
                <c:pt idx="1390">
                  <c:v>1.6721625017180952</c:v>
                </c:pt>
                <c:pt idx="1391">
                  <c:v>1.6751972692523178</c:v>
                </c:pt>
                <c:pt idx="1392">
                  <c:v>1.6734824027336201</c:v>
                </c:pt>
                <c:pt idx="1393">
                  <c:v>1.6903909783266611</c:v>
                </c:pt>
                <c:pt idx="1394">
                  <c:v>1.709902309274441</c:v>
                </c:pt>
                <c:pt idx="1395">
                  <c:v>1.709428867425252</c:v>
                </c:pt>
                <c:pt idx="1396">
                  <c:v>1.7216173575598137</c:v>
                </c:pt>
                <c:pt idx="1397">
                  <c:v>1.7392139240252447</c:v>
                </c:pt>
                <c:pt idx="1398">
                  <c:v>1.758350411082221</c:v>
                </c:pt>
                <c:pt idx="1399">
                  <c:v>1.7526617194984624</c:v>
                </c:pt>
                <c:pt idx="1400">
                  <c:v>1.7506865542520997</c:v>
                </c:pt>
                <c:pt idx="1401">
                  <c:v>1.7939247758435501</c:v>
                </c:pt>
                <c:pt idx="1402">
                  <c:v>1.7827720047720699</c:v>
                </c:pt>
                <c:pt idx="1403">
                  <c:v>1.7608100129752344</c:v>
                </c:pt>
                <c:pt idx="1404">
                  <c:v>1.7627164005226874</c:v>
                </c:pt>
                <c:pt idx="1405">
                  <c:v>1.7765229742448321</c:v>
                </c:pt>
                <c:pt idx="1406">
                  <c:v>1.765441389740998</c:v>
                </c:pt>
                <c:pt idx="1407">
                  <c:v>1.7657515958956438</c:v>
                </c:pt>
                <c:pt idx="1408">
                  <c:v>1.7755174261401581</c:v>
                </c:pt>
                <c:pt idx="1409">
                  <c:v>1.7765602078757674</c:v>
                </c:pt>
                <c:pt idx="1410">
                  <c:v>1.7897466624132479</c:v>
                </c:pt>
                <c:pt idx="1411">
                  <c:v>1.7637722654340202</c:v>
                </c:pt>
                <c:pt idx="1412">
                  <c:v>1.765166204090421</c:v>
                </c:pt>
                <c:pt idx="1413">
                  <c:v>1.7405827350646597</c:v>
                </c:pt>
                <c:pt idx="1414">
                  <c:v>1.7317576896208537</c:v>
                </c:pt>
                <c:pt idx="1415">
                  <c:v>1.7405510397752537</c:v>
                </c:pt>
                <c:pt idx="1416">
                  <c:v>1.747822393758548</c:v>
                </c:pt>
                <c:pt idx="1417">
                  <c:v>1.7544644131353597</c:v>
                </c:pt>
                <c:pt idx="1418">
                  <c:v>1.7615361440938904</c:v>
                </c:pt>
                <c:pt idx="1419">
                  <c:v>1.7798927043827839</c:v>
                </c:pt>
                <c:pt idx="1420">
                  <c:v>1.790500591529413</c:v>
                </c:pt>
                <c:pt idx="1421">
                  <c:v>1.8160646523114787</c:v>
                </c:pt>
                <c:pt idx="1422">
                  <c:v>1.8402050991181407</c:v>
                </c:pt>
                <c:pt idx="1423">
                  <c:v>1.8373521563006763</c:v>
                </c:pt>
                <c:pt idx="1424">
                  <c:v>1.8408808468379909</c:v>
                </c:pt>
                <c:pt idx="1425">
                  <c:v>1.8000341958189563</c:v>
                </c:pt>
                <c:pt idx="1426">
                  <c:v>1.8039497408356195</c:v>
                </c:pt>
                <c:pt idx="1427">
                  <c:v>1.7717742184877616</c:v>
                </c:pt>
                <c:pt idx="1428">
                  <c:v>1.7590668344626124</c:v>
                </c:pt>
                <c:pt idx="1429">
                  <c:v>1.7228034337106246</c:v>
                </c:pt>
                <c:pt idx="1430">
                  <c:v>1.7333022123955018</c:v>
                </c:pt>
                <c:pt idx="1431">
                  <c:v>1.7061989006902771</c:v>
                </c:pt>
                <c:pt idx="1432">
                  <c:v>1.7432680600609309</c:v>
                </c:pt>
                <c:pt idx="1433">
                  <c:v>1.7039529044388557</c:v>
                </c:pt>
                <c:pt idx="1434">
                  <c:v>1.698131929114608</c:v>
                </c:pt>
                <c:pt idx="1435">
                  <c:v>1.6466665450289053</c:v>
                </c:pt>
                <c:pt idx="1436">
                  <c:v>1.6298960383714252</c:v>
                </c:pt>
                <c:pt idx="1437">
                  <c:v>1.6365200955968682</c:v>
                </c:pt>
                <c:pt idx="1438">
                  <c:v>1.6737545839645207</c:v>
                </c:pt>
                <c:pt idx="1439">
                  <c:v>1.6720438821084229</c:v>
                </c:pt>
                <c:pt idx="1440">
                  <c:v>1.6508403060981423</c:v>
                </c:pt>
                <c:pt idx="1441">
                  <c:v>1.6585038130806902</c:v>
                </c:pt>
                <c:pt idx="1442">
                  <c:v>1.6553998099119738</c:v>
                </c:pt>
                <c:pt idx="1443">
                  <c:v>1.6661081941641926</c:v>
                </c:pt>
                <c:pt idx="1444">
                  <c:v>1.6376789750556577</c:v>
                </c:pt>
                <c:pt idx="1445">
                  <c:v>1.6508076306552171</c:v>
                </c:pt>
                <c:pt idx="1446">
                  <c:v>1.6485588125904163</c:v>
                </c:pt>
                <c:pt idx="1447">
                  <c:v>1.6342017531835151</c:v>
                </c:pt>
                <c:pt idx="1448">
                  <c:v>1.6312762785568935</c:v>
                </c:pt>
                <c:pt idx="1449">
                  <c:v>1.6534089634809896</c:v>
                </c:pt>
                <c:pt idx="1450">
                  <c:v>1.6541206070571854</c:v>
                </c:pt>
                <c:pt idx="1451">
                  <c:v>1.6689263014729026</c:v>
                </c:pt>
                <c:pt idx="1452">
                  <c:v>1.6567371996320954</c:v>
                </c:pt>
                <c:pt idx="1453">
                  <c:v>1.6750780838574142</c:v>
                </c:pt>
                <c:pt idx="1454">
                  <c:v>1.686396909162255</c:v>
                </c:pt>
                <c:pt idx="1455">
                  <c:v>1.6750625545289861</c:v>
                </c:pt>
                <c:pt idx="1456">
                  <c:v>1.6640050282255971</c:v>
                </c:pt>
                <c:pt idx="1457">
                  <c:v>1.6730350154069207</c:v>
                </c:pt>
                <c:pt idx="1458">
                  <c:v>1.6521606696050599</c:v>
                </c:pt>
                <c:pt idx="1459">
                  <c:v>1.642321779391247</c:v>
                </c:pt>
                <c:pt idx="1460">
                  <c:v>1.6365411589497041</c:v>
                </c:pt>
                <c:pt idx="1461">
                  <c:v>1.6376906603353527</c:v>
                </c:pt>
                <c:pt idx="1462">
                  <c:v>1.6240103393069152</c:v>
                </c:pt>
                <c:pt idx="1463">
                  <c:v>1.6270275028868966</c:v>
                </c:pt>
                <c:pt idx="1464">
                  <c:v>1.6548767958367014</c:v>
                </c:pt>
                <c:pt idx="1465">
                  <c:v>1.6522922176311563</c:v>
                </c:pt>
                <c:pt idx="1466">
                  <c:v>1.6528869866833054</c:v>
                </c:pt>
                <c:pt idx="1467">
                  <c:v>1.6449512728250395</c:v>
                </c:pt>
                <c:pt idx="1468">
                  <c:v>1.6589259227010933</c:v>
                </c:pt>
                <c:pt idx="1469">
                  <c:v>1.6381607717698485</c:v>
                </c:pt>
                <c:pt idx="1470">
                  <c:v>1.6430054509938465</c:v>
                </c:pt>
                <c:pt idx="1471">
                  <c:v>1.6437221076472375</c:v>
                </c:pt>
                <c:pt idx="1472">
                  <c:v>1.6621529486037241</c:v>
                </c:pt>
                <c:pt idx="1473">
                  <c:v>1.6498660294664562</c:v>
                </c:pt>
                <c:pt idx="1474">
                  <c:v>1.6370330114956977</c:v>
                </c:pt>
                <c:pt idx="1475">
                  <c:v>1.6186667419812866</c:v>
                </c:pt>
                <c:pt idx="1476">
                  <c:v>1.6193062645289913</c:v>
                </c:pt>
                <c:pt idx="1477">
                  <c:v>1.6325913040503739</c:v>
                </c:pt>
                <c:pt idx="1478">
                  <c:v>1.6379881838004229</c:v>
                </c:pt>
                <c:pt idx="1479">
                  <c:v>1.6252467765584757</c:v>
                </c:pt>
                <c:pt idx="1480">
                  <c:v>1.662381158332412</c:v>
                </c:pt>
                <c:pt idx="1481">
                  <c:v>1.6744250107808982</c:v>
                </c:pt>
                <c:pt idx="1482">
                  <c:v>1.6731528078379423</c:v>
                </c:pt>
                <c:pt idx="1483">
                  <c:v>1.6667616072158067</c:v>
                </c:pt>
                <c:pt idx="1484">
                  <c:v>1.6697452102803214</c:v>
                </c:pt>
                <c:pt idx="1485">
                  <c:v>1.6595947108229214</c:v>
                </c:pt>
                <c:pt idx="1486">
                  <c:v>1.6671036444635807</c:v>
                </c:pt>
                <c:pt idx="1487">
                  <c:v>1.7134761331363877</c:v>
                </c:pt>
                <c:pt idx="1488">
                  <c:v>1.7159818839142942</c:v>
                </c:pt>
                <c:pt idx="1489">
                  <c:v>1.7192019515256491</c:v>
                </c:pt>
                <c:pt idx="1490">
                  <c:v>1.7166199163597944</c:v>
                </c:pt>
                <c:pt idx="1491">
                  <c:v>1.7136453513244099</c:v>
                </c:pt>
                <c:pt idx="1492">
                  <c:v>1.7133308044003523</c:v>
                </c:pt>
                <c:pt idx="1493">
                  <c:v>1.7072729011834278</c:v>
                </c:pt>
                <c:pt idx="1494">
                  <c:v>1.6971752403137006</c:v>
                </c:pt>
                <c:pt idx="1495">
                  <c:v>1.7054037085628657</c:v>
                </c:pt>
                <c:pt idx="1496">
                  <c:v>1.7023386493755057</c:v>
                </c:pt>
                <c:pt idx="1497">
                  <c:v>1.6946994519440206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DB-4D89-A834-EBA174DED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783807"/>
        <c:axId val="1213141216"/>
      </c:lineChart>
      <c:dateAx>
        <c:axId val="162783807"/>
        <c:scaling>
          <c:orientation val="minMax"/>
          <c:min val="42370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13141216"/>
        <c:crosses val="autoZero"/>
        <c:auto val="0"/>
        <c:lblOffset val="100"/>
        <c:baseTimeUnit val="days"/>
      </c:dateAx>
      <c:valAx>
        <c:axId val="1213141216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78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2015/4/16 - 2021/06/09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Sheet2!$B$2:$B$1501</c:f>
              <c:numCache>
                <c:formatCode>General</c:formatCode>
                <c:ptCount val="1500"/>
                <c:pt idx="0">
                  <c:v>1</c:v>
                </c:pt>
                <c:pt idx="1">
                  <c:v>1.0127186009538951</c:v>
                </c:pt>
                <c:pt idx="2">
                  <c:v>0.98664546899841021</c:v>
                </c:pt>
                <c:pt idx="3">
                  <c:v>0.99872813990461051</c:v>
                </c:pt>
                <c:pt idx="4">
                  <c:v>1.0305246422893479</c:v>
                </c:pt>
                <c:pt idx="5">
                  <c:v>1.021303656597774</c:v>
                </c:pt>
                <c:pt idx="6">
                  <c:v>1.0082670906200319</c:v>
                </c:pt>
                <c:pt idx="7">
                  <c:v>1.0349761526232111</c:v>
                </c:pt>
                <c:pt idx="8">
                  <c:v>1.026391096979332</c:v>
                </c:pt>
                <c:pt idx="9">
                  <c:v>1.023847376788553</c:v>
                </c:pt>
                <c:pt idx="10">
                  <c:v>1.0168521462639111</c:v>
                </c:pt>
                <c:pt idx="11">
                  <c:v>1.020985691573927</c:v>
                </c:pt>
                <c:pt idx="12">
                  <c:v>0.98441971383147853</c:v>
                </c:pt>
                <c:pt idx="13">
                  <c:v>0.98028616852146266</c:v>
                </c:pt>
                <c:pt idx="14">
                  <c:v>0.96820349761526225</c:v>
                </c:pt>
                <c:pt idx="15">
                  <c:v>0.97138314785373614</c:v>
                </c:pt>
                <c:pt idx="16">
                  <c:v>0.98887122416534179</c:v>
                </c:pt>
                <c:pt idx="17">
                  <c:v>0.99491255961844194</c:v>
                </c:pt>
                <c:pt idx="18">
                  <c:v>0.98060413354531006</c:v>
                </c:pt>
                <c:pt idx="19">
                  <c:v>0.97710651828298889</c:v>
                </c:pt>
                <c:pt idx="20">
                  <c:v>0.95580286168521456</c:v>
                </c:pt>
                <c:pt idx="21">
                  <c:v>0.93672496025437202</c:v>
                </c:pt>
                <c:pt idx="22">
                  <c:v>0.9748807631160572</c:v>
                </c:pt>
                <c:pt idx="23">
                  <c:v>0.9748807631160572</c:v>
                </c:pt>
                <c:pt idx="24">
                  <c:v>0.98696343402225761</c:v>
                </c:pt>
                <c:pt idx="25">
                  <c:v>1.017170111287758</c:v>
                </c:pt>
                <c:pt idx="26">
                  <c:v>1.050238473767886</c:v>
                </c:pt>
                <c:pt idx="27">
                  <c:v>1.0556438791732909</c:v>
                </c:pt>
                <c:pt idx="28">
                  <c:v>1.0445151033386331</c:v>
                </c:pt>
                <c:pt idx="29">
                  <c:v>0.97901430842607318</c:v>
                </c:pt>
                <c:pt idx="30">
                  <c:v>0.9748807631160572</c:v>
                </c:pt>
                <c:pt idx="31">
                  <c:v>1.0168521462639111</c:v>
                </c:pt>
                <c:pt idx="32">
                  <c:v>1.020349761526232</c:v>
                </c:pt>
                <c:pt idx="33">
                  <c:v>1.0146263910969791</c:v>
                </c:pt>
                <c:pt idx="34">
                  <c:v>1.0362480127186009</c:v>
                </c:pt>
                <c:pt idx="35">
                  <c:v>1.0346581875993639</c:v>
                </c:pt>
                <c:pt idx="36">
                  <c:v>1.08966613672496</c:v>
                </c:pt>
                <c:pt idx="37">
                  <c:v>1.068680445151033</c:v>
                </c:pt>
                <c:pt idx="38">
                  <c:v>1.0556438791732909</c:v>
                </c:pt>
                <c:pt idx="39">
                  <c:v>1.049284578696343</c:v>
                </c:pt>
                <c:pt idx="40">
                  <c:v>1.0534181240063589</c:v>
                </c:pt>
                <c:pt idx="41">
                  <c:v>1.022575516693164</c:v>
                </c:pt>
                <c:pt idx="42">
                  <c:v>1.000953895071542</c:v>
                </c:pt>
                <c:pt idx="43">
                  <c:v>1.0095389507154211</c:v>
                </c:pt>
                <c:pt idx="44">
                  <c:v>0.96724960254372017</c:v>
                </c:pt>
                <c:pt idx="45">
                  <c:v>0.91383147853736091</c:v>
                </c:pt>
                <c:pt idx="46">
                  <c:v>0.94626391096979334</c:v>
                </c:pt>
                <c:pt idx="47">
                  <c:v>0.95961844197138313</c:v>
                </c:pt>
                <c:pt idx="48">
                  <c:v>0.92813990461049289</c:v>
                </c:pt>
                <c:pt idx="49">
                  <c:v>0.85405405405405399</c:v>
                </c:pt>
                <c:pt idx="50">
                  <c:v>0.84578696343402227</c:v>
                </c:pt>
                <c:pt idx="51">
                  <c:v>0.90651828298887116</c:v>
                </c:pt>
                <c:pt idx="52">
                  <c:v>0.86740858505564389</c:v>
                </c:pt>
                <c:pt idx="53">
                  <c:v>0.8534181240063593</c:v>
                </c:pt>
                <c:pt idx="54">
                  <c:v>0.82003179650238478</c:v>
                </c:pt>
                <c:pt idx="55">
                  <c:v>0.87186009538950715</c:v>
                </c:pt>
                <c:pt idx="56">
                  <c:v>0.88712241653418122</c:v>
                </c:pt>
                <c:pt idx="57">
                  <c:v>0.82798092209856922</c:v>
                </c:pt>
                <c:pt idx="58">
                  <c:v>0.88775834658187591</c:v>
                </c:pt>
                <c:pt idx="59">
                  <c:v>0.92368839427662952</c:v>
                </c:pt>
                <c:pt idx="60">
                  <c:v>0.91001589825119245</c:v>
                </c:pt>
                <c:pt idx="61">
                  <c:v>0.8782193958664547</c:v>
                </c:pt>
                <c:pt idx="62">
                  <c:v>0.87408585055643884</c:v>
                </c:pt>
                <c:pt idx="63">
                  <c:v>0.87122416534181246</c:v>
                </c:pt>
                <c:pt idx="64">
                  <c:v>0.89125596184419709</c:v>
                </c:pt>
                <c:pt idx="65">
                  <c:v>0.88298887122416536</c:v>
                </c:pt>
                <c:pt idx="66">
                  <c:v>0.88012718600953888</c:v>
                </c:pt>
                <c:pt idx="67">
                  <c:v>0.87027027027027026</c:v>
                </c:pt>
                <c:pt idx="68">
                  <c:v>0.88839427662957071</c:v>
                </c:pt>
                <c:pt idx="69">
                  <c:v>0.87281399046104935</c:v>
                </c:pt>
                <c:pt idx="70">
                  <c:v>0.79300476947535781</c:v>
                </c:pt>
                <c:pt idx="71">
                  <c:v>0.78982511923688392</c:v>
                </c:pt>
                <c:pt idx="72">
                  <c:v>0.80572337042925268</c:v>
                </c:pt>
                <c:pt idx="73">
                  <c:v>0.78505564387917326</c:v>
                </c:pt>
                <c:pt idx="74">
                  <c:v>0.78282988871224168</c:v>
                </c:pt>
                <c:pt idx="75">
                  <c:v>0.78791732909379975</c:v>
                </c:pt>
                <c:pt idx="76">
                  <c:v>0.80763116057233708</c:v>
                </c:pt>
                <c:pt idx="77">
                  <c:v>0.79205087440381561</c:v>
                </c:pt>
                <c:pt idx="78">
                  <c:v>0.78569157392686806</c:v>
                </c:pt>
                <c:pt idx="79">
                  <c:v>0.79618441971383147</c:v>
                </c:pt>
                <c:pt idx="80">
                  <c:v>0.83179650238473768</c:v>
                </c:pt>
                <c:pt idx="81">
                  <c:v>0.82352941176470584</c:v>
                </c:pt>
                <c:pt idx="82">
                  <c:v>0.81526232114467412</c:v>
                </c:pt>
                <c:pt idx="83">
                  <c:v>0.81907790143084258</c:v>
                </c:pt>
                <c:pt idx="84">
                  <c:v>0.81875993640699529</c:v>
                </c:pt>
                <c:pt idx="85">
                  <c:v>0.81017488076311606</c:v>
                </c:pt>
                <c:pt idx="86">
                  <c:v>0.76629570747217812</c:v>
                </c:pt>
                <c:pt idx="87">
                  <c:v>0.77170111287758347</c:v>
                </c:pt>
                <c:pt idx="88">
                  <c:v>0.75071542130365665</c:v>
                </c:pt>
                <c:pt idx="89">
                  <c:v>0.72305246422893477</c:v>
                </c:pt>
                <c:pt idx="90">
                  <c:v>0.65087440381558037</c:v>
                </c:pt>
                <c:pt idx="91">
                  <c:v>0.59968203497615258</c:v>
                </c:pt>
                <c:pt idx="92">
                  <c:v>0.61875993640699523</c:v>
                </c:pt>
                <c:pt idx="93">
                  <c:v>0.670906200317965</c:v>
                </c:pt>
                <c:pt idx="94">
                  <c:v>0.68934817170111296</c:v>
                </c:pt>
                <c:pt idx="95">
                  <c:v>0.70238473767885534</c:v>
                </c:pt>
                <c:pt idx="96">
                  <c:v>0.70842607313195549</c:v>
                </c:pt>
                <c:pt idx="97">
                  <c:v>0.71096979332273458</c:v>
                </c:pt>
                <c:pt idx="98">
                  <c:v>0.68044515103338632</c:v>
                </c:pt>
                <c:pt idx="99">
                  <c:v>0.69220985691573933</c:v>
                </c:pt>
                <c:pt idx="100">
                  <c:v>0.70238473767885534</c:v>
                </c:pt>
                <c:pt idx="101">
                  <c:v>0.70143084260731314</c:v>
                </c:pt>
                <c:pt idx="102">
                  <c:v>0.69729729729729728</c:v>
                </c:pt>
                <c:pt idx="103">
                  <c:v>0.7068362480127186</c:v>
                </c:pt>
                <c:pt idx="104">
                  <c:v>0.68903020667726544</c:v>
                </c:pt>
                <c:pt idx="105">
                  <c:v>0.71287758346581875</c:v>
                </c:pt>
                <c:pt idx="106">
                  <c:v>0.69888712241653417</c:v>
                </c:pt>
                <c:pt idx="107">
                  <c:v>0.69888712241653417</c:v>
                </c:pt>
                <c:pt idx="108">
                  <c:v>0.70333863275039754</c:v>
                </c:pt>
                <c:pt idx="109">
                  <c:v>0.71128775834658187</c:v>
                </c:pt>
                <c:pt idx="110">
                  <c:v>0.69316375198728142</c:v>
                </c:pt>
                <c:pt idx="111">
                  <c:v>0.69538950715421299</c:v>
                </c:pt>
                <c:pt idx="112">
                  <c:v>0.69030206677265493</c:v>
                </c:pt>
                <c:pt idx="113">
                  <c:v>0.69125596184419713</c:v>
                </c:pt>
                <c:pt idx="114">
                  <c:v>0.67631160572337035</c:v>
                </c:pt>
                <c:pt idx="115">
                  <c:v>0.6826709062003179</c:v>
                </c:pt>
                <c:pt idx="116">
                  <c:v>0.69825119236883948</c:v>
                </c:pt>
                <c:pt idx="117">
                  <c:v>0.70620031796502392</c:v>
                </c:pt>
                <c:pt idx="118">
                  <c:v>0.72750397456279803</c:v>
                </c:pt>
                <c:pt idx="119">
                  <c:v>0.72464228934817165</c:v>
                </c:pt>
                <c:pt idx="120">
                  <c:v>0.71796502384737682</c:v>
                </c:pt>
                <c:pt idx="121">
                  <c:v>0.73259141494435609</c:v>
                </c:pt>
                <c:pt idx="122">
                  <c:v>0.73831478537360895</c:v>
                </c:pt>
                <c:pt idx="123">
                  <c:v>0.73767885532591404</c:v>
                </c:pt>
                <c:pt idx="124">
                  <c:v>0.7443561208267091</c:v>
                </c:pt>
                <c:pt idx="125">
                  <c:v>0.73767885532591404</c:v>
                </c:pt>
                <c:pt idx="126">
                  <c:v>0.74181240063593012</c:v>
                </c:pt>
                <c:pt idx="127">
                  <c:v>0.74721780604133547</c:v>
                </c:pt>
                <c:pt idx="128">
                  <c:v>0.74721780604133547</c:v>
                </c:pt>
                <c:pt idx="129">
                  <c:v>0.74658187599364068</c:v>
                </c:pt>
                <c:pt idx="130">
                  <c:v>0.73386327503974558</c:v>
                </c:pt>
                <c:pt idx="131">
                  <c:v>0.73481717011128778</c:v>
                </c:pt>
                <c:pt idx="132">
                  <c:v>0.73449920508744038</c:v>
                </c:pt>
                <c:pt idx="133">
                  <c:v>0.72591414944356114</c:v>
                </c:pt>
                <c:pt idx="134">
                  <c:v>0.72241653418123997</c:v>
                </c:pt>
                <c:pt idx="135">
                  <c:v>0.75866454689984109</c:v>
                </c:pt>
                <c:pt idx="136">
                  <c:v>0.77742448330683622</c:v>
                </c:pt>
                <c:pt idx="137">
                  <c:v>0.79459459459459458</c:v>
                </c:pt>
                <c:pt idx="138">
                  <c:v>0.80508744038155799</c:v>
                </c:pt>
                <c:pt idx="139">
                  <c:v>0.80158982511923682</c:v>
                </c:pt>
                <c:pt idx="140">
                  <c:v>0.79618441971383147</c:v>
                </c:pt>
                <c:pt idx="141">
                  <c:v>0.78537360890302077</c:v>
                </c:pt>
                <c:pt idx="142">
                  <c:v>0.77710651828298882</c:v>
                </c:pt>
                <c:pt idx="143">
                  <c:v>0.77869634340222571</c:v>
                </c:pt>
                <c:pt idx="144">
                  <c:v>0.77901430842607322</c:v>
                </c:pt>
                <c:pt idx="145">
                  <c:v>0.77519872813990465</c:v>
                </c:pt>
                <c:pt idx="146">
                  <c:v>0.78569157392686806</c:v>
                </c:pt>
                <c:pt idx="147">
                  <c:v>0.7818759936406996</c:v>
                </c:pt>
                <c:pt idx="148">
                  <c:v>0.77901430842607322</c:v>
                </c:pt>
                <c:pt idx="149">
                  <c:v>0.77710651828298882</c:v>
                </c:pt>
                <c:pt idx="150">
                  <c:v>0.78028616852146271</c:v>
                </c:pt>
                <c:pt idx="151">
                  <c:v>0.77806041335453102</c:v>
                </c:pt>
                <c:pt idx="152">
                  <c:v>0.73704292527821946</c:v>
                </c:pt>
                <c:pt idx="153">
                  <c:v>0.74054054054054064</c:v>
                </c:pt>
                <c:pt idx="154">
                  <c:v>0.7437201907790143</c:v>
                </c:pt>
                <c:pt idx="155">
                  <c:v>0.78282988871224168</c:v>
                </c:pt>
                <c:pt idx="156">
                  <c:v>0.78219395866454688</c:v>
                </c:pt>
                <c:pt idx="157">
                  <c:v>0.76248012718600955</c:v>
                </c:pt>
                <c:pt idx="158">
                  <c:v>0.75993640699523057</c:v>
                </c:pt>
                <c:pt idx="159">
                  <c:v>0.75230524642289354</c:v>
                </c:pt>
                <c:pt idx="160">
                  <c:v>0.75325914149443562</c:v>
                </c:pt>
                <c:pt idx="161">
                  <c:v>0.74880763116057236</c:v>
                </c:pt>
                <c:pt idx="162">
                  <c:v>0.74531001589825119</c:v>
                </c:pt>
                <c:pt idx="163">
                  <c:v>0.7678855325914149</c:v>
                </c:pt>
                <c:pt idx="164">
                  <c:v>0.7573926868044516</c:v>
                </c:pt>
                <c:pt idx="165">
                  <c:v>0.75421303656597771</c:v>
                </c:pt>
                <c:pt idx="166">
                  <c:v>0.76343402225755164</c:v>
                </c:pt>
                <c:pt idx="167">
                  <c:v>0.77011128775834659</c:v>
                </c:pt>
                <c:pt idx="168">
                  <c:v>0.79459459459459458</c:v>
                </c:pt>
                <c:pt idx="169">
                  <c:v>0.79173290937996832</c:v>
                </c:pt>
                <c:pt idx="170">
                  <c:v>0.79459459459459458</c:v>
                </c:pt>
                <c:pt idx="171">
                  <c:v>0.78791732909379975</c:v>
                </c:pt>
                <c:pt idx="172">
                  <c:v>0.79046104928457872</c:v>
                </c:pt>
                <c:pt idx="173">
                  <c:v>0.76693163751987281</c:v>
                </c:pt>
                <c:pt idx="174">
                  <c:v>0.77329093799682036</c:v>
                </c:pt>
                <c:pt idx="175">
                  <c:v>0.77074721780604127</c:v>
                </c:pt>
                <c:pt idx="176">
                  <c:v>0.7682034976152623</c:v>
                </c:pt>
                <c:pt idx="177">
                  <c:v>0.72432432432432436</c:v>
                </c:pt>
                <c:pt idx="178">
                  <c:v>0.72686804451510334</c:v>
                </c:pt>
                <c:pt idx="179">
                  <c:v>0.73672496025437206</c:v>
                </c:pt>
                <c:pt idx="180">
                  <c:v>0.69220985691573933</c:v>
                </c:pt>
                <c:pt idx="181">
                  <c:v>0.70556438791732901</c:v>
                </c:pt>
                <c:pt idx="182">
                  <c:v>0.67567567567567566</c:v>
                </c:pt>
                <c:pt idx="183">
                  <c:v>0.67758346581875983</c:v>
                </c:pt>
                <c:pt idx="184">
                  <c:v>0.6715421303656598</c:v>
                </c:pt>
                <c:pt idx="185">
                  <c:v>0.67758346581875983</c:v>
                </c:pt>
                <c:pt idx="186">
                  <c:v>0.6581875993640699</c:v>
                </c:pt>
                <c:pt idx="187">
                  <c:v>0.6581875993640699</c:v>
                </c:pt>
                <c:pt idx="188">
                  <c:v>0.67726550079491254</c:v>
                </c:pt>
                <c:pt idx="189">
                  <c:v>0.66486486486486496</c:v>
                </c:pt>
                <c:pt idx="190">
                  <c:v>0.64960254372019077</c:v>
                </c:pt>
                <c:pt idx="191">
                  <c:v>0.65723370429252792</c:v>
                </c:pt>
                <c:pt idx="192">
                  <c:v>0.65659777424483301</c:v>
                </c:pt>
                <c:pt idx="193">
                  <c:v>0.62257551669316369</c:v>
                </c:pt>
                <c:pt idx="194">
                  <c:v>0.6222575516693164</c:v>
                </c:pt>
                <c:pt idx="195">
                  <c:v>0.60890302066772661</c:v>
                </c:pt>
                <c:pt idx="196">
                  <c:v>0.62798092209856915</c:v>
                </c:pt>
                <c:pt idx="197">
                  <c:v>0.61748807631160574</c:v>
                </c:pt>
                <c:pt idx="198">
                  <c:v>0.62798092209856915</c:v>
                </c:pt>
                <c:pt idx="199">
                  <c:v>0.62098569157392691</c:v>
                </c:pt>
                <c:pt idx="200">
                  <c:v>0.62893481717011124</c:v>
                </c:pt>
                <c:pt idx="201">
                  <c:v>0.62575516693163746</c:v>
                </c:pt>
                <c:pt idx="202">
                  <c:v>0.61971383147853742</c:v>
                </c:pt>
                <c:pt idx="203">
                  <c:v>0.63624801271860087</c:v>
                </c:pt>
                <c:pt idx="204">
                  <c:v>0.64006359300476945</c:v>
                </c:pt>
                <c:pt idx="205">
                  <c:v>0.63942766295707476</c:v>
                </c:pt>
                <c:pt idx="206">
                  <c:v>0.63783783783783776</c:v>
                </c:pt>
                <c:pt idx="207">
                  <c:v>0.65310015898251184</c:v>
                </c:pt>
                <c:pt idx="208">
                  <c:v>0.6454689984101748</c:v>
                </c:pt>
                <c:pt idx="209">
                  <c:v>0.64833068362480128</c:v>
                </c:pt>
                <c:pt idx="210">
                  <c:v>0.61558028616852145</c:v>
                </c:pt>
                <c:pt idx="211">
                  <c:v>0.621939586645469</c:v>
                </c:pt>
                <c:pt idx="212">
                  <c:v>0.61589825119236885</c:v>
                </c:pt>
                <c:pt idx="213">
                  <c:v>0.62670906200317966</c:v>
                </c:pt>
                <c:pt idx="214">
                  <c:v>0.65151033386327506</c:v>
                </c:pt>
                <c:pt idx="215">
                  <c:v>0.65278219395866455</c:v>
                </c:pt>
                <c:pt idx="216">
                  <c:v>0.67472178060413346</c:v>
                </c:pt>
                <c:pt idx="217">
                  <c:v>0.67122416534181251</c:v>
                </c:pt>
                <c:pt idx="218">
                  <c:v>0.67249602543720199</c:v>
                </c:pt>
                <c:pt idx="219">
                  <c:v>0.66995230524642291</c:v>
                </c:pt>
                <c:pt idx="220">
                  <c:v>0.65468998410174883</c:v>
                </c:pt>
                <c:pt idx="221">
                  <c:v>0.65691573926868041</c:v>
                </c:pt>
                <c:pt idx="222">
                  <c:v>0.66009538950715418</c:v>
                </c:pt>
                <c:pt idx="223">
                  <c:v>0.66709062003179642</c:v>
                </c:pt>
                <c:pt idx="224">
                  <c:v>0.67885532591414932</c:v>
                </c:pt>
                <c:pt idx="225">
                  <c:v>0.67790143084260734</c:v>
                </c:pt>
                <c:pt idx="226">
                  <c:v>0.68044515103338632</c:v>
                </c:pt>
                <c:pt idx="227">
                  <c:v>0.69697933227344999</c:v>
                </c:pt>
                <c:pt idx="228">
                  <c:v>0.68966613672496024</c:v>
                </c:pt>
                <c:pt idx="229">
                  <c:v>0.69030206677265493</c:v>
                </c:pt>
                <c:pt idx="230">
                  <c:v>0.68044515103338632</c:v>
                </c:pt>
                <c:pt idx="231">
                  <c:v>0.68203497615262321</c:v>
                </c:pt>
                <c:pt idx="232">
                  <c:v>0.67440381558028617</c:v>
                </c:pt>
                <c:pt idx="233">
                  <c:v>0.66899841017488082</c:v>
                </c:pt>
                <c:pt idx="234">
                  <c:v>0.68616852146263907</c:v>
                </c:pt>
                <c:pt idx="235">
                  <c:v>0.68553259141494438</c:v>
                </c:pt>
                <c:pt idx="236">
                  <c:v>0.68839427662957076</c:v>
                </c:pt>
                <c:pt idx="237">
                  <c:v>0.69157392686804442</c:v>
                </c:pt>
                <c:pt idx="238">
                  <c:v>0.68839427662957076</c:v>
                </c:pt>
                <c:pt idx="239">
                  <c:v>0.68012718600953892</c:v>
                </c:pt>
                <c:pt idx="240">
                  <c:v>0.67535771065182837</c:v>
                </c:pt>
                <c:pt idx="241">
                  <c:v>0.68171701112877592</c:v>
                </c:pt>
                <c:pt idx="242">
                  <c:v>0.68108108108108101</c:v>
                </c:pt>
                <c:pt idx="243">
                  <c:v>0.68934817170111296</c:v>
                </c:pt>
                <c:pt idx="244">
                  <c:v>0.69125596184419713</c:v>
                </c:pt>
                <c:pt idx="245">
                  <c:v>0.69252782193958662</c:v>
                </c:pt>
                <c:pt idx="246">
                  <c:v>0.68489666136724958</c:v>
                </c:pt>
                <c:pt idx="247">
                  <c:v>0.68712241653418127</c:v>
                </c:pt>
                <c:pt idx="248">
                  <c:v>0.68298887122416541</c:v>
                </c:pt>
                <c:pt idx="249">
                  <c:v>0.68235294117647061</c:v>
                </c:pt>
                <c:pt idx="250">
                  <c:v>0.68553259141494438</c:v>
                </c:pt>
                <c:pt idx="251">
                  <c:v>0.68203497615262321</c:v>
                </c:pt>
                <c:pt idx="252">
                  <c:v>0.68426073131955489</c:v>
                </c:pt>
                <c:pt idx="253">
                  <c:v>0.68171701112877592</c:v>
                </c:pt>
                <c:pt idx="254">
                  <c:v>0.68108108108108101</c:v>
                </c:pt>
                <c:pt idx="255">
                  <c:v>0.67885532591414932</c:v>
                </c:pt>
                <c:pt idx="256">
                  <c:v>0.68648648648648647</c:v>
                </c:pt>
                <c:pt idx="257">
                  <c:v>0.68457869634340218</c:v>
                </c:pt>
                <c:pt idx="258">
                  <c:v>0.68394276629570738</c:v>
                </c:pt>
                <c:pt idx="259">
                  <c:v>0.66868044515103342</c:v>
                </c:pt>
                <c:pt idx="260">
                  <c:v>0.65850556438791741</c:v>
                </c:pt>
                <c:pt idx="261">
                  <c:v>0.6581875993640699</c:v>
                </c:pt>
                <c:pt idx="262">
                  <c:v>0.66041335453100158</c:v>
                </c:pt>
                <c:pt idx="263">
                  <c:v>0.66232114467408587</c:v>
                </c:pt>
                <c:pt idx="264">
                  <c:v>0.66104928457869638</c:v>
                </c:pt>
                <c:pt idx="265">
                  <c:v>0.66168521462639107</c:v>
                </c:pt>
                <c:pt idx="266">
                  <c:v>0.66041335453100158</c:v>
                </c:pt>
                <c:pt idx="267">
                  <c:v>0.66073131955484887</c:v>
                </c:pt>
                <c:pt idx="268">
                  <c:v>0.6588235294117647</c:v>
                </c:pt>
                <c:pt idx="269">
                  <c:v>0.66232114467408587</c:v>
                </c:pt>
                <c:pt idx="270">
                  <c:v>0.66263910969793327</c:v>
                </c:pt>
                <c:pt idx="271">
                  <c:v>0.65786963434022261</c:v>
                </c:pt>
                <c:pt idx="272">
                  <c:v>0.65945945945945939</c:v>
                </c:pt>
                <c:pt idx="273">
                  <c:v>0.65945945945945939</c:v>
                </c:pt>
                <c:pt idx="274">
                  <c:v>0.66073131955484887</c:v>
                </c:pt>
                <c:pt idx="275">
                  <c:v>0.66422893481717005</c:v>
                </c:pt>
                <c:pt idx="276">
                  <c:v>0.68680445151033387</c:v>
                </c:pt>
                <c:pt idx="277">
                  <c:v>0.68108108108108101</c:v>
                </c:pt>
                <c:pt idx="278">
                  <c:v>0.68044515103338632</c:v>
                </c:pt>
                <c:pt idx="279">
                  <c:v>0.68489666136724958</c:v>
                </c:pt>
                <c:pt idx="280">
                  <c:v>0.68076311605723372</c:v>
                </c:pt>
                <c:pt idx="281">
                  <c:v>0.68139904610492841</c:v>
                </c:pt>
                <c:pt idx="282">
                  <c:v>0.68012718600953892</c:v>
                </c:pt>
                <c:pt idx="283">
                  <c:v>0.66391096979332276</c:v>
                </c:pt>
                <c:pt idx="284">
                  <c:v>0.66804451510333862</c:v>
                </c:pt>
                <c:pt idx="285">
                  <c:v>0.6705882352941176</c:v>
                </c:pt>
                <c:pt idx="286">
                  <c:v>0.66836248012718591</c:v>
                </c:pt>
                <c:pt idx="287">
                  <c:v>0.6705882352941176</c:v>
                </c:pt>
                <c:pt idx="288">
                  <c:v>0.67217806041335448</c:v>
                </c:pt>
                <c:pt idx="289">
                  <c:v>0.6715421303656598</c:v>
                </c:pt>
                <c:pt idx="290">
                  <c:v>0.67535771065182837</c:v>
                </c:pt>
                <c:pt idx="291">
                  <c:v>0.67281399046104928</c:v>
                </c:pt>
                <c:pt idx="292">
                  <c:v>0.66454689984101745</c:v>
                </c:pt>
                <c:pt idx="293">
                  <c:v>0.67122416534181251</c:v>
                </c:pt>
                <c:pt idx="294">
                  <c:v>0.67313195548489668</c:v>
                </c:pt>
                <c:pt idx="295">
                  <c:v>0.67885532591414932</c:v>
                </c:pt>
                <c:pt idx="296">
                  <c:v>0.67917329093799683</c:v>
                </c:pt>
                <c:pt idx="297">
                  <c:v>0.68108108108108101</c:v>
                </c:pt>
                <c:pt idx="298">
                  <c:v>0.69220985691573933</c:v>
                </c:pt>
                <c:pt idx="299">
                  <c:v>0.69475357710651831</c:v>
                </c:pt>
                <c:pt idx="300">
                  <c:v>0.69443561208267091</c:v>
                </c:pt>
                <c:pt idx="301">
                  <c:v>0.69602543720190779</c:v>
                </c:pt>
                <c:pt idx="302">
                  <c:v>0.69220985691573933</c:v>
                </c:pt>
                <c:pt idx="303">
                  <c:v>0.6957074721780605</c:v>
                </c:pt>
                <c:pt idx="304">
                  <c:v>0.71001589825119238</c:v>
                </c:pt>
                <c:pt idx="305">
                  <c:v>0.71096979332273458</c:v>
                </c:pt>
                <c:pt idx="306">
                  <c:v>0.71001589825119238</c:v>
                </c:pt>
                <c:pt idx="307">
                  <c:v>0.71096979332273458</c:v>
                </c:pt>
                <c:pt idx="308">
                  <c:v>0.70842607313195549</c:v>
                </c:pt>
                <c:pt idx="309">
                  <c:v>0.70461049284578703</c:v>
                </c:pt>
                <c:pt idx="310">
                  <c:v>0.70238473767885534</c:v>
                </c:pt>
                <c:pt idx="311">
                  <c:v>0.70588235294117652</c:v>
                </c:pt>
                <c:pt idx="312">
                  <c:v>0.69952305246422897</c:v>
                </c:pt>
                <c:pt idx="313">
                  <c:v>0.69984101748807637</c:v>
                </c:pt>
                <c:pt idx="314">
                  <c:v>0.70810810810810809</c:v>
                </c:pt>
                <c:pt idx="315">
                  <c:v>0.70429252782193952</c:v>
                </c:pt>
                <c:pt idx="316">
                  <c:v>0.70302066772655003</c:v>
                </c:pt>
                <c:pt idx="317">
                  <c:v>0.69984101748807637</c:v>
                </c:pt>
                <c:pt idx="318">
                  <c:v>0.69634340222575519</c:v>
                </c:pt>
                <c:pt idx="319">
                  <c:v>0.69634340222575519</c:v>
                </c:pt>
                <c:pt idx="320">
                  <c:v>0.6957074721780605</c:v>
                </c:pt>
                <c:pt idx="321">
                  <c:v>0.69507154213036559</c:v>
                </c:pt>
                <c:pt idx="322">
                  <c:v>0.69793322734499197</c:v>
                </c:pt>
                <c:pt idx="323">
                  <c:v>0.70079491255961845</c:v>
                </c:pt>
                <c:pt idx="324">
                  <c:v>0.70620031796502392</c:v>
                </c:pt>
                <c:pt idx="325">
                  <c:v>0.70461049284578703</c:v>
                </c:pt>
                <c:pt idx="326">
                  <c:v>0.7068362480127186</c:v>
                </c:pt>
                <c:pt idx="327">
                  <c:v>0.72241653418123997</c:v>
                </c:pt>
                <c:pt idx="328">
                  <c:v>0.7427662957074721</c:v>
                </c:pt>
                <c:pt idx="329">
                  <c:v>0.73322734499205089</c:v>
                </c:pt>
                <c:pt idx="330">
                  <c:v>0.7313195548489666</c:v>
                </c:pt>
                <c:pt idx="331">
                  <c:v>0.72813990461049283</c:v>
                </c:pt>
                <c:pt idx="332">
                  <c:v>0.731637519872814</c:v>
                </c:pt>
                <c:pt idx="333">
                  <c:v>0.72718600953895074</c:v>
                </c:pt>
                <c:pt idx="334">
                  <c:v>0.72813990461049283</c:v>
                </c:pt>
                <c:pt idx="335">
                  <c:v>0.72496025437201905</c:v>
                </c:pt>
                <c:pt idx="336">
                  <c:v>0.72146263910969799</c:v>
                </c:pt>
                <c:pt idx="337">
                  <c:v>0.72082670906200319</c:v>
                </c:pt>
                <c:pt idx="338">
                  <c:v>0.7201907790143085</c:v>
                </c:pt>
                <c:pt idx="339">
                  <c:v>0.72368839427662945</c:v>
                </c:pt>
                <c:pt idx="340">
                  <c:v>0.72623211446740854</c:v>
                </c:pt>
                <c:pt idx="341">
                  <c:v>0.72114467408585048</c:v>
                </c:pt>
                <c:pt idx="342">
                  <c:v>0.72464228934817165</c:v>
                </c:pt>
                <c:pt idx="343">
                  <c:v>0.72496025437201905</c:v>
                </c:pt>
                <c:pt idx="344">
                  <c:v>0.72686804451510334</c:v>
                </c:pt>
                <c:pt idx="345">
                  <c:v>0.72813990461049283</c:v>
                </c:pt>
                <c:pt idx="346">
                  <c:v>0.72813990461049283</c:v>
                </c:pt>
                <c:pt idx="347">
                  <c:v>0.72496025437201905</c:v>
                </c:pt>
                <c:pt idx="348">
                  <c:v>0.71542130365659773</c:v>
                </c:pt>
                <c:pt idx="349">
                  <c:v>0.71287758346581875</c:v>
                </c:pt>
                <c:pt idx="350">
                  <c:v>0.70874403815580289</c:v>
                </c:pt>
                <c:pt idx="351">
                  <c:v>0.71287758346581875</c:v>
                </c:pt>
                <c:pt idx="352">
                  <c:v>0.71192368839427655</c:v>
                </c:pt>
                <c:pt idx="353">
                  <c:v>0.71319554848966604</c:v>
                </c:pt>
                <c:pt idx="354">
                  <c:v>0.71701112877583462</c:v>
                </c:pt>
                <c:pt idx="355">
                  <c:v>0.71510333863275044</c:v>
                </c:pt>
                <c:pt idx="356">
                  <c:v>0.7065182829888712</c:v>
                </c:pt>
                <c:pt idx="357">
                  <c:v>0.70874403815580289</c:v>
                </c:pt>
                <c:pt idx="358">
                  <c:v>0.70556438791732901</c:v>
                </c:pt>
                <c:pt idx="359">
                  <c:v>0.70906200317965018</c:v>
                </c:pt>
                <c:pt idx="360">
                  <c:v>0.71065182829888707</c:v>
                </c:pt>
                <c:pt idx="361">
                  <c:v>0.7192368839427663</c:v>
                </c:pt>
                <c:pt idx="362">
                  <c:v>0.7201907790143085</c:v>
                </c:pt>
                <c:pt idx="363">
                  <c:v>0.71764705882352942</c:v>
                </c:pt>
                <c:pt idx="364">
                  <c:v>0.71764705882352942</c:v>
                </c:pt>
                <c:pt idx="365">
                  <c:v>0.72050874403815579</c:v>
                </c:pt>
                <c:pt idx="366">
                  <c:v>0.71542130365659773</c:v>
                </c:pt>
                <c:pt idx="367">
                  <c:v>0.72559618441971385</c:v>
                </c:pt>
                <c:pt idx="368">
                  <c:v>0.72464228934817165</c:v>
                </c:pt>
                <c:pt idx="369">
                  <c:v>0.72496025437201905</c:v>
                </c:pt>
                <c:pt idx="370">
                  <c:v>0.72972972972972971</c:v>
                </c:pt>
                <c:pt idx="371">
                  <c:v>0.73895071542130364</c:v>
                </c:pt>
                <c:pt idx="372">
                  <c:v>0.73736089030206675</c:v>
                </c:pt>
                <c:pt idx="373">
                  <c:v>0.73481717011128778</c:v>
                </c:pt>
                <c:pt idx="374">
                  <c:v>0.73290937996820349</c:v>
                </c:pt>
                <c:pt idx="375">
                  <c:v>0.73354531001589818</c:v>
                </c:pt>
                <c:pt idx="376">
                  <c:v>0.73290937996820349</c:v>
                </c:pt>
                <c:pt idx="377">
                  <c:v>0.73640699523052455</c:v>
                </c:pt>
                <c:pt idx="378">
                  <c:v>0.7313195548489666</c:v>
                </c:pt>
                <c:pt idx="379">
                  <c:v>0.73990461049284573</c:v>
                </c:pt>
                <c:pt idx="380">
                  <c:v>0.73895071542130364</c:v>
                </c:pt>
                <c:pt idx="381">
                  <c:v>0.74085850556438793</c:v>
                </c:pt>
                <c:pt idx="382">
                  <c:v>0.7434022257551669</c:v>
                </c:pt>
                <c:pt idx="383">
                  <c:v>0.73767885532591404</c:v>
                </c:pt>
                <c:pt idx="384">
                  <c:v>0.74531001589825119</c:v>
                </c:pt>
                <c:pt idx="385">
                  <c:v>0.75135135135135134</c:v>
                </c:pt>
                <c:pt idx="386">
                  <c:v>0.75484896661367251</c:v>
                </c:pt>
                <c:pt idx="387">
                  <c:v>0.75230524642289354</c:v>
                </c:pt>
                <c:pt idx="388">
                  <c:v>0.75071542130365665</c:v>
                </c:pt>
                <c:pt idx="389">
                  <c:v>0.75325914149443562</c:v>
                </c:pt>
                <c:pt idx="390">
                  <c:v>0.75135135135135134</c:v>
                </c:pt>
                <c:pt idx="391">
                  <c:v>0.75993640699523057</c:v>
                </c:pt>
                <c:pt idx="392">
                  <c:v>0.76565977742448332</c:v>
                </c:pt>
                <c:pt idx="393">
                  <c:v>0.7678855325914149</c:v>
                </c:pt>
                <c:pt idx="394">
                  <c:v>0.77106518282988867</c:v>
                </c:pt>
                <c:pt idx="395">
                  <c:v>0.77933227344992051</c:v>
                </c:pt>
                <c:pt idx="396">
                  <c:v>0.78219395866454688</c:v>
                </c:pt>
                <c:pt idx="397">
                  <c:v>0.77774244833068362</c:v>
                </c:pt>
                <c:pt idx="398">
                  <c:v>0.7691573926868045</c:v>
                </c:pt>
                <c:pt idx="399">
                  <c:v>0.77360890302066765</c:v>
                </c:pt>
                <c:pt idx="400">
                  <c:v>0.7682034976152623</c:v>
                </c:pt>
                <c:pt idx="401">
                  <c:v>0.75453100158982522</c:v>
                </c:pt>
                <c:pt idx="402">
                  <c:v>0.75294117647058822</c:v>
                </c:pt>
                <c:pt idx="403">
                  <c:v>0.75516693163751991</c:v>
                </c:pt>
                <c:pt idx="404">
                  <c:v>0.75675675675675669</c:v>
                </c:pt>
                <c:pt idx="405">
                  <c:v>0.7672496025437201</c:v>
                </c:pt>
                <c:pt idx="406">
                  <c:v>0.75866454689984109</c:v>
                </c:pt>
                <c:pt idx="407">
                  <c:v>0.75389507154213031</c:v>
                </c:pt>
                <c:pt idx="408">
                  <c:v>0.75039745627980914</c:v>
                </c:pt>
                <c:pt idx="409">
                  <c:v>0.73386327503974558</c:v>
                </c:pt>
                <c:pt idx="410">
                  <c:v>0.731637519872814</c:v>
                </c:pt>
                <c:pt idx="411">
                  <c:v>0.72909379968203503</c:v>
                </c:pt>
                <c:pt idx="412">
                  <c:v>0.72527821939586645</c:v>
                </c:pt>
                <c:pt idx="413">
                  <c:v>0.73068362480127191</c:v>
                </c:pt>
                <c:pt idx="414">
                  <c:v>0.72877583465818752</c:v>
                </c:pt>
                <c:pt idx="415">
                  <c:v>0.72464228934817165</c:v>
                </c:pt>
                <c:pt idx="416">
                  <c:v>0.73068362480127191</c:v>
                </c:pt>
                <c:pt idx="417">
                  <c:v>0.72782193958664554</c:v>
                </c:pt>
                <c:pt idx="418">
                  <c:v>0.72432432432432436</c:v>
                </c:pt>
                <c:pt idx="419">
                  <c:v>0.72432432432432436</c:v>
                </c:pt>
                <c:pt idx="420">
                  <c:v>0.72718600953895074</c:v>
                </c:pt>
                <c:pt idx="421">
                  <c:v>0.73354531001589818</c:v>
                </c:pt>
                <c:pt idx="422">
                  <c:v>0.73926868044515104</c:v>
                </c:pt>
                <c:pt idx="423">
                  <c:v>0.73831478537360895</c:v>
                </c:pt>
                <c:pt idx="424">
                  <c:v>0.73577106518282986</c:v>
                </c:pt>
                <c:pt idx="425">
                  <c:v>0.73736089030206675</c:v>
                </c:pt>
                <c:pt idx="426">
                  <c:v>0.73545310015898258</c:v>
                </c:pt>
                <c:pt idx="427">
                  <c:v>0.73227344992050869</c:v>
                </c:pt>
                <c:pt idx="428">
                  <c:v>0.730047694753577</c:v>
                </c:pt>
                <c:pt idx="429">
                  <c:v>0.73449920508744038</c:v>
                </c:pt>
                <c:pt idx="430">
                  <c:v>0.7437201907790143</c:v>
                </c:pt>
                <c:pt idx="431">
                  <c:v>0.74054054054054064</c:v>
                </c:pt>
                <c:pt idx="432">
                  <c:v>0.74531001589825119</c:v>
                </c:pt>
                <c:pt idx="433">
                  <c:v>0.74213036565977741</c:v>
                </c:pt>
                <c:pt idx="434">
                  <c:v>0.74689984101748819</c:v>
                </c:pt>
                <c:pt idx="435">
                  <c:v>0.74658187599364068</c:v>
                </c:pt>
                <c:pt idx="436">
                  <c:v>0.74848966613672496</c:v>
                </c:pt>
                <c:pt idx="437">
                  <c:v>0.74944356120826716</c:v>
                </c:pt>
                <c:pt idx="438">
                  <c:v>0.75230524642289354</c:v>
                </c:pt>
                <c:pt idx="439">
                  <c:v>0.7446740858505565</c:v>
                </c:pt>
                <c:pt idx="440">
                  <c:v>0.74499205087440379</c:v>
                </c:pt>
                <c:pt idx="441">
                  <c:v>0.74244833068362481</c:v>
                </c:pt>
                <c:pt idx="442">
                  <c:v>0.74658187599364068</c:v>
                </c:pt>
                <c:pt idx="443">
                  <c:v>0.74848966613672496</c:v>
                </c:pt>
                <c:pt idx="444">
                  <c:v>0.75230524642289354</c:v>
                </c:pt>
                <c:pt idx="445">
                  <c:v>0.756120826709062</c:v>
                </c:pt>
                <c:pt idx="446">
                  <c:v>0.75357710651828302</c:v>
                </c:pt>
                <c:pt idx="447">
                  <c:v>0.75325914149443562</c:v>
                </c:pt>
                <c:pt idx="448">
                  <c:v>0.75421303656597771</c:v>
                </c:pt>
                <c:pt idx="449">
                  <c:v>0.75071542130365665</c:v>
                </c:pt>
                <c:pt idx="450">
                  <c:v>0.76152623211446746</c:v>
                </c:pt>
                <c:pt idx="451">
                  <c:v>0.76089030206677255</c:v>
                </c:pt>
                <c:pt idx="452">
                  <c:v>0.76184419713831475</c:v>
                </c:pt>
                <c:pt idx="453">
                  <c:v>0.75898251192368837</c:v>
                </c:pt>
                <c:pt idx="454">
                  <c:v>0.75834658187599358</c:v>
                </c:pt>
                <c:pt idx="455">
                  <c:v>0.75262321144674083</c:v>
                </c:pt>
                <c:pt idx="456">
                  <c:v>0.75294117647058822</c:v>
                </c:pt>
                <c:pt idx="457">
                  <c:v>0.75294117647058822</c:v>
                </c:pt>
                <c:pt idx="458">
                  <c:v>0.74817170111287767</c:v>
                </c:pt>
                <c:pt idx="459">
                  <c:v>0.74499205087440379</c:v>
                </c:pt>
                <c:pt idx="460">
                  <c:v>0.74689984101748819</c:v>
                </c:pt>
                <c:pt idx="461">
                  <c:v>0.74848966613672496</c:v>
                </c:pt>
                <c:pt idx="462">
                  <c:v>0.74880763116057236</c:v>
                </c:pt>
                <c:pt idx="463">
                  <c:v>0.74499205087440379</c:v>
                </c:pt>
                <c:pt idx="464">
                  <c:v>0.74244833068362481</c:v>
                </c:pt>
                <c:pt idx="465">
                  <c:v>0.74880763116057236</c:v>
                </c:pt>
                <c:pt idx="466">
                  <c:v>0.74753577106518276</c:v>
                </c:pt>
                <c:pt idx="467">
                  <c:v>0.74848966613672496</c:v>
                </c:pt>
                <c:pt idx="468">
                  <c:v>0.75325914149443562</c:v>
                </c:pt>
                <c:pt idx="469">
                  <c:v>0.74499205087440379</c:v>
                </c:pt>
                <c:pt idx="470">
                  <c:v>0.74626391096979328</c:v>
                </c:pt>
                <c:pt idx="471">
                  <c:v>0.74817170111287767</c:v>
                </c:pt>
                <c:pt idx="472">
                  <c:v>0.7427662957074721</c:v>
                </c:pt>
                <c:pt idx="473">
                  <c:v>0.74531001589825119</c:v>
                </c:pt>
                <c:pt idx="474">
                  <c:v>0.75166931637519874</c:v>
                </c:pt>
                <c:pt idx="475">
                  <c:v>0.75039745627980914</c:v>
                </c:pt>
                <c:pt idx="476">
                  <c:v>0.74848966613672496</c:v>
                </c:pt>
                <c:pt idx="477">
                  <c:v>0.74785373608903016</c:v>
                </c:pt>
                <c:pt idx="478">
                  <c:v>0.74499205087440379</c:v>
                </c:pt>
                <c:pt idx="479">
                  <c:v>0.74912559618441965</c:v>
                </c:pt>
                <c:pt idx="480">
                  <c:v>0.7573926868044516</c:v>
                </c:pt>
                <c:pt idx="481">
                  <c:v>0.75802861685214618</c:v>
                </c:pt>
                <c:pt idx="482">
                  <c:v>0.75802861685214618</c:v>
                </c:pt>
                <c:pt idx="483">
                  <c:v>0.7558028616852146</c:v>
                </c:pt>
                <c:pt idx="484">
                  <c:v>0.756120826709062</c:v>
                </c:pt>
                <c:pt idx="485">
                  <c:v>0.75484896661367251</c:v>
                </c:pt>
                <c:pt idx="486">
                  <c:v>0.75262321144674083</c:v>
                </c:pt>
                <c:pt idx="487">
                  <c:v>0.74721780604133547</c:v>
                </c:pt>
                <c:pt idx="488">
                  <c:v>0.74817170111287767</c:v>
                </c:pt>
                <c:pt idx="489">
                  <c:v>0.7434022257551669</c:v>
                </c:pt>
                <c:pt idx="490">
                  <c:v>0.73831478537360895</c:v>
                </c:pt>
                <c:pt idx="491">
                  <c:v>0.74117647058823533</c:v>
                </c:pt>
                <c:pt idx="492">
                  <c:v>0.7443561208267091</c:v>
                </c:pt>
                <c:pt idx="493">
                  <c:v>0.7427662957074721</c:v>
                </c:pt>
                <c:pt idx="494">
                  <c:v>0.7446740858505565</c:v>
                </c:pt>
                <c:pt idx="495">
                  <c:v>0.7437201907790143</c:v>
                </c:pt>
                <c:pt idx="496">
                  <c:v>0.74531001589825119</c:v>
                </c:pt>
                <c:pt idx="497">
                  <c:v>0.74403815580286159</c:v>
                </c:pt>
                <c:pt idx="498">
                  <c:v>0.74149443561208261</c:v>
                </c:pt>
                <c:pt idx="499">
                  <c:v>0.73926868044515104</c:v>
                </c:pt>
                <c:pt idx="500">
                  <c:v>0.73767885532591404</c:v>
                </c:pt>
                <c:pt idx="501">
                  <c:v>0.73545310015898258</c:v>
                </c:pt>
                <c:pt idx="502">
                  <c:v>0.73704292527821946</c:v>
                </c:pt>
                <c:pt idx="503">
                  <c:v>0.73608903020667726</c:v>
                </c:pt>
                <c:pt idx="504">
                  <c:v>0.73799682034976155</c:v>
                </c:pt>
                <c:pt idx="505">
                  <c:v>0.74213036565977741</c:v>
                </c:pt>
                <c:pt idx="506">
                  <c:v>0.75357710651828302</c:v>
                </c:pt>
                <c:pt idx="507">
                  <c:v>0.75484896661367251</c:v>
                </c:pt>
                <c:pt idx="508">
                  <c:v>0.7564387917329094</c:v>
                </c:pt>
                <c:pt idx="509">
                  <c:v>0.74976152623211445</c:v>
                </c:pt>
                <c:pt idx="510">
                  <c:v>0.74721780604133547</c:v>
                </c:pt>
                <c:pt idx="511">
                  <c:v>0.74880763116057236</c:v>
                </c:pt>
                <c:pt idx="512">
                  <c:v>0.75453100158982522</c:v>
                </c:pt>
                <c:pt idx="513">
                  <c:v>0.76406995230524644</c:v>
                </c:pt>
                <c:pt idx="514">
                  <c:v>0.76279809220985695</c:v>
                </c:pt>
                <c:pt idx="515">
                  <c:v>0.78537360890302077</c:v>
                </c:pt>
                <c:pt idx="516">
                  <c:v>0.78410174880763117</c:v>
                </c:pt>
                <c:pt idx="517">
                  <c:v>0.78696343402225755</c:v>
                </c:pt>
                <c:pt idx="518">
                  <c:v>0.79173290937996832</c:v>
                </c:pt>
                <c:pt idx="519">
                  <c:v>0.78537360890302077</c:v>
                </c:pt>
                <c:pt idx="520">
                  <c:v>0.77647058823529413</c:v>
                </c:pt>
                <c:pt idx="521">
                  <c:v>0.78124006359300469</c:v>
                </c:pt>
                <c:pt idx="522">
                  <c:v>0.78855325914149443</c:v>
                </c:pt>
                <c:pt idx="523">
                  <c:v>0.79523052464228927</c:v>
                </c:pt>
                <c:pt idx="524">
                  <c:v>0.80031796502384733</c:v>
                </c:pt>
                <c:pt idx="525">
                  <c:v>0.79936406995230513</c:v>
                </c:pt>
                <c:pt idx="526">
                  <c:v>0.79872813990461045</c:v>
                </c:pt>
                <c:pt idx="527">
                  <c:v>0.78918918918918923</c:v>
                </c:pt>
                <c:pt idx="528">
                  <c:v>0.78378378378378377</c:v>
                </c:pt>
                <c:pt idx="529">
                  <c:v>0.78219395866454688</c:v>
                </c:pt>
                <c:pt idx="530">
                  <c:v>0.79395866454689978</c:v>
                </c:pt>
                <c:pt idx="531">
                  <c:v>0.78950715421303663</c:v>
                </c:pt>
                <c:pt idx="532">
                  <c:v>0.79777424483306836</c:v>
                </c:pt>
                <c:pt idx="533">
                  <c:v>0.80254372019077902</c:v>
                </c:pt>
                <c:pt idx="534">
                  <c:v>0.80858505564387917</c:v>
                </c:pt>
                <c:pt idx="535">
                  <c:v>0.81208267090620023</c:v>
                </c:pt>
                <c:pt idx="536">
                  <c:v>0.81526232114467412</c:v>
                </c:pt>
                <c:pt idx="537">
                  <c:v>0.81017488076311606</c:v>
                </c:pt>
                <c:pt idx="538">
                  <c:v>0.81558028616852141</c:v>
                </c:pt>
                <c:pt idx="539">
                  <c:v>0.81335453100158972</c:v>
                </c:pt>
                <c:pt idx="540">
                  <c:v>0.80858505564387917</c:v>
                </c:pt>
                <c:pt idx="541">
                  <c:v>0.80127186009538953</c:v>
                </c:pt>
                <c:pt idx="542">
                  <c:v>0.81494435612082672</c:v>
                </c:pt>
                <c:pt idx="543">
                  <c:v>0.81621621621621632</c:v>
                </c:pt>
                <c:pt idx="544">
                  <c:v>0.81430842607313192</c:v>
                </c:pt>
                <c:pt idx="545">
                  <c:v>0.81875993640699529</c:v>
                </c:pt>
                <c:pt idx="546">
                  <c:v>0.82798092209856922</c:v>
                </c:pt>
                <c:pt idx="547">
                  <c:v>0.82575516693163753</c:v>
                </c:pt>
                <c:pt idx="548">
                  <c:v>0.83879173290937992</c:v>
                </c:pt>
                <c:pt idx="549">
                  <c:v>0.84737678855325915</c:v>
                </c:pt>
                <c:pt idx="550">
                  <c:v>0.84864864864864864</c:v>
                </c:pt>
                <c:pt idx="551">
                  <c:v>0.84546899841017487</c:v>
                </c:pt>
                <c:pt idx="552">
                  <c:v>0.85914149443561205</c:v>
                </c:pt>
                <c:pt idx="553">
                  <c:v>0.86168521462639103</c:v>
                </c:pt>
                <c:pt idx="554">
                  <c:v>0.85214626391096981</c:v>
                </c:pt>
                <c:pt idx="555">
                  <c:v>0.85850556438791736</c:v>
                </c:pt>
                <c:pt idx="556">
                  <c:v>0.8531001589825119</c:v>
                </c:pt>
                <c:pt idx="557">
                  <c:v>0.85119236883942773</c:v>
                </c:pt>
                <c:pt idx="558">
                  <c:v>0.85119236883942773</c:v>
                </c:pt>
                <c:pt idx="559">
                  <c:v>0.85214626391096981</c:v>
                </c:pt>
                <c:pt idx="560">
                  <c:v>0.8527821939586645</c:v>
                </c:pt>
                <c:pt idx="561">
                  <c:v>0.8661367249602544</c:v>
                </c:pt>
                <c:pt idx="562">
                  <c:v>0.86740858505564389</c:v>
                </c:pt>
                <c:pt idx="563">
                  <c:v>0.85500794912559619</c:v>
                </c:pt>
                <c:pt idx="564">
                  <c:v>0.84928457869634333</c:v>
                </c:pt>
                <c:pt idx="565">
                  <c:v>0.8518282988871223</c:v>
                </c:pt>
                <c:pt idx="566">
                  <c:v>0.8527821939586645</c:v>
                </c:pt>
                <c:pt idx="567">
                  <c:v>0.84705882352941175</c:v>
                </c:pt>
                <c:pt idx="568">
                  <c:v>0.84419713831478527</c:v>
                </c:pt>
                <c:pt idx="569">
                  <c:v>0.83084260731319559</c:v>
                </c:pt>
                <c:pt idx="570">
                  <c:v>0.83783783783783772</c:v>
                </c:pt>
                <c:pt idx="571">
                  <c:v>0.84292527821939578</c:v>
                </c:pt>
                <c:pt idx="572">
                  <c:v>0.83942766295707472</c:v>
                </c:pt>
                <c:pt idx="573">
                  <c:v>0.84324324324324329</c:v>
                </c:pt>
                <c:pt idx="574">
                  <c:v>0.84705882352941175</c:v>
                </c:pt>
                <c:pt idx="575">
                  <c:v>0.84674085850556435</c:v>
                </c:pt>
                <c:pt idx="576">
                  <c:v>0.85500794912559619</c:v>
                </c:pt>
                <c:pt idx="577">
                  <c:v>0.86104928457869645</c:v>
                </c:pt>
                <c:pt idx="578">
                  <c:v>0.85786963434022256</c:v>
                </c:pt>
                <c:pt idx="579">
                  <c:v>0.87662957074721781</c:v>
                </c:pt>
                <c:pt idx="580">
                  <c:v>0.88648648648648642</c:v>
                </c:pt>
                <c:pt idx="581">
                  <c:v>0.88680445151033394</c:v>
                </c:pt>
                <c:pt idx="582">
                  <c:v>0.88203497615262316</c:v>
                </c:pt>
                <c:pt idx="583">
                  <c:v>0.87949125596184419</c:v>
                </c:pt>
                <c:pt idx="584">
                  <c:v>0.8775834658187599</c:v>
                </c:pt>
                <c:pt idx="585">
                  <c:v>0.87885532591414939</c:v>
                </c:pt>
                <c:pt idx="586">
                  <c:v>0.88457869634340225</c:v>
                </c:pt>
                <c:pt idx="587">
                  <c:v>0.87885532591414939</c:v>
                </c:pt>
                <c:pt idx="588">
                  <c:v>0.87217806041335444</c:v>
                </c:pt>
                <c:pt idx="589">
                  <c:v>0.87058823529411766</c:v>
                </c:pt>
                <c:pt idx="590">
                  <c:v>0.86804451510333858</c:v>
                </c:pt>
                <c:pt idx="591">
                  <c:v>0.87313195548489664</c:v>
                </c:pt>
                <c:pt idx="592">
                  <c:v>0.87090620031796495</c:v>
                </c:pt>
                <c:pt idx="593">
                  <c:v>0.8655007949125596</c:v>
                </c:pt>
                <c:pt idx="594">
                  <c:v>0.8655007949125596</c:v>
                </c:pt>
                <c:pt idx="595">
                  <c:v>0.86772655007949129</c:v>
                </c:pt>
                <c:pt idx="596">
                  <c:v>0.86486486486486491</c:v>
                </c:pt>
                <c:pt idx="597">
                  <c:v>0.86391096979332271</c:v>
                </c:pt>
                <c:pt idx="598">
                  <c:v>0.86740858505564389</c:v>
                </c:pt>
                <c:pt idx="599">
                  <c:v>0.86772655007949129</c:v>
                </c:pt>
                <c:pt idx="600">
                  <c:v>0.86772655007949129</c:v>
                </c:pt>
                <c:pt idx="601">
                  <c:v>0.86836248012718598</c:v>
                </c:pt>
                <c:pt idx="602">
                  <c:v>0.86200317965023843</c:v>
                </c:pt>
                <c:pt idx="603">
                  <c:v>0.86327503974562791</c:v>
                </c:pt>
                <c:pt idx="604">
                  <c:v>0.86677265500794909</c:v>
                </c:pt>
                <c:pt idx="605">
                  <c:v>0.87440381558028613</c:v>
                </c:pt>
                <c:pt idx="606">
                  <c:v>0.87313195548489664</c:v>
                </c:pt>
                <c:pt idx="607">
                  <c:v>0.8782193958664547</c:v>
                </c:pt>
                <c:pt idx="608">
                  <c:v>0.88171701112877587</c:v>
                </c:pt>
                <c:pt idx="609">
                  <c:v>0.88108108108108107</c:v>
                </c:pt>
                <c:pt idx="610">
                  <c:v>0.88426073131955485</c:v>
                </c:pt>
                <c:pt idx="611">
                  <c:v>0.88362480127186005</c:v>
                </c:pt>
                <c:pt idx="612">
                  <c:v>0.8909379968203498</c:v>
                </c:pt>
                <c:pt idx="613">
                  <c:v>0.89220985691573929</c:v>
                </c:pt>
                <c:pt idx="614">
                  <c:v>0.88712241653418122</c:v>
                </c:pt>
                <c:pt idx="615">
                  <c:v>0.88744038155802862</c:v>
                </c:pt>
                <c:pt idx="616">
                  <c:v>0.89220985691573929</c:v>
                </c:pt>
                <c:pt idx="617">
                  <c:v>0.8909379968203498</c:v>
                </c:pt>
                <c:pt idx="618">
                  <c:v>0.89888712241653412</c:v>
                </c:pt>
                <c:pt idx="619">
                  <c:v>0.91351351351351362</c:v>
                </c:pt>
                <c:pt idx="620">
                  <c:v>0.90969793322734505</c:v>
                </c:pt>
                <c:pt idx="621">
                  <c:v>0.90651828298887116</c:v>
                </c:pt>
                <c:pt idx="622">
                  <c:v>0.9036565977742449</c:v>
                </c:pt>
                <c:pt idx="623">
                  <c:v>0.90524642289348167</c:v>
                </c:pt>
                <c:pt idx="624">
                  <c:v>0.90651828298887116</c:v>
                </c:pt>
                <c:pt idx="625">
                  <c:v>0.90397456279809218</c:v>
                </c:pt>
                <c:pt idx="626">
                  <c:v>0.91414944356120831</c:v>
                </c:pt>
                <c:pt idx="627">
                  <c:v>0.91383147853736091</c:v>
                </c:pt>
                <c:pt idx="628">
                  <c:v>0.91732909379968197</c:v>
                </c:pt>
                <c:pt idx="629">
                  <c:v>0.92782193958664549</c:v>
                </c:pt>
                <c:pt idx="630">
                  <c:v>0.93100158982511916</c:v>
                </c:pt>
                <c:pt idx="631">
                  <c:v>0.9262321144674085</c:v>
                </c:pt>
                <c:pt idx="632">
                  <c:v>0.92241653418124003</c:v>
                </c:pt>
                <c:pt idx="633">
                  <c:v>0.93227344992050876</c:v>
                </c:pt>
                <c:pt idx="634">
                  <c:v>0.9507154213036566</c:v>
                </c:pt>
                <c:pt idx="635">
                  <c:v>0.95262321144674089</c:v>
                </c:pt>
                <c:pt idx="636">
                  <c:v>0.96852146263910965</c:v>
                </c:pt>
                <c:pt idx="637">
                  <c:v>0.97519872813990471</c:v>
                </c:pt>
                <c:pt idx="638">
                  <c:v>0.951033386327504</c:v>
                </c:pt>
                <c:pt idx="639">
                  <c:v>0.9507154213036566</c:v>
                </c:pt>
                <c:pt idx="640">
                  <c:v>0.94308426073131957</c:v>
                </c:pt>
                <c:pt idx="641">
                  <c:v>0.92082670906200315</c:v>
                </c:pt>
                <c:pt idx="642">
                  <c:v>0.91891891891891897</c:v>
                </c:pt>
                <c:pt idx="643">
                  <c:v>0.90874403815580285</c:v>
                </c:pt>
                <c:pt idx="644">
                  <c:v>0.9023847376788553</c:v>
                </c:pt>
                <c:pt idx="645">
                  <c:v>0.90874403815580285</c:v>
                </c:pt>
                <c:pt idx="646">
                  <c:v>0.92464228934817172</c:v>
                </c:pt>
                <c:pt idx="647">
                  <c:v>0.91287758346581871</c:v>
                </c:pt>
                <c:pt idx="648">
                  <c:v>0.90429252782193958</c:v>
                </c:pt>
                <c:pt idx="649">
                  <c:v>0.91096979332273453</c:v>
                </c:pt>
                <c:pt idx="650">
                  <c:v>0.92146263910969795</c:v>
                </c:pt>
                <c:pt idx="651">
                  <c:v>0.90492845786963438</c:v>
                </c:pt>
                <c:pt idx="652">
                  <c:v>0.91255961844197142</c:v>
                </c:pt>
                <c:pt idx="653">
                  <c:v>0.90620031796502387</c:v>
                </c:pt>
                <c:pt idx="654">
                  <c:v>0.89538950715421295</c:v>
                </c:pt>
                <c:pt idx="655">
                  <c:v>0.89920508744038152</c:v>
                </c:pt>
                <c:pt idx="656">
                  <c:v>0.91255961844197142</c:v>
                </c:pt>
                <c:pt idx="657">
                  <c:v>0.9144674085850556</c:v>
                </c:pt>
                <c:pt idx="658">
                  <c:v>0.91987281399046095</c:v>
                </c:pt>
                <c:pt idx="659">
                  <c:v>0.9151033386327504</c:v>
                </c:pt>
                <c:pt idx="660">
                  <c:v>0.9144674085850556</c:v>
                </c:pt>
                <c:pt idx="661">
                  <c:v>0.91987281399046095</c:v>
                </c:pt>
                <c:pt idx="662">
                  <c:v>0.90111287758346581</c:v>
                </c:pt>
                <c:pt idx="663">
                  <c:v>0.90779014308426076</c:v>
                </c:pt>
                <c:pt idx="664">
                  <c:v>0.90874403815580285</c:v>
                </c:pt>
                <c:pt idx="665">
                  <c:v>0.92432432432432432</c:v>
                </c:pt>
                <c:pt idx="666">
                  <c:v>0.92591414944356121</c:v>
                </c:pt>
                <c:pt idx="667">
                  <c:v>0.92813990461049289</c:v>
                </c:pt>
                <c:pt idx="668">
                  <c:v>0.93259141494435605</c:v>
                </c:pt>
                <c:pt idx="669">
                  <c:v>0.93608903020667722</c:v>
                </c:pt>
                <c:pt idx="670">
                  <c:v>0.94435612082670917</c:v>
                </c:pt>
                <c:pt idx="671">
                  <c:v>0.9519872813990462</c:v>
                </c:pt>
                <c:pt idx="672">
                  <c:v>0.951033386327504</c:v>
                </c:pt>
                <c:pt idx="673">
                  <c:v>0.95961844197138313</c:v>
                </c:pt>
                <c:pt idx="674">
                  <c:v>0.96756756756756757</c:v>
                </c:pt>
                <c:pt idx="675">
                  <c:v>0.97424483306836251</c:v>
                </c:pt>
                <c:pt idx="676">
                  <c:v>0.9764705882352942</c:v>
                </c:pt>
                <c:pt idx="677">
                  <c:v>0.9875993640699523</c:v>
                </c:pt>
                <c:pt idx="678">
                  <c:v>0.98982511923688399</c:v>
                </c:pt>
                <c:pt idx="679">
                  <c:v>0.99491255961844194</c:v>
                </c:pt>
                <c:pt idx="680">
                  <c:v>1.008903020667727</c:v>
                </c:pt>
                <c:pt idx="681">
                  <c:v>1.0085850556438789</c:v>
                </c:pt>
                <c:pt idx="682">
                  <c:v>1.001589825119237</c:v>
                </c:pt>
                <c:pt idx="683">
                  <c:v>1.0082670906200319</c:v>
                </c:pt>
                <c:pt idx="684">
                  <c:v>0.99014308426073128</c:v>
                </c:pt>
                <c:pt idx="685">
                  <c:v>0.97774244833068369</c:v>
                </c:pt>
                <c:pt idx="686">
                  <c:v>0.98982511923688399</c:v>
                </c:pt>
                <c:pt idx="687">
                  <c:v>0.99650238473767883</c:v>
                </c:pt>
                <c:pt idx="688">
                  <c:v>1</c:v>
                </c:pt>
                <c:pt idx="689">
                  <c:v>1.0111287758346581</c:v>
                </c:pt>
                <c:pt idx="690">
                  <c:v>0.98887122416534179</c:v>
                </c:pt>
                <c:pt idx="691">
                  <c:v>0.96120826709062002</c:v>
                </c:pt>
                <c:pt idx="692">
                  <c:v>0.93449920508744044</c:v>
                </c:pt>
                <c:pt idx="693">
                  <c:v>0.89125596184419709</c:v>
                </c:pt>
                <c:pt idx="694">
                  <c:v>0.890302066772655</c:v>
                </c:pt>
                <c:pt idx="695">
                  <c:v>0.90556438791732907</c:v>
                </c:pt>
                <c:pt idx="696">
                  <c:v>0.91128775834658193</c:v>
                </c:pt>
                <c:pt idx="697">
                  <c:v>0.93004769475357707</c:v>
                </c:pt>
                <c:pt idx="698">
                  <c:v>0.93958664546899839</c:v>
                </c:pt>
                <c:pt idx="699">
                  <c:v>0.94276629570747217</c:v>
                </c:pt>
                <c:pt idx="700">
                  <c:v>0.92845786963434018</c:v>
                </c:pt>
                <c:pt idx="701">
                  <c:v>0.91287758346581871</c:v>
                </c:pt>
                <c:pt idx="702">
                  <c:v>0.91701112877583457</c:v>
                </c:pt>
                <c:pt idx="703">
                  <c:v>0.90810810810810805</c:v>
                </c:pt>
                <c:pt idx="704">
                  <c:v>0.90779014308426076</c:v>
                </c:pt>
                <c:pt idx="705">
                  <c:v>0.91828298887122417</c:v>
                </c:pt>
                <c:pt idx="706">
                  <c:v>0.91287758346581871</c:v>
                </c:pt>
                <c:pt idx="707">
                  <c:v>0.91987281399046095</c:v>
                </c:pt>
                <c:pt idx="708">
                  <c:v>0.92305246422893483</c:v>
                </c:pt>
                <c:pt idx="709">
                  <c:v>0.92368839427662952</c:v>
                </c:pt>
                <c:pt idx="710">
                  <c:v>0.91351351351351362</c:v>
                </c:pt>
                <c:pt idx="711">
                  <c:v>0.91033386327503973</c:v>
                </c:pt>
                <c:pt idx="712">
                  <c:v>0.91891891891891897</c:v>
                </c:pt>
                <c:pt idx="713">
                  <c:v>0.91001589825119245</c:v>
                </c:pt>
                <c:pt idx="714">
                  <c:v>0.91955484896661366</c:v>
                </c:pt>
                <c:pt idx="715">
                  <c:v>0.92050874403815586</c:v>
                </c:pt>
                <c:pt idx="716">
                  <c:v>0.91701112877583457</c:v>
                </c:pt>
                <c:pt idx="717">
                  <c:v>0.90842607313195556</c:v>
                </c:pt>
                <c:pt idx="718">
                  <c:v>0.88426073131955485</c:v>
                </c:pt>
                <c:pt idx="719">
                  <c:v>0.86931637519872818</c:v>
                </c:pt>
                <c:pt idx="720">
                  <c:v>0.87090620031796495</c:v>
                </c:pt>
                <c:pt idx="721">
                  <c:v>0.8546899841017489</c:v>
                </c:pt>
                <c:pt idx="722">
                  <c:v>0.86931637519872818</c:v>
                </c:pt>
                <c:pt idx="723">
                  <c:v>0.86263910969793323</c:v>
                </c:pt>
                <c:pt idx="724">
                  <c:v>0.85914149443561205</c:v>
                </c:pt>
                <c:pt idx="725">
                  <c:v>0.85627980922098568</c:v>
                </c:pt>
                <c:pt idx="726">
                  <c:v>0.85659777424483308</c:v>
                </c:pt>
                <c:pt idx="727">
                  <c:v>0.86200317965023843</c:v>
                </c:pt>
                <c:pt idx="728">
                  <c:v>0.88235294117647056</c:v>
                </c:pt>
                <c:pt idx="729">
                  <c:v>0.88235294117647056</c:v>
                </c:pt>
                <c:pt idx="730">
                  <c:v>0.87186009538950715</c:v>
                </c:pt>
                <c:pt idx="731">
                  <c:v>0.86391096979332271</c:v>
                </c:pt>
                <c:pt idx="732">
                  <c:v>0.84419713831478527</c:v>
                </c:pt>
                <c:pt idx="733">
                  <c:v>0.83497615262321145</c:v>
                </c:pt>
                <c:pt idx="734">
                  <c:v>0.8403815580286168</c:v>
                </c:pt>
                <c:pt idx="735">
                  <c:v>0.85087440381558033</c:v>
                </c:pt>
                <c:pt idx="736">
                  <c:v>0.83847376788553263</c:v>
                </c:pt>
                <c:pt idx="737">
                  <c:v>0.84515103338632747</c:v>
                </c:pt>
                <c:pt idx="738">
                  <c:v>0.86422893481717011</c:v>
                </c:pt>
                <c:pt idx="739">
                  <c:v>0.85627980922098568</c:v>
                </c:pt>
                <c:pt idx="740">
                  <c:v>0.84419713831478527</c:v>
                </c:pt>
                <c:pt idx="741">
                  <c:v>0.8400635930047694</c:v>
                </c:pt>
                <c:pt idx="742">
                  <c:v>0.841335453100159</c:v>
                </c:pt>
                <c:pt idx="743">
                  <c:v>0.84387917329093798</c:v>
                </c:pt>
                <c:pt idx="744">
                  <c:v>0.83751987281399043</c:v>
                </c:pt>
                <c:pt idx="745">
                  <c:v>0.85023847376788553</c:v>
                </c:pt>
                <c:pt idx="746">
                  <c:v>0.86295707472178063</c:v>
                </c:pt>
                <c:pt idx="747">
                  <c:v>0.86200317965023843</c:v>
                </c:pt>
                <c:pt idx="748">
                  <c:v>0.865818759936407</c:v>
                </c:pt>
                <c:pt idx="749">
                  <c:v>0.86359300476947543</c:v>
                </c:pt>
                <c:pt idx="750">
                  <c:v>0.87281399046104935</c:v>
                </c:pt>
                <c:pt idx="751">
                  <c:v>0.87122416534181246</c:v>
                </c:pt>
                <c:pt idx="752">
                  <c:v>0.86009538950715425</c:v>
                </c:pt>
                <c:pt idx="753">
                  <c:v>0.85500794912559619</c:v>
                </c:pt>
                <c:pt idx="754">
                  <c:v>0.86899841017488078</c:v>
                </c:pt>
                <c:pt idx="755">
                  <c:v>0.86995230524642297</c:v>
                </c:pt>
                <c:pt idx="756">
                  <c:v>0.86391096979332271</c:v>
                </c:pt>
                <c:pt idx="757">
                  <c:v>0.84960254372019084</c:v>
                </c:pt>
                <c:pt idx="758">
                  <c:v>0.84419713831478527</c:v>
                </c:pt>
                <c:pt idx="759">
                  <c:v>0.84387917329093798</c:v>
                </c:pt>
                <c:pt idx="760">
                  <c:v>0.84833068362480135</c:v>
                </c:pt>
                <c:pt idx="761">
                  <c:v>0.84419713831478527</c:v>
                </c:pt>
                <c:pt idx="762">
                  <c:v>0.82702702702702702</c:v>
                </c:pt>
                <c:pt idx="763">
                  <c:v>0.84292527821939578</c:v>
                </c:pt>
                <c:pt idx="764">
                  <c:v>0.8403815580286168</c:v>
                </c:pt>
                <c:pt idx="765">
                  <c:v>0.85405405405405399</c:v>
                </c:pt>
                <c:pt idx="766">
                  <c:v>0.85723370429252788</c:v>
                </c:pt>
                <c:pt idx="767">
                  <c:v>0.85405405405405399</c:v>
                </c:pt>
                <c:pt idx="768">
                  <c:v>0.85659777424483308</c:v>
                </c:pt>
                <c:pt idx="769">
                  <c:v>0.84324324324324329</c:v>
                </c:pt>
                <c:pt idx="770">
                  <c:v>0.84674085850556435</c:v>
                </c:pt>
                <c:pt idx="771">
                  <c:v>0.8546899841017489</c:v>
                </c:pt>
                <c:pt idx="772">
                  <c:v>0.84960254372019084</c:v>
                </c:pt>
                <c:pt idx="773">
                  <c:v>0.85055643879173282</c:v>
                </c:pt>
                <c:pt idx="774">
                  <c:v>0.85151033386327502</c:v>
                </c:pt>
                <c:pt idx="775">
                  <c:v>0.83052464228934819</c:v>
                </c:pt>
                <c:pt idx="776">
                  <c:v>0.82988871224165339</c:v>
                </c:pt>
                <c:pt idx="777">
                  <c:v>0.82416534181240064</c:v>
                </c:pt>
                <c:pt idx="778">
                  <c:v>0.82607313195548482</c:v>
                </c:pt>
                <c:pt idx="779">
                  <c:v>0.81017488076311606</c:v>
                </c:pt>
                <c:pt idx="780">
                  <c:v>0.80127186009538953</c:v>
                </c:pt>
                <c:pt idx="781">
                  <c:v>0.78378378378378377</c:v>
                </c:pt>
                <c:pt idx="782">
                  <c:v>0.77615262321144673</c:v>
                </c:pt>
                <c:pt idx="783">
                  <c:v>0.7933227344992051</c:v>
                </c:pt>
                <c:pt idx="784">
                  <c:v>0.76375198728139904</c:v>
                </c:pt>
                <c:pt idx="785">
                  <c:v>0.76629570747217812</c:v>
                </c:pt>
                <c:pt idx="786">
                  <c:v>0.75993640699523057</c:v>
                </c:pt>
                <c:pt idx="787">
                  <c:v>0.76025437201907786</c:v>
                </c:pt>
                <c:pt idx="788">
                  <c:v>0.77106518282988867</c:v>
                </c:pt>
                <c:pt idx="789">
                  <c:v>0.7936406995230525</c:v>
                </c:pt>
                <c:pt idx="790">
                  <c:v>0.7926868044515103</c:v>
                </c:pt>
                <c:pt idx="791">
                  <c:v>0.78028616852146271</c:v>
                </c:pt>
                <c:pt idx="792">
                  <c:v>0.79650238473767887</c:v>
                </c:pt>
                <c:pt idx="793">
                  <c:v>0.79777424483306836</c:v>
                </c:pt>
                <c:pt idx="794">
                  <c:v>0.79173290937996832</c:v>
                </c:pt>
                <c:pt idx="795">
                  <c:v>0.78696343402225755</c:v>
                </c:pt>
                <c:pt idx="796">
                  <c:v>0.78314785373608908</c:v>
                </c:pt>
                <c:pt idx="797">
                  <c:v>0.78664546899841026</c:v>
                </c:pt>
                <c:pt idx="798">
                  <c:v>0.80763116057233708</c:v>
                </c:pt>
                <c:pt idx="799">
                  <c:v>0.81685214626391089</c:v>
                </c:pt>
                <c:pt idx="800">
                  <c:v>0.82988871224165339</c:v>
                </c:pt>
                <c:pt idx="801">
                  <c:v>0.82957074721780599</c:v>
                </c:pt>
                <c:pt idx="802">
                  <c:v>0.81875993640699529</c:v>
                </c:pt>
                <c:pt idx="803">
                  <c:v>0.81875993640699529</c:v>
                </c:pt>
                <c:pt idx="804">
                  <c:v>0.82257551669316376</c:v>
                </c:pt>
                <c:pt idx="805">
                  <c:v>0.82511923688394284</c:v>
                </c:pt>
                <c:pt idx="806">
                  <c:v>0.80667726550079488</c:v>
                </c:pt>
                <c:pt idx="807">
                  <c:v>0.78982511923688392</c:v>
                </c:pt>
                <c:pt idx="808">
                  <c:v>0.78124006359300469</c:v>
                </c:pt>
                <c:pt idx="809">
                  <c:v>0.78060413354531</c:v>
                </c:pt>
                <c:pt idx="810">
                  <c:v>0.8044515103338632</c:v>
                </c:pt>
                <c:pt idx="811">
                  <c:v>0.79300476947535781</c:v>
                </c:pt>
                <c:pt idx="812">
                  <c:v>0.81112877583465826</c:v>
                </c:pt>
                <c:pt idx="813">
                  <c:v>0.81112877583465826</c:v>
                </c:pt>
                <c:pt idx="814">
                  <c:v>0.80317965023847371</c:v>
                </c:pt>
                <c:pt idx="815">
                  <c:v>0.80063593004769473</c:v>
                </c:pt>
                <c:pt idx="816">
                  <c:v>0.78028616852146271</c:v>
                </c:pt>
                <c:pt idx="817">
                  <c:v>0.7799682034976152</c:v>
                </c:pt>
                <c:pt idx="818">
                  <c:v>0.76947535771065179</c:v>
                </c:pt>
                <c:pt idx="819">
                  <c:v>0.7815580286168522</c:v>
                </c:pt>
                <c:pt idx="820">
                  <c:v>0.7936406995230525</c:v>
                </c:pt>
                <c:pt idx="821">
                  <c:v>0.79459459459459458</c:v>
                </c:pt>
                <c:pt idx="822">
                  <c:v>0.79777424483306836</c:v>
                </c:pt>
                <c:pt idx="823">
                  <c:v>0.80222575516693162</c:v>
                </c:pt>
                <c:pt idx="824">
                  <c:v>0.8174880763116058</c:v>
                </c:pt>
                <c:pt idx="825">
                  <c:v>0.81399046104928463</c:v>
                </c:pt>
                <c:pt idx="826">
                  <c:v>0.81176470588235294</c:v>
                </c:pt>
                <c:pt idx="827">
                  <c:v>0.80540540540540539</c:v>
                </c:pt>
                <c:pt idx="828">
                  <c:v>0.80158982511923682</c:v>
                </c:pt>
                <c:pt idx="829">
                  <c:v>0.79872813990461045</c:v>
                </c:pt>
                <c:pt idx="830">
                  <c:v>0.81081081081081074</c:v>
                </c:pt>
                <c:pt idx="831">
                  <c:v>0.79077901430842612</c:v>
                </c:pt>
                <c:pt idx="832">
                  <c:v>0.78410174880763117</c:v>
                </c:pt>
                <c:pt idx="833">
                  <c:v>0.79205087440381561</c:v>
                </c:pt>
                <c:pt idx="834">
                  <c:v>0.78410174880763117</c:v>
                </c:pt>
                <c:pt idx="835">
                  <c:v>0.77869634340222571</c:v>
                </c:pt>
                <c:pt idx="836">
                  <c:v>0.77329093799682036</c:v>
                </c:pt>
                <c:pt idx="837">
                  <c:v>0.78410174880763117</c:v>
                </c:pt>
                <c:pt idx="838">
                  <c:v>0.78696343402225755</c:v>
                </c:pt>
                <c:pt idx="839">
                  <c:v>0.77965023847376791</c:v>
                </c:pt>
                <c:pt idx="840">
                  <c:v>0.79904610492845785</c:v>
                </c:pt>
                <c:pt idx="841">
                  <c:v>0.80699523052464217</c:v>
                </c:pt>
                <c:pt idx="842">
                  <c:v>0.80794912559618437</c:v>
                </c:pt>
                <c:pt idx="843">
                  <c:v>0.83688394276629574</c:v>
                </c:pt>
                <c:pt idx="844">
                  <c:v>0.82670906200317973</c:v>
                </c:pt>
                <c:pt idx="845">
                  <c:v>0.83879173290937992</c:v>
                </c:pt>
                <c:pt idx="846">
                  <c:v>0.83561208267090625</c:v>
                </c:pt>
                <c:pt idx="847">
                  <c:v>0.84546899841017487</c:v>
                </c:pt>
                <c:pt idx="848">
                  <c:v>0.80540540540540539</c:v>
                </c:pt>
                <c:pt idx="849">
                  <c:v>0.80922098569157386</c:v>
                </c:pt>
                <c:pt idx="850">
                  <c:v>0.80922098569157386</c:v>
                </c:pt>
                <c:pt idx="851">
                  <c:v>0.77551669316375205</c:v>
                </c:pt>
                <c:pt idx="852">
                  <c:v>0.79300476947535781</c:v>
                </c:pt>
                <c:pt idx="853">
                  <c:v>0.78314785373608908</c:v>
                </c:pt>
                <c:pt idx="854">
                  <c:v>0.78441971383147857</c:v>
                </c:pt>
                <c:pt idx="855">
                  <c:v>0.78759936406995223</c:v>
                </c:pt>
                <c:pt idx="856">
                  <c:v>0.7691573926868045</c:v>
                </c:pt>
                <c:pt idx="857">
                  <c:v>0.79205087440381561</c:v>
                </c:pt>
                <c:pt idx="858">
                  <c:v>0.82639109697933233</c:v>
                </c:pt>
                <c:pt idx="859">
                  <c:v>0.79841017488076316</c:v>
                </c:pt>
                <c:pt idx="860">
                  <c:v>0.80286168521462631</c:v>
                </c:pt>
                <c:pt idx="861">
                  <c:v>0.80476947535771071</c:v>
                </c:pt>
                <c:pt idx="862">
                  <c:v>0.8</c:v>
                </c:pt>
                <c:pt idx="863">
                  <c:v>0.77297297297297296</c:v>
                </c:pt>
                <c:pt idx="864">
                  <c:v>0.78314785373608908</c:v>
                </c:pt>
                <c:pt idx="865">
                  <c:v>0.7936406995230525</c:v>
                </c:pt>
                <c:pt idx="866">
                  <c:v>0.79713831478537367</c:v>
                </c:pt>
                <c:pt idx="867">
                  <c:v>0.82480127186009533</c:v>
                </c:pt>
                <c:pt idx="868">
                  <c:v>0.81335453100158972</c:v>
                </c:pt>
                <c:pt idx="869">
                  <c:v>0.80953895071542126</c:v>
                </c:pt>
                <c:pt idx="870">
                  <c:v>0.80381558028616851</c:v>
                </c:pt>
                <c:pt idx="871">
                  <c:v>0.80667726550079488</c:v>
                </c:pt>
                <c:pt idx="872">
                  <c:v>0.78855325914149443</c:v>
                </c:pt>
                <c:pt idx="873">
                  <c:v>0.79173290937996832</c:v>
                </c:pt>
                <c:pt idx="874">
                  <c:v>0.79777424483306836</c:v>
                </c:pt>
                <c:pt idx="875">
                  <c:v>0.78696343402225755</c:v>
                </c:pt>
                <c:pt idx="876">
                  <c:v>0.79650238473767887</c:v>
                </c:pt>
                <c:pt idx="877">
                  <c:v>0.79713831478537367</c:v>
                </c:pt>
                <c:pt idx="878">
                  <c:v>0.80763116057233708</c:v>
                </c:pt>
                <c:pt idx="879">
                  <c:v>0.79427662957074729</c:v>
                </c:pt>
                <c:pt idx="880">
                  <c:v>0.79395866454689978</c:v>
                </c:pt>
                <c:pt idx="881">
                  <c:v>0.78950715421303663</c:v>
                </c:pt>
                <c:pt idx="882">
                  <c:v>0.77647058823529413</c:v>
                </c:pt>
                <c:pt idx="883">
                  <c:v>0.77901430842607322</c:v>
                </c:pt>
                <c:pt idx="884">
                  <c:v>0.77551669316375205</c:v>
                </c:pt>
                <c:pt idx="885">
                  <c:v>0.78410174880763117</c:v>
                </c:pt>
                <c:pt idx="886">
                  <c:v>0.7799682034976152</c:v>
                </c:pt>
                <c:pt idx="887">
                  <c:v>0.78664546899841026</c:v>
                </c:pt>
                <c:pt idx="888">
                  <c:v>0.78918918918918923</c:v>
                </c:pt>
                <c:pt idx="889">
                  <c:v>0.79173290937996832</c:v>
                </c:pt>
                <c:pt idx="890">
                  <c:v>0.78823529411764703</c:v>
                </c:pt>
                <c:pt idx="891">
                  <c:v>0.77360890302066765</c:v>
                </c:pt>
                <c:pt idx="892">
                  <c:v>0.77106518282988867</c:v>
                </c:pt>
                <c:pt idx="893">
                  <c:v>0.76565977742448332</c:v>
                </c:pt>
                <c:pt idx="894">
                  <c:v>0.7672496025437201</c:v>
                </c:pt>
                <c:pt idx="895">
                  <c:v>0.7691573926868045</c:v>
                </c:pt>
                <c:pt idx="896">
                  <c:v>0.7799682034976152</c:v>
                </c:pt>
                <c:pt idx="897">
                  <c:v>0.77042925278219399</c:v>
                </c:pt>
                <c:pt idx="898">
                  <c:v>0.76947535771065179</c:v>
                </c:pt>
                <c:pt idx="899">
                  <c:v>0.76025437201907786</c:v>
                </c:pt>
                <c:pt idx="900">
                  <c:v>0.75198728139904614</c:v>
                </c:pt>
                <c:pt idx="901">
                  <c:v>0.74117647058823533</c:v>
                </c:pt>
                <c:pt idx="902">
                  <c:v>0.7319554848966614</c:v>
                </c:pt>
                <c:pt idx="903">
                  <c:v>0.73259141494435609</c:v>
                </c:pt>
                <c:pt idx="904">
                  <c:v>0.72877583465818752</c:v>
                </c:pt>
                <c:pt idx="905">
                  <c:v>0.72337042925278217</c:v>
                </c:pt>
                <c:pt idx="906">
                  <c:v>0.72337042925278217</c:v>
                </c:pt>
                <c:pt idx="907">
                  <c:v>0.72686804451510334</c:v>
                </c:pt>
                <c:pt idx="908">
                  <c:v>0.71701112877583462</c:v>
                </c:pt>
                <c:pt idx="909">
                  <c:v>0.7189189189189189</c:v>
                </c:pt>
                <c:pt idx="910">
                  <c:v>0.73449920508744038</c:v>
                </c:pt>
                <c:pt idx="911">
                  <c:v>0.73354531001589818</c:v>
                </c:pt>
                <c:pt idx="912">
                  <c:v>0.7313195548489666</c:v>
                </c:pt>
                <c:pt idx="913">
                  <c:v>0.73926868044515104</c:v>
                </c:pt>
                <c:pt idx="914">
                  <c:v>0.74022257551669313</c:v>
                </c:pt>
                <c:pt idx="915">
                  <c:v>0.74626391096979328</c:v>
                </c:pt>
                <c:pt idx="916">
                  <c:v>0.73926868044515104</c:v>
                </c:pt>
                <c:pt idx="917">
                  <c:v>0.75357710651828302</c:v>
                </c:pt>
                <c:pt idx="918">
                  <c:v>0.75484896661367251</c:v>
                </c:pt>
                <c:pt idx="919">
                  <c:v>0.75198728139904614</c:v>
                </c:pt>
                <c:pt idx="920">
                  <c:v>0.76597774244833061</c:v>
                </c:pt>
                <c:pt idx="921">
                  <c:v>0.77074721780604127</c:v>
                </c:pt>
                <c:pt idx="922">
                  <c:v>0.76184419713831475</c:v>
                </c:pt>
                <c:pt idx="923">
                  <c:v>0.76057233704292526</c:v>
                </c:pt>
                <c:pt idx="924">
                  <c:v>0.76406995230524644</c:v>
                </c:pt>
                <c:pt idx="925">
                  <c:v>0.77360890302066765</c:v>
                </c:pt>
                <c:pt idx="926">
                  <c:v>0.77265500794912567</c:v>
                </c:pt>
                <c:pt idx="927">
                  <c:v>0.77837837837837831</c:v>
                </c:pt>
                <c:pt idx="928">
                  <c:v>0.77488076311605714</c:v>
                </c:pt>
                <c:pt idx="929">
                  <c:v>0.78664546899841026</c:v>
                </c:pt>
                <c:pt idx="930">
                  <c:v>0.7923688394276629</c:v>
                </c:pt>
                <c:pt idx="931">
                  <c:v>0.8</c:v>
                </c:pt>
                <c:pt idx="932">
                  <c:v>0.80254372019077902</c:v>
                </c:pt>
                <c:pt idx="933">
                  <c:v>0.8174880763116058</c:v>
                </c:pt>
                <c:pt idx="934">
                  <c:v>0.81621621621621632</c:v>
                </c:pt>
                <c:pt idx="935">
                  <c:v>0.79841017488076316</c:v>
                </c:pt>
                <c:pt idx="936">
                  <c:v>0.8174880763116058</c:v>
                </c:pt>
                <c:pt idx="937">
                  <c:v>0.81621621621621632</c:v>
                </c:pt>
                <c:pt idx="938">
                  <c:v>0.81939586645468998</c:v>
                </c:pt>
                <c:pt idx="939">
                  <c:v>0.81589825119236881</c:v>
                </c:pt>
                <c:pt idx="940">
                  <c:v>0.83243243243243237</c:v>
                </c:pt>
                <c:pt idx="941">
                  <c:v>0.89538950715421295</c:v>
                </c:pt>
                <c:pt idx="942">
                  <c:v>0.86740858505564389</c:v>
                </c:pt>
                <c:pt idx="943">
                  <c:v>0.86995230524642297</c:v>
                </c:pt>
                <c:pt idx="944">
                  <c:v>0.86995230524642297</c:v>
                </c:pt>
                <c:pt idx="945">
                  <c:v>0.8909379968203498</c:v>
                </c:pt>
                <c:pt idx="946">
                  <c:v>0.89507154213036566</c:v>
                </c:pt>
                <c:pt idx="947">
                  <c:v>0.89443561208267097</c:v>
                </c:pt>
                <c:pt idx="948">
                  <c:v>0.89666136724960244</c:v>
                </c:pt>
                <c:pt idx="949">
                  <c:v>0.88171701112877587</c:v>
                </c:pt>
                <c:pt idx="950">
                  <c:v>0.85055643879173282</c:v>
                </c:pt>
                <c:pt idx="951">
                  <c:v>0.85532591414944359</c:v>
                </c:pt>
                <c:pt idx="952">
                  <c:v>0.85882352941176476</c:v>
                </c:pt>
                <c:pt idx="953">
                  <c:v>0.86041335453100154</c:v>
                </c:pt>
                <c:pt idx="954">
                  <c:v>0.86168521462639103</c:v>
                </c:pt>
                <c:pt idx="955">
                  <c:v>0.87122416534181246</c:v>
                </c:pt>
                <c:pt idx="956">
                  <c:v>0.89411764705882346</c:v>
                </c:pt>
                <c:pt idx="957">
                  <c:v>0.88712241653418122</c:v>
                </c:pt>
                <c:pt idx="958">
                  <c:v>0.88839427662957071</c:v>
                </c:pt>
                <c:pt idx="959">
                  <c:v>0.88521462639109694</c:v>
                </c:pt>
                <c:pt idx="960">
                  <c:v>0.88298887122416536</c:v>
                </c:pt>
                <c:pt idx="961">
                  <c:v>0.85914149443561205</c:v>
                </c:pt>
                <c:pt idx="962">
                  <c:v>0.85596184419713839</c:v>
                </c:pt>
                <c:pt idx="963">
                  <c:v>0.865818759936407</c:v>
                </c:pt>
                <c:pt idx="964">
                  <c:v>0.86422893481717011</c:v>
                </c:pt>
                <c:pt idx="965">
                  <c:v>0.89634340222575515</c:v>
                </c:pt>
                <c:pt idx="966">
                  <c:v>0.91383147853736091</c:v>
                </c:pt>
                <c:pt idx="967">
                  <c:v>0.91319554848966611</c:v>
                </c:pt>
                <c:pt idx="968">
                  <c:v>0.92241653418124003</c:v>
                </c:pt>
                <c:pt idx="969">
                  <c:v>0.93449920508744044</c:v>
                </c:pt>
                <c:pt idx="970">
                  <c:v>0.93577106518282993</c:v>
                </c:pt>
                <c:pt idx="971">
                  <c:v>0.93767885532591411</c:v>
                </c:pt>
                <c:pt idx="972">
                  <c:v>0.94244833068362477</c:v>
                </c:pt>
                <c:pt idx="973">
                  <c:v>0.92591414944356121</c:v>
                </c:pt>
                <c:pt idx="974">
                  <c:v>0.92400635930047703</c:v>
                </c:pt>
                <c:pt idx="975">
                  <c:v>0.92400635930047703</c:v>
                </c:pt>
                <c:pt idx="976">
                  <c:v>0.95643879173290935</c:v>
                </c:pt>
                <c:pt idx="977">
                  <c:v>0.95294117647058818</c:v>
                </c:pt>
                <c:pt idx="978">
                  <c:v>0.94976152623211452</c:v>
                </c:pt>
                <c:pt idx="979">
                  <c:v>0.96152623211446742</c:v>
                </c:pt>
                <c:pt idx="980">
                  <c:v>0.94054054054054059</c:v>
                </c:pt>
                <c:pt idx="981">
                  <c:v>0.94213036565977748</c:v>
                </c:pt>
                <c:pt idx="982">
                  <c:v>0.94054054054054059</c:v>
                </c:pt>
                <c:pt idx="983">
                  <c:v>0.9262321144674085</c:v>
                </c:pt>
                <c:pt idx="984">
                  <c:v>0.91573926868044508</c:v>
                </c:pt>
                <c:pt idx="985">
                  <c:v>0.92877583465818758</c:v>
                </c:pt>
                <c:pt idx="986">
                  <c:v>0.93100158982511916</c:v>
                </c:pt>
                <c:pt idx="987">
                  <c:v>0.88616852146263903</c:v>
                </c:pt>
                <c:pt idx="988">
                  <c:v>0.88712241653418122</c:v>
                </c:pt>
                <c:pt idx="989">
                  <c:v>0.87281399046104935</c:v>
                </c:pt>
                <c:pt idx="990">
                  <c:v>0.85405405405405399</c:v>
                </c:pt>
                <c:pt idx="991">
                  <c:v>0.88298887122416536</c:v>
                </c:pt>
                <c:pt idx="992">
                  <c:v>0.8664546899841018</c:v>
                </c:pt>
                <c:pt idx="993">
                  <c:v>0.86104928457869645</c:v>
                </c:pt>
                <c:pt idx="994">
                  <c:v>0.8791732909379969</c:v>
                </c:pt>
                <c:pt idx="995">
                  <c:v>0.88203497615262316</c:v>
                </c:pt>
                <c:pt idx="996">
                  <c:v>0.865818759936407</c:v>
                </c:pt>
                <c:pt idx="997">
                  <c:v>0.85818759936406985</c:v>
                </c:pt>
                <c:pt idx="998">
                  <c:v>0.8655007949125596</c:v>
                </c:pt>
                <c:pt idx="999">
                  <c:v>0.86136724960254374</c:v>
                </c:pt>
                <c:pt idx="1000">
                  <c:v>0.85119236883942773</c:v>
                </c:pt>
                <c:pt idx="1001">
                  <c:v>0.85564387917329088</c:v>
                </c:pt>
                <c:pt idx="1002">
                  <c:v>0.86295707472178063</c:v>
                </c:pt>
                <c:pt idx="1003">
                  <c:v>0.86899841017488078</c:v>
                </c:pt>
                <c:pt idx="1004">
                  <c:v>0.87376788553259144</c:v>
                </c:pt>
                <c:pt idx="1005">
                  <c:v>0.87027027027027026</c:v>
                </c:pt>
                <c:pt idx="1006">
                  <c:v>0.86740858505564389</c:v>
                </c:pt>
                <c:pt idx="1007">
                  <c:v>0.87122416534181246</c:v>
                </c:pt>
                <c:pt idx="1008">
                  <c:v>0.8655007949125596</c:v>
                </c:pt>
                <c:pt idx="1009">
                  <c:v>0.86422893481717011</c:v>
                </c:pt>
                <c:pt idx="1010">
                  <c:v>0.85977742448330685</c:v>
                </c:pt>
                <c:pt idx="1011">
                  <c:v>0.87090620031796495</c:v>
                </c:pt>
                <c:pt idx="1012">
                  <c:v>0.89475357710651826</c:v>
                </c:pt>
                <c:pt idx="1013">
                  <c:v>0.8909379968203498</c:v>
                </c:pt>
                <c:pt idx="1014">
                  <c:v>0.8890302066772654</c:v>
                </c:pt>
                <c:pt idx="1015">
                  <c:v>0.88712241653418122</c:v>
                </c:pt>
                <c:pt idx="1016">
                  <c:v>0.8899841017488076</c:v>
                </c:pt>
                <c:pt idx="1017">
                  <c:v>0.89348171701112877</c:v>
                </c:pt>
                <c:pt idx="1018">
                  <c:v>0.90810810810810805</c:v>
                </c:pt>
                <c:pt idx="1019">
                  <c:v>0.93926868044515111</c:v>
                </c:pt>
                <c:pt idx="1020">
                  <c:v>0.93895071542130359</c:v>
                </c:pt>
                <c:pt idx="1021">
                  <c:v>0.94085850556438788</c:v>
                </c:pt>
                <c:pt idx="1022">
                  <c:v>0.92813990461049289</c:v>
                </c:pt>
                <c:pt idx="1023">
                  <c:v>0.9271860095389507</c:v>
                </c:pt>
                <c:pt idx="1024">
                  <c:v>0.93958664546899839</c:v>
                </c:pt>
                <c:pt idx="1025">
                  <c:v>0.93863275039745631</c:v>
                </c:pt>
                <c:pt idx="1026">
                  <c:v>0.96025437201907793</c:v>
                </c:pt>
                <c:pt idx="1027">
                  <c:v>0.95898251192368844</c:v>
                </c:pt>
                <c:pt idx="1028">
                  <c:v>0.94976152623211452</c:v>
                </c:pt>
                <c:pt idx="1029">
                  <c:v>0.94626391096979334</c:v>
                </c:pt>
                <c:pt idx="1030">
                  <c:v>0.94976152623211452</c:v>
                </c:pt>
                <c:pt idx="1031">
                  <c:v>0.92972972972972967</c:v>
                </c:pt>
                <c:pt idx="1032">
                  <c:v>0.92655007949125601</c:v>
                </c:pt>
                <c:pt idx="1033">
                  <c:v>0.92591414944356121</c:v>
                </c:pt>
                <c:pt idx="1034">
                  <c:v>0.92909379968203498</c:v>
                </c:pt>
                <c:pt idx="1035">
                  <c:v>0.93577106518282993</c:v>
                </c:pt>
                <c:pt idx="1036">
                  <c:v>0.93545310015898253</c:v>
                </c:pt>
                <c:pt idx="1037">
                  <c:v>0.93004769475357707</c:v>
                </c:pt>
                <c:pt idx="1038">
                  <c:v>0.9271860095389507</c:v>
                </c:pt>
                <c:pt idx="1039">
                  <c:v>0.92368839427662952</c:v>
                </c:pt>
                <c:pt idx="1040">
                  <c:v>0.93481717011128773</c:v>
                </c:pt>
                <c:pt idx="1041">
                  <c:v>0.92909379968203498</c:v>
                </c:pt>
                <c:pt idx="1042">
                  <c:v>0.92941176470588238</c:v>
                </c:pt>
                <c:pt idx="1043">
                  <c:v>0.93863275039745631</c:v>
                </c:pt>
                <c:pt idx="1044">
                  <c:v>0.94658187599364063</c:v>
                </c:pt>
                <c:pt idx="1045">
                  <c:v>0.94817170111287763</c:v>
                </c:pt>
                <c:pt idx="1046">
                  <c:v>0.94689984101748814</c:v>
                </c:pt>
                <c:pt idx="1047">
                  <c:v>0.95007949125596181</c:v>
                </c:pt>
                <c:pt idx="1048">
                  <c:v>0.94117647058823528</c:v>
                </c:pt>
                <c:pt idx="1049">
                  <c:v>0.93322734499205084</c:v>
                </c:pt>
                <c:pt idx="1050">
                  <c:v>0.91891891891891897</c:v>
                </c:pt>
                <c:pt idx="1051">
                  <c:v>0.90143084260731321</c:v>
                </c:pt>
                <c:pt idx="1052">
                  <c:v>0.89189189189189189</c:v>
                </c:pt>
                <c:pt idx="1053">
                  <c:v>0.88744038155802862</c:v>
                </c:pt>
                <c:pt idx="1054">
                  <c:v>0.90015898251192372</c:v>
                </c:pt>
                <c:pt idx="1055">
                  <c:v>0.89666136724960244</c:v>
                </c:pt>
                <c:pt idx="1056">
                  <c:v>0.91224165341812402</c:v>
                </c:pt>
                <c:pt idx="1057">
                  <c:v>0.90302066772654999</c:v>
                </c:pt>
                <c:pt idx="1058">
                  <c:v>0.90588235294117658</c:v>
                </c:pt>
                <c:pt idx="1059">
                  <c:v>0.90874403815580285</c:v>
                </c:pt>
                <c:pt idx="1060">
                  <c:v>0.91255961844197142</c:v>
                </c:pt>
                <c:pt idx="1061">
                  <c:v>0.93068362480127187</c:v>
                </c:pt>
                <c:pt idx="1062">
                  <c:v>0.92877583465818758</c:v>
                </c:pt>
                <c:pt idx="1063">
                  <c:v>0.92813990461049289</c:v>
                </c:pt>
                <c:pt idx="1064">
                  <c:v>0.92941176470588238</c:v>
                </c:pt>
                <c:pt idx="1065">
                  <c:v>0.94213036565977748</c:v>
                </c:pt>
                <c:pt idx="1066">
                  <c:v>0.92655007949125601</c:v>
                </c:pt>
                <c:pt idx="1067">
                  <c:v>0.93290937996820356</c:v>
                </c:pt>
                <c:pt idx="1068">
                  <c:v>0.92591414944356121</c:v>
                </c:pt>
                <c:pt idx="1069">
                  <c:v>0.92241653418124003</c:v>
                </c:pt>
                <c:pt idx="1070">
                  <c:v>0.9271860095389507</c:v>
                </c:pt>
                <c:pt idx="1071">
                  <c:v>0.93481717011128773</c:v>
                </c:pt>
                <c:pt idx="1072">
                  <c:v>0.93449920508744044</c:v>
                </c:pt>
                <c:pt idx="1073">
                  <c:v>0.94531001589825114</c:v>
                </c:pt>
                <c:pt idx="1074">
                  <c:v>0.95516693163751987</c:v>
                </c:pt>
                <c:pt idx="1075">
                  <c:v>0.96565977742448328</c:v>
                </c:pt>
                <c:pt idx="1076">
                  <c:v>0.96406995230524639</c:v>
                </c:pt>
                <c:pt idx="1077">
                  <c:v>0.96057233704292522</c:v>
                </c:pt>
                <c:pt idx="1078">
                  <c:v>0.95612082670906207</c:v>
                </c:pt>
                <c:pt idx="1079">
                  <c:v>0.96883942766295716</c:v>
                </c:pt>
                <c:pt idx="1080">
                  <c:v>0.96470588235294108</c:v>
                </c:pt>
                <c:pt idx="1081">
                  <c:v>0.94976152623211452</c:v>
                </c:pt>
                <c:pt idx="1082">
                  <c:v>0.95484896661367258</c:v>
                </c:pt>
                <c:pt idx="1083">
                  <c:v>0.95612082670906207</c:v>
                </c:pt>
                <c:pt idx="1084">
                  <c:v>0.95802861685214624</c:v>
                </c:pt>
                <c:pt idx="1085">
                  <c:v>0.94785373608903012</c:v>
                </c:pt>
                <c:pt idx="1086">
                  <c:v>0.94976152623211452</c:v>
                </c:pt>
                <c:pt idx="1087">
                  <c:v>0.94658187599364063</c:v>
                </c:pt>
                <c:pt idx="1088">
                  <c:v>0.94689984101748814</c:v>
                </c:pt>
                <c:pt idx="1089">
                  <c:v>0.94689984101748814</c:v>
                </c:pt>
                <c:pt idx="1090">
                  <c:v>0.93640699523052462</c:v>
                </c:pt>
                <c:pt idx="1091">
                  <c:v>0.94372019077901426</c:v>
                </c:pt>
                <c:pt idx="1092">
                  <c:v>0.94467408585055646</c:v>
                </c:pt>
                <c:pt idx="1093">
                  <c:v>0.94976152623211452</c:v>
                </c:pt>
                <c:pt idx="1094">
                  <c:v>0.96406995230524639</c:v>
                </c:pt>
                <c:pt idx="1095">
                  <c:v>0.97329093799682032</c:v>
                </c:pt>
                <c:pt idx="1096">
                  <c:v>0.97360890302066772</c:v>
                </c:pt>
                <c:pt idx="1097">
                  <c:v>0.97011128775834665</c:v>
                </c:pt>
                <c:pt idx="1098">
                  <c:v>0.97265500794912563</c:v>
                </c:pt>
                <c:pt idx="1099">
                  <c:v>0.95834658187599353</c:v>
                </c:pt>
                <c:pt idx="1100">
                  <c:v>0.95898251192368844</c:v>
                </c:pt>
                <c:pt idx="1101">
                  <c:v>0.95993640699523053</c:v>
                </c:pt>
                <c:pt idx="1102">
                  <c:v>0.95389507154213038</c:v>
                </c:pt>
                <c:pt idx="1103">
                  <c:v>0.95643879173290935</c:v>
                </c:pt>
                <c:pt idx="1104">
                  <c:v>0.95834658187599353</c:v>
                </c:pt>
                <c:pt idx="1105">
                  <c:v>0.9627980922098569</c:v>
                </c:pt>
                <c:pt idx="1106">
                  <c:v>0.95898251192368844</c:v>
                </c:pt>
                <c:pt idx="1107">
                  <c:v>0.95357710651828298</c:v>
                </c:pt>
                <c:pt idx="1108">
                  <c:v>0.95484896661367258</c:v>
                </c:pt>
                <c:pt idx="1109">
                  <c:v>0.97042925278219394</c:v>
                </c:pt>
                <c:pt idx="1110">
                  <c:v>0.97583465818759929</c:v>
                </c:pt>
                <c:pt idx="1111">
                  <c:v>0.98124006359300475</c:v>
                </c:pt>
                <c:pt idx="1112">
                  <c:v>0.97901430842607318</c:v>
                </c:pt>
                <c:pt idx="1113">
                  <c:v>0.97901430842607318</c:v>
                </c:pt>
                <c:pt idx="1114">
                  <c:v>0.97297297297297303</c:v>
                </c:pt>
                <c:pt idx="1115">
                  <c:v>0.95802861685214624</c:v>
                </c:pt>
                <c:pt idx="1116">
                  <c:v>0.95930047694753573</c:v>
                </c:pt>
                <c:pt idx="1117">
                  <c:v>0.95866454689984104</c:v>
                </c:pt>
                <c:pt idx="1118">
                  <c:v>0.95802861685214624</c:v>
                </c:pt>
                <c:pt idx="1119">
                  <c:v>0.95484896661367258</c:v>
                </c:pt>
                <c:pt idx="1120">
                  <c:v>0.96248012718600962</c:v>
                </c:pt>
                <c:pt idx="1121">
                  <c:v>0.96852146263910965</c:v>
                </c:pt>
                <c:pt idx="1122">
                  <c:v>0.95802861685214624</c:v>
                </c:pt>
                <c:pt idx="1123">
                  <c:v>0.95230524642289349</c:v>
                </c:pt>
                <c:pt idx="1124">
                  <c:v>0.94340222575516697</c:v>
                </c:pt>
                <c:pt idx="1125">
                  <c:v>0.9519872813990462</c:v>
                </c:pt>
                <c:pt idx="1126">
                  <c:v>0.95166931637519869</c:v>
                </c:pt>
                <c:pt idx="1127">
                  <c:v>0.95007949125596181</c:v>
                </c:pt>
                <c:pt idx="1128">
                  <c:v>0.94689984101748814</c:v>
                </c:pt>
                <c:pt idx="1129">
                  <c:v>0.93418124006359304</c:v>
                </c:pt>
                <c:pt idx="1130">
                  <c:v>0.92114467408585043</c:v>
                </c:pt>
                <c:pt idx="1131">
                  <c:v>0.92432432432432432</c:v>
                </c:pt>
                <c:pt idx="1132">
                  <c:v>0.92241653418124003</c:v>
                </c:pt>
                <c:pt idx="1133">
                  <c:v>0.92813990461049289</c:v>
                </c:pt>
                <c:pt idx="1134">
                  <c:v>0.93354531001589824</c:v>
                </c:pt>
                <c:pt idx="1135">
                  <c:v>0.93195548489666136</c:v>
                </c:pt>
                <c:pt idx="1136">
                  <c:v>0.93259141494435605</c:v>
                </c:pt>
                <c:pt idx="1137">
                  <c:v>0.93704292527821942</c:v>
                </c:pt>
                <c:pt idx="1138">
                  <c:v>0.93386327503974553</c:v>
                </c:pt>
                <c:pt idx="1139">
                  <c:v>0.95389507154213038</c:v>
                </c:pt>
                <c:pt idx="1140">
                  <c:v>0.95166931637519869</c:v>
                </c:pt>
                <c:pt idx="1141">
                  <c:v>0.9618441971383147</c:v>
                </c:pt>
                <c:pt idx="1142">
                  <c:v>0.95930047694753573</c:v>
                </c:pt>
                <c:pt idx="1143">
                  <c:v>0.95707472178060404</c:v>
                </c:pt>
                <c:pt idx="1144">
                  <c:v>0.95548489666136716</c:v>
                </c:pt>
                <c:pt idx="1145">
                  <c:v>0.94721780604133543</c:v>
                </c:pt>
                <c:pt idx="1146">
                  <c:v>0.95007949125596181</c:v>
                </c:pt>
                <c:pt idx="1147">
                  <c:v>0.94753577106518283</c:v>
                </c:pt>
                <c:pt idx="1148">
                  <c:v>0.95453100158982507</c:v>
                </c:pt>
                <c:pt idx="1149">
                  <c:v>0.95675675675675675</c:v>
                </c:pt>
                <c:pt idx="1150">
                  <c:v>0.97011128775834665</c:v>
                </c:pt>
                <c:pt idx="1151">
                  <c:v>0.97233704292527812</c:v>
                </c:pt>
                <c:pt idx="1152">
                  <c:v>0.97965023847376786</c:v>
                </c:pt>
                <c:pt idx="1153">
                  <c:v>0.975516693163752</c:v>
                </c:pt>
                <c:pt idx="1154">
                  <c:v>0.96979332273449914</c:v>
                </c:pt>
                <c:pt idx="1155">
                  <c:v>0.97360890302066772</c:v>
                </c:pt>
                <c:pt idx="1156">
                  <c:v>0.96438791732909379</c:v>
                </c:pt>
                <c:pt idx="1157">
                  <c:v>0.97201907790143083</c:v>
                </c:pt>
                <c:pt idx="1158">
                  <c:v>0.97329093799682032</c:v>
                </c:pt>
                <c:pt idx="1159">
                  <c:v>0.97933227344992058</c:v>
                </c:pt>
                <c:pt idx="1160">
                  <c:v>0.97806041335453098</c:v>
                </c:pt>
                <c:pt idx="1161">
                  <c:v>0.96852146263910965</c:v>
                </c:pt>
                <c:pt idx="1162">
                  <c:v>0.96534181240063599</c:v>
                </c:pt>
                <c:pt idx="1163">
                  <c:v>0.96724960254372017</c:v>
                </c:pt>
                <c:pt idx="1164">
                  <c:v>0.97233704292527812</c:v>
                </c:pt>
                <c:pt idx="1165">
                  <c:v>0.95612082670906207</c:v>
                </c:pt>
                <c:pt idx="1166">
                  <c:v>0.95580286168521456</c:v>
                </c:pt>
                <c:pt idx="1167">
                  <c:v>0.93004769475357707</c:v>
                </c:pt>
                <c:pt idx="1168">
                  <c:v>0.86073131955484894</c:v>
                </c:pt>
                <c:pt idx="1169">
                  <c:v>0.88553259141494445</c:v>
                </c:pt>
                <c:pt idx="1170">
                  <c:v>0.8906200317965024</c:v>
                </c:pt>
                <c:pt idx="1171">
                  <c:v>0.9036565977742449</c:v>
                </c:pt>
                <c:pt idx="1172">
                  <c:v>0.9033386327503975</c:v>
                </c:pt>
                <c:pt idx="1173">
                  <c:v>0.9027027027027027</c:v>
                </c:pt>
                <c:pt idx="1174">
                  <c:v>0.91255961844197142</c:v>
                </c:pt>
                <c:pt idx="1175">
                  <c:v>0.91669316375198728</c:v>
                </c:pt>
                <c:pt idx="1176">
                  <c:v>0.91224165341812402</c:v>
                </c:pt>
                <c:pt idx="1177">
                  <c:v>0.91732909379968197</c:v>
                </c:pt>
                <c:pt idx="1178">
                  <c:v>0.93449920508744044</c:v>
                </c:pt>
                <c:pt idx="1179">
                  <c:v>0.9262321144674085</c:v>
                </c:pt>
                <c:pt idx="1180">
                  <c:v>0.9262321144674085</c:v>
                </c:pt>
                <c:pt idx="1181">
                  <c:v>0.94340222575516697</c:v>
                </c:pt>
                <c:pt idx="1182">
                  <c:v>0.94054054054054059</c:v>
                </c:pt>
                <c:pt idx="1183">
                  <c:v>0.92972972972972967</c:v>
                </c:pt>
                <c:pt idx="1184">
                  <c:v>0.92178060413354534</c:v>
                </c:pt>
                <c:pt idx="1185">
                  <c:v>0.92019077901430846</c:v>
                </c:pt>
                <c:pt idx="1186">
                  <c:v>0.92146263910969795</c:v>
                </c:pt>
                <c:pt idx="1187">
                  <c:v>0.89475357710651826</c:v>
                </c:pt>
                <c:pt idx="1188">
                  <c:v>0.92178060413354534</c:v>
                </c:pt>
                <c:pt idx="1189">
                  <c:v>0.92432432432432432</c:v>
                </c:pt>
                <c:pt idx="1190">
                  <c:v>0.93449920508744044</c:v>
                </c:pt>
                <c:pt idx="1191">
                  <c:v>0.95516693163751987</c:v>
                </c:pt>
                <c:pt idx="1192">
                  <c:v>0.93831478537360891</c:v>
                </c:pt>
                <c:pt idx="1193">
                  <c:v>0.90969793322734505</c:v>
                </c:pt>
                <c:pt idx="1194">
                  <c:v>0.92559618441971381</c:v>
                </c:pt>
                <c:pt idx="1195">
                  <c:v>0.91383147853736091</c:v>
                </c:pt>
                <c:pt idx="1196">
                  <c:v>0.9017488076311605</c:v>
                </c:pt>
                <c:pt idx="1197">
                  <c:v>0.8890302066772654</c:v>
                </c:pt>
                <c:pt idx="1198">
                  <c:v>0.85437201907790139</c:v>
                </c:pt>
                <c:pt idx="1199">
                  <c:v>0.85055643879173282</c:v>
                </c:pt>
                <c:pt idx="1200">
                  <c:v>0.83243243243243237</c:v>
                </c:pt>
                <c:pt idx="1201">
                  <c:v>0.81526232114467412</c:v>
                </c:pt>
                <c:pt idx="1202">
                  <c:v>0.83434022257551677</c:v>
                </c:pt>
                <c:pt idx="1203">
                  <c:v>0.81176470588235294</c:v>
                </c:pt>
                <c:pt idx="1204">
                  <c:v>0.83529411764705874</c:v>
                </c:pt>
                <c:pt idx="1205">
                  <c:v>0.85437201907790139</c:v>
                </c:pt>
                <c:pt idx="1206">
                  <c:v>0.85119236883942773</c:v>
                </c:pt>
                <c:pt idx="1207">
                  <c:v>0.85596184419713839</c:v>
                </c:pt>
                <c:pt idx="1208">
                  <c:v>0.85214626391096981</c:v>
                </c:pt>
                <c:pt idx="1209">
                  <c:v>0.85055643879173282</c:v>
                </c:pt>
                <c:pt idx="1210">
                  <c:v>0.84928457869634333</c:v>
                </c:pt>
                <c:pt idx="1211">
                  <c:v>0.86041335453100154</c:v>
                </c:pt>
                <c:pt idx="1212">
                  <c:v>0.85659777424483308</c:v>
                </c:pt>
                <c:pt idx="1213">
                  <c:v>0.87217806041335444</c:v>
                </c:pt>
                <c:pt idx="1214">
                  <c:v>0.86804451510333858</c:v>
                </c:pt>
                <c:pt idx="1215">
                  <c:v>0.87090620031796495</c:v>
                </c:pt>
                <c:pt idx="1216">
                  <c:v>0.87058823529411766</c:v>
                </c:pt>
                <c:pt idx="1217">
                  <c:v>0.86677265500794909</c:v>
                </c:pt>
                <c:pt idx="1218">
                  <c:v>0.88108108108108107</c:v>
                </c:pt>
                <c:pt idx="1219">
                  <c:v>0.87472178060413353</c:v>
                </c:pt>
                <c:pt idx="1220">
                  <c:v>0.87535771065182832</c:v>
                </c:pt>
                <c:pt idx="1221">
                  <c:v>0.88807631160572342</c:v>
                </c:pt>
                <c:pt idx="1222">
                  <c:v>0.89125596184419709</c:v>
                </c:pt>
                <c:pt idx="1223">
                  <c:v>0.88108108108108107</c:v>
                </c:pt>
                <c:pt idx="1224">
                  <c:v>0.88712241653418122</c:v>
                </c:pt>
                <c:pt idx="1225">
                  <c:v>0.88616852146263903</c:v>
                </c:pt>
                <c:pt idx="1226">
                  <c:v>0.8791732909379969</c:v>
                </c:pt>
                <c:pt idx="1227">
                  <c:v>0.88712241653418122</c:v>
                </c:pt>
                <c:pt idx="1228">
                  <c:v>0.89348171701112877</c:v>
                </c:pt>
                <c:pt idx="1229">
                  <c:v>0.89952305246422903</c:v>
                </c:pt>
                <c:pt idx="1230">
                  <c:v>0.90683624801271856</c:v>
                </c:pt>
                <c:pt idx="1231">
                  <c:v>0.90556438791732907</c:v>
                </c:pt>
                <c:pt idx="1232">
                  <c:v>0.90397456279809218</c:v>
                </c:pt>
                <c:pt idx="1233">
                  <c:v>0.91033386327503973</c:v>
                </c:pt>
                <c:pt idx="1234">
                  <c:v>0.91033386327503973</c:v>
                </c:pt>
                <c:pt idx="1235">
                  <c:v>0.90937996820349754</c:v>
                </c:pt>
                <c:pt idx="1236">
                  <c:v>0.90937996820349754</c:v>
                </c:pt>
                <c:pt idx="1237">
                  <c:v>0.90015898251192372</c:v>
                </c:pt>
                <c:pt idx="1238">
                  <c:v>0.89411764705882346</c:v>
                </c:pt>
                <c:pt idx="1239">
                  <c:v>0.90079491255961852</c:v>
                </c:pt>
                <c:pt idx="1240">
                  <c:v>0.90683624801271856</c:v>
                </c:pt>
                <c:pt idx="1241">
                  <c:v>0.90588235294117658</c:v>
                </c:pt>
                <c:pt idx="1242">
                  <c:v>0.9023847376788553</c:v>
                </c:pt>
                <c:pt idx="1243">
                  <c:v>0.88012718600953888</c:v>
                </c:pt>
                <c:pt idx="1244">
                  <c:v>0.88394276629570745</c:v>
                </c:pt>
                <c:pt idx="1245">
                  <c:v>0.8909379968203498</c:v>
                </c:pt>
                <c:pt idx="1246">
                  <c:v>0.88775834658187591</c:v>
                </c:pt>
                <c:pt idx="1247">
                  <c:v>0.8906200317965024</c:v>
                </c:pt>
                <c:pt idx="1248">
                  <c:v>0.8909379968203498</c:v>
                </c:pt>
                <c:pt idx="1249">
                  <c:v>0.91065182829888713</c:v>
                </c:pt>
                <c:pt idx="1250">
                  <c:v>0.9154213036565978</c:v>
                </c:pt>
                <c:pt idx="1251">
                  <c:v>0.91701112877583457</c:v>
                </c:pt>
                <c:pt idx="1252">
                  <c:v>0.9151033386327504</c:v>
                </c:pt>
                <c:pt idx="1253">
                  <c:v>0.91955484896661366</c:v>
                </c:pt>
                <c:pt idx="1254">
                  <c:v>0.92368839427662952</c:v>
                </c:pt>
                <c:pt idx="1255">
                  <c:v>0.92941176470588238</c:v>
                </c:pt>
                <c:pt idx="1256">
                  <c:v>0.92464228934817172</c:v>
                </c:pt>
                <c:pt idx="1257">
                  <c:v>0.9151033386327504</c:v>
                </c:pt>
                <c:pt idx="1258">
                  <c:v>0.91923688394276626</c:v>
                </c:pt>
                <c:pt idx="1259">
                  <c:v>0.90524642289348167</c:v>
                </c:pt>
                <c:pt idx="1260">
                  <c:v>0.914785373608903</c:v>
                </c:pt>
                <c:pt idx="1261">
                  <c:v>0.91605723370429248</c:v>
                </c:pt>
                <c:pt idx="1262">
                  <c:v>0.92050874403815586</c:v>
                </c:pt>
                <c:pt idx="1263">
                  <c:v>0.93068362480127187</c:v>
                </c:pt>
                <c:pt idx="1264">
                  <c:v>0.92972972972972967</c:v>
                </c:pt>
                <c:pt idx="1265">
                  <c:v>0.93163751987281407</c:v>
                </c:pt>
                <c:pt idx="1266">
                  <c:v>0.94054054054054059</c:v>
                </c:pt>
                <c:pt idx="1267">
                  <c:v>0.93386327503974553</c:v>
                </c:pt>
                <c:pt idx="1268">
                  <c:v>0.93990461049284579</c:v>
                </c:pt>
                <c:pt idx="1269">
                  <c:v>0.96248012718600962</c:v>
                </c:pt>
                <c:pt idx="1270">
                  <c:v>0.98664546899841021</c:v>
                </c:pt>
                <c:pt idx="1271">
                  <c:v>1.0133545310015899</c:v>
                </c:pt>
                <c:pt idx="1272">
                  <c:v>1.1030206677265499</c:v>
                </c:pt>
                <c:pt idx="1273">
                  <c:v>1.0817170111287759</c:v>
                </c:pt>
                <c:pt idx="1274">
                  <c:v>1.0817170111287759</c:v>
                </c:pt>
                <c:pt idx="1275">
                  <c:v>1.0998410174880759</c:v>
                </c:pt>
                <c:pt idx="1276">
                  <c:v>1.072496025437202</c:v>
                </c:pt>
                <c:pt idx="1277">
                  <c:v>1.0861685214626391</c:v>
                </c:pt>
                <c:pt idx="1278">
                  <c:v>1.074721780604134</c:v>
                </c:pt>
                <c:pt idx="1279">
                  <c:v>1.065182829888712</c:v>
                </c:pt>
                <c:pt idx="1280">
                  <c:v>1.01939586645469</c:v>
                </c:pt>
                <c:pt idx="1281">
                  <c:v>1.02670906200318</c:v>
                </c:pt>
                <c:pt idx="1282">
                  <c:v>1.0591414944356119</c:v>
                </c:pt>
                <c:pt idx="1283">
                  <c:v>1.0585055643879171</c:v>
                </c:pt>
                <c:pt idx="1284">
                  <c:v>1.0600953895071541</c:v>
                </c:pt>
                <c:pt idx="1285">
                  <c:v>1.0591414944356119</c:v>
                </c:pt>
                <c:pt idx="1286">
                  <c:v>1.0174880763116061</c:v>
                </c:pt>
                <c:pt idx="1287">
                  <c:v>1.020985691573927</c:v>
                </c:pt>
                <c:pt idx="1288">
                  <c:v>1.0273449920508739</c:v>
                </c:pt>
                <c:pt idx="1289">
                  <c:v>1.046422893481717</c:v>
                </c:pt>
                <c:pt idx="1290">
                  <c:v>1.0419713831478541</c:v>
                </c:pt>
                <c:pt idx="1291">
                  <c:v>1.047694753577106</c:v>
                </c:pt>
                <c:pt idx="1292">
                  <c:v>1.0581875993640699</c:v>
                </c:pt>
                <c:pt idx="1293">
                  <c:v>1.0680445151033391</c:v>
                </c:pt>
                <c:pt idx="1294">
                  <c:v>1.0607313195548489</c:v>
                </c:pt>
                <c:pt idx="1295">
                  <c:v>1.0613672496025439</c:v>
                </c:pt>
                <c:pt idx="1296">
                  <c:v>1.0518282988871219</c:v>
                </c:pt>
                <c:pt idx="1297">
                  <c:v>1.0597774244833069</c:v>
                </c:pt>
                <c:pt idx="1298">
                  <c:v>1.051510333863275</c:v>
                </c:pt>
                <c:pt idx="1299">
                  <c:v>1.048330683624801</c:v>
                </c:pt>
                <c:pt idx="1300">
                  <c:v>1.04483306836248</c:v>
                </c:pt>
                <c:pt idx="1301">
                  <c:v>1.0629570747217809</c:v>
                </c:pt>
                <c:pt idx="1302">
                  <c:v>1.0868044515103339</c:v>
                </c:pt>
                <c:pt idx="1303">
                  <c:v>1.0852146263910969</c:v>
                </c:pt>
                <c:pt idx="1304">
                  <c:v>1.0655007949125599</c:v>
                </c:pt>
                <c:pt idx="1305">
                  <c:v>1.053100158982512</c:v>
                </c:pt>
                <c:pt idx="1306">
                  <c:v>1.0607313195548489</c:v>
                </c:pt>
                <c:pt idx="1307">
                  <c:v>1.0639109697933229</c:v>
                </c:pt>
                <c:pt idx="1308">
                  <c:v>1.0680445151033391</c:v>
                </c:pt>
                <c:pt idx="1309">
                  <c:v>1.0565977742448329</c:v>
                </c:pt>
                <c:pt idx="1310">
                  <c:v>1.0626391096979331</c:v>
                </c:pt>
                <c:pt idx="1311">
                  <c:v>1.0887122416534181</c:v>
                </c:pt>
                <c:pt idx="1312">
                  <c:v>1.0794912559618439</c:v>
                </c:pt>
                <c:pt idx="1313">
                  <c:v>1.082352941176471</c:v>
                </c:pt>
                <c:pt idx="1314">
                  <c:v>1.0794912559618439</c:v>
                </c:pt>
                <c:pt idx="1315">
                  <c:v>1.0769475357710649</c:v>
                </c:pt>
                <c:pt idx="1316">
                  <c:v>1.067090620031796</c:v>
                </c:pt>
                <c:pt idx="1317">
                  <c:v>1.049602543720191</c:v>
                </c:pt>
                <c:pt idx="1318">
                  <c:v>1.0607313195548489</c:v>
                </c:pt>
                <c:pt idx="1319">
                  <c:v>1.0445151033386331</c:v>
                </c:pt>
                <c:pt idx="1320">
                  <c:v>1.048012718600954</c:v>
                </c:pt>
                <c:pt idx="1321">
                  <c:v>1.0534181240063589</c:v>
                </c:pt>
                <c:pt idx="1322">
                  <c:v>1.0623211446740859</c:v>
                </c:pt>
                <c:pt idx="1323">
                  <c:v>1.0705882352941181</c:v>
                </c:pt>
                <c:pt idx="1324">
                  <c:v>1.0639109697933229</c:v>
                </c:pt>
                <c:pt idx="1325">
                  <c:v>1.053736089030207</c:v>
                </c:pt>
                <c:pt idx="1326">
                  <c:v>1.0829888712241651</c:v>
                </c:pt>
                <c:pt idx="1327">
                  <c:v>1.0689984101748811</c:v>
                </c:pt>
                <c:pt idx="1328">
                  <c:v>1.056279809220986</c:v>
                </c:pt>
                <c:pt idx="1329">
                  <c:v>1.0572337042925279</c:v>
                </c:pt>
                <c:pt idx="1330">
                  <c:v>1.040063593004769</c:v>
                </c:pt>
                <c:pt idx="1331">
                  <c:v>1.0435612082670911</c:v>
                </c:pt>
                <c:pt idx="1332">
                  <c:v>1.049920508744038</c:v>
                </c:pt>
                <c:pt idx="1333">
                  <c:v>1.047694753577106</c:v>
                </c:pt>
                <c:pt idx="1334">
                  <c:v>1.043243243243243</c:v>
                </c:pt>
                <c:pt idx="1335">
                  <c:v>1.0610492845786961</c:v>
                </c:pt>
                <c:pt idx="1336">
                  <c:v>1.094435612082671</c:v>
                </c:pt>
                <c:pt idx="1337">
                  <c:v>1.092845786963434</c:v>
                </c:pt>
                <c:pt idx="1338">
                  <c:v>1.0887122416534181</c:v>
                </c:pt>
                <c:pt idx="1339">
                  <c:v>1.089030206677265</c:v>
                </c:pt>
                <c:pt idx="1340">
                  <c:v>1.091255961844197</c:v>
                </c:pt>
                <c:pt idx="1341">
                  <c:v>1.083942766295708</c:v>
                </c:pt>
                <c:pt idx="1342">
                  <c:v>1.084896661367249</c:v>
                </c:pt>
                <c:pt idx="1343">
                  <c:v>1.091573926868044</c:v>
                </c:pt>
                <c:pt idx="1344">
                  <c:v>1.0874403815580289</c:v>
                </c:pt>
                <c:pt idx="1345">
                  <c:v>1.0836248012718599</c:v>
                </c:pt>
                <c:pt idx="1346">
                  <c:v>1.0664546899841021</c:v>
                </c:pt>
                <c:pt idx="1347">
                  <c:v>1.0639109697933229</c:v>
                </c:pt>
                <c:pt idx="1348">
                  <c:v>1.0639109697933229</c:v>
                </c:pt>
                <c:pt idx="1349">
                  <c:v>1.075675675675676</c:v>
                </c:pt>
                <c:pt idx="1350">
                  <c:v>1.0585055643879171</c:v>
                </c:pt>
                <c:pt idx="1351">
                  <c:v>1.054689984101749</c:v>
                </c:pt>
                <c:pt idx="1352">
                  <c:v>1.066772655007949</c:v>
                </c:pt>
                <c:pt idx="1353">
                  <c:v>1.074721780604134</c:v>
                </c:pt>
                <c:pt idx="1354">
                  <c:v>1.0868044515103339</c:v>
                </c:pt>
                <c:pt idx="1355">
                  <c:v>1.0836248012718599</c:v>
                </c:pt>
                <c:pt idx="1356">
                  <c:v>1.102702702702703</c:v>
                </c:pt>
                <c:pt idx="1357">
                  <c:v>1.102066772655008</c:v>
                </c:pt>
                <c:pt idx="1358">
                  <c:v>1.1014308426073129</c:v>
                </c:pt>
                <c:pt idx="1359">
                  <c:v>1.096025437201908</c:v>
                </c:pt>
                <c:pt idx="1360">
                  <c:v>1.077265500794913</c:v>
                </c:pt>
                <c:pt idx="1361">
                  <c:v>1.0903020667726551</c:v>
                </c:pt>
                <c:pt idx="1362">
                  <c:v>1.090620031796502</c:v>
                </c:pt>
                <c:pt idx="1363">
                  <c:v>1.092209856915739</c:v>
                </c:pt>
                <c:pt idx="1364">
                  <c:v>1.100158982511924</c:v>
                </c:pt>
                <c:pt idx="1365">
                  <c:v>1.101748807631161</c:v>
                </c:pt>
                <c:pt idx="1366">
                  <c:v>1.1195548489666141</c:v>
                </c:pt>
                <c:pt idx="1367">
                  <c:v>1.1106518282988871</c:v>
                </c:pt>
                <c:pt idx="1368">
                  <c:v>1.102702702702703</c:v>
                </c:pt>
                <c:pt idx="1369">
                  <c:v>1.1119236883942769</c:v>
                </c:pt>
                <c:pt idx="1370">
                  <c:v>1.1310015898251189</c:v>
                </c:pt>
                <c:pt idx="1371">
                  <c:v>1.10429252782194</c:v>
                </c:pt>
                <c:pt idx="1372">
                  <c:v>1.1310015898251189</c:v>
                </c:pt>
                <c:pt idx="1373">
                  <c:v>1.127186009538951</c:v>
                </c:pt>
                <c:pt idx="1374">
                  <c:v>1.124960254372019</c:v>
                </c:pt>
                <c:pt idx="1375">
                  <c:v>1.126550079491256</c:v>
                </c:pt>
                <c:pt idx="1376">
                  <c:v>1.1163751987281401</c:v>
                </c:pt>
                <c:pt idx="1377">
                  <c:v>1.112559618441971</c:v>
                </c:pt>
                <c:pt idx="1378">
                  <c:v>1.103338632750398</c:v>
                </c:pt>
                <c:pt idx="1379">
                  <c:v>1.098887122416534</c:v>
                </c:pt>
                <c:pt idx="1380">
                  <c:v>1.0903020667726551</c:v>
                </c:pt>
                <c:pt idx="1381">
                  <c:v>1.100476947535771</c:v>
                </c:pt>
                <c:pt idx="1382">
                  <c:v>1.1014308426073129</c:v>
                </c:pt>
                <c:pt idx="1383">
                  <c:v>1.1071542130365659</c:v>
                </c:pt>
                <c:pt idx="1384">
                  <c:v>1.124642289348172</c:v>
                </c:pt>
                <c:pt idx="1385">
                  <c:v>1.1144674085850561</c:v>
                </c:pt>
                <c:pt idx="1386">
                  <c:v>1.1170111287758351</c:v>
                </c:pt>
                <c:pt idx="1387">
                  <c:v>1.1014308426073129</c:v>
                </c:pt>
                <c:pt idx="1388">
                  <c:v>1.1100158982511921</c:v>
                </c:pt>
                <c:pt idx="1389">
                  <c:v>1.1081081081081079</c:v>
                </c:pt>
                <c:pt idx="1390">
                  <c:v>1.115739268680445</c:v>
                </c:pt>
                <c:pt idx="1391">
                  <c:v>1.118918918918919</c:v>
                </c:pt>
                <c:pt idx="1392">
                  <c:v>1.116693163751987</c:v>
                </c:pt>
                <c:pt idx="1393">
                  <c:v>1.132909379968204</c:v>
                </c:pt>
                <c:pt idx="1394">
                  <c:v>1.1554848966613669</c:v>
                </c:pt>
                <c:pt idx="1395">
                  <c:v>1.154848966613673</c:v>
                </c:pt>
                <c:pt idx="1396">
                  <c:v>1.16724960254372</c:v>
                </c:pt>
                <c:pt idx="1397">
                  <c:v>1.1847376788553261</c:v>
                </c:pt>
                <c:pt idx="1398">
                  <c:v>1.2092209856915741</c:v>
                </c:pt>
                <c:pt idx="1399">
                  <c:v>1.2025437201907789</c:v>
                </c:pt>
                <c:pt idx="1400">
                  <c:v>1.197138314785374</c:v>
                </c:pt>
                <c:pt idx="1401">
                  <c:v>1.239745627980922</c:v>
                </c:pt>
                <c:pt idx="1402">
                  <c:v>1.2279809220985689</c:v>
                </c:pt>
                <c:pt idx="1403">
                  <c:v>1.208903020667726</c:v>
                </c:pt>
                <c:pt idx="1404">
                  <c:v>1.2098569157392689</c:v>
                </c:pt>
                <c:pt idx="1405">
                  <c:v>1.220031796502385</c:v>
                </c:pt>
                <c:pt idx="1406">
                  <c:v>1.2073131955484899</c:v>
                </c:pt>
                <c:pt idx="1407">
                  <c:v>1.2082670906200319</c:v>
                </c:pt>
                <c:pt idx="1408">
                  <c:v>1.220985691573927</c:v>
                </c:pt>
                <c:pt idx="1409">
                  <c:v>1.218759936406995</c:v>
                </c:pt>
                <c:pt idx="1410">
                  <c:v>1.2368839427662961</c:v>
                </c:pt>
                <c:pt idx="1411">
                  <c:v>1.2082670906200319</c:v>
                </c:pt>
                <c:pt idx="1412">
                  <c:v>1.2101748807631161</c:v>
                </c:pt>
                <c:pt idx="1413">
                  <c:v>1.1863275039745631</c:v>
                </c:pt>
                <c:pt idx="1414">
                  <c:v>1.177742448330684</c:v>
                </c:pt>
                <c:pt idx="1415">
                  <c:v>1.1863275039745631</c:v>
                </c:pt>
                <c:pt idx="1416">
                  <c:v>1.1930047694753581</c:v>
                </c:pt>
                <c:pt idx="1417">
                  <c:v>1.196820349761526</c:v>
                </c:pt>
                <c:pt idx="1418">
                  <c:v>1.196820349761526</c:v>
                </c:pt>
                <c:pt idx="1419">
                  <c:v>1.219077901430843</c:v>
                </c:pt>
                <c:pt idx="1420">
                  <c:v>1.2321144674085851</c:v>
                </c:pt>
                <c:pt idx="1421">
                  <c:v>1.2524642289348169</c:v>
                </c:pt>
                <c:pt idx="1422">
                  <c:v>1.275675675675676</c:v>
                </c:pt>
                <c:pt idx="1423">
                  <c:v>1.274085850556439</c:v>
                </c:pt>
                <c:pt idx="1424">
                  <c:v>1.2712241653418119</c:v>
                </c:pt>
                <c:pt idx="1425">
                  <c:v>1.2314785373608901</c:v>
                </c:pt>
                <c:pt idx="1426">
                  <c:v>1.2356120826709061</c:v>
                </c:pt>
                <c:pt idx="1427">
                  <c:v>1.2044515103338631</c:v>
                </c:pt>
                <c:pt idx="1428">
                  <c:v>1.221939586645469</c:v>
                </c:pt>
                <c:pt idx="1429">
                  <c:v>1.190143084260731</c:v>
                </c:pt>
                <c:pt idx="1430">
                  <c:v>1.199682034976153</c:v>
                </c:pt>
                <c:pt idx="1431">
                  <c:v>1.178696343402226</c:v>
                </c:pt>
                <c:pt idx="1432">
                  <c:v>1.2095389507154211</c:v>
                </c:pt>
                <c:pt idx="1433">
                  <c:v>1.1758346581875989</c:v>
                </c:pt>
                <c:pt idx="1434">
                  <c:v>1.169475357710652</c:v>
                </c:pt>
                <c:pt idx="1435">
                  <c:v>1.1322734499205089</c:v>
                </c:pt>
                <c:pt idx="1436">
                  <c:v>1.1144674085850561</c:v>
                </c:pt>
                <c:pt idx="1437">
                  <c:v>1.120190779014308</c:v>
                </c:pt>
                <c:pt idx="1438">
                  <c:v>1.14912559618442</c:v>
                </c:pt>
                <c:pt idx="1439">
                  <c:v>1.150079491255962</c:v>
                </c:pt>
                <c:pt idx="1440">
                  <c:v>1.131319554848967</c:v>
                </c:pt>
                <c:pt idx="1441">
                  <c:v>1.1389507154213041</c:v>
                </c:pt>
                <c:pt idx="1442">
                  <c:v>1.137042925278219</c:v>
                </c:pt>
                <c:pt idx="1443">
                  <c:v>1.14181240063593</c:v>
                </c:pt>
                <c:pt idx="1444">
                  <c:v>1.1116057233704291</c:v>
                </c:pt>
                <c:pt idx="1445">
                  <c:v>1.120190779014308</c:v>
                </c:pt>
                <c:pt idx="1446">
                  <c:v>1.114149443561208</c:v>
                </c:pt>
                <c:pt idx="1447">
                  <c:v>1.0982511923688389</c:v>
                </c:pt>
                <c:pt idx="1448">
                  <c:v>1.097615262321145</c:v>
                </c:pt>
                <c:pt idx="1449">
                  <c:v>1.117329093799682</c:v>
                </c:pt>
                <c:pt idx="1450">
                  <c:v>1.1195548489666141</c:v>
                </c:pt>
                <c:pt idx="1451">
                  <c:v>1.1322734499205089</c:v>
                </c:pt>
                <c:pt idx="1452">
                  <c:v>1.121462639109698</c:v>
                </c:pt>
                <c:pt idx="1453">
                  <c:v>1.1341812400635931</c:v>
                </c:pt>
                <c:pt idx="1454">
                  <c:v>1.144992050874404</c:v>
                </c:pt>
                <c:pt idx="1455">
                  <c:v>1.1376788553259141</c:v>
                </c:pt>
                <c:pt idx="1456">
                  <c:v>1.126232114467409</c:v>
                </c:pt>
                <c:pt idx="1457">
                  <c:v>1.131319554848967</c:v>
                </c:pt>
                <c:pt idx="1458">
                  <c:v>1.1147853736089031</c:v>
                </c:pt>
                <c:pt idx="1459">
                  <c:v>1.102702702702703</c:v>
                </c:pt>
                <c:pt idx="1460">
                  <c:v>1.09697933227345</c:v>
                </c:pt>
                <c:pt idx="1461">
                  <c:v>1.098887122416534</c:v>
                </c:pt>
                <c:pt idx="1462">
                  <c:v>1.0871224165341811</c:v>
                </c:pt>
                <c:pt idx="1463">
                  <c:v>1.0918918918918921</c:v>
                </c:pt>
                <c:pt idx="1464">
                  <c:v>1.1128775834658191</c:v>
                </c:pt>
                <c:pt idx="1465">
                  <c:v>1.1103338632750399</c:v>
                </c:pt>
                <c:pt idx="1466">
                  <c:v>1.1122416534181241</c:v>
                </c:pt>
                <c:pt idx="1467">
                  <c:v>1.106836248012719</c:v>
                </c:pt>
                <c:pt idx="1468">
                  <c:v>1.117329093799682</c:v>
                </c:pt>
                <c:pt idx="1469">
                  <c:v>1.099523052464229</c:v>
                </c:pt>
                <c:pt idx="1470">
                  <c:v>1.102066772655008</c:v>
                </c:pt>
                <c:pt idx="1471">
                  <c:v>1.1023847376788549</c:v>
                </c:pt>
                <c:pt idx="1472">
                  <c:v>1.1170111287758351</c:v>
                </c:pt>
                <c:pt idx="1473">
                  <c:v>1.1071542130365659</c:v>
                </c:pt>
                <c:pt idx="1474">
                  <c:v>1.0950715421303661</c:v>
                </c:pt>
                <c:pt idx="1475">
                  <c:v>1.080763116057234</c:v>
                </c:pt>
                <c:pt idx="1476">
                  <c:v>1.080763116057234</c:v>
                </c:pt>
                <c:pt idx="1477">
                  <c:v>1.0903020667726551</c:v>
                </c:pt>
                <c:pt idx="1478">
                  <c:v>1.094435612082671</c:v>
                </c:pt>
                <c:pt idx="1479">
                  <c:v>1.0833068362480129</c:v>
                </c:pt>
                <c:pt idx="1480">
                  <c:v>1.1122416534181241</c:v>
                </c:pt>
                <c:pt idx="1481">
                  <c:v>1.12241653418124</c:v>
                </c:pt>
                <c:pt idx="1482">
                  <c:v>1.121780604133545</c:v>
                </c:pt>
                <c:pt idx="1483">
                  <c:v>1.114149443561208</c:v>
                </c:pt>
                <c:pt idx="1484">
                  <c:v>1.1179650238473771</c:v>
                </c:pt>
                <c:pt idx="1485">
                  <c:v>1.1049284578696339</c:v>
                </c:pt>
                <c:pt idx="1486">
                  <c:v>1.109379968203497</c:v>
                </c:pt>
                <c:pt idx="1487">
                  <c:v>1.155802861685215</c:v>
                </c:pt>
                <c:pt idx="1488">
                  <c:v>1.15993640699523</c:v>
                </c:pt>
                <c:pt idx="1489">
                  <c:v>1.163116057233704</c:v>
                </c:pt>
                <c:pt idx="1490">
                  <c:v>1.1608903020667729</c:v>
                </c:pt>
                <c:pt idx="1491">
                  <c:v>1.1570747217806041</c:v>
                </c:pt>
                <c:pt idx="1492">
                  <c:v>1.157392686804452</c:v>
                </c:pt>
                <c:pt idx="1493">
                  <c:v>1.1488076311605719</c:v>
                </c:pt>
                <c:pt idx="1494">
                  <c:v>1.139586645468998</c:v>
                </c:pt>
                <c:pt idx="1495">
                  <c:v>1.144992050874404</c:v>
                </c:pt>
                <c:pt idx="1496">
                  <c:v>1.1424483306836251</c:v>
                </c:pt>
                <c:pt idx="1497">
                  <c:v>1.1357710651828301</c:v>
                </c:pt>
                <c:pt idx="1498">
                  <c:v>1.1389507154213041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2C-4BE7-9577-D2617E8BF29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净值(0.85,1.05,fut)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Sheet2!$C$2:$C$1501</c:f>
              <c:numCache>
                <c:formatCode>General</c:formatCode>
                <c:ptCount val="1500"/>
                <c:pt idx="0">
                  <c:v>1</c:v>
                </c:pt>
                <c:pt idx="1">
                  <c:v>0.99990947431897537</c:v>
                </c:pt>
                <c:pt idx="2">
                  <c:v>0.98223669845716044</c:v>
                </c:pt>
                <c:pt idx="3">
                  <c:v>1.0008344131494109</c:v>
                </c:pt>
                <c:pt idx="4">
                  <c:v>1.0101931020222481</c:v>
                </c:pt>
                <c:pt idx="5">
                  <c:v>1.002964953978225</c:v>
                </c:pt>
                <c:pt idx="6">
                  <c:v>1.001624570711767</c:v>
                </c:pt>
                <c:pt idx="7">
                  <c:v>1.024380125419101</c:v>
                </c:pt>
                <c:pt idx="8">
                  <c:v>1.011216503896996</c:v>
                </c:pt>
                <c:pt idx="9">
                  <c:v>1.015123858361906</c:v>
                </c:pt>
                <c:pt idx="10">
                  <c:v>1.010841707032222</c:v>
                </c:pt>
                <c:pt idx="11">
                  <c:v>1.013353508262901</c:v>
                </c:pt>
                <c:pt idx="12">
                  <c:v>0.99981486256620089</c:v>
                </c:pt>
                <c:pt idx="13">
                  <c:v>0.99743744614117336</c:v>
                </c:pt>
                <c:pt idx="14">
                  <c:v>0.98876313787402648</c:v>
                </c:pt>
                <c:pt idx="15">
                  <c:v>0.98549273265421589</c:v>
                </c:pt>
                <c:pt idx="16">
                  <c:v>0.9995742721393811</c:v>
                </c:pt>
                <c:pt idx="17">
                  <c:v>1.002608834179898</c:v>
                </c:pt>
                <c:pt idx="18">
                  <c:v>0.99504834776511875</c:v>
                </c:pt>
                <c:pt idx="19">
                  <c:v>1.000294286391862</c:v>
                </c:pt>
                <c:pt idx="20">
                  <c:v>0.98618847714530555</c:v>
                </c:pt>
                <c:pt idx="21">
                  <c:v>0.96911759468773562</c:v>
                </c:pt>
                <c:pt idx="22">
                  <c:v>1.0023931785938449</c:v>
                </c:pt>
                <c:pt idx="23">
                  <c:v>1.001911958174166</c:v>
                </c:pt>
                <c:pt idx="24">
                  <c:v>1.0086944613209079</c:v>
                </c:pt>
                <c:pt idx="25">
                  <c:v>1.0203216956845469</c:v>
                </c:pt>
                <c:pt idx="26">
                  <c:v>1.024889667112761</c:v>
                </c:pt>
                <c:pt idx="27">
                  <c:v>1.021513145832091</c:v>
                </c:pt>
                <c:pt idx="28">
                  <c:v>1.023499110921871</c:v>
                </c:pt>
                <c:pt idx="29">
                  <c:v>1.00906653933503</c:v>
                </c:pt>
                <c:pt idx="30">
                  <c:v>0.99867227094821132</c:v>
                </c:pt>
                <c:pt idx="31">
                  <c:v>1.0272680994492811</c:v>
                </c:pt>
                <c:pt idx="32">
                  <c:v>1.011761482856643</c:v>
                </c:pt>
                <c:pt idx="33">
                  <c:v>1.007444415644885</c:v>
                </c:pt>
                <c:pt idx="34">
                  <c:v>1.0296200574196399</c:v>
                </c:pt>
                <c:pt idx="35">
                  <c:v>1.011154415998079</c:v>
                </c:pt>
                <c:pt idx="36">
                  <c:v>1.037477893547228</c:v>
                </c:pt>
                <c:pt idx="37">
                  <c:v>1.020804221230627</c:v>
                </c:pt>
                <c:pt idx="38">
                  <c:v>1.017525903299153</c:v>
                </c:pt>
                <c:pt idx="39">
                  <c:v>1.019983059010019</c:v>
                </c:pt>
                <c:pt idx="40">
                  <c:v>1.0322803417484829</c:v>
                </c:pt>
                <c:pt idx="41">
                  <c:v>1.018426315813451</c:v>
                </c:pt>
                <c:pt idx="42">
                  <c:v>1.011896270005781</c:v>
                </c:pt>
                <c:pt idx="43">
                  <c:v>1.011690354042146</c:v>
                </c:pt>
                <c:pt idx="44">
                  <c:v>1.0081283628175921</c:v>
                </c:pt>
                <c:pt idx="45">
                  <c:v>1.0136347459141819</c:v>
                </c:pt>
                <c:pt idx="46">
                  <c:v>1.0127590224570091</c:v>
                </c:pt>
                <c:pt idx="47">
                  <c:v>1.031996039094849</c:v>
                </c:pt>
                <c:pt idx="48">
                  <c:v>1.0235514733561739</c:v>
                </c:pt>
                <c:pt idx="49">
                  <c:v>1.018822443848445</c:v>
                </c:pt>
                <c:pt idx="50">
                  <c:v>1.0231406095502129</c:v>
                </c:pt>
                <c:pt idx="51">
                  <c:v>1.02369021920715</c:v>
                </c:pt>
                <c:pt idx="52">
                  <c:v>1.024436100235901</c:v>
                </c:pt>
                <c:pt idx="53">
                  <c:v>1.0426228859916269</c:v>
                </c:pt>
                <c:pt idx="54">
                  <c:v>1.030311608041691</c:v>
                </c:pt>
                <c:pt idx="55">
                  <c:v>1.0298187448274121</c:v>
                </c:pt>
                <c:pt idx="56">
                  <c:v>1.0176566314860129</c:v>
                </c:pt>
                <c:pt idx="57">
                  <c:v>1.033603815441833</c:v>
                </c:pt>
                <c:pt idx="58">
                  <c:v>1.021466775930423</c:v>
                </c:pt>
                <c:pt idx="59">
                  <c:v>1.011777406451525</c:v>
                </c:pt>
                <c:pt idx="60">
                  <c:v>1.0052002409954841</c:v>
                </c:pt>
                <c:pt idx="61">
                  <c:v>1.000062026029487</c:v>
                </c:pt>
                <c:pt idx="62">
                  <c:v>1.0056862470658761</c:v>
                </c:pt>
                <c:pt idx="63">
                  <c:v>1.024475033367686</c:v>
                </c:pt>
                <c:pt idx="64">
                  <c:v>1.026771236204767</c:v>
                </c:pt>
                <c:pt idx="65">
                  <c:v>1.0221374022276379</c:v>
                </c:pt>
                <c:pt idx="66">
                  <c:v>1.014969480338497</c:v>
                </c:pt>
                <c:pt idx="67">
                  <c:v>1.0060450761211071</c:v>
                </c:pt>
                <c:pt idx="68">
                  <c:v>1.032612921690977</c:v>
                </c:pt>
                <c:pt idx="69">
                  <c:v>1.0139605706555539</c:v>
                </c:pt>
                <c:pt idx="70">
                  <c:v>0.97956390793222625</c:v>
                </c:pt>
                <c:pt idx="71">
                  <c:v>0.97451325119530086</c:v>
                </c:pt>
                <c:pt idx="72">
                  <c:v>0.98320685348528158</c:v>
                </c:pt>
                <c:pt idx="73">
                  <c:v>0.99039664198072108</c:v>
                </c:pt>
                <c:pt idx="74">
                  <c:v>0.98387483714732193</c:v>
                </c:pt>
                <c:pt idx="75">
                  <c:v>0.9803558869646517</c:v>
                </c:pt>
                <c:pt idx="76">
                  <c:v>0.98070381821708741</c:v>
                </c:pt>
                <c:pt idx="77">
                  <c:v>0.984407603545842</c:v>
                </c:pt>
                <c:pt idx="78">
                  <c:v>0.98287228052524023</c:v>
                </c:pt>
                <c:pt idx="79">
                  <c:v>0.97621333492757056</c:v>
                </c:pt>
                <c:pt idx="80">
                  <c:v>0.98909130633743414</c:v>
                </c:pt>
                <c:pt idx="81">
                  <c:v>0.99029931782133562</c:v>
                </c:pt>
                <c:pt idx="82">
                  <c:v>0.99057553413407273</c:v>
                </c:pt>
                <c:pt idx="83">
                  <c:v>0.99138430434589786</c:v>
                </c:pt>
                <c:pt idx="84">
                  <c:v>0.9934401075435848</c:v>
                </c:pt>
                <c:pt idx="85">
                  <c:v>0.99001395154780358</c:v>
                </c:pt>
                <c:pt idx="86">
                  <c:v>0.9759938315364578</c:v>
                </c:pt>
                <c:pt idx="87">
                  <c:v>0.96877504418279548</c:v>
                </c:pt>
                <c:pt idx="88">
                  <c:v>0.96784431383808123</c:v>
                </c:pt>
                <c:pt idx="89">
                  <c:v>0.95584156238037199</c:v>
                </c:pt>
                <c:pt idx="90">
                  <c:v>0.95167361766444902</c:v>
                </c:pt>
                <c:pt idx="91">
                  <c:v>0.93957561549140611</c:v>
                </c:pt>
                <c:pt idx="92">
                  <c:v>0.93595260742394704</c:v>
                </c:pt>
                <c:pt idx="93">
                  <c:v>0.94388433971207109</c:v>
                </c:pt>
                <c:pt idx="94">
                  <c:v>0.93596959040653116</c:v>
                </c:pt>
                <c:pt idx="95">
                  <c:v>0.92845020982393878</c:v>
                </c:pt>
                <c:pt idx="96">
                  <c:v>0.92690022150562312</c:v>
                </c:pt>
                <c:pt idx="97">
                  <c:v>0.92581781814959363</c:v>
                </c:pt>
                <c:pt idx="98">
                  <c:v>0.92778282515408261</c:v>
                </c:pt>
                <c:pt idx="99">
                  <c:v>0.93123269819581267</c:v>
                </c:pt>
                <c:pt idx="100">
                  <c:v>0.92038160827550908</c:v>
                </c:pt>
                <c:pt idx="101">
                  <c:v>0.91506777243512061</c:v>
                </c:pt>
                <c:pt idx="102">
                  <c:v>0.91428798814034551</c:v>
                </c:pt>
                <c:pt idx="103">
                  <c:v>0.92055983352791892</c:v>
                </c:pt>
                <c:pt idx="104">
                  <c:v>0.9351505031641083</c:v>
                </c:pt>
                <c:pt idx="105">
                  <c:v>0.95077602875803435</c:v>
                </c:pt>
                <c:pt idx="106">
                  <c:v>0.93421435760022298</c:v>
                </c:pt>
                <c:pt idx="107">
                  <c:v>0.93476916245438313</c:v>
                </c:pt>
                <c:pt idx="108">
                  <c:v>0.94456342266297999</c:v>
                </c:pt>
                <c:pt idx="109">
                  <c:v>0.94487941372150541</c:v>
                </c:pt>
                <c:pt idx="110">
                  <c:v>0.93163414439657199</c:v>
                </c:pt>
                <c:pt idx="111">
                  <c:v>0.93629742238644065</c:v>
                </c:pt>
                <c:pt idx="112">
                  <c:v>0.93371884013621909</c:v>
                </c:pt>
                <c:pt idx="113">
                  <c:v>0.93381708273037767</c:v>
                </c:pt>
                <c:pt idx="114">
                  <c:v>0.9240660854851932</c:v>
                </c:pt>
                <c:pt idx="115">
                  <c:v>0.92922426801953117</c:v>
                </c:pt>
                <c:pt idx="116">
                  <c:v>0.94390987549889038</c:v>
                </c:pt>
                <c:pt idx="117">
                  <c:v>0.95487027814054037</c:v>
                </c:pt>
                <c:pt idx="118">
                  <c:v>0.96480307248507224</c:v>
                </c:pt>
                <c:pt idx="119">
                  <c:v>0.96188952123591009</c:v>
                </c:pt>
                <c:pt idx="120">
                  <c:v>0.96052407369352111</c:v>
                </c:pt>
                <c:pt idx="121">
                  <c:v>0.97227588777020002</c:v>
                </c:pt>
                <c:pt idx="122">
                  <c:v>0.97771381045612893</c:v>
                </c:pt>
                <c:pt idx="123">
                  <c:v>0.96910745472274407</c:v>
                </c:pt>
                <c:pt idx="124">
                  <c:v>0.98113672025480503</c:v>
                </c:pt>
                <c:pt idx="125">
                  <c:v>0.96937900723173298</c:v>
                </c:pt>
                <c:pt idx="126">
                  <c:v>0.9775662583326955</c:v>
                </c:pt>
                <c:pt idx="127">
                  <c:v>0.98549245854836853</c:v>
                </c:pt>
                <c:pt idx="128">
                  <c:v>0.98257523313523465</c:v>
                </c:pt>
                <c:pt idx="129">
                  <c:v>0.98299149508543759</c:v>
                </c:pt>
                <c:pt idx="130">
                  <c:v>0.97418561396943382</c:v>
                </c:pt>
                <c:pt idx="131">
                  <c:v>0.97722096590090735</c:v>
                </c:pt>
                <c:pt idx="132">
                  <c:v>0.97736263586075001</c:v>
                </c:pt>
                <c:pt idx="133">
                  <c:v>0.97381859570408424</c:v>
                </c:pt>
                <c:pt idx="134">
                  <c:v>0.96915521520119374</c:v>
                </c:pt>
                <c:pt idx="135">
                  <c:v>0.9999320008901017</c:v>
                </c:pt>
                <c:pt idx="136">
                  <c:v>1.0074726316912961</c:v>
                </c:pt>
                <c:pt idx="137">
                  <c:v>1.015272402304624</c:v>
                </c:pt>
                <c:pt idx="138">
                  <c:v>1.006750111895693</c:v>
                </c:pt>
                <c:pt idx="139">
                  <c:v>1.0084569909857199</c:v>
                </c:pt>
                <c:pt idx="140">
                  <c:v>1.0157602479669789</c:v>
                </c:pt>
                <c:pt idx="141">
                  <c:v>1.013485547716112</c:v>
                </c:pt>
                <c:pt idx="142">
                  <c:v>1.011086753158922</c:v>
                </c:pt>
                <c:pt idx="143">
                  <c:v>1.01128426768443</c:v>
                </c:pt>
                <c:pt idx="144">
                  <c:v>1.0032297017638649</c:v>
                </c:pt>
                <c:pt idx="145">
                  <c:v>1.0057274069337649</c:v>
                </c:pt>
                <c:pt idx="146">
                  <c:v>1.021688839612066</c:v>
                </c:pt>
                <c:pt idx="147">
                  <c:v>1.0155453106664041</c:v>
                </c:pt>
                <c:pt idx="148">
                  <c:v>1.0183883947319621</c:v>
                </c:pt>
                <c:pt idx="149">
                  <c:v>1.0172345516910111</c:v>
                </c:pt>
                <c:pt idx="150">
                  <c:v>1.024416024854943</c:v>
                </c:pt>
                <c:pt idx="151">
                  <c:v>1.0202400060086321</c:v>
                </c:pt>
                <c:pt idx="152">
                  <c:v>0.99414442204405551</c:v>
                </c:pt>
                <c:pt idx="153">
                  <c:v>0.9907446933260986</c:v>
                </c:pt>
                <c:pt idx="154">
                  <c:v>0.99447512286130091</c:v>
                </c:pt>
                <c:pt idx="155">
                  <c:v>1.025314104109017</c:v>
                </c:pt>
                <c:pt idx="156">
                  <c:v>1.0210323137075239</c:v>
                </c:pt>
                <c:pt idx="157">
                  <c:v>1.0083517156361621</c:v>
                </c:pt>
                <c:pt idx="158">
                  <c:v>1.0074577746179221</c:v>
                </c:pt>
                <c:pt idx="159">
                  <c:v>1.0017429279482111</c:v>
                </c:pt>
                <c:pt idx="160">
                  <c:v>1.006439745641577</c:v>
                </c:pt>
                <c:pt idx="161">
                  <c:v>1.000483767633934</c:v>
                </c:pt>
                <c:pt idx="162">
                  <c:v>1.0040846050663541</c:v>
                </c:pt>
                <c:pt idx="163">
                  <c:v>1.0237021340214409</c:v>
                </c:pt>
                <c:pt idx="164">
                  <c:v>1.013019793730501</c:v>
                </c:pt>
                <c:pt idx="165">
                  <c:v>1.0121020377169441</c:v>
                </c:pt>
                <c:pt idx="166">
                  <c:v>1.0182031496650481</c:v>
                </c:pt>
                <c:pt idx="167">
                  <c:v>1.025949560438</c:v>
                </c:pt>
                <c:pt idx="168">
                  <c:v>1.042612461133833</c:v>
                </c:pt>
                <c:pt idx="169">
                  <c:v>1.042132592265568</c:v>
                </c:pt>
                <c:pt idx="170">
                  <c:v>1.044857674059305</c:v>
                </c:pt>
                <c:pt idx="171">
                  <c:v>1.0412919499821729</c:v>
                </c:pt>
                <c:pt idx="172">
                  <c:v>1.0464215680533779</c:v>
                </c:pt>
                <c:pt idx="173">
                  <c:v>1.022433111804995</c:v>
                </c:pt>
                <c:pt idx="174">
                  <c:v>1.0315619914143519</c:v>
                </c:pt>
                <c:pt idx="175">
                  <c:v>1.0299756020981961</c:v>
                </c:pt>
                <c:pt idx="176">
                  <c:v>1.0260221566850349</c:v>
                </c:pt>
                <c:pt idx="177">
                  <c:v>0.99812743769950507</c:v>
                </c:pt>
                <c:pt idx="178">
                  <c:v>0.99956448656473329</c:v>
                </c:pt>
                <c:pt idx="179">
                  <c:v>1.0075367783925411</c:v>
                </c:pt>
                <c:pt idx="180">
                  <c:v>0.98422967563652752</c:v>
                </c:pt>
                <c:pt idx="181">
                  <c:v>0.99091205936029092</c:v>
                </c:pt>
                <c:pt idx="182">
                  <c:v>0.98513860589684632</c:v>
                </c:pt>
                <c:pt idx="183">
                  <c:v>0.98480578280344699</c:v>
                </c:pt>
                <c:pt idx="184">
                  <c:v>0.9835839737050589</c:v>
                </c:pt>
                <c:pt idx="185">
                  <c:v>0.98659614491271708</c:v>
                </c:pt>
                <c:pt idx="186">
                  <c:v>0.98912199381709187</c:v>
                </c:pt>
                <c:pt idx="187">
                  <c:v>0.99256761733367938</c:v>
                </c:pt>
                <c:pt idx="188">
                  <c:v>1.0019429046973749</c:v>
                </c:pt>
                <c:pt idx="189">
                  <c:v>0.99470090214779316</c:v>
                </c:pt>
                <c:pt idx="190">
                  <c:v>0.99259689383451977</c:v>
                </c:pt>
                <c:pt idx="191">
                  <c:v>0.99665682945648071</c:v>
                </c:pt>
                <c:pt idx="192">
                  <c:v>0.99532126917108688</c:v>
                </c:pt>
                <c:pt idx="193">
                  <c:v>0.97678078933315471</c:v>
                </c:pt>
                <c:pt idx="194">
                  <c:v>0.97590614760439498</c:v>
                </c:pt>
                <c:pt idx="195">
                  <c:v>0.97632831355998739</c:v>
                </c:pt>
                <c:pt idx="196">
                  <c:v>0.98126433705273097</c:v>
                </c:pt>
                <c:pt idx="197">
                  <c:v>0.97766593174345717</c:v>
                </c:pt>
                <c:pt idx="198">
                  <c:v>0.97975849038321872</c:v>
                </c:pt>
                <c:pt idx="199">
                  <c:v>0.97679596953224601</c:v>
                </c:pt>
                <c:pt idx="200">
                  <c:v>0.98231203399928824</c:v>
                </c:pt>
                <c:pt idx="201">
                  <c:v>0.97791639408237607</c:v>
                </c:pt>
                <c:pt idx="202">
                  <c:v>0.97823260503512777</c:v>
                </c:pt>
                <c:pt idx="203">
                  <c:v>0.99120601751912196</c:v>
                </c:pt>
                <c:pt idx="204">
                  <c:v>0.99426178568039525</c:v>
                </c:pt>
                <c:pt idx="205">
                  <c:v>0.99581749864271363</c:v>
                </c:pt>
                <c:pt idx="206">
                  <c:v>0.99404434691765897</c:v>
                </c:pt>
                <c:pt idx="207">
                  <c:v>1.0059255488407091</c:v>
                </c:pt>
                <c:pt idx="208">
                  <c:v>0.99969733335538646</c:v>
                </c:pt>
                <c:pt idx="209">
                  <c:v>1.004742683929146</c:v>
                </c:pt>
                <c:pt idx="210">
                  <c:v>0.97924340003457044</c:v>
                </c:pt>
                <c:pt idx="211">
                  <c:v>0.9862222662734752</c:v>
                </c:pt>
                <c:pt idx="212">
                  <c:v>0.97988994370373217</c:v>
                </c:pt>
                <c:pt idx="213">
                  <c:v>0.99202549447347066</c:v>
                </c:pt>
                <c:pt idx="214">
                  <c:v>1.012371047828766</c:v>
                </c:pt>
                <c:pt idx="215">
                  <c:v>1.009890698994681</c:v>
                </c:pt>
                <c:pt idx="216">
                  <c:v>1.026481655138761</c:v>
                </c:pt>
                <c:pt idx="217">
                  <c:v>1.025325563670459</c:v>
                </c:pt>
                <c:pt idx="218">
                  <c:v>1.025718267280527</c:v>
                </c:pt>
                <c:pt idx="219">
                  <c:v>1.0228942351823631</c:v>
                </c:pt>
                <c:pt idx="220">
                  <c:v>1.0153043886492901</c:v>
                </c:pt>
                <c:pt idx="221">
                  <c:v>1.018834246059388</c:v>
                </c:pt>
                <c:pt idx="222">
                  <c:v>1.022343728335094</c:v>
                </c:pt>
                <c:pt idx="223">
                  <c:v>1.0275717014562289</c:v>
                </c:pt>
                <c:pt idx="224">
                  <c:v>1.0371404635434349</c:v>
                </c:pt>
                <c:pt idx="225">
                  <c:v>1.0412198646052699</c:v>
                </c:pt>
                <c:pt idx="226">
                  <c:v>1.0424305416013451</c:v>
                </c:pt>
                <c:pt idx="227">
                  <c:v>1.0539832052783471</c:v>
                </c:pt>
                <c:pt idx="228">
                  <c:v>1.05043103827684</c:v>
                </c:pt>
                <c:pt idx="229">
                  <c:v>1.0493685674768609</c:v>
                </c:pt>
                <c:pt idx="230">
                  <c:v>1.0426185055955259</c:v>
                </c:pt>
                <c:pt idx="231">
                  <c:v>1.046177476446521</c:v>
                </c:pt>
                <c:pt idx="232">
                  <c:v>1.041547845299944</c:v>
                </c:pt>
                <c:pt idx="233">
                  <c:v>1.0403273748610009</c:v>
                </c:pt>
                <c:pt idx="234">
                  <c:v>1.054305171049702</c:v>
                </c:pt>
                <c:pt idx="235">
                  <c:v>1.0561224289182709</c:v>
                </c:pt>
                <c:pt idx="236">
                  <c:v>1.058966886951795</c:v>
                </c:pt>
                <c:pt idx="237">
                  <c:v>1.0601648259424239</c:v>
                </c:pt>
                <c:pt idx="238">
                  <c:v>1.0594093716266939</c:v>
                </c:pt>
                <c:pt idx="239">
                  <c:v>1.0554649801255509</c:v>
                </c:pt>
                <c:pt idx="240">
                  <c:v>1.051867671232527</c:v>
                </c:pt>
                <c:pt idx="241">
                  <c:v>1.059402704212052</c:v>
                </c:pt>
                <c:pt idx="242">
                  <c:v>1.060176948624272</c:v>
                </c:pt>
                <c:pt idx="243">
                  <c:v>1.067098131022139</c:v>
                </c:pt>
                <c:pt idx="244">
                  <c:v>1.0707268662312741</c:v>
                </c:pt>
                <c:pt idx="245">
                  <c:v>1.073249415416204</c:v>
                </c:pt>
                <c:pt idx="246">
                  <c:v>1.0672691819849729</c:v>
                </c:pt>
                <c:pt idx="247">
                  <c:v>1.0698165148118119</c:v>
                </c:pt>
                <c:pt idx="248">
                  <c:v>1.0624429585042929</c:v>
                </c:pt>
                <c:pt idx="249">
                  <c:v>1.0670897306343661</c:v>
                </c:pt>
                <c:pt idx="250">
                  <c:v>1.070464582191234</c:v>
                </c:pt>
                <c:pt idx="251">
                  <c:v>1.0677676293035709</c:v>
                </c:pt>
                <c:pt idx="252">
                  <c:v>1.0687676707899449</c:v>
                </c:pt>
                <c:pt idx="253">
                  <c:v>1.06610321209731</c:v>
                </c:pt>
                <c:pt idx="254">
                  <c:v>1.063389771714923</c:v>
                </c:pt>
                <c:pt idx="255">
                  <c:v>1.064101200225825</c:v>
                </c:pt>
                <c:pt idx="256">
                  <c:v>1.074115414589943</c:v>
                </c:pt>
                <c:pt idx="257">
                  <c:v>1.072533200155922</c:v>
                </c:pt>
                <c:pt idx="258">
                  <c:v>1.0718666122963609</c:v>
                </c:pt>
                <c:pt idx="259">
                  <c:v>1.051924647698472</c:v>
                </c:pt>
                <c:pt idx="260">
                  <c:v>1.0432937374821409</c:v>
                </c:pt>
                <c:pt idx="261">
                  <c:v>1.045628610332739</c:v>
                </c:pt>
                <c:pt idx="262">
                  <c:v>1.0479742449228939</c:v>
                </c:pt>
                <c:pt idx="263">
                  <c:v>1.0492705202977091</c:v>
                </c:pt>
                <c:pt idx="264">
                  <c:v>1.0479348058043001</c:v>
                </c:pt>
                <c:pt idx="265">
                  <c:v>1.0491845645215321</c:v>
                </c:pt>
                <c:pt idx="266">
                  <c:v>1.04842225302092</c:v>
                </c:pt>
                <c:pt idx="267">
                  <c:v>1.045712154463065</c:v>
                </c:pt>
                <c:pt idx="268">
                  <c:v>1.046482487617783</c:v>
                </c:pt>
                <c:pt idx="269">
                  <c:v>1.050548395394604</c:v>
                </c:pt>
                <c:pt idx="270">
                  <c:v>1.052217590175762</c:v>
                </c:pt>
                <c:pt idx="271">
                  <c:v>1.047738546647331</c:v>
                </c:pt>
                <c:pt idx="272">
                  <c:v>1.049349091942785</c:v>
                </c:pt>
                <c:pt idx="273">
                  <c:v>1.0496880536218289</c:v>
                </c:pt>
                <c:pt idx="274">
                  <c:v>1.052016982510469</c:v>
                </c:pt>
                <c:pt idx="275">
                  <c:v>1.0572175693273409</c:v>
                </c:pt>
                <c:pt idx="276">
                  <c:v>1.073945509028102</c:v>
                </c:pt>
                <c:pt idx="277">
                  <c:v>1.0692393499175501</c:v>
                </c:pt>
                <c:pt idx="278">
                  <c:v>1.0692393499175501</c:v>
                </c:pt>
                <c:pt idx="279">
                  <c:v>1.0737124197094641</c:v>
                </c:pt>
                <c:pt idx="280">
                  <c:v>1.072457248386238</c:v>
                </c:pt>
                <c:pt idx="281">
                  <c:v>1.0735113974972179</c:v>
                </c:pt>
                <c:pt idx="282">
                  <c:v>1.0733079755351</c:v>
                </c:pt>
                <c:pt idx="283">
                  <c:v>1.0519098531698949</c:v>
                </c:pt>
                <c:pt idx="284">
                  <c:v>1.05968827536869</c:v>
                </c:pt>
                <c:pt idx="285">
                  <c:v>1.0627473480681591</c:v>
                </c:pt>
                <c:pt idx="286">
                  <c:v>1.064265345641298</c:v>
                </c:pt>
                <c:pt idx="287">
                  <c:v>1.068948204974681</c:v>
                </c:pt>
                <c:pt idx="288">
                  <c:v>1.0700916767183299</c:v>
                </c:pt>
                <c:pt idx="289">
                  <c:v>1.0703388083337719</c:v>
                </c:pt>
                <c:pt idx="290">
                  <c:v>1.073250157022875</c:v>
                </c:pt>
                <c:pt idx="291">
                  <c:v>1.070844483583276</c:v>
                </c:pt>
                <c:pt idx="292">
                  <c:v>1.0610269153906009</c:v>
                </c:pt>
                <c:pt idx="293">
                  <c:v>1.0713852193081941</c:v>
                </c:pt>
                <c:pt idx="294">
                  <c:v>1.073391813134831</c:v>
                </c:pt>
                <c:pt idx="295">
                  <c:v>1.0815921492478029</c:v>
                </c:pt>
                <c:pt idx="296">
                  <c:v>1.0820604574559189</c:v>
                </c:pt>
                <c:pt idx="297">
                  <c:v>1.084221154340425</c:v>
                </c:pt>
                <c:pt idx="298">
                  <c:v>1.094846146343285</c:v>
                </c:pt>
                <c:pt idx="299">
                  <c:v>1.0970058336410431</c:v>
                </c:pt>
                <c:pt idx="300">
                  <c:v>1.096504487203908</c:v>
                </c:pt>
                <c:pt idx="301">
                  <c:v>1.0964463515851559</c:v>
                </c:pt>
                <c:pt idx="302">
                  <c:v>1.094893135268669</c:v>
                </c:pt>
                <c:pt idx="303">
                  <c:v>1.0979032327499481</c:v>
                </c:pt>
                <c:pt idx="304">
                  <c:v>1.1071086122501701</c:v>
                </c:pt>
                <c:pt idx="305">
                  <c:v>1.1056548731533149</c:v>
                </c:pt>
                <c:pt idx="306">
                  <c:v>1.1073924865375819</c:v>
                </c:pt>
                <c:pt idx="307">
                  <c:v>1.1066428610624071</c:v>
                </c:pt>
                <c:pt idx="308">
                  <c:v>1.105641413403134</c:v>
                </c:pt>
                <c:pt idx="309">
                  <c:v>1.0996692271962589</c:v>
                </c:pt>
                <c:pt idx="310">
                  <c:v>1.0978956185675941</c:v>
                </c:pt>
                <c:pt idx="311">
                  <c:v>1.1033464968854281</c:v>
                </c:pt>
                <c:pt idx="312">
                  <c:v>1.0962069949548929</c:v>
                </c:pt>
                <c:pt idx="313">
                  <c:v>1.0976094748572971</c:v>
                </c:pt>
                <c:pt idx="314">
                  <c:v>1.1074968425250951</c:v>
                </c:pt>
                <c:pt idx="315">
                  <c:v>1.100720406503819</c:v>
                </c:pt>
                <c:pt idx="316">
                  <c:v>1.1037684690173339</c:v>
                </c:pt>
                <c:pt idx="317">
                  <c:v>1.101023661743703</c:v>
                </c:pt>
                <c:pt idx="318">
                  <c:v>1.095817406175859</c:v>
                </c:pt>
                <c:pt idx="319">
                  <c:v>1.096458560858852</c:v>
                </c:pt>
                <c:pt idx="320">
                  <c:v>1.095927272497575</c:v>
                </c:pt>
                <c:pt idx="321">
                  <c:v>1.09609101484925</c:v>
                </c:pt>
                <c:pt idx="322">
                  <c:v>1.0985527359375089</c:v>
                </c:pt>
                <c:pt idx="323">
                  <c:v>1.102473579800731</c:v>
                </c:pt>
                <c:pt idx="324">
                  <c:v>1.10860047262115</c:v>
                </c:pt>
                <c:pt idx="325">
                  <c:v>1.1090230205651821</c:v>
                </c:pt>
                <c:pt idx="326">
                  <c:v>1.111575384227139</c:v>
                </c:pt>
                <c:pt idx="327">
                  <c:v>1.126542852469872</c:v>
                </c:pt>
                <c:pt idx="328">
                  <c:v>1.1382762624884659</c:v>
                </c:pt>
                <c:pt idx="329">
                  <c:v>1.1345253317150259</c:v>
                </c:pt>
                <c:pt idx="330">
                  <c:v>1.131971104170868</c:v>
                </c:pt>
                <c:pt idx="331">
                  <c:v>1.1285043642188599</c:v>
                </c:pt>
                <c:pt idx="332">
                  <c:v>1.130214820601017</c:v>
                </c:pt>
                <c:pt idx="333">
                  <c:v>1.1280261463753729</c:v>
                </c:pt>
                <c:pt idx="334">
                  <c:v>1.12917898374348</c:v>
                </c:pt>
                <c:pt idx="335">
                  <c:v>1.1265479763238251</c:v>
                </c:pt>
                <c:pt idx="336">
                  <c:v>1.1217598608482131</c:v>
                </c:pt>
                <c:pt idx="337">
                  <c:v>1.1221090237934901</c:v>
                </c:pt>
                <c:pt idx="338">
                  <c:v>1.120357122799656</c:v>
                </c:pt>
                <c:pt idx="339">
                  <c:v>1.125207130481739</c:v>
                </c:pt>
                <c:pt idx="340">
                  <c:v>1.126606266592431</c:v>
                </c:pt>
                <c:pt idx="341">
                  <c:v>1.1221530677881719</c:v>
                </c:pt>
                <c:pt idx="342">
                  <c:v>1.1250599356220119</c:v>
                </c:pt>
                <c:pt idx="343">
                  <c:v>1.1255720909184259</c:v>
                </c:pt>
                <c:pt idx="344">
                  <c:v>1.129149441626522</c:v>
                </c:pt>
                <c:pt idx="345">
                  <c:v>1.1312266523462511</c:v>
                </c:pt>
                <c:pt idx="346">
                  <c:v>1.1306952673107711</c:v>
                </c:pt>
                <c:pt idx="347">
                  <c:v>1.1308970316710549</c:v>
                </c:pt>
                <c:pt idx="348">
                  <c:v>1.117363254303509</c:v>
                </c:pt>
                <c:pt idx="349">
                  <c:v>1.1169699773121511</c:v>
                </c:pt>
                <c:pt idx="350">
                  <c:v>1.1127511382960369</c:v>
                </c:pt>
                <c:pt idx="351">
                  <c:v>1.1211097409947861</c:v>
                </c:pt>
                <c:pt idx="352">
                  <c:v>1.1212708474888671</c:v>
                </c:pt>
                <c:pt idx="353">
                  <c:v>1.1223333727814591</c:v>
                </c:pt>
                <c:pt idx="354">
                  <c:v>1.1268583027720609</c:v>
                </c:pt>
                <c:pt idx="355">
                  <c:v>1.1252490732802261</c:v>
                </c:pt>
                <c:pt idx="356">
                  <c:v>1.1174700750940589</c:v>
                </c:pt>
                <c:pt idx="357">
                  <c:v>1.119960823949351</c:v>
                </c:pt>
                <c:pt idx="358">
                  <c:v>1.1186825455261411</c:v>
                </c:pt>
                <c:pt idx="359">
                  <c:v>1.1221721161819631</c:v>
                </c:pt>
                <c:pt idx="360">
                  <c:v>1.122913185137153</c:v>
                </c:pt>
                <c:pt idx="361">
                  <c:v>1.1322274186317629</c:v>
                </c:pt>
                <c:pt idx="362">
                  <c:v>1.1342803951563261</c:v>
                </c:pt>
                <c:pt idx="363">
                  <c:v>1.1322121557608971</c:v>
                </c:pt>
                <c:pt idx="364">
                  <c:v>1.1309155234755459</c:v>
                </c:pt>
                <c:pt idx="365">
                  <c:v>1.1354851326313899</c:v>
                </c:pt>
                <c:pt idx="366">
                  <c:v>1.127082212807945</c:v>
                </c:pt>
                <c:pt idx="367">
                  <c:v>1.139544174008295</c:v>
                </c:pt>
                <c:pt idx="368">
                  <c:v>1.138224255531249</c:v>
                </c:pt>
                <c:pt idx="369">
                  <c:v>1.1398352928257529</c:v>
                </c:pt>
                <c:pt idx="370">
                  <c:v>1.1441646350815471</c:v>
                </c:pt>
                <c:pt idx="371">
                  <c:v>1.155255484787076</c:v>
                </c:pt>
                <c:pt idx="372">
                  <c:v>1.1525912645863989</c:v>
                </c:pt>
                <c:pt idx="373">
                  <c:v>1.1502571000471109</c:v>
                </c:pt>
                <c:pt idx="374">
                  <c:v>1.1500130567165121</c:v>
                </c:pt>
                <c:pt idx="375">
                  <c:v>1.152405174173067</c:v>
                </c:pt>
                <c:pt idx="376">
                  <c:v>1.1511634825521171</c:v>
                </c:pt>
                <c:pt idx="377">
                  <c:v>1.1543651740456451</c:v>
                </c:pt>
                <c:pt idx="378">
                  <c:v>1.15049657102429</c:v>
                </c:pt>
                <c:pt idx="379">
                  <c:v>1.156789719023533</c:v>
                </c:pt>
                <c:pt idx="380">
                  <c:v>1.157400285448559</c:v>
                </c:pt>
                <c:pt idx="381">
                  <c:v>1.1587248689807459</c:v>
                </c:pt>
                <c:pt idx="382">
                  <c:v>1.1631873651841711</c:v>
                </c:pt>
                <c:pt idx="383">
                  <c:v>1.159671991977818</c:v>
                </c:pt>
                <c:pt idx="384">
                  <c:v>1.167073694401612</c:v>
                </c:pt>
                <c:pt idx="385">
                  <c:v>1.1724501912181939</c:v>
                </c:pt>
                <c:pt idx="386">
                  <c:v>1.173727445089664</c:v>
                </c:pt>
                <c:pt idx="387">
                  <c:v>1.171774779665685</c:v>
                </c:pt>
                <c:pt idx="388">
                  <c:v>1.1709154907873029</c:v>
                </c:pt>
                <c:pt idx="389">
                  <c:v>1.1732418544871179</c:v>
                </c:pt>
                <c:pt idx="390">
                  <c:v>1.1720160074501169</c:v>
                </c:pt>
                <c:pt idx="391">
                  <c:v>1.181154281132148</c:v>
                </c:pt>
                <c:pt idx="392">
                  <c:v>1.188268306696427</c:v>
                </c:pt>
                <c:pt idx="393">
                  <c:v>1.1908149781535331</c:v>
                </c:pt>
                <c:pt idx="394">
                  <c:v>1.1927007807948089</c:v>
                </c:pt>
                <c:pt idx="395">
                  <c:v>1.201604153538909</c:v>
                </c:pt>
                <c:pt idx="396">
                  <c:v>1.202884246989262</c:v>
                </c:pt>
                <c:pt idx="397">
                  <c:v>1.211277444527906</c:v>
                </c:pt>
                <c:pt idx="398">
                  <c:v>1.20240360317899</c:v>
                </c:pt>
                <c:pt idx="399">
                  <c:v>1.2079383082311841</c:v>
                </c:pt>
                <c:pt idx="400">
                  <c:v>1.201968706358048</c:v>
                </c:pt>
                <c:pt idx="401">
                  <c:v>1.188928742938977</c:v>
                </c:pt>
                <c:pt idx="402">
                  <c:v>1.1873805191586559</c:v>
                </c:pt>
                <c:pt idx="403">
                  <c:v>1.1886824245120251</c:v>
                </c:pt>
                <c:pt idx="404">
                  <c:v>1.19128731199809</c:v>
                </c:pt>
                <c:pt idx="405">
                  <c:v>1.202252437013748</c:v>
                </c:pt>
                <c:pt idx="406">
                  <c:v>1.1922887162624509</c:v>
                </c:pt>
                <c:pt idx="407">
                  <c:v>1.188521225107886</c:v>
                </c:pt>
                <c:pt idx="408">
                  <c:v>1.18482330619104</c:v>
                </c:pt>
                <c:pt idx="409">
                  <c:v>1.1685898610901451</c:v>
                </c:pt>
                <c:pt idx="410">
                  <c:v>1.1641281428852071</c:v>
                </c:pt>
                <c:pt idx="411">
                  <c:v>1.162147597962272</c:v>
                </c:pt>
                <c:pt idx="412">
                  <c:v>1.1596063644369099</c:v>
                </c:pt>
                <c:pt idx="413">
                  <c:v>1.1644197306238171</c:v>
                </c:pt>
                <c:pt idx="414">
                  <c:v>1.1609021586525661</c:v>
                </c:pt>
                <c:pt idx="415">
                  <c:v>1.1579745433184681</c:v>
                </c:pt>
                <c:pt idx="416">
                  <c:v>1.162277222623713</c:v>
                </c:pt>
                <c:pt idx="417">
                  <c:v>1.159857173905172</c:v>
                </c:pt>
                <c:pt idx="418">
                  <c:v>1.15815554296409</c:v>
                </c:pt>
                <c:pt idx="419">
                  <c:v>1.1558108310218731</c:v>
                </c:pt>
                <c:pt idx="420">
                  <c:v>1.158286023655311</c:v>
                </c:pt>
                <c:pt idx="421">
                  <c:v>1.16788307131983</c:v>
                </c:pt>
                <c:pt idx="422">
                  <c:v>1.1735476457811169</c:v>
                </c:pt>
                <c:pt idx="423">
                  <c:v>1.173631555361635</c:v>
                </c:pt>
                <c:pt idx="424">
                  <c:v>1.17086091884038</c:v>
                </c:pt>
                <c:pt idx="425">
                  <c:v>1.173853081131139</c:v>
                </c:pt>
                <c:pt idx="426">
                  <c:v>1.172632178679532</c:v>
                </c:pt>
                <c:pt idx="427">
                  <c:v>1.169087657727542</c:v>
                </c:pt>
                <c:pt idx="428">
                  <c:v>1.1663738705164319</c:v>
                </c:pt>
                <c:pt idx="429">
                  <c:v>1.1719056291950991</c:v>
                </c:pt>
                <c:pt idx="430">
                  <c:v>1.1797340834437109</c:v>
                </c:pt>
                <c:pt idx="431">
                  <c:v>1.179776605056531</c:v>
                </c:pt>
                <c:pt idx="432">
                  <c:v>1.1874781022067931</c:v>
                </c:pt>
                <c:pt idx="433">
                  <c:v>1.1832367192912081</c:v>
                </c:pt>
                <c:pt idx="434">
                  <c:v>1.1905174914385721</c:v>
                </c:pt>
                <c:pt idx="435">
                  <c:v>1.1894164763135791</c:v>
                </c:pt>
                <c:pt idx="436">
                  <c:v>1.1914056114527809</c:v>
                </c:pt>
                <c:pt idx="437">
                  <c:v>1.194573115676772</c:v>
                </c:pt>
                <c:pt idx="438">
                  <c:v>1.1968504723722051</c:v>
                </c:pt>
                <c:pt idx="439">
                  <c:v>1.188572103224012</c:v>
                </c:pt>
                <c:pt idx="440">
                  <c:v>1.1884873039472259</c:v>
                </c:pt>
                <c:pt idx="441">
                  <c:v>1.185259168588249</c:v>
                </c:pt>
                <c:pt idx="442">
                  <c:v>1.1894780584119951</c:v>
                </c:pt>
                <c:pt idx="443">
                  <c:v>1.192532374783926</c:v>
                </c:pt>
                <c:pt idx="444">
                  <c:v>1.1973958767542809</c:v>
                </c:pt>
                <c:pt idx="445">
                  <c:v>1.2008845325276829</c:v>
                </c:pt>
                <c:pt idx="446">
                  <c:v>1.199690359761556</c:v>
                </c:pt>
                <c:pt idx="447">
                  <c:v>1.1994775029401319</c:v>
                </c:pt>
                <c:pt idx="448">
                  <c:v>1.2011390037802889</c:v>
                </c:pt>
                <c:pt idx="449">
                  <c:v>1.195856301897247</c:v>
                </c:pt>
                <c:pt idx="450">
                  <c:v>1.2106464598334199</c:v>
                </c:pt>
                <c:pt idx="451">
                  <c:v>1.208993789252486</c:v>
                </c:pt>
                <c:pt idx="452">
                  <c:v>1.2104746567805269</c:v>
                </c:pt>
                <c:pt idx="453">
                  <c:v>1.2062474778894841</c:v>
                </c:pt>
                <c:pt idx="454">
                  <c:v>1.206883926949827</c:v>
                </c:pt>
                <c:pt idx="455">
                  <c:v>1.2003407175493019</c:v>
                </c:pt>
                <c:pt idx="456">
                  <c:v>1.1986798744358209</c:v>
                </c:pt>
                <c:pt idx="457">
                  <c:v>1.199660179088508</c:v>
                </c:pt>
                <c:pt idx="458">
                  <c:v>1.1925129518204161</c:v>
                </c:pt>
                <c:pt idx="459">
                  <c:v>1.1887058362838701</c:v>
                </c:pt>
                <c:pt idx="460">
                  <c:v>1.19036457155386</c:v>
                </c:pt>
                <c:pt idx="461">
                  <c:v>1.1926996386717561</c:v>
                </c:pt>
                <c:pt idx="462">
                  <c:v>1.1941822824291799</c:v>
                </c:pt>
                <c:pt idx="463">
                  <c:v>1.188001723056505</c:v>
                </c:pt>
                <c:pt idx="464">
                  <c:v>1.1860446042922661</c:v>
                </c:pt>
                <c:pt idx="465">
                  <c:v>1.1953509111434391</c:v>
                </c:pt>
                <c:pt idx="466">
                  <c:v>1.1937005274401959</c:v>
                </c:pt>
                <c:pt idx="467">
                  <c:v>1.194251033558112</c:v>
                </c:pt>
                <c:pt idx="468">
                  <c:v>1.20059396076386</c:v>
                </c:pt>
                <c:pt idx="469">
                  <c:v>1.1906566244687209</c:v>
                </c:pt>
                <c:pt idx="470">
                  <c:v>1.192357088802898</c:v>
                </c:pt>
                <c:pt idx="471">
                  <c:v>1.194526879664793</c:v>
                </c:pt>
                <c:pt idx="472">
                  <c:v>1.189349308068155</c:v>
                </c:pt>
                <c:pt idx="473">
                  <c:v>1.1919970744079811</c:v>
                </c:pt>
                <c:pt idx="474">
                  <c:v>1.2018001165592289</c:v>
                </c:pt>
                <c:pt idx="475">
                  <c:v>1.198714737059464</c:v>
                </c:pt>
                <c:pt idx="476">
                  <c:v>1.197277262945516</c:v>
                </c:pt>
                <c:pt idx="477">
                  <c:v>1.199057530289976</c:v>
                </c:pt>
                <c:pt idx="478">
                  <c:v>1.1942630787830391</c:v>
                </c:pt>
                <c:pt idx="479">
                  <c:v>1.1995455135615061</c:v>
                </c:pt>
                <c:pt idx="480">
                  <c:v>1.210103280662407</c:v>
                </c:pt>
                <c:pt idx="481">
                  <c:v>1.210103280662407</c:v>
                </c:pt>
                <c:pt idx="482">
                  <c:v>1.2096428661487491</c:v>
                </c:pt>
                <c:pt idx="483">
                  <c:v>1.207968369661871</c:v>
                </c:pt>
                <c:pt idx="484">
                  <c:v>1.2064990607785691</c:v>
                </c:pt>
                <c:pt idx="485">
                  <c:v>1.204987167719205</c:v>
                </c:pt>
                <c:pt idx="486">
                  <c:v>1.2040197497923899</c:v>
                </c:pt>
                <c:pt idx="487">
                  <c:v>1.1968059280749499</c:v>
                </c:pt>
                <c:pt idx="488">
                  <c:v>1.1977787973409979</c:v>
                </c:pt>
                <c:pt idx="489">
                  <c:v>1.1919685493939101</c:v>
                </c:pt>
                <c:pt idx="490">
                  <c:v>1.186249872634747</c:v>
                </c:pt>
                <c:pt idx="491">
                  <c:v>1.1900149000639999</c:v>
                </c:pt>
                <c:pt idx="492">
                  <c:v>1.192334139062905</c:v>
                </c:pt>
                <c:pt idx="493">
                  <c:v>1.190022159424607</c:v>
                </c:pt>
                <c:pt idx="494">
                  <c:v>1.1936674825261591</c:v>
                </c:pt>
                <c:pt idx="495">
                  <c:v>1.1937102709691481</c:v>
                </c:pt>
                <c:pt idx="496">
                  <c:v>1.195937169791943</c:v>
                </c:pt>
                <c:pt idx="497">
                  <c:v>1.1940988134356081</c:v>
                </c:pt>
                <c:pt idx="498">
                  <c:v>1.191102222163632</c:v>
                </c:pt>
                <c:pt idx="499">
                  <c:v>1.188955188345139</c:v>
                </c:pt>
                <c:pt idx="500">
                  <c:v>1.185904681623267</c:v>
                </c:pt>
                <c:pt idx="501">
                  <c:v>1.18319644377803</c:v>
                </c:pt>
                <c:pt idx="502">
                  <c:v>1.18461569735855</c:v>
                </c:pt>
                <c:pt idx="503">
                  <c:v>1.184658705573691</c:v>
                </c:pt>
                <c:pt idx="504">
                  <c:v>1.187754962089657</c:v>
                </c:pt>
                <c:pt idx="505">
                  <c:v>1.1932583620679189</c:v>
                </c:pt>
                <c:pt idx="506">
                  <c:v>1.2067082474554831</c:v>
                </c:pt>
                <c:pt idx="507">
                  <c:v>1.209456371001328</c:v>
                </c:pt>
                <c:pt idx="508">
                  <c:v>1.212367375325486</c:v>
                </c:pt>
                <c:pt idx="509">
                  <c:v>1.2053013285187519</c:v>
                </c:pt>
                <c:pt idx="510">
                  <c:v>1.2030338792834669</c:v>
                </c:pt>
                <c:pt idx="511">
                  <c:v>1.2041034610214669</c:v>
                </c:pt>
                <c:pt idx="512">
                  <c:v>1.2113246429667499</c:v>
                </c:pt>
                <c:pt idx="513">
                  <c:v>1.222056733033783</c:v>
                </c:pt>
                <c:pt idx="514">
                  <c:v>1.220716017991857</c:v>
                </c:pt>
                <c:pt idx="515">
                  <c:v>1.238213253994001</c:v>
                </c:pt>
                <c:pt idx="516">
                  <c:v>1.240018416175346</c:v>
                </c:pt>
                <c:pt idx="517">
                  <c:v>1.240139755508425</c:v>
                </c:pt>
                <c:pt idx="518">
                  <c:v>1.243262021583083</c:v>
                </c:pt>
                <c:pt idx="519">
                  <c:v>1.240192103170823</c:v>
                </c:pt>
                <c:pt idx="520">
                  <c:v>1.2344757300693769</c:v>
                </c:pt>
                <c:pt idx="521">
                  <c:v>1.2387836607190561</c:v>
                </c:pt>
                <c:pt idx="522">
                  <c:v>1.23988405837106</c:v>
                </c:pt>
                <c:pt idx="523">
                  <c:v>1.2423613897683941</c:v>
                </c:pt>
                <c:pt idx="524">
                  <c:v>1.2433285880757201</c:v>
                </c:pt>
                <c:pt idx="525">
                  <c:v>1.243208551409231</c:v>
                </c:pt>
                <c:pt idx="526">
                  <c:v>1.2426503607788031</c:v>
                </c:pt>
                <c:pt idx="527">
                  <c:v>1.239174605691459</c:v>
                </c:pt>
                <c:pt idx="528">
                  <c:v>1.2370489903045609</c:v>
                </c:pt>
                <c:pt idx="529">
                  <c:v>1.235503559876111</c:v>
                </c:pt>
                <c:pt idx="530">
                  <c:v>1.2414669198885071</c:v>
                </c:pt>
                <c:pt idx="531">
                  <c:v>1.2364246893075479</c:v>
                </c:pt>
                <c:pt idx="532">
                  <c:v>1.246448270055591</c:v>
                </c:pt>
                <c:pt idx="533">
                  <c:v>1.2493294261849941</c:v>
                </c:pt>
                <c:pt idx="534">
                  <c:v>1.258370792967817</c:v>
                </c:pt>
                <c:pt idx="535">
                  <c:v>1.2594808749042961</c:v>
                </c:pt>
                <c:pt idx="536">
                  <c:v>1.2631992820075539</c:v>
                </c:pt>
                <c:pt idx="537">
                  <c:v>1.256863694010016</c:v>
                </c:pt>
                <c:pt idx="538">
                  <c:v>1.262007907739972</c:v>
                </c:pt>
                <c:pt idx="539">
                  <c:v>1.26021857548268</c:v>
                </c:pt>
                <c:pt idx="540">
                  <c:v>1.2568413697095231</c:v>
                </c:pt>
                <c:pt idx="541">
                  <c:v>1.2488520337022551</c:v>
                </c:pt>
                <c:pt idx="542">
                  <c:v>1.2640613569137771</c:v>
                </c:pt>
                <c:pt idx="543">
                  <c:v>1.263856772543505</c:v>
                </c:pt>
                <c:pt idx="544">
                  <c:v>1.2620283512991231</c:v>
                </c:pt>
                <c:pt idx="545">
                  <c:v>1.2664667393178799</c:v>
                </c:pt>
                <c:pt idx="546">
                  <c:v>1.274946463848339</c:v>
                </c:pt>
                <c:pt idx="547">
                  <c:v>1.271131230811976</c:v>
                </c:pt>
                <c:pt idx="548">
                  <c:v>1.279261259781147</c:v>
                </c:pt>
                <c:pt idx="549">
                  <c:v>1.282820927149003</c:v>
                </c:pt>
                <c:pt idx="550">
                  <c:v>1.28036105124408</c:v>
                </c:pt>
                <c:pt idx="551">
                  <c:v>1.2767808099864999</c:v>
                </c:pt>
                <c:pt idx="552">
                  <c:v>1.289473333290994</c:v>
                </c:pt>
                <c:pt idx="553">
                  <c:v>1.290427302139912</c:v>
                </c:pt>
                <c:pt idx="554">
                  <c:v>1.287500179142532</c:v>
                </c:pt>
                <c:pt idx="555">
                  <c:v>1.2945190376668581</c:v>
                </c:pt>
                <c:pt idx="556">
                  <c:v>1.290974439703791</c:v>
                </c:pt>
                <c:pt idx="557">
                  <c:v>1.2864509555704391</c:v>
                </c:pt>
                <c:pt idx="558">
                  <c:v>1.2868484296534459</c:v>
                </c:pt>
                <c:pt idx="559">
                  <c:v>1.287653133732795</c:v>
                </c:pt>
                <c:pt idx="560">
                  <c:v>1.2891805931754721</c:v>
                </c:pt>
                <c:pt idx="561">
                  <c:v>1.301428931641929</c:v>
                </c:pt>
                <c:pt idx="562">
                  <c:v>1.303566848102502</c:v>
                </c:pt>
                <c:pt idx="563">
                  <c:v>1.2942472186670431</c:v>
                </c:pt>
                <c:pt idx="564">
                  <c:v>1.289026075662095</c:v>
                </c:pt>
                <c:pt idx="565">
                  <c:v>1.292740880796363</c:v>
                </c:pt>
                <c:pt idx="566">
                  <c:v>1.293340554724846</c:v>
                </c:pt>
                <c:pt idx="567">
                  <c:v>1.2879619757986449</c:v>
                </c:pt>
                <c:pt idx="568">
                  <c:v>1.284085040097543</c:v>
                </c:pt>
                <c:pt idx="569">
                  <c:v>1.267277123027988</c:v>
                </c:pt>
                <c:pt idx="570">
                  <c:v>1.276734085710675</c:v>
                </c:pt>
                <c:pt idx="571">
                  <c:v>1.283502104790238</c:v>
                </c:pt>
                <c:pt idx="572">
                  <c:v>1.279057948436138</c:v>
                </c:pt>
                <c:pt idx="573">
                  <c:v>1.282761227408602</c:v>
                </c:pt>
                <c:pt idx="574">
                  <c:v>1.2865227459435531</c:v>
                </c:pt>
                <c:pt idx="575">
                  <c:v>1.287761535450946</c:v>
                </c:pt>
                <c:pt idx="576">
                  <c:v>1.2980875154127931</c:v>
                </c:pt>
                <c:pt idx="577">
                  <c:v>1.3028036942601171</c:v>
                </c:pt>
                <c:pt idx="578">
                  <c:v>1.3004785234752929</c:v>
                </c:pt>
                <c:pt idx="579">
                  <c:v>1.3124926878297829</c:v>
                </c:pt>
                <c:pt idx="580">
                  <c:v>1.317021137199087</c:v>
                </c:pt>
                <c:pt idx="581">
                  <c:v>1.317643232633797</c:v>
                </c:pt>
                <c:pt idx="582">
                  <c:v>1.3159049924440269</c:v>
                </c:pt>
                <c:pt idx="583">
                  <c:v>1.3146300674057241</c:v>
                </c:pt>
                <c:pt idx="584">
                  <c:v>1.3134662852319701</c:v>
                </c:pt>
                <c:pt idx="585">
                  <c:v>1.3133051690467501</c:v>
                </c:pt>
                <c:pt idx="586">
                  <c:v>1.3157244979478391</c:v>
                </c:pt>
                <c:pt idx="587">
                  <c:v>1.313359262390339</c:v>
                </c:pt>
                <c:pt idx="588">
                  <c:v>1.3115396508957371</c:v>
                </c:pt>
                <c:pt idx="589">
                  <c:v>1.310217232427404</c:v>
                </c:pt>
                <c:pt idx="590">
                  <c:v>1.3095872786923699</c:v>
                </c:pt>
                <c:pt idx="591">
                  <c:v>1.3122752646342011</c:v>
                </c:pt>
                <c:pt idx="592">
                  <c:v>1.310614109459445</c:v>
                </c:pt>
                <c:pt idx="593">
                  <c:v>1.309365110028536</c:v>
                </c:pt>
                <c:pt idx="594">
                  <c:v>1.3090735256406829</c:v>
                </c:pt>
                <c:pt idx="595">
                  <c:v>1.310970849771532</c:v>
                </c:pt>
                <c:pt idx="596">
                  <c:v>1.3084481917539541</c:v>
                </c:pt>
                <c:pt idx="597">
                  <c:v>1.307509458976865</c:v>
                </c:pt>
                <c:pt idx="598">
                  <c:v>1.310825596068772</c:v>
                </c:pt>
                <c:pt idx="599">
                  <c:v>1.310458450482991</c:v>
                </c:pt>
                <c:pt idx="600">
                  <c:v>1.310574694354862</c:v>
                </c:pt>
                <c:pt idx="601">
                  <c:v>1.311202374139387</c:v>
                </c:pt>
                <c:pt idx="602">
                  <c:v>1.3064241216370349</c:v>
                </c:pt>
                <c:pt idx="603">
                  <c:v>1.3079820138939171</c:v>
                </c:pt>
                <c:pt idx="604">
                  <c:v>1.3117598639054779</c:v>
                </c:pt>
                <c:pt idx="605">
                  <c:v>1.319527046842492</c:v>
                </c:pt>
                <c:pt idx="606">
                  <c:v>1.3189810629709109</c:v>
                </c:pt>
                <c:pt idx="607">
                  <c:v>1.3244255963972009</c:v>
                </c:pt>
                <c:pt idx="608">
                  <c:v>1.3282282281307101</c:v>
                </c:pt>
                <c:pt idx="609">
                  <c:v>1.328826359969441</c:v>
                </c:pt>
                <c:pt idx="610">
                  <c:v>1.3314508686709821</c:v>
                </c:pt>
                <c:pt idx="611">
                  <c:v>1.3317347996648681</c:v>
                </c:pt>
                <c:pt idx="612">
                  <c:v>1.3390946375967721</c:v>
                </c:pt>
                <c:pt idx="613">
                  <c:v>1.3395739420534341</c:v>
                </c:pt>
                <c:pt idx="614">
                  <c:v>1.337402149049022</c:v>
                </c:pt>
                <c:pt idx="615">
                  <c:v>1.338663847402602</c:v>
                </c:pt>
                <c:pt idx="616">
                  <c:v>1.3409076898468451</c:v>
                </c:pt>
                <c:pt idx="617">
                  <c:v>1.3413239911898489</c:v>
                </c:pt>
                <c:pt idx="618">
                  <c:v>1.3486273342324639</c:v>
                </c:pt>
                <c:pt idx="619">
                  <c:v>1.3583629274362341</c:v>
                </c:pt>
                <c:pt idx="620">
                  <c:v>1.35329675510384</c:v>
                </c:pt>
                <c:pt idx="621">
                  <c:v>1.353405690780251</c:v>
                </c:pt>
                <c:pt idx="622">
                  <c:v>1.353475908903381</c:v>
                </c:pt>
                <c:pt idx="623">
                  <c:v>1.3553333087452311</c:v>
                </c:pt>
                <c:pt idx="624">
                  <c:v>1.354314675706912</c:v>
                </c:pt>
                <c:pt idx="625">
                  <c:v>1.355676219869121</c:v>
                </c:pt>
                <c:pt idx="626">
                  <c:v>1.361318637729847</c:v>
                </c:pt>
                <c:pt idx="627">
                  <c:v>1.3601368752487031</c:v>
                </c:pt>
                <c:pt idx="628">
                  <c:v>1.363276346921952</c:v>
                </c:pt>
                <c:pt idx="629">
                  <c:v>1.364495006956848</c:v>
                </c:pt>
                <c:pt idx="630">
                  <c:v>1.3646257150991601</c:v>
                </c:pt>
                <c:pt idx="631">
                  <c:v>1.3608919538784781</c:v>
                </c:pt>
                <c:pt idx="632">
                  <c:v>1.3562011681738231</c:v>
                </c:pt>
                <c:pt idx="633">
                  <c:v>1.3647569245692519</c:v>
                </c:pt>
                <c:pt idx="634">
                  <c:v>1.3781666826895109</c:v>
                </c:pt>
                <c:pt idx="635">
                  <c:v>1.37697816079031</c:v>
                </c:pt>
                <c:pt idx="636">
                  <c:v>1.385018435683647</c:v>
                </c:pt>
                <c:pt idx="637">
                  <c:v>1.386633821687665</c:v>
                </c:pt>
                <c:pt idx="638">
                  <c:v>1.3765255253071531</c:v>
                </c:pt>
                <c:pt idx="639">
                  <c:v>1.37442980917135</c:v>
                </c:pt>
                <c:pt idx="640">
                  <c:v>1.3681385832583339</c:v>
                </c:pt>
                <c:pt idx="641">
                  <c:v>1.3646599787536831</c:v>
                </c:pt>
                <c:pt idx="642">
                  <c:v>1.3633020906657121</c:v>
                </c:pt>
                <c:pt idx="643">
                  <c:v>1.353130164090274</c:v>
                </c:pt>
                <c:pt idx="644">
                  <c:v>1.348413511732399</c:v>
                </c:pt>
                <c:pt idx="645">
                  <c:v>1.355629603921273</c:v>
                </c:pt>
                <c:pt idx="646">
                  <c:v>1.3694019382846481</c:v>
                </c:pt>
                <c:pt idx="647">
                  <c:v>1.35852108864756</c:v>
                </c:pt>
                <c:pt idx="648">
                  <c:v>1.35212725715028</c:v>
                </c:pt>
                <c:pt idx="649">
                  <c:v>1.361083869079232</c:v>
                </c:pt>
                <c:pt idx="650">
                  <c:v>1.3727357330072101</c:v>
                </c:pt>
                <c:pt idx="651">
                  <c:v>1.356871250845437</c:v>
                </c:pt>
                <c:pt idx="652">
                  <c:v>1.364568696254141</c:v>
                </c:pt>
                <c:pt idx="653">
                  <c:v>1.3586109748630271</c:v>
                </c:pt>
                <c:pt idx="654">
                  <c:v>1.3506062027455681</c:v>
                </c:pt>
                <c:pt idx="655">
                  <c:v>1.355393092944863</c:v>
                </c:pt>
                <c:pt idx="656">
                  <c:v>1.3676612926464911</c:v>
                </c:pt>
                <c:pt idx="657">
                  <c:v>1.3680538759483389</c:v>
                </c:pt>
                <c:pt idx="658">
                  <c:v>1.3735173062561981</c:v>
                </c:pt>
                <c:pt idx="659">
                  <c:v>1.3688240533657039</c:v>
                </c:pt>
                <c:pt idx="660">
                  <c:v>1.368707396599421</c:v>
                </c:pt>
                <c:pt idx="661">
                  <c:v>1.3726057416747199</c:v>
                </c:pt>
                <c:pt idx="662">
                  <c:v>1.355535943581482</c:v>
                </c:pt>
                <c:pt idx="663">
                  <c:v>1.3635037167171371</c:v>
                </c:pt>
                <c:pt idx="664">
                  <c:v>1.365711518548008</c:v>
                </c:pt>
                <c:pt idx="665">
                  <c:v>1.380664403526048</c:v>
                </c:pt>
                <c:pt idx="666">
                  <c:v>1.3828365597751691</c:v>
                </c:pt>
                <c:pt idx="667">
                  <c:v>1.3857668700649479</c:v>
                </c:pt>
                <c:pt idx="668">
                  <c:v>1.3893838105417711</c:v>
                </c:pt>
                <c:pt idx="669">
                  <c:v>1.3910315817365719</c:v>
                </c:pt>
                <c:pt idx="670">
                  <c:v>1.398124432470141</c:v>
                </c:pt>
                <c:pt idx="671">
                  <c:v>1.400213875263953</c:v>
                </c:pt>
                <c:pt idx="672">
                  <c:v>1.400176053602711</c:v>
                </c:pt>
                <c:pt idx="673">
                  <c:v>1.4036766254786699</c:v>
                </c:pt>
                <c:pt idx="674">
                  <c:v>1.404049101995638</c:v>
                </c:pt>
                <c:pt idx="675">
                  <c:v>1.4101730868224529</c:v>
                </c:pt>
                <c:pt idx="676">
                  <c:v>1.411673919434965</c:v>
                </c:pt>
                <c:pt idx="677">
                  <c:v>1.4186804863814371</c:v>
                </c:pt>
                <c:pt idx="678">
                  <c:v>1.4227529589065111</c:v>
                </c:pt>
                <c:pt idx="679">
                  <c:v>1.425561896264941</c:v>
                </c:pt>
                <c:pt idx="680">
                  <c:v>1.4374054315878051</c:v>
                </c:pt>
                <c:pt idx="681">
                  <c:v>1.433032642984353</c:v>
                </c:pt>
                <c:pt idx="682">
                  <c:v>1.43043704619534</c:v>
                </c:pt>
                <c:pt idx="683">
                  <c:v>1.437858696103322</c:v>
                </c:pt>
                <c:pt idx="684">
                  <c:v>1.422626675547177</c:v>
                </c:pt>
                <c:pt idx="685">
                  <c:v>1.41368322845835</c:v>
                </c:pt>
                <c:pt idx="686">
                  <c:v>1.4253792901366491</c:v>
                </c:pt>
                <c:pt idx="687">
                  <c:v>1.4301360914545109</c:v>
                </c:pt>
                <c:pt idx="688">
                  <c:v>1.434738050083177</c:v>
                </c:pt>
                <c:pt idx="689">
                  <c:v>1.441328230152537</c:v>
                </c:pt>
                <c:pt idx="690">
                  <c:v>1.418144414838457</c:v>
                </c:pt>
                <c:pt idx="691">
                  <c:v>1.3890745841290639</c:v>
                </c:pt>
                <c:pt idx="692">
                  <c:v>1.3628249891276161</c:v>
                </c:pt>
                <c:pt idx="693">
                  <c:v>1.321726373504416</c:v>
                </c:pt>
                <c:pt idx="694">
                  <c:v>1.3288423973121151</c:v>
                </c:pt>
                <c:pt idx="695">
                  <c:v>1.340441354686233</c:v>
                </c:pt>
                <c:pt idx="696">
                  <c:v>1.350819941503846</c:v>
                </c:pt>
                <c:pt idx="697">
                  <c:v>1.3647899628872391</c:v>
                </c:pt>
                <c:pt idx="698">
                  <c:v>1.378198893417911</c:v>
                </c:pt>
                <c:pt idx="699">
                  <c:v>1.3830893755336</c:v>
                </c:pt>
                <c:pt idx="700">
                  <c:v>1.367660850186375</c:v>
                </c:pt>
                <c:pt idx="701">
                  <c:v>1.3513967887461531</c:v>
                </c:pt>
                <c:pt idx="702">
                  <c:v>1.356204324684156</c:v>
                </c:pt>
                <c:pt idx="703">
                  <c:v>1.3502606290095469</c:v>
                </c:pt>
                <c:pt idx="704">
                  <c:v>1.3502211894966509</c:v>
                </c:pt>
                <c:pt idx="705">
                  <c:v>1.362922677433706</c:v>
                </c:pt>
                <c:pt idx="706">
                  <c:v>1.3561739737698779</c:v>
                </c:pt>
                <c:pt idx="707">
                  <c:v>1.3647166903585961</c:v>
                </c:pt>
                <c:pt idx="708">
                  <c:v>1.367769751334057</c:v>
                </c:pt>
                <c:pt idx="709">
                  <c:v>1.367769751334057</c:v>
                </c:pt>
                <c:pt idx="710">
                  <c:v>1.358465618924158</c:v>
                </c:pt>
                <c:pt idx="711">
                  <c:v>1.3565388712760531</c:v>
                </c:pt>
                <c:pt idx="712">
                  <c:v>1.367944201356694</c:v>
                </c:pt>
                <c:pt idx="713">
                  <c:v>1.3658881839695241</c:v>
                </c:pt>
                <c:pt idx="714">
                  <c:v>1.377890567960236</c:v>
                </c:pt>
                <c:pt idx="715">
                  <c:v>1.3797057948222211</c:v>
                </c:pt>
                <c:pt idx="716">
                  <c:v>1.3741572851486219</c:v>
                </c:pt>
                <c:pt idx="717">
                  <c:v>1.368269755660942</c:v>
                </c:pt>
                <c:pt idx="718">
                  <c:v>1.340517258640324</c:v>
                </c:pt>
                <c:pt idx="719">
                  <c:v>1.333987864072965</c:v>
                </c:pt>
                <c:pt idx="720">
                  <c:v>1.3347484861831651</c:v>
                </c:pt>
                <c:pt idx="721">
                  <c:v>1.324923069790682</c:v>
                </c:pt>
                <c:pt idx="722">
                  <c:v>1.333978924555133</c:v>
                </c:pt>
                <c:pt idx="723">
                  <c:v>1.329075750996259</c:v>
                </c:pt>
                <c:pt idx="724">
                  <c:v>1.327958131960101</c:v>
                </c:pt>
                <c:pt idx="725">
                  <c:v>1.329926024721384</c:v>
                </c:pt>
                <c:pt idx="726">
                  <c:v>1.327986991947155</c:v>
                </c:pt>
                <c:pt idx="727">
                  <c:v>1.331341188395599</c:v>
                </c:pt>
                <c:pt idx="728">
                  <c:v>1.3423931115549881</c:v>
                </c:pt>
                <c:pt idx="729">
                  <c:v>1.342314517938787</c:v>
                </c:pt>
                <c:pt idx="730">
                  <c:v>1.33645884896421</c:v>
                </c:pt>
                <c:pt idx="731">
                  <c:v>1.3308530365153011</c:v>
                </c:pt>
                <c:pt idx="732">
                  <c:v>1.316364261152611</c:v>
                </c:pt>
                <c:pt idx="733">
                  <c:v>1.3140843867811429</c:v>
                </c:pt>
                <c:pt idx="734">
                  <c:v>1.315441251891335</c:v>
                </c:pt>
                <c:pt idx="735">
                  <c:v>1.3245636362643081</c:v>
                </c:pt>
                <c:pt idx="736">
                  <c:v>1.315677213009312</c:v>
                </c:pt>
                <c:pt idx="737">
                  <c:v>1.3224957142509171</c:v>
                </c:pt>
                <c:pt idx="738">
                  <c:v>1.3361214823924319</c:v>
                </c:pt>
                <c:pt idx="739">
                  <c:v>1.331466622048445</c:v>
                </c:pt>
                <c:pt idx="740">
                  <c:v>1.3230883925899919</c:v>
                </c:pt>
                <c:pt idx="741">
                  <c:v>1.3188055657517519</c:v>
                </c:pt>
                <c:pt idx="742">
                  <c:v>1.3204135233175081</c:v>
                </c:pt>
                <c:pt idx="743">
                  <c:v>1.3224732631529379</c:v>
                </c:pt>
                <c:pt idx="744">
                  <c:v>1.316600386470365</c:v>
                </c:pt>
                <c:pt idx="745">
                  <c:v>1.327725631612743</c:v>
                </c:pt>
                <c:pt idx="746">
                  <c:v>1.340399372561498</c:v>
                </c:pt>
                <c:pt idx="747">
                  <c:v>1.3389920590502851</c:v>
                </c:pt>
                <c:pt idx="748">
                  <c:v>1.344487438237379</c:v>
                </c:pt>
                <c:pt idx="749">
                  <c:v>1.3446074201964779</c:v>
                </c:pt>
                <c:pt idx="750">
                  <c:v>1.3522550834168501</c:v>
                </c:pt>
                <c:pt idx="751">
                  <c:v>1.35032143907894</c:v>
                </c:pt>
                <c:pt idx="752">
                  <c:v>1.3386009923264279</c:v>
                </c:pt>
                <c:pt idx="753">
                  <c:v>1.334193085322861</c:v>
                </c:pt>
                <c:pt idx="754">
                  <c:v>1.34721218435507</c:v>
                </c:pt>
                <c:pt idx="755">
                  <c:v>1.347904418885663</c:v>
                </c:pt>
                <c:pt idx="756">
                  <c:v>1.343373462792762</c:v>
                </c:pt>
                <c:pt idx="757">
                  <c:v>1.3280516952038091</c:v>
                </c:pt>
                <c:pt idx="758">
                  <c:v>1.3238986680675731</c:v>
                </c:pt>
                <c:pt idx="759">
                  <c:v>1.3230201186499859</c:v>
                </c:pt>
                <c:pt idx="760">
                  <c:v>1.329099854477914</c:v>
                </c:pt>
                <c:pt idx="761">
                  <c:v>1.3226466115594839</c:v>
                </c:pt>
                <c:pt idx="762">
                  <c:v>1.3038427070477641</c:v>
                </c:pt>
                <c:pt idx="763">
                  <c:v>1.3213598635667121</c:v>
                </c:pt>
                <c:pt idx="764">
                  <c:v>1.3183612784176051</c:v>
                </c:pt>
                <c:pt idx="765">
                  <c:v>1.3331775437572779</c:v>
                </c:pt>
                <c:pt idx="766">
                  <c:v>1.3353940990299371</c:v>
                </c:pt>
                <c:pt idx="767">
                  <c:v>1.3338859473825211</c:v>
                </c:pt>
                <c:pt idx="768">
                  <c:v>1.337521702799503</c:v>
                </c:pt>
                <c:pt idx="769">
                  <c:v>1.322994600844589</c:v>
                </c:pt>
                <c:pt idx="770">
                  <c:v>1.329208425875045</c:v>
                </c:pt>
                <c:pt idx="771">
                  <c:v>1.336837260978885</c:v>
                </c:pt>
                <c:pt idx="772">
                  <c:v>1.331087458626302</c:v>
                </c:pt>
                <c:pt idx="773">
                  <c:v>1.3324474302334131</c:v>
                </c:pt>
                <c:pt idx="774">
                  <c:v>1.3334282292900099</c:v>
                </c:pt>
                <c:pt idx="775">
                  <c:v>1.3057019418321489</c:v>
                </c:pt>
                <c:pt idx="776">
                  <c:v>1.311102743016237</c:v>
                </c:pt>
                <c:pt idx="777">
                  <c:v>1.3065184597534201</c:v>
                </c:pt>
                <c:pt idx="778">
                  <c:v>1.3078305949985609</c:v>
                </c:pt>
                <c:pt idx="779">
                  <c:v>1.290428606979299</c:v>
                </c:pt>
                <c:pt idx="780">
                  <c:v>1.282883585332022</c:v>
                </c:pt>
                <c:pt idx="781">
                  <c:v>1.265666485851054</c:v>
                </c:pt>
                <c:pt idx="782">
                  <c:v>1.2660839207408761</c:v>
                </c:pt>
                <c:pt idx="783">
                  <c:v>1.275161520207017</c:v>
                </c:pt>
                <c:pt idx="784">
                  <c:v>1.255876887277674</c:v>
                </c:pt>
                <c:pt idx="785">
                  <c:v>1.2586354062152409</c:v>
                </c:pt>
                <c:pt idx="786">
                  <c:v>1.2576373092297271</c:v>
                </c:pt>
                <c:pt idx="787">
                  <c:v>1.2586765160632869</c:v>
                </c:pt>
                <c:pt idx="788">
                  <c:v>1.2632085345556361</c:v>
                </c:pt>
                <c:pt idx="789">
                  <c:v>1.273965332574059</c:v>
                </c:pt>
                <c:pt idx="790">
                  <c:v>1.271944832454406</c:v>
                </c:pt>
                <c:pt idx="791">
                  <c:v>1.267132588616608</c:v>
                </c:pt>
                <c:pt idx="792">
                  <c:v>1.275957461919049</c:v>
                </c:pt>
                <c:pt idx="793">
                  <c:v>1.2746974521351431</c:v>
                </c:pt>
                <c:pt idx="794">
                  <c:v>1.2714739697664701</c:v>
                </c:pt>
                <c:pt idx="795">
                  <c:v>1.2674421097168189</c:v>
                </c:pt>
                <c:pt idx="796">
                  <c:v>1.265286140878469</c:v>
                </c:pt>
                <c:pt idx="797">
                  <c:v>1.271056436692326</c:v>
                </c:pt>
                <c:pt idx="798">
                  <c:v>1.280895692812867</c:v>
                </c:pt>
                <c:pt idx="799">
                  <c:v>1.2857255800152281</c:v>
                </c:pt>
                <c:pt idx="800">
                  <c:v>1.2926465927041111</c:v>
                </c:pt>
                <c:pt idx="801">
                  <c:v>1.292676713150031</c:v>
                </c:pt>
                <c:pt idx="802">
                  <c:v>1.285604950087776</c:v>
                </c:pt>
                <c:pt idx="803">
                  <c:v>1.287658123041608</c:v>
                </c:pt>
                <c:pt idx="804">
                  <c:v>1.291794226825081</c:v>
                </c:pt>
                <c:pt idx="805">
                  <c:v>1.29266585947116</c:v>
                </c:pt>
                <c:pt idx="806">
                  <c:v>1.2760421504331469</c:v>
                </c:pt>
                <c:pt idx="807">
                  <c:v>1.2610509481060459</c:v>
                </c:pt>
                <c:pt idx="808">
                  <c:v>1.251092151152768</c:v>
                </c:pt>
                <c:pt idx="809">
                  <c:v>1.2524384403263371</c:v>
                </c:pt>
                <c:pt idx="810">
                  <c:v>1.2773433300685819</c:v>
                </c:pt>
                <c:pt idx="811">
                  <c:v>1.2662721842710409</c:v>
                </c:pt>
                <c:pt idx="812">
                  <c:v>1.284779491690976</c:v>
                </c:pt>
                <c:pt idx="813">
                  <c:v>1.285953699779681</c:v>
                </c:pt>
                <c:pt idx="814">
                  <c:v>1.2793518427718329</c:v>
                </c:pt>
                <c:pt idx="815">
                  <c:v>1.278333602874453</c:v>
                </c:pt>
                <c:pt idx="816">
                  <c:v>1.257151398439265</c:v>
                </c:pt>
                <c:pt idx="817">
                  <c:v>1.260061587715072</c:v>
                </c:pt>
                <c:pt idx="818">
                  <c:v>1.248782977597658</c:v>
                </c:pt>
                <c:pt idx="819">
                  <c:v>1.2608030448396981</c:v>
                </c:pt>
                <c:pt idx="820">
                  <c:v>1.273401049194663</c:v>
                </c:pt>
                <c:pt idx="821">
                  <c:v>1.277058394903007</c:v>
                </c:pt>
                <c:pt idx="822">
                  <c:v>1.2777559191685699</c:v>
                </c:pt>
                <c:pt idx="823">
                  <c:v>1.2836660255548999</c:v>
                </c:pt>
                <c:pt idx="824">
                  <c:v>1.293532616384278</c:v>
                </c:pt>
                <c:pt idx="825">
                  <c:v>1.2906328199441921</c:v>
                </c:pt>
                <c:pt idx="826">
                  <c:v>1.2895093021705331</c:v>
                </c:pt>
                <c:pt idx="827">
                  <c:v>1.285393126706297</c:v>
                </c:pt>
                <c:pt idx="828">
                  <c:v>1.282515355732353</c:v>
                </c:pt>
                <c:pt idx="829">
                  <c:v>1.280132024564727</c:v>
                </c:pt>
                <c:pt idx="830">
                  <c:v>1.29161947412947</c:v>
                </c:pt>
                <c:pt idx="831">
                  <c:v>1.2733633655255281</c:v>
                </c:pt>
                <c:pt idx="832">
                  <c:v>1.267214802777205</c:v>
                </c:pt>
                <c:pt idx="833">
                  <c:v>1.2773259372391981</c:v>
                </c:pt>
                <c:pt idx="834">
                  <c:v>1.2703932459230769</c:v>
                </c:pt>
                <c:pt idx="835">
                  <c:v>1.2644864036885011</c:v>
                </c:pt>
                <c:pt idx="836">
                  <c:v>1.260128819528356</c:v>
                </c:pt>
                <c:pt idx="837">
                  <c:v>1.273613310127965</c:v>
                </c:pt>
                <c:pt idx="838">
                  <c:v>1.278851066754344</c:v>
                </c:pt>
                <c:pt idx="839">
                  <c:v>1.2707159180448739</c:v>
                </c:pt>
                <c:pt idx="840">
                  <c:v>1.2889206303502101</c:v>
                </c:pt>
                <c:pt idx="841">
                  <c:v>1.2954228464950239</c:v>
                </c:pt>
                <c:pt idx="842">
                  <c:v>1.297456565013368</c:v>
                </c:pt>
                <c:pt idx="843">
                  <c:v>1.2997245328152489</c:v>
                </c:pt>
                <c:pt idx="844">
                  <c:v>1.2921051457802391</c:v>
                </c:pt>
                <c:pt idx="845">
                  <c:v>1.295611801364464</c:v>
                </c:pt>
                <c:pt idx="846">
                  <c:v>1.2939036955985881</c:v>
                </c:pt>
                <c:pt idx="847">
                  <c:v>1.2958639107216401</c:v>
                </c:pt>
                <c:pt idx="848">
                  <c:v>1.2790093698068981</c:v>
                </c:pt>
                <c:pt idx="849">
                  <c:v>1.283841357665134</c:v>
                </c:pt>
                <c:pt idx="850">
                  <c:v>1.284981361839211</c:v>
                </c:pt>
                <c:pt idx="851">
                  <c:v>1.2528912150384759</c:v>
                </c:pt>
                <c:pt idx="852">
                  <c:v>1.272472057309477</c:v>
                </c:pt>
                <c:pt idx="853">
                  <c:v>1.262669452330728</c:v>
                </c:pt>
                <c:pt idx="854">
                  <c:v>1.263920569846378</c:v>
                </c:pt>
                <c:pt idx="855">
                  <c:v>1.2650052528785429</c:v>
                </c:pt>
                <c:pt idx="856">
                  <c:v>1.2491219865048631</c:v>
                </c:pt>
                <c:pt idx="857">
                  <c:v>1.2604520855488139</c:v>
                </c:pt>
                <c:pt idx="858">
                  <c:v>1.2845423693308049</c:v>
                </c:pt>
                <c:pt idx="859">
                  <c:v>1.2661133680185219</c:v>
                </c:pt>
                <c:pt idx="860">
                  <c:v>1.2714164710173419</c:v>
                </c:pt>
                <c:pt idx="861">
                  <c:v>1.2741905586599509</c:v>
                </c:pt>
                <c:pt idx="862">
                  <c:v>1.2683911467142619</c:v>
                </c:pt>
                <c:pt idx="863">
                  <c:v>1.2507697129530351</c:v>
                </c:pt>
                <c:pt idx="864">
                  <c:v>1.2592302298114431</c:v>
                </c:pt>
                <c:pt idx="865">
                  <c:v>1.267652841731526</c:v>
                </c:pt>
                <c:pt idx="866">
                  <c:v>1.269964475797789</c:v>
                </c:pt>
                <c:pt idx="867">
                  <c:v>1.289728905691395</c:v>
                </c:pt>
                <c:pt idx="868">
                  <c:v>1.281106536295614</c:v>
                </c:pt>
                <c:pt idx="869">
                  <c:v>1.278020974948143</c:v>
                </c:pt>
                <c:pt idx="870">
                  <c:v>1.2747379173354521</c:v>
                </c:pt>
                <c:pt idx="871">
                  <c:v>1.278046430663718</c:v>
                </c:pt>
                <c:pt idx="872">
                  <c:v>1.2644068798004089</c:v>
                </c:pt>
                <c:pt idx="873">
                  <c:v>1.267896724350341</c:v>
                </c:pt>
                <c:pt idx="874">
                  <c:v>1.273750646728784</c:v>
                </c:pt>
                <c:pt idx="875">
                  <c:v>1.2676463106781679</c:v>
                </c:pt>
                <c:pt idx="876">
                  <c:v>1.2768965238962811</c:v>
                </c:pt>
                <c:pt idx="877">
                  <c:v>1.277569849180342</c:v>
                </c:pt>
                <c:pt idx="878">
                  <c:v>1.290223820494572</c:v>
                </c:pt>
                <c:pt idx="879">
                  <c:v>1.278249518484851</c:v>
                </c:pt>
                <c:pt idx="880">
                  <c:v>1.277630287593061</c:v>
                </c:pt>
                <c:pt idx="881">
                  <c:v>1.2753090184664591</c:v>
                </c:pt>
                <c:pt idx="882">
                  <c:v>1.264550485038973</c:v>
                </c:pt>
                <c:pt idx="883">
                  <c:v>1.2679840097404711</c:v>
                </c:pt>
                <c:pt idx="884">
                  <c:v>1.264910879606381</c:v>
                </c:pt>
                <c:pt idx="885">
                  <c:v>1.274049526269083</c:v>
                </c:pt>
                <c:pt idx="886">
                  <c:v>1.270543535180972</c:v>
                </c:pt>
                <c:pt idx="887">
                  <c:v>1.2763065637371349</c:v>
                </c:pt>
                <c:pt idx="888">
                  <c:v>1.294842728160116</c:v>
                </c:pt>
                <c:pt idx="889">
                  <c:v>1.3000107507718051</c:v>
                </c:pt>
                <c:pt idx="890">
                  <c:v>1.298471037509519</c:v>
                </c:pt>
                <c:pt idx="891">
                  <c:v>1.2868216134978561</c:v>
                </c:pt>
                <c:pt idx="892">
                  <c:v>1.2848933267440821</c:v>
                </c:pt>
                <c:pt idx="893">
                  <c:v>1.2805125816517871</c:v>
                </c:pt>
                <c:pt idx="894">
                  <c:v>1.2829188563748311</c:v>
                </c:pt>
                <c:pt idx="895">
                  <c:v>1.2849470473936691</c:v>
                </c:pt>
                <c:pt idx="896">
                  <c:v>1.297164154112161</c:v>
                </c:pt>
                <c:pt idx="897">
                  <c:v>1.287357391716385</c:v>
                </c:pt>
                <c:pt idx="898">
                  <c:v>1.287835629616914</c:v>
                </c:pt>
                <c:pt idx="899">
                  <c:v>1.2772236173903531</c:v>
                </c:pt>
                <c:pt idx="900">
                  <c:v>1.270401490057643</c:v>
                </c:pt>
                <c:pt idx="901">
                  <c:v>1.25870111434004</c:v>
                </c:pt>
                <c:pt idx="902">
                  <c:v>1.2462786776859811</c:v>
                </c:pt>
                <c:pt idx="903">
                  <c:v>1.245879112707494</c:v>
                </c:pt>
                <c:pt idx="904">
                  <c:v>1.2451654751727561</c:v>
                </c:pt>
                <c:pt idx="905">
                  <c:v>1.240856074283859</c:v>
                </c:pt>
                <c:pt idx="906">
                  <c:v>1.2423899491879</c:v>
                </c:pt>
                <c:pt idx="907">
                  <c:v>1.241168799109083</c:v>
                </c:pt>
                <c:pt idx="908">
                  <c:v>1.235028659583727</c:v>
                </c:pt>
                <c:pt idx="909">
                  <c:v>1.2370040172962651</c:v>
                </c:pt>
                <c:pt idx="910">
                  <c:v>1.247724694755572</c:v>
                </c:pt>
                <c:pt idx="911">
                  <c:v>1.2467528309511611</c:v>
                </c:pt>
                <c:pt idx="912">
                  <c:v>1.246005721840602</c:v>
                </c:pt>
                <c:pt idx="913">
                  <c:v>1.2532380854922831</c:v>
                </c:pt>
                <c:pt idx="914">
                  <c:v>1.2552507992290041</c:v>
                </c:pt>
                <c:pt idx="915">
                  <c:v>1.261007134083697</c:v>
                </c:pt>
                <c:pt idx="916">
                  <c:v>1.2551560972917579</c:v>
                </c:pt>
                <c:pt idx="917">
                  <c:v>1.271783152188936</c:v>
                </c:pt>
                <c:pt idx="918">
                  <c:v>1.2741881243985269</c:v>
                </c:pt>
                <c:pt idx="919">
                  <c:v>1.2707770870613331</c:v>
                </c:pt>
                <c:pt idx="920">
                  <c:v>1.2818010422699151</c:v>
                </c:pt>
                <c:pt idx="921">
                  <c:v>1.2872210399120221</c:v>
                </c:pt>
                <c:pt idx="922">
                  <c:v>1.280232681875529</c:v>
                </c:pt>
                <c:pt idx="923">
                  <c:v>1.278667526585616</c:v>
                </c:pt>
                <c:pt idx="924">
                  <c:v>1.28628805899039</c:v>
                </c:pt>
                <c:pt idx="925">
                  <c:v>1.2943702385984599</c:v>
                </c:pt>
                <c:pt idx="926">
                  <c:v>1.29337695439505</c:v>
                </c:pt>
                <c:pt idx="927">
                  <c:v>1.2960721534704731</c:v>
                </c:pt>
                <c:pt idx="928">
                  <c:v>1.292952687859461</c:v>
                </c:pt>
                <c:pt idx="929">
                  <c:v>1.30183692920643</c:v>
                </c:pt>
                <c:pt idx="930">
                  <c:v>1.305877185519108</c:v>
                </c:pt>
                <c:pt idx="931">
                  <c:v>1.309447240567299</c:v>
                </c:pt>
                <c:pt idx="932">
                  <c:v>1.311295306674938</c:v>
                </c:pt>
                <c:pt idx="933">
                  <c:v>1.3137898931899059</c:v>
                </c:pt>
                <c:pt idx="934">
                  <c:v>1.3126565789585249</c:v>
                </c:pt>
                <c:pt idx="935">
                  <c:v>1.3090529791944621</c:v>
                </c:pt>
                <c:pt idx="936">
                  <c:v>1.3129489506547121</c:v>
                </c:pt>
                <c:pt idx="937">
                  <c:v>1.310376205664892</c:v>
                </c:pt>
                <c:pt idx="938">
                  <c:v>1.313789899388599</c:v>
                </c:pt>
                <c:pt idx="939">
                  <c:v>1.311661620603336</c:v>
                </c:pt>
                <c:pt idx="940">
                  <c:v>1.328643259534152</c:v>
                </c:pt>
                <c:pt idx="941">
                  <c:v>1.3497356328503609</c:v>
                </c:pt>
                <c:pt idx="942">
                  <c:v>1.3448181520013021</c:v>
                </c:pt>
                <c:pt idx="943">
                  <c:v>1.345048639573057</c:v>
                </c:pt>
                <c:pt idx="944">
                  <c:v>1.3459148318974079</c:v>
                </c:pt>
                <c:pt idx="945">
                  <c:v>1.3573126428690789</c:v>
                </c:pt>
                <c:pt idx="946">
                  <c:v>1.3575877484240131</c:v>
                </c:pt>
                <c:pt idx="947">
                  <c:v>1.356076537998554</c:v>
                </c:pt>
                <c:pt idx="948">
                  <c:v>1.3564626865656699</c:v>
                </c:pt>
                <c:pt idx="949">
                  <c:v>1.3517189254217541</c:v>
                </c:pt>
                <c:pt idx="950">
                  <c:v>1.3376703928784419</c:v>
                </c:pt>
                <c:pt idx="951">
                  <c:v>1.3424019473880091</c:v>
                </c:pt>
                <c:pt idx="952">
                  <c:v>1.346288243350265</c:v>
                </c:pt>
                <c:pt idx="953">
                  <c:v>1.350324358726475</c:v>
                </c:pt>
                <c:pt idx="954">
                  <c:v>1.352120208727678</c:v>
                </c:pt>
                <c:pt idx="955">
                  <c:v>1.3585358860147441</c:v>
                </c:pt>
                <c:pt idx="956">
                  <c:v>1.3656033028572321</c:v>
                </c:pt>
                <c:pt idx="957">
                  <c:v>1.359186921568615</c:v>
                </c:pt>
                <c:pt idx="958">
                  <c:v>1.3614869678384061</c:v>
                </c:pt>
                <c:pt idx="959">
                  <c:v>1.3556767685892079</c:v>
                </c:pt>
                <c:pt idx="960">
                  <c:v>1.358164963177549</c:v>
                </c:pt>
                <c:pt idx="961">
                  <c:v>1.3378534193369289</c:v>
                </c:pt>
                <c:pt idx="962">
                  <c:v>1.337528955943869</c:v>
                </c:pt>
                <c:pt idx="963">
                  <c:v>1.344647709124285</c:v>
                </c:pt>
                <c:pt idx="964">
                  <c:v>1.3456753124381799</c:v>
                </c:pt>
                <c:pt idx="965">
                  <c:v>1.369594819714945</c:v>
                </c:pt>
                <c:pt idx="966">
                  <c:v>1.3786336985982941</c:v>
                </c:pt>
                <c:pt idx="967">
                  <c:v>1.377973909262336</c:v>
                </c:pt>
                <c:pt idx="968">
                  <c:v>1.3845769459654449</c:v>
                </c:pt>
                <c:pt idx="969">
                  <c:v>1.3907106594510701</c:v>
                </c:pt>
                <c:pt idx="970">
                  <c:v>1.390520016385635</c:v>
                </c:pt>
                <c:pt idx="971">
                  <c:v>1.393284662445988</c:v>
                </c:pt>
                <c:pt idx="972">
                  <c:v>1.3954789950272051</c:v>
                </c:pt>
                <c:pt idx="973">
                  <c:v>1.390409022201649</c:v>
                </c:pt>
                <c:pt idx="974">
                  <c:v>1.3932067688819121</c:v>
                </c:pt>
                <c:pt idx="975">
                  <c:v>1.39396872765261</c:v>
                </c:pt>
                <c:pt idx="976">
                  <c:v>1.4257576882932981</c:v>
                </c:pt>
                <c:pt idx="977">
                  <c:v>1.420254544308275</c:v>
                </c:pt>
                <c:pt idx="978">
                  <c:v>1.417797699261903</c:v>
                </c:pt>
                <c:pt idx="979">
                  <c:v>1.423499432976731</c:v>
                </c:pt>
                <c:pt idx="980">
                  <c:v>1.403479165443493</c:v>
                </c:pt>
                <c:pt idx="981">
                  <c:v>1.408338304238862</c:v>
                </c:pt>
                <c:pt idx="982">
                  <c:v>1.4060917709726111</c:v>
                </c:pt>
                <c:pt idx="983">
                  <c:v>1.394386111117941</c:v>
                </c:pt>
                <c:pt idx="984">
                  <c:v>1.3816851124489291</c:v>
                </c:pt>
                <c:pt idx="985">
                  <c:v>1.397987070454167</c:v>
                </c:pt>
                <c:pt idx="986">
                  <c:v>1.400734877886058</c:v>
                </c:pt>
                <c:pt idx="987">
                  <c:v>1.3565266472368149</c:v>
                </c:pt>
                <c:pt idx="988">
                  <c:v>1.3609623500922099</c:v>
                </c:pt>
                <c:pt idx="989">
                  <c:v>1.3474935862290369</c:v>
                </c:pt>
                <c:pt idx="990">
                  <c:v>1.3259404400255439</c:v>
                </c:pt>
                <c:pt idx="991">
                  <c:v>1.343996099648431</c:v>
                </c:pt>
                <c:pt idx="992">
                  <c:v>1.336666766899083</c:v>
                </c:pt>
                <c:pt idx="993">
                  <c:v>1.3324251064977111</c:v>
                </c:pt>
                <c:pt idx="994">
                  <c:v>1.3515064824492879</c:v>
                </c:pt>
                <c:pt idx="995">
                  <c:v>1.3540387494188431</c:v>
                </c:pt>
                <c:pt idx="996">
                  <c:v>1.3418748764039781</c:v>
                </c:pt>
                <c:pt idx="997">
                  <c:v>1.3353996748185359</c:v>
                </c:pt>
                <c:pt idx="998">
                  <c:v>1.342363227531749</c:v>
                </c:pt>
                <c:pt idx="999">
                  <c:v>1.3415337224259689</c:v>
                </c:pt>
                <c:pt idx="1000">
                  <c:v>1.328083465225957</c:v>
                </c:pt>
                <c:pt idx="1001">
                  <c:v>1.3326090625968301</c:v>
                </c:pt>
                <c:pt idx="1002">
                  <c:v>1.3388293867083809</c:v>
                </c:pt>
                <c:pt idx="1003">
                  <c:v>1.3446653366533901</c:v>
                </c:pt>
                <c:pt idx="1004">
                  <c:v>1.3493465366500941</c:v>
                </c:pt>
                <c:pt idx="1005">
                  <c:v>1.3473220180037251</c:v>
                </c:pt>
                <c:pt idx="1006">
                  <c:v>1.3418032332711309</c:v>
                </c:pt>
                <c:pt idx="1007">
                  <c:v>1.3488952165336641</c:v>
                </c:pt>
                <c:pt idx="1008">
                  <c:v>1.3433695817264071</c:v>
                </c:pt>
                <c:pt idx="1009">
                  <c:v>1.3424305415948541</c:v>
                </c:pt>
                <c:pt idx="1010">
                  <c:v>1.3387439500173011</c:v>
                </c:pt>
                <c:pt idx="1011">
                  <c:v>1.3518909680614779</c:v>
                </c:pt>
                <c:pt idx="1012">
                  <c:v>1.3718270409019691</c:v>
                </c:pt>
                <c:pt idx="1013">
                  <c:v>1.3692739258002089</c:v>
                </c:pt>
                <c:pt idx="1014">
                  <c:v>1.369985752157191</c:v>
                </c:pt>
                <c:pt idx="1015">
                  <c:v>1.3693911912086389</c:v>
                </c:pt>
                <c:pt idx="1016">
                  <c:v>1.3736448683958959</c:v>
                </c:pt>
                <c:pt idx="1017">
                  <c:v>1.3780261178294571</c:v>
                </c:pt>
                <c:pt idx="1018">
                  <c:v>1.393029650505812</c:v>
                </c:pt>
                <c:pt idx="1019">
                  <c:v>1.410857153027987</c:v>
                </c:pt>
                <c:pt idx="1020">
                  <c:v>1.4052566661125181</c:v>
                </c:pt>
                <c:pt idx="1021">
                  <c:v>1.4075483900542809</c:v>
                </c:pt>
                <c:pt idx="1022">
                  <c:v>1.3993390335228</c:v>
                </c:pt>
                <c:pt idx="1023">
                  <c:v>1.39941727532777</c:v>
                </c:pt>
                <c:pt idx="1024">
                  <c:v>1.406949666248265</c:v>
                </c:pt>
                <c:pt idx="1025">
                  <c:v>1.4062076560941139</c:v>
                </c:pt>
                <c:pt idx="1026">
                  <c:v>1.4206683925721311</c:v>
                </c:pt>
                <c:pt idx="1027">
                  <c:v>1.421674582090424</c:v>
                </c:pt>
                <c:pt idx="1028">
                  <c:v>1.4201021012237749</c:v>
                </c:pt>
                <c:pt idx="1029">
                  <c:v>1.419256340114432</c:v>
                </c:pt>
                <c:pt idx="1030">
                  <c:v>1.4198374347908269</c:v>
                </c:pt>
                <c:pt idx="1031">
                  <c:v>1.409896803625589</c:v>
                </c:pt>
                <c:pt idx="1032">
                  <c:v>1.4098576881114171</c:v>
                </c:pt>
                <c:pt idx="1033">
                  <c:v>1.4108519572203151</c:v>
                </c:pt>
                <c:pt idx="1034">
                  <c:v>1.412049545797313</c:v>
                </c:pt>
                <c:pt idx="1035">
                  <c:v>1.417784384651503</c:v>
                </c:pt>
                <c:pt idx="1036">
                  <c:v>1.4186499081396089</c:v>
                </c:pt>
                <c:pt idx="1037">
                  <c:v>1.4144802843440769</c:v>
                </c:pt>
                <c:pt idx="1038">
                  <c:v>1.413170142146658</c:v>
                </c:pt>
                <c:pt idx="1039">
                  <c:v>1.4095606734967341</c:v>
                </c:pt>
                <c:pt idx="1040">
                  <c:v>1.415467167864914</c:v>
                </c:pt>
                <c:pt idx="1041">
                  <c:v>1.4124310433515259</c:v>
                </c:pt>
                <c:pt idx="1042">
                  <c:v>1.411817649811725</c:v>
                </c:pt>
                <c:pt idx="1043">
                  <c:v>1.4208073788332951</c:v>
                </c:pt>
                <c:pt idx="1044">
                  <c:v>1.4313158051517589</c:v>
                </c:pt>
                <c:pt idx="1045">
                  <c:v>1.4319260126839</c:v>
                </c:pt>
                <c:pt idx="1046">
                  <c:v>1.430262005569725</c:v>
                </c:pt>
                <c:pt idx="1047">
                  <c:v>1.4341615325471539</c:v>
                </c:pt>
                <c:pt idx="1048">
                  <c:v>1.4257748125465539</c:v>
                </c:pt>
                <c:pt idx="1049">
                  <c:v>1.41899583966138</c:v>
                </c:pt>
                <c:pt idx="1050">
                  <c:v>1.4034809948507201</c:v>
                </c:pt>
                <c:pt idx="1051">
                  <c:v>1.386447358368885</c:v>
                </c:pt>
                <c:pt idx="1052">
                  <c:v>1.3783253034973411</c:v>
                </c:pt>
                <c:pt idx="1053">
                  <c:v>1.3721694619655771</c:v>
                </c:pt>
                <c:pt idx="1054">
                  <c:v>1.381198133634824</c:v>
                </c:pt>
                <c:pt idx="1055">
                  <c:v>1.3804642763884789</c:v>
                </c:pt>
                <c:pt idx="1056">
                  <c:v>1.392135841941911</c:v>
                </c:pt>
                <c:pt idx="1057">
                  <c:v>1.387202143458546</c:v>
                </c:pt>
                <c:pt idx="1058">
                  <c:v>1.3922348664607089</c:v>
                </c:pt>
                <c:pt idx="1059">
                  <c:v>1.3951660663828289</c:v>
                </c:pt>
                <c:pt idx="1060">
                  <c:v>1.3985037391305459</c:v>
                </c:pt>
                <c:pt idx="1061">
                  <c:v>1.4175184905358309</c:v>
                </c:pt>
                <c:pt idx="1062">
                  <c:v>1.4172485798991239</c:v>
                </c:pt>
                <c:pt idx="1063">
                  <c:v>1.4189145265750851</c:v>
                </c:pt>
                <c:pt idx="1064">
                  <c:v>1.4199595327554879</c:v>
                </c:pt>
                <c:pt idx="1065">
                  <c:v>1.4333140855916531</c:v>
                </c:pt>
                <c:pt idx="1066">
                  <c:v>1.41915192819585</c:v>
                </c:pt>
                <c:pt idx="1067">
                  <c:v>1.4269059304072911</c:v>
                </c:pt>
                <c:pt idx="1068">
                  <c:v>1.4191136215450171</c:v>
                </c:pt>
                <c:pt idx="1069">
                  <c:v>1.4158068311463381</c:v>
                </c:pt>
                <c:pt idx="1070">
                  <c:v>1.4190203941180399</c:v>
                </c:pt>
                <c:pt idx="1071">
                  <c:v>1.4254310983372731</c:v>
                </c:pt>
                <c:pt idx="1072">
                  <c:v>1.42611068841435</c:v>
                </c:pt>
                <c:pt idx="1073">
                  <c:v>1.437340919721829</c:v>
                </c:pt>
                <c:pt idx="1074">
                  <c:v>1.444690930487037</c:v>
                </c:pt>
                <c:pt idx="1075">
                  <c:v>1.451663449981047</c:v>
                </c:pt>
                <c:pt idx="1076">
                  <c:v>1.449768556793652</c:v>
                </c:pt>
                <c:pt idx="1077">
                  <c:v>1.449473676993565</c:v>
                </c:pt>
                <c:pt idx="1078">
                  <c:v>1.4482984670281891</c:v>
                </c:pt>
                <c:pt idx="1079">
                  <c:v>1.455525975705237</c:v>
                </c:pt>
                <c:pt idx="1080">
                  <c:v>1.45512867105604</c:v>
                </c:pt>
                <c:pt idx="1081">
                  <c:v>1.440211488047985</c:v>
                </c:pt>
                <c:pt idx="1082">
                  <c:v>1.4452650659240449</c:v>
                </c:pt>
                <c:pt idx="1083">
                  <c:v>1.447150555100241</c:v>
                </c:pt>
                <c:pt idx="1084">
                  <c:v>1.449473119832946</c:v>
                </c:pt>
                <c:pt idx="1085">
                  <c:v>1.4416724214989489</c:v>
                </c:pt>
                <c:pt idx="1086">
                  <c:v>1.4445622396434861</c:v>
                </c:pt>
                <c:pt idx="1087">
                  <c:v>1.441302632598326</c:v>
                </c:pt>
                <c:pt idx="1088">
                  <c:v>1.442080875824864</c:v>
                </c:pt>
                <c:pt idx="1089">
                  <c:v>1.4420398964419689</c:v>
                </c:pt>
                <c:pt idx="1090">
                  <c:v>1.426257326041902</c:v>
                </c:pt>
                <c:pt idx="1091">
                  <c:v>1.4404655192657361</c:v>
                </c:pt>
                <c:pt idx="1092">
                  <c:v>1.4393937176750899</c:v>
                </c:pt>
                <c:pt idx="1093">
                  <c:v>1.445898921286193</c:v>
                </c:pt>
                <c:pt idx="1094">
                  <c:v>1.4642260293171041</c:v>
                </c:pt>
                <c:pt idx="1095">
                  <c:v>1.474098222068315</c:v>
                </c:pt>
                <c:pt idx="1096">
                  <c:v>1.476214933936606</c:v>
                </c:pt>
                <c:pt idx="1097">
                  <c:v>1.473711226710634</c:v>
                </c:pt>
                <c:pt idx="1098">
                  <c:v>1.4770015709678219</c:v>
                </c:pt>
                <c:pt idx="1099">
                  <c:v>1.465151377587639</c:v>
                </c:pt>
                <c:pt idx="1100">
                  <c:v>1.468422550009431</c:v>
                </c:pt>
                <c:pt idx="1101">
                  <c:v>1.469631081189781</c:v>
                </c:pt>
                <c:pt idx="1102">
                  <c:v>1.462131242578518</c:v>
                </c:pt>
                <c:pt idx="1103">
                  <c:v>1.466087077543117</c:v>
                </c:pt>
                <c:pt idx="1104">
                  <c:v>1.469197013452364</c:v>
                </c:pt>
                <c:pt idx="1105">
                  <c:v>1.472544008653413</c:v>
                </c:pt>
                <c:pt idx="1106">
                  <c:v>1.4701063151607101</c:v>
                </c:pt>
                <c:pt idx="1107">
                  <c:v>1.4638344888405921</c:v>
                </c:pt>
                <c:pt idx="1108">
                  <c:v>1.4664173673201359</c:v>
                </c:pt>
                <c:pt idx="1109">
                  <c:v>1.4824555586895409</c:v>
                </c:pt>
                <c:pt idx="1110">
                  <c:v>1.4873032105202251</c:v>
                </c:pt>
                <c:pt idx="1111">
                  <c:v>1.490585147087051</c:v>
                </c:pt>
                <c:pt idx="1112">
                  <c:v>1.4899886025068769</c:v>
                </c:pt>
                <c:pt idx="1113">
                  <c:v>1.4904258383927089</c:v>
                </c:pt>
                <c:pt idx="1114">
                  <c:v>1.485649205037</c:v>
                </c:pt>
                <c:pt idx="1115">
                  <c:v>1.473803135442769</c:v>
                </c:pt>
                <c:pt idx="1116">
                  <c:v>1.474617475902134</c:v>
                </c:pt>
                <c:pt idx="1117">
                  <c:v>1.474357336399909</c:v>
                </c:pt>
                <c:pt idx="1118">
                  <c:v>1.474275467877755</c:v>
                </c:pt>
                <c:pt idx="1119">
                  <c:v>1.4717346904150219</c:v>
                </c:pt>
                <c:pt idx="1120">
                  <c:v>1.4816821668523921</c:v>
                </c:pt>
                <c:pt idx="1121">
                  <c:v>1.4892143202060359</c:v>
                </c:pt>
                <c:pt idx="1122">
                  <c:v>1.4764236685689409</c:v>
                </c:pt>
                <c:pt idx="1123">
                  <c:v>1.4678891240506089</c:v>
                </c:pt>
                <c:pt idx="1124">
                  <c:v>1.457129387072652</c:v>
                </c:pt>
                <c:pt idx="1125">
                  <c:v>1.4693320835079859</c:v>
                </c:pt>
                <c:pt idx="1126">
                  <c:v>1.4682086810349271</c:v>
                </c:pt>
                <c:pt idx="1127">
                  <c:v>1.4684457586050039</c:v>
                </c:pt>
                <c:pt idx="1128">
                  <c:v>1.4644275662882249</c:v>
                </c:pt>
                <c:pt idx="1129">
                  <c:v>1.449627507535006</c:v>
                </c:pt>
                <c:pt idx="1130">
                  <c:v>1.451848922698582</c:v>
                </c:pt>
                <c:pt idx="1131">
                  <c:v>1.4559547294183071</c:v>
                </c:pt>
                <c:pt idx="1132">
                  <c:v>1.4540485522070421</c:v>
                </c:pt>
                <c:pt idx="1133">
                  <c:v>1.4603566592426169</c:v>
                </c:pt>
                <c:pt idx="1134">
                  <c:v>1.4662189059377091</c:v>
                </c:pt>
                <c:pt idx="1135">
                  <c:v>1.465849722626045</c:v>
                </c:pt>
                <c:pt idx="1136">
                  <c:v>1.4667113422814499</c:v>
                </c:pt>
                <c:pt idx="1137">
                  <c:v>1.4722506542865079</c:v>
                </c:pt>
                <c:pt idx="1138">
                  <c:v>1.4682881682580149</c:v>
                </c:pt>
                <c:pt idx="1139">
                  <c:v>1.486147066589232</c:v>
                </c:pt>
                <c:pt idx="1140">
                  <c:v>1.487389481586906</c:v>
                </c:pt>
                <c:pt idx="1141">
                  <c:v>1.4990175379943791</c:v>
                </c:pt>
                <c:pt idx="1142">
                  <c:v>1.4949013732578931</c:v>
                </c:pt>
                <c:pt idx="1143">
                  <c:v>1.491563071331546</c:v>
                </c:pt>
                <c:pt idx="1144">
                  <c:v>1.4922407363557739</c:v>
                </c:pt>
                <c:pt idx="1145">
                  <c:v>1.4845733513673089</c:v>
                </c:pt>
                <c:pt idx="1146">
                  <c:v>1.4880723036637979</c:v>
                </c:pt>
                <c:pt idx="1147">
                  <c:v>1.485888470287245</c:v>
                </c:pt>
                <c:pt idx="1148">
                  <c:v>1.4929110648207871</c:v>
                </c:pt>
                <c:pt idx="1149">
                  <c:v>1.496113207273275</c:v>
                </c:pt>
                <c:pt idx="1150">
                  <c:v>1.50813460801694</c:v>
                </c:pt>
                <c:pt idx="1151">
                  <c:v>1.5104746677509</c:v>
                </c:pt>
                <c:pt idx="1152">
                  <c:v>1.516608947878763</c:v>
                </c:pt>
                <c:pt idx="1153">
                  <c:v>1.513345132682836</c:v>
                </c:pt>
                <c:pt idx="1154">
                  <c:v>1.5076857831665389</c:v>
                </c:pt>
                <c:pt idx="1155">
                  <c:v>1.5117845374704939</c:v>
                </c:pt>
                <c:pt idx="1156">
                  <c:v>1.505120640391221</c:v>
                </c:pt>
                <c:pt idx="1157">
                  <c:v>1.5119925399953089</c:v>
                </c:pt>
                <c:pt idx="1158">
                  <c:v>1.513724826158048</c:v>
                </c:pt>
                <c:pt idx="1159">
                  <c:v>1.5213121112345589</c:v>
                </c:pt>
                <c:pt idx="1160">
                  <c:v>1.5205745327795031</c:v>
                </c:pt>
                <c:pt idx="1161">
                  <c:v>1.5101219160876549</c:v>
                </c:pt>
                <c:pt idx="1162">
                  <c:v>1.508713509309114</c:v>
                </c:pt>
                <c:pt idx="1163">
                  <c:v>1.5094027045664229</c:v>
                </c:pt>
                <c:pt idx="1164">
                  <c:v>1.5140797239725541</c:v>
                </c:pt>
                <c:pt idx="1165">
                  <c:v>1.49307479673114</c:v>
                </c:pt>
                <c:pt idx="1166">
                  <c:v>1.4939859900813119</c:v>
                </c:pt>
                <c:pt idx="1167">
                  <c:v>1.4622945859514109</c:v>
                </c:pt>
                <c:pt idx="1168">
                  <c:v>1.419275774404591</c:v>
                </c:pt>
                <c:pt idx="1169">
                  <c:v>1.4255233780204719</c:v>
                </c:pt>
                <c:pt idx="1170">
                  <c:v>1.426518593848886</c:v>
                </c:pt>
                <c:pt idx="1171">
                  <c:v>1.4318976851707379</c:v>
                </c:pt>
                <c:pt idx="1172">
                  <c:v>1.430762974653969</c:v>
                </c:pt>
                <c:pt idx="1173">
                  <c:v>1.4297035337161841</c:v>
                </c:pt>
                <c:pt idx="1174">
                  <c:v>1.4320010748409391</c:v>
                </c:pt>
                <c:pt idx="1175">
                  <c:v>1.433732096648439</c:v>
                </c:pt>
                <c:pt idx="1176">
                  <c:v>1.432890483491909</c:v>
                </c:pt>
                <c:pt idx="1177">
                  <c:v>1.434852342380259</c:v>
                </c:pt>
                <c:pt idx="1178">
                  <c:v>1.4416674453573941</c:v>
                </c:pt>
                <c:pt idx="1179">
                  <c:v>1.4303013098836841</c:v>
                </c:pt>
                <c:pt idx="1180">
                  <c:v>1.4323574477433869</c:v>
                </c:pt>
                <c:pt idx="1181">
                  <c:v>1.450434710173832</c:v>
                </c:pt>
                <c:pt idx="1182">
                  <c:v>1.448100248357177</c:v>
                </c:pt>
                <c:pt idx="1183">
                  <c:v>1.431169104938516</c:v>
                </c:pt>
                <c:pt idx="1184">
                  <c:v>1.4276124564312549</c:v>
                </c:pt>
                <c:pt idx="1185">
                  <c:v>1.4274094942475699</c:v>
                </c:pt>
                <c:pt idx="1186">
                  <c:v>1.4302192304085499</c:v>
                </c:pt>
                <c:pt idx="1187">
                  <c:v>1.40121732394851</c:v>
                </c:pt>
                <c:pt idx="1188">
                  <c:v>1.4280190972308331</c:v>
                </c:pt>
                <c:pt idx="1189">
                  <c:v>1.430932490425997</c:v>
                </c:pt>
                <c:pt idx="1190">
                  <c:v>1.4393096582270899</c:v>
                </c:pt>
                <c:pt idx="1191">
                  <c:v>1.4500370952335511</c:v>
                </c:pt>
                <c:pt idx="1192">
                  <c:v>1.439322303406771</c:v>
                </c:pt>
                <c:pt idx="1193">
                  <c:v>1.414615415208885</c:v>
                </c:pt>
                <c:pt idx="1194">
                  <c:v>1.4292585484277971</c:v>
                </c:pt>
                <c:pt idx="1195">
                  <c:v>1.4207030771897251</c:v>
                </c:pt>
                <c:pt idx="1196">
                  <c:v>1.4084449026237009</c:v>
                </c:pt>
                <c:pt idx="1197">
                  <c:v>1.3938525066815881</c:v>
                </c:pt>
                <c:pt idx="1198">
                  <c:v>1.352381489396064</c:v>
                </c:pt>
                <c:pt idx="1199">
                  <c:v>1.349450573754398</c:v>
                </c:pt>
                <c:pt idx="1200">
                  <c:v>1.3479424670700211</c:v>
                </c:pt>
                <c:pt idx="1201">
                  <c:v>1.344782779556482</c:v>
                </c:pt>
                <c:pt idx="1202">
                  <c:v>1.3401578302251731</c:v>
                </c:pt>
                <c:pt idx="1203">
                  <c:v>1.336804632972624</c:v>
                </c:pt>
                <c:pt idx="1204">
                  <c:v>1.3434085177849739</c:v>
                </c:pt>
                <c:pt idx="1205">
                  <c:v>1.34867678648217</c:v>
                </c:pt>
                <c:pt idx="1206">
                  <c:v>1.349523420553066</c:v>
                </c:pt>
                <c:pt idx="1207">
                  <c:v>1.352013129457001</c:v>
                </c:pt>
                <c:pt idx="1208">
                  <c:v>1.3528538091632341</c:v>
                </c:pt>
                <c:pt idx="1209">
                  <c:v>1.348648688466288</c:v>
                </c:pt>
                <c:pt idx="1210">
                  <c:v>1.3521109324097409</c:v>
                </c:pt>
                <c:pt idx="1211">
                  <c:v>1.3552658589973039</c:v>
                </c:pt>
                <c:pt idx="1212">
                  <c:v>1.3530157641814731</c:v>
                </c:pt>
                <c:pt idx="1213">
                  <c:v>1.3581831510685249</c:v>
                </c:pt>
                <c:pt idx="1214">
                  <c:v>1.3580631012208739</c:v>
                </c:pt>
                <c:pt idx="1215">
                  <c:v>1.360011669626374</c:v>
                </c:pt>
                <c:pt idx="1216">
                  <c:v>1.3621272674622551</c:v>
                </c:pt>
                <c:pt idx="1217">
                  <c:v>1.36184391829993</c:v>
                </c:pt>
                <c:pt idx="1218">
                  <c:v>1.376229975961387</c:v>
                </c:pt>
                <c:pt idx="1219">
                  <c:v>1.3717198275185301</c:v>
                </c:pt>
                <c:pt idx="1220">
                  <c:v>1.374433922054463</c:v>
                </c:pt>
                <c:pt idx="1221">
                  <c:v>1.389650752606046</c:v>
                </c:pt>
                <c:pt idx="1222">
                  <c:v>1.39405554073524</c:v>
                </c:pt>
                <c:pt idx="1223">
                  <c:v>1.384372079873581</c:v>
                </c:pt>
                <c:pt idx="1224">
                  <c:v>1.392256058039899</c:v>
                </c:pt>
                <c:pt idx="1225">
                  <c:v>1.3905663248693061</c:v>
                </c:pt>
                <c:pt idx="1226">
                  <c:v>1.388506534205646</c:v>
                </c:pt>
                <c:pt idx="1227">
                  <c:v>1.398098099400044</c:v>
                </c:pt>
                <c:pt idx="1228">
                  <c:v>1.4040372946038031</c:v>
                </c:pt>
                <c:pt idx="1229">
                  <c:v>1.408989272982891</c:v>
                </c:pt>
                <c:pt idx="1230">
                  <c:v>1.4144696743620759</c:v>
                </c:pt>
                <c:pt idx="1231">
                  <c:v>1.415112826340106</c:v>
                </c:pt>
                <c:pt idx="1232">
                  <c:v>1.4160726554338401</c:v>
                </c:pt>
                <c:pt idx="1233">
                  <c:v>1.422339828855089</c:v>
                </c:pt>
                <c:pt idx="1234">
                  <c:v>1.4232232877010851</c:v>
                </c:pt>
                <c:pt idx="1235">
                  <c:v>1.4237442121466559</c:v>
                </c:pt>
                <c:pt idx="1236">
                  <c:v>1.424706166814155</c:v>
                </c:pt>
                <c:pt idx="1237">
                  <c:v>1.4184075466100949</c:v>
                </c:pt>
                <c:pt idx="1238">
                  <c:v>1.417709240689579</c:v>
                </c:pt>
                <c:pt idx="1239">
                  <c:v>1.4284366021380059</c:v>
                </c:pt>
                <c:pt idx="1240">
                  <c:v>1.436200052045828</c:v>
                </c:pt>
                <c:pt idx="1241">
                  <c:v>1.437210803307599</c:v>
                </c:pt>
                <c:pt idx="1242">
                  <c:v>1.4323276862361349</c:v>
                </c:pt>
                <c:pt idx="1243">
                  <c:v>1.404612059701881</c:v>
                </c:pt>
                <c:pt idx="1244">
                  <c:v>1.41304274155804</c:v>
                </c:pt>
                <c:pt idx="1245">
                  <c:v>1.418976437810165</c:v>
                </c:pt>
                <c:pt idx="1246">
                  <c:v>1.41571222055322</c:v>
                </c:pt>
                <c:pt idx="1247">
                  <c:v>1.419238513301073</c:v>
                </c:pt>
                <c:pt idx="1248">
                  <c:v>1.419280899835748</c:v>
                </c:pt>
                <c:pt idx="1249">
                  <c:v>1.4413665781059011</c:v>
                </c:pt>
                <c:pt idx="1250">
                  <c:v>1.4475486977040579</c:v>
                </c:pt>
                <c:pt idx="1251">
                  <c:v>1.4473843648788201</c:v>
                </c:pt>
                <c:pt idx="1252">
                  <c:v>1.447015725584607</c:v>
                </c:pt>
                <c:pt idx="1253">
                  <c:v>1.453366598771423</c:v>
                </c:pt>
                <c:pt idx="1254">
                  <c:v>1.455733975074782</c:v>
                </c:pt>
                <c:pt idx="1255">
                  <c:v>1.4594573460066229</c:v>
                </c:pt>
                <c:pt idx="1256">
                  <c:v>1.456819034055814</c:v>
                </c:pt>
                <c:pt idx="1257">
                  <c:v>1.449288311779771</c:v>
                </c:pt>
                <c:pt idx="1258">
                  <c:v>1.4544402814160231</c:v>
                </c:pt>
                <c:pt idx="1259">
                  <c:v>1.4396515096081679</c:v>
                </c:pt>
                <c:pt idx="1260">
                  <c:v>1.4550614906272019</c:v>
                </c:pt>
                <c:pt idx="1261">
                  <c:v>1.4575194478058691</c:v>
                </c:pt>
                <c:pt idx="1262">
                  <c:v>1.462293374224138</c:v>
                </c:pt>
                <c:pt idx="1263">
                  <c:v>1.4724922826938709</c:v>
                </c:pt>
                <c:pt idx="1264">
                  <c:v>1.4720635309765009</c:v>
                </c:pt>
                <c:pt idx="1265">
                  <c:v>1.4736608701779961</c:v>
                </c:pt>
                <c:pt idx="1266">
                  <c:v>1.484947111330069</c:v>
                </c:pt>
                <c:pt idx="1267">
                  <c:v>1.479128841603887</c:v>
                </c:pt>
                <c:pt idx="1268">
                  <c:v>1.483545355524805</c:v>
                </c:pt>
                <c:pt idx="1269">
                  <c:v>1.5023457941033509</c:v>
                </c:pt>
                <c:pt idx="1270">
                  <c:v>1.510447985291105</c:v>
                </c:pt>
                <c:pt idx="1271">
                  <c:v>1.513583747127214</c:v>
                </c:pt>
                <c:pt idx="1272">
                  <c:v>1.5012500575913501</c:v>
                </c:pt>
                <c:pt idx="1273">
                  <c:v>1.51433108016207</c:v>
                </c:pt>
                <c:pt idx="1274">
                  <c:v>1.511691283308491</c:v>
                </c:pt>
                <c:pt idx="1275">
                  <c:v>1.513384213180315</c:v>
                </c:pt>
                <c:pt idx="1276">
                  <c:v>1.5086764158788699</c:v>
                </c:pt>
                <c:pt idx="1277">
                  <c:v>1.512525062006806</c:v>
                </c:pt>
                <c:pt idx="1278">
                  <c:v>1.5037151183411419</c:v>
                </c:pt>
                <c:pt idx="1279">
                  <c:v>1.4971907684165531</c:v>
                </c:pt>
                <c:pt idx="1280">
                  <c:v>1.4559618465366999</c:v>
                </c:pt>
                <c:pt idx="1281">
                  <c:v>1.462835532755234</c:v>
                </c:pt>
                <c:pt idx="1282">
                  <c:v>1.485628371754484</c:v>
                </c:pt>
                <c:pt idx="1283">
                  <c:v>1.4870880743116921</c:v>
                </c:pt>
                <c:pt idx="1284">
                  <c:v>1.4899052872190659</c:v>
                </c:pt>
                <c:pt idx="1285">
                  <c:v>1.4877116444048231</c:v>
                </c:pt>
                <c:pt idx="1286">
                  <c:v>1.456441015642552</c:v>
                </c:pt>
                <c:pt idx="1287">
                  <c:v>1.4601305857805169</c:v>
                </c:pt>
                <c:pt idx="1288">
                  <c:v>1.464951865665749</c:v>
                </c:pt>
                <c:pt idx="1289">
                  <c:v>1.4823336192918251</c:v>
                </c:pt>
                <c:pt idx="1290">
                  <c:v>1.4788742329409701</c:v>
                </c:pt>
                <c:pt idx="1291">
                  <c:v>1.4797026234829509</c:v>
                </c:pt>
                <c:pt idx="1292">
                  <c:v>1.4916522708670941</c:v>
                </c:pt>
                <c:pt idx="1293">
                  <c:v>1.498607053333201</c:v>
                </c:pt>
                <c:pt idx="1294">
                  <c:v>1.4938424321934209</c:v>
                </c:pt>
                <c:pt idx="1295">
                  <c:v>1.4942497477605481</c:v>
                </c:pt>
                <c:pt idx="1296">
                  <c:v>1.4899776522056969</c:v>
                </c:pt>
                <c:pt idx="1297">
                  <c:v>1.4971743081361719</c:v>
                </c:pt>
                <c:pt idx="1298">
                  <c:v>1.4912173123423691</c:v>
                </c:pt>
                <c:pt idx="1299">
                  <c:v>1.491404234706571</c:v>
                </c:pt>
                <c:pt idx="1300">
                  <c:v>1.4873434866059689</c:v>
                </c:pt>
                <c:pt idx="1301">
                  <c:v>1.5076927976446199</c:v>
                </c:pt>
                <c:pt idx="1302">
                  <c:v>1.523312277524739</c:v>
                </c:pt>
                <c:pt idx="1303">
                  <c:v>1.521174970319962</c:v>
                </c:pt>
                <c:pt idx="1304">
                  <c:v>1.504941694295395</c:v>
                </c:pt>
                <c:pt idx="1305">
                  <c:v>1.4983427630817441</c:v>
                </c:pt>
                <c:pt idx="1306">
                  <c:v>1.501231845553527</c:v>
                </c:pt>
                <c:pt idx="1307">
                  <c:v>1.501494551431271</c:v>
                </c:pt>
                <c:pt idx="1308">
                  <c:v>1.509239479587418</c:v>
                </c:pt>
                <c:pt idx="1309">
                  <c:v>1.498279121155315</c:v>
                </c:pt>
                <c:pt idx="1310">
                  <c:v>1.5045011706619691</c:v>
                </c:pt>
                <c:pt idx="1311">
                  <c:v>1.5276640532925789</c:v>
                </c:pt>
                <c:pt idx="1312">
                  <c:v>1.5182562695517281</c:v>
                </c:pt>
                <c:pt idx="1313">
                  <c:v>1.5250577636029199</c:v>
                </c:pt>
                <c:pt idx="1314">
                  <c:v>1.5206601722196511</c:v>
                </c:pt>
                <c:pt idx="1315">
                  <c:v>1.5202357672250739</c:v>
                </c:pt>
                <c:pt idx="1316">
                  <c:v>1.5104739431859471</c:v>
                </c:pt>
                <c:pt idx="1317">
                  <c:v>1.4936939370154729</c:v>
                </c:pt>
                <c:pt idx="1318">
                  <c:v>1.5084142830745091</c:v>
                </c:pt>
                <c:pt idx="1319">
                  <c:v>1.48856814015134</c:v>
                </c:pt>
                <c:pt idx="1320">
                  <c:v>1.4971904784329659</c:v>
                </c:pt>
                <c:pt idx="1321">
                  <c:v>1.5047730155684029</c:v>
                </c:pt>
                <c:pt idx="1322">
                  <c:v>1.5155566904875311</c:v>
                </c:pt>
                <c:pt idx="1323">
                  <c:v>1.523106819517128</c:v>
                </c:pt>
                <c:pt idx="1324">
                  <c:v>1.5187595966301211</c:v>
                </c:pt>
                <c:pt idx="1325">
                  <c:v>1.5092855312145039</c:v>
                </c:pt>
                <c:pt idx="1326">
                  <c:v>1.522557191771126</c:v>
                </c:pt>
                <c:pt idx="1327">
                  <c:v>1.5103653290359771</c:v>
                </c:pt>
                <c:pt idx="1328">
                  <c:v>1.4987673368687271</c:v>
                </c:pt>
                <c:pt idx="1329">
                  <c:v>1.498393874700408</c:v>
                </c:pt>
                <c:pt idx="1330">
                  <c:v>1.483300643561585</c:v>
                </c:pt>
                <c:pt idx="1331">
                  <c:v>1.4887721510155141</c:v>
                </c:pt>
                <c:pt idx="1332">
                  <c:v>1.49367651615516</c:v>
                </c:pt>
                <c:pt idx="1333">
                  <c:v>1.492089126233614</c:v>
                </c:pt>
                <c:pt idx="1334">
                  <c:v>1.485237190387785</c:v>
                </c:pt>
                <c:pt idx="1335">
                  <c:v>1.5101675081400789</c:v>
                </c:pt>
                <c:pt idx="1336">
                  <c:v>1.5343226500388421</c:v>
                </c:pt>
                <c:pt idx="1337">
                  <c:v>1.5346556580135891</c:v>
                </c:pt>
                <c:pt idx="1338">
                  <c:v>1.5338169391655589</c:v>
                </c:pt>
                <c:pt idx="1339">
                  <c:v>1.534693861987807</c:v>
                </c:pt>
                <c:pt idx="1340">
                  <c:v>1.537966179305218</c:v>
                </c:pt>
                <c:pt idx="1341">
                  <c:v>1.535741889627545</c:v>
                </c:pt>
                <c:pt idx="1342">
                  <c:v>1.5392931916285051</c:v>
                </c:pt>
                <c:pt idx="1343">
                  <c:v>1.545786145204777</c:v>
                </c:pt>
                <c:pt idx="1344">
                  <c:v>1.5435874949339901</c:v>
                </c:pt>
                <c:pt idx="1345">
                  <c:v>1.5401824743925989</c:v>
                </c:pt>
                <c:pt idx="1346">
                  <c:v>1.5227578346640971</c:v>
                </c:pt>
                <c:pt idx="1347">
                  <c:v>1.5223650550457639</c:v>
                </c:pt>
                <c:pt idx="1348">
                  <c:v>1.529078718072991</c:v>
                </c:pt>
                <c:pt idx="1349">
                  <c:v>1.535459646300559</c:v>
                </c:pt>
                <c:pt idx="1350">
                  <c:v>1.519766182023035</c:v>
                </c:pt>
                <c:pt idx="1351">
                  <c:v>1.5168667525669459</c:v>
                </c:pt>
                <c:pt idx="1352">
                  <c:v>1.528201546234156</c:v>
                </c:pt>
                <c:pt idx="1353">
                  <c:v>1.5375738320314229</c:v>
                </c:pt>
                <c:pt idx="1354">
                  <c:v>1.549848866066813</c:v>
                </c:pt>
                <c:pt idx="1355">
                  <c:v>1.5484831184605701</c:v>
                </c:pt>
                <c:pt idx="1356">
                  <c:v>1.5633882938228669</c:v>
                </c:pt>
                <c:pt idx="1357">
                  <c:v>1.564023842443018</c:v>
                </c:pt>
                <c:pt idx="1358">
                  <c:v>1.5670710629749081</c:v>
                </c:pt>
                <c:pt idx="1359">
                  <c:v>1.563051252351255</c:v>
                </c:pt>
                <c:pt idx="1360">
                  <c:v>1.5471045458357351</c:v>
                </c:pt>
                <c:pt idx="1361">
                  <c:v>1.562594320985256</c:v>
                </c:pt>
                <c:pt idx="1362">
                  <c:v>1.5620892900954459</c:v>
                </c:pt>
                <c:pt idx="1363">
                  <c:v>1.563330538416416</c:v>
                </c:pt>
                <c:pt idx="1364">
                  <c:v>1.572496283398686</c:v>
                </c:pt>
                <c:pt idx="1365">
                  <c:v>1.5709761766890551</c:v>
                </c:pt>
                <c:pt idx="1366">
                  <c:v>1.5859157189252571</c:v>
                </c:pt>
                <c:pt idx="1367">
                  <c:v>1.5807882983150709</c:v>
                </c:pt>
                <c:pt idx="1368">
                  <c:v>1.5730872492657531</c:v>
                </c:pt>
                <c:pt idx="1369">
                  <c:v>1.583653432450038</c:v>
                </c:pt>
                <c:pt idx="1370">
                  <c:v>1.600130997196614</c:v>
                </c:pt>
                <c:pt idx="1371">
                  <c:v>1.592406866103756</c:v>
                </c:pt>
                <c:pt idx="1372">
                  <c:v>1.6079498178327409</c:v>
                </c:pt>
                <c:pt idx="1373">
                  <c:v>1.6037077877964041</c:v>
                </c:pt>
                <c:pt idx="1374">
                  <c:v>1.601972865578311</c:v>
                </c:pt>
                <c:pt idx="1375">
                  <c:v>1.605944939235791</c:v>
                </c:pt>
                <c:pt idx="1376">
                  <c:v>1.5973986801532769</c:v>
                </c:pt>
                <c:pt idx="1377">
                  <c:v>1.5940120342492961</c:v>
                </c:pt>
                <c:pt idx="1378">
                  <c:v>1.584205679763234</c:v>
                </c:pt>
                <c:pt idx="1379">
                  <c:v>1.5813328205948001</c:v>
                </c:pt>
                <c:pt idx="1380">
                  <c:v>1.569607739015396</c:v>
                </c:pt>
                <c:pt idx="1381">
                  <c:v>1.584623310255973</c:v>
                </c:pt>
                <c:pt idx="1382">
                  <c:v>1.5869863410718099</c:v>
                </c:pt>
                <c:pt idx="1383">
                  <c:v>1.591664817415986</c:v>
                </c:pt>
                <c:pt idx="1384">
                  <c:v>1.605901655058479</c:v>
                </c:pt>
                <c:pt idx="1385">
                  <c:v>1.5963361269889309</c:v>
                </c:pt>
                <c:pt idx="1386">
                  <c:v>1.598422343437788</c:v>
                </c:pt>
                <c:pt idx="1387">
                  <c:v>1.584196468069532</c:v>
                </c:pt>
                <c:pt idx="1388">
                  <c:v>1.5922834759253639</c:v>
                </c:pt>
                <c:pt idx="1389">
                  <c:v>1.5922457523850451</c:v>
                </c:pt>
                <c:pt idx="1390">
                  <c:v>1.6006190452200439</c:v>
                </c:pt>
                <c:pt idx="1391">
                  <c:v>1.6033193320908501</c:v>
                </c:pt>
                <c:pt idx="1392">
                  <c:v>1.6016019886189341</c:v>
                </c:pt>
                <c:pt idx="1393">
                  <c:v>1.6146493428706761</c:v>
                </c:pt>
                <c:pt idx="1394">
                  <c:v>1.6281793796322741</c:v>
                </c:pt>
                <c:pt idx="1395">
                  <c:v>1.6270526974121819</c:v>
                </c:pt>
                <c:pt idx="1396">
                  <c:v>1.631950052787122</c:v>
                </c:pt>
                <c:pt idx="1397">
                  <c:v>1.6369738736252859</c:v>
                </c:pt>
                <c:pt idx="1398">
                  <c:v>1.640045695493602</c:v>
                </c:pt>
                <c:pt idx="1399">
                  <c:v>1.638140851018085</c:v>
                </c:pt>
                <c:pt idx="1400">
                  <c:v>1.639769934166796</c:v>
                </c:pt>
                <c:pt idx="1401">
                  <c:v>1.6424404057140509</c:v>
                </c:pt>
                <c:pt idx="1402">
                  <c:v>1.643243469005057</c:v>
                </c:pt>
                <c:pt idx="1403">
                  <c:v>1.641550745187599</c:v>
                </c:pt>
                <c:pt idx="1404">
                  <c:v>1.643921600526054</c:v>
                </c:pt>
                <c:pt idx="1405">
                  <c:v>1.6469377758415451</c:v>
                </c:pt>
                <c:pt idx="1406">
                  <c:v>1.636821797352968</c:v>
                </c:pt>
                <c:pt idx="1407">
                  <c:v>1.6372531538574719</c:v>
                </c:pt>
                <c:pt idx="1408">
                  <c:v>1.646233375838843</c:v>
                </c:pt>
                <c:pt idx="1409">
                  <c:v>1.647092575325191</c:v>
                </c:pt>
                <c:pt idx="1410">
                  <c:v>1.6593763804248121</c:v>
                </c:pt>
                <c:pt idx="1411">
                  <c:v>1.6389314742660539</c:v>
                </c:pt>
                <c:pt idx="1412">
                  <c:v>1.6401162087110031</c:v>
                </c:pt>
                <c:pt idx="1413">
                  <c:v>1.6194916484015831</c:v>
                </c:pt>
                <c:pt idx="1414">
                  <c:v>1.613268100448306</c:v>
                </c:pt>
                <c:pt idx="1415">
                  <c:v>1.620975782855371</c:v>
                </c:pt>
                <c:pt idx="1416">
                  <c:v>1.6276472111338369</c:v>
                </c:pt>
                <c:pt idx="1417">
                  <c:v>1.6342449974763871</c:v>
                </c:pt>
                <c:pt idx="1418">
                  <c:v>1.639099694700374</c:v>
                </c:pt>
                <c:pt idx="1419">
                  <c:v>1.6525478356766841</c:v>
                </c:pt>
                <c:pt idx="1420">
                  <c:v>1.659931785859569</c:v>
                </c:pt>
                <c:pt idx="1421">
                  <c:v>1.6746750798485099</c:v>
                </c:pt>
                <c:pt idx="1422">
                  <c:v>1.682188518692556</c:v>
                </c:pt>
                <c:pt idx="1423">
                  <c:v>1.685365383426318</c:v>
                </c:pt>
                <c:pt idx="1424">
                  <c:v>1.6886021787570451</c:v>
                </c:pt>
                <c:pt idx="1425">
                  <c:v>1.651194508887563</c:v>
                </c:pt>
                <c:pt idx="1426">
                  <c:v>1.6548815166260591</c:v>
                </c:pt>
                <c:pt idx="1427">
                  <c:v>1.627554222750458</c:v>
                </c:pt>
                <c:pt idx="1428">
                  <c:v>1.613835524278173</c:v>
                </c:pt>
                <c:pt idx="1429">
                  <c:v>1.584582441177701</c:v>
                </c:pt>
                <c:pt idx="1430">
                  <c:v>1.5936931889400281</c:v>
                </c:pt>
                <c:pt idx="1431">
                  <c:v>1.5753742667954149</c:v>
                </c:pt>
                <c:pt idx="1432">
                  <c:v>1.6018860646013371</c:v>
                </c:pt>
                <c:pt idx="1433">
                  <c:v>1.5734569708184749</c:v>
                </c:pt>
                <c:pt idx="1434">
                  <c:v>1.5700924071488609</c:v>
                </c:pt>
                <c:pt idx="1435">
                  <c:v>1.531219982524437</c:v>
                </c:pt>
                <c:pt idx="1436">
                  <c:v>1.5235122549148721</c:v>
                </c:pt>
                <c:pt idx="1437">
                  <c:v>1.5262500718239469</c:v>
                </c:pt>
                <c:pt idx="1438">
                  <c:v>1.550545760035116</c:v>
                </c:pt>
                <c:pt idx="1439">
                  <c:v>1.5507577077311721</c:v>
                </c:pt>
                <c:pt idx="1440">
                  <c:v>1.536705453854408</c:v>
                </c:pt>
                <c:pt idx="1441">
                  <c:v>1.5439352860064319</c:v>
                </c:pt>
                <c:pt idx="1442">
                  <c:v>1.5420112103878389</c:v>
                </c:pt>
                <c:pt idx="1443">
                  <c:v>1.551032865296962</c:v>
                </c:pt>
                <c:pt idx="1444">
                  <c:v>1.528853559959878</c:v>
                </c:pt>
                <c:pt idx="1445">
                  <c:v>1.5405288282275831</c:v>
                </c:pt>
                <c:pt idx="1446">
                  <c:v>1.539423910861212</c:v>
                </c:pt>
                <c:pt idx="1447">
                  <c:v>1.52684675573897</c:v>
                </c:pt>
                <c:pt idx="1448">
                  <c:v>1.5254918014180181</c:v>
                </c:pt>
                <c:pt idx="1449">
                  <c:v>1.5421864448929661</c:v>
                </c:pt>
                <c:pt idx="1450">
                  <c:v>1.543417829789878</c:v>
                </c:pt>
                <c:pt idx="1451">
                  <c:v>1.5540723380778541</c:v>
                </c:pt>
                <c:pt idx="1452">
                  <c:v>1.546622709625457</c:v>
                </c:pt>
                <c:pt idx="1453">
                  <c:v>1.5588439953991839</c:v>
                </c:pt>
                <c:pt idx="1454">
                  <c:v>1.5655375585992899</c:v>
                </c:pt>
                <c:pt idx="1455">
                  <c:v>1.5599130782051029</c:v>
                </c:pt>
                <c:pt idx="1456">
                  <c:v>1.5542055790233951</c:v>
                </c:pt>
                <c:pt idx="1457">
                  <c:v>1.5614540260256231</c:v>
                </c:pt>
                <c:pt idx="1458">
                  <c:v>1.547919094125249</c:v>
                </c:pt>
                <c:pt idx="1459">
                  <c:v>1.5406860706843311</c:v>
                </c:pt>
                <c:pt idx="1460">
                  <c:v>1.5362433867538801</c:v>
                </c:pt>
                <c:pt idx="1461">
                  <c:v>1.5376854799437121</c:v>
                </c:pt>
                <c:pt idx="1462">
                  <c:v>1.526114606905167</c:v>
                </c:pt>
                <c:pt idx="1463">
                  <c:v>1.528962586981228</c:v>
                </c:pt>
                <c:pt idx="1464">
                  <c:v>1.5530881408688999</c:v>
                </c:pt>
                <c:pt idx="1465">
                  <c:v>1.5506625356696011</c:v>
                </c:pt>
                <c:pt idx="1466">
                  <c:v>1.5512207214897009</c:v>
                </c:pt>
                <c:pt idx="1467">
                  <c:v>1.543773119883582</c:v>
                </c:pt>
                <c:pt idx="1468">
                  <c:v>1.556888212831828</c:v>
                </c:pt>
                <c:pt idx="1469">
                  <c:v>1.5372996841279929</c:v>
                </c:pt>
                <c:pt idx="1470">
                  <c:v>1.5417258714267881</c:v>
                </c:pt>
                <c:pt idx="1471">
                  <c:v>1.542651193577433</c:v>
                </c:pt>
                <c:pt idx="1472">
                  <c:v>1.557448154033638</c:v>
                </c:pt>
                <c:pt idx="1473">
                  <c:v>1.548308517605316</c:v>
                </c:pt>
                <c:pt idx="1474">
                  <c:v>1.538503453338474</c:v>
                </c:pt>
                <c:pt idx="1475">
                  <c:v>1.5230540599828399</c:v>
                </c:pt>
                <c:pt idx="1476">
                  <c:v>1.5239180894592761</c:v>
                </c:pt>
                <c:pt idx="1477">
                  <c:v>1.5358159633266231</c:v>
                </c:pt>
                <c:pt idx="1478">
                  <c:v>1.5408572994536629</c:v>
                </c:pt>
                <c:pt idx="1479">
                  <c:v>1.5295844584345539</c:v>
                </c:pt>
                <c:pt idx="1480">
                  <c:v>1.561923032236431</c:v>
                </c:pt>
                <c:pt idx="1481">
                  <c:v>1.5720034200503801</c:v>
                </c:pt>
                <c:pt idx="1482">
                  <c:v>1.570809035491832</c:v>
                </c:pt>
                <c:pt idx="1483">
                  <c:v>1.5648087732098319</c:v>
                </c:pt>
                <c:pt idx="1484">
                  <c:v>1.567609874597647</c:v>
                </c:pt>
                <c:pt idx="1485">
                  <c:v>1.5579792019193091</c:v>
                </c:pt>
                <c:pt idx="1486">
                  <c:v>1.565079902819553</c:v>
                </c:pt>
                <c:pt idx="1487">
                  <c:v>1.597552231402199</c:v>
                </c:pt>
                <c:pt idx="1488">
                  <c:v>1.5978771411260679</c:v>
                </c:pt>
                <c:pt idx="1489">
                  <c:v>1.598655488861096</c:v>
                </c:pt>
                <c:pt idx="1490">
                  <c:v>1.597702751317376</c:v>
                </c:pt>
                <c:pt idx="1491">
                  <c:v>1.597597154288964</c:v>
                </c:pt>
                <c:pt idx="1492">
                  <c:v>1.597526571647381</c:v>
                </c:pt>
                <c:pt idx="1493">
                  <c:v>1.5962884849815899</c:v>
                </c:pt>
                <c:pt idx="1494">
                  <c:v>1.591753413466318</c:v>
                </c:pt>
                <c:pt idx="1495">
                  <c:v>1.5972299248867119</c:v>
                </c:pt>
                <c:pt idx="1496">
                  <c:v>1.596370099684655</c:v>
                </c:pt>
                <c:pt idx="1497">
                  <c:v>1.59200043559097</c:v>
                </c:pt>
                <c:pt idx="1498">
                  <c:v>1.5963650493281629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2C-4BE7-9577-D2617E8BF29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净值(zero-cost,0.85,fut)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Sheet2!$D$2:$D$1501</c:f>
              <c:numCache>
                <c:formatCode>General</c:formatCode>
                <c:ptCount val="1500"/>
                <c:pt idx="0">
                  <c:v>1</c:v>
                </c:pt>
                <c:pt idx="1">
                  <c:v>0.99990947431897537</c:v>
                </c:pt>
                <c:pt idx="2">
                  <c:v>0.98216762886888676</c:v>
                </c:pt>
                <c:pt idx="3">
                  <c:v>1.0031170078233631</c:v>
                </c:pt>
                <c:pt idx="4">
                  <c:v>1.013973754524403</c:v>
                </c:pt>
                <c:pt idx="5">
                  <c:v>1.00600972667262</c:v>
                </c:pt>
                <c:pt idx="6">
                  <c:v>1.003155049373303</c:v>
                </c:pt>
                <c:pt idx="7">
                  <c:v>1.0277117925505761</c:v>
                </c:pt>
                <c:pt idx="8">
                  <c:v>1.0147619890313</c:v>
                </c:pt>
                <c:pt idx="9">
                  <c:v>1.018302599724813</c:v>
                </c:pt>
                <c:pt idx="10">
                  <c:v>1.0132471788204309</c:v>
                </c:pt>
                <c:pt idx="11">
                  <c:v>1.016366714812929</c:v>
                </c:pt>
                <c:pt idx="12">
                  <c:v>0.99538666041865398</c:v>
                </c:pt>
                <c:pt idx="13">
                  <c:v>0.9926712347243819</c:v>
                </c:pt>
                <c:pt idx="14">
                  <c:v>0.98129395117039708</c:v>
                </c:pt>
                <c:pt idx="15">
                  <c:v>0.97869331629935852</c:v>
                </c:pt>
                <c:pt idx="16">
                  <c:v>0.99327725333999195</c:v>
                </c:pt>
                <c:pt idx="17">
                  <c:v>0.99858642452751833</c:v>
                </c:pt>
                <c:pt idx="18">
                  <c:v>0.98676071164915924</c:v>
                </c:pt>
                <c:pt idx="19">
                  <c:v>0.98950107535064791</c:v>
                </c:pt>
                <c:pt idx="20">
                  <c:v>0.97027596150103945</c:v>
                </c:pt>
                <c:pt idx="21">
                  <c:v>0.9515645266565872</c:v>
                </c:pt>
                <c:pt idx="22">
                  <c:v>0.99319254495850928</c:v>
                </c:pt>
                <c:pt idx="23">
                  <c:v>0.98987004561358649</c:v>
                </c:pt>
                <c:pt idx="24">
                  <c:v>1.0002310035124691</c:v>
                </c:pt>
                <c:pt idx="25">
                  <c:v>1.022607330551905</c:v>
                </c:pt>
                <c:pt idx="26">
                  <c:v>1.039602625357098</c:v>
                </c:pt>
                <c:pt idx="27">
                  <c:v>1.040445531565523</c:v>
                </c:pt>
                <c:pt idx="28">
                  <c:v>1.0353091421170919</c:v>
                </c:pt>
                <c:pt idx="29">
                  <c:v>0.99630974937281291</c:v>
                </c:pt>
                <c:pt idx="30">
                  <c:v>0.98832602057722707</c:v>
                </c:pt>
                <c:pt idx="31">
                  <c:v>1.0287127821554169</c:v>
                </c:pt>
                <c:pt idx="32">
                  <c:v>1.0172919523157871</c:v>
                </c:pt>
                <c:pt idx="33">
                  <c:v>1.0070456769744309</c:v>
                </c:pt>
                <c:pt idx="34">
                  <c:v>1.038005490164867</c:v>
                </c:pt>
                <c:pt idx="35">
                  <c:v>1.0221530934849641</c:v>
                </c:pt>
                <c:pt idx="36">
                  <c:v>1.0679662345064129</c:v>
                </c:pt>
                <c:pt idx="37">
                  <c:v>1.0414571487318209</c:v>
                </c:pt>
                <c:pt idx="38">
                  <c:v>1.0320254395173729</c:v>
                </c:pt>
                <c:pt idx="39">
                  <c:v>1.034815323197344</c:v>
                </c:pt>
                <c:pt idx="40">
                  <c:v>1.0482189898923779</c:v>
                </c:pt>
                <c:pt idx="41">
                  <c:v>1.0159705818120091</c:v>
                </c:pt>
                <c:pt idx="42">
                  <c:v>1.0042889454449371</c:v>
                </c:pt>
                <c:pt idx="43">
                  <c:v>1.00256509955382</c:v>
                </c:pt>
                <c:pt idx="44">
                  <c:v>0.99361563176756429</c:v>
                </c:pt>
                <c:pt idx="45">
                  <c:v>0.99660619593616562</c:v>
                </c:pt>
                <c:pt idx="46">
                  <c:v>0.9965346472017288</c:v>
                </c:pt>
                <c:pt idx="47">
                  <c:v>1.016426056463664</c:v>
                </c:pt>
                <c:pt idx="48">
                  <c:v>1.0039966103032301</c:v>
                </c:pt>
                <c:pt idx="49">
                  <c:v>0.9993582616099187</c:v>
                </c:pt>
                <c:pt idx="50">
                  <c:v>1.0037669386242301</c:v>
                </c:pt>
                <c:pt idx="51">
                  <c:v>0.99160317950995847</c:v>
                </c:pt>
                <c:pt idx="52">
                  <c:v>0.9967231539472895</c:v>
                </c:pt>
                <c:pt idx="53">
                  <c:v>1.014985083330209</c:v>
                </c:pt>
                <c:pt idx="54">
                  <c:v>1.010458302285641</c:v>
                </c:pt>
                <c:pt idx="55">
                  <c:v>1.0037832945800791</c:v>
                </c:pt>
                <c:pt idx="56">
                  <c:v>0.99550583189164255</c:v>
                </c:pt>
                <c:pt idx="57">
                  <c:v>1.0203038323182441</c:v>
                </c:pt>
                <c:pt idx="58">
                  <c:v>0.98248536813151133</c:v>
                </c:pt>
                <c:pt idx="59">
                  <c:v>0.9693969404818592</c:v>
                </c:pt>
                <c:pt idx="60">
                  <c:v>0.96447728616359707</c:v>
                </c:pt>
                <c:pt idx="61">
                  <c:v>0.955293768091384</c:v>
                </c:pt>
                <c:pt idx="62">
                  <c:v>0.95495487737003559</c:v>
                </c:pt>
                <c:pt idx="63">
                  <c:v>0.97251103759903934</c:v>
                </c:pt>
                <c:pt idx="64">
                  <c:v>0.9750777747739805</c:v>
                </c:pt>
                <c:pt idx="65">
                  <c:v>0.96664199270066831</c:v>
                </c:pt>
                <c:pt idx="66">
                  <c:v>0.96042234664730208</c:v>
                </c:pt>
                <c:pt idx="67">
                  <c:v>0.95167760167408189</c:v>
                </c:pt>
                <c:pt idx="68">
                  <c:v>0.97772733256325772</c:v>
                </c:pt>
                <c:pt idx="69">
                  <c:v>0.95692403368279955</c:v>
                </c:pt>
                <c:pt idx="70">
                  <c:v>0.92039134691403701</c:v>
                </c:pt>
                <c:pt idx="71">
                  <c:v>0.91401112119623262</c:v>
                </c:pt>
                <c:pt idx="72">
                  <c:v>0.91697694623209691</c:v>
                </c:pt>
                <c:pt idx="73">
                  <c:v>0.92625974513769671</c:v>
                </c:pt>
                <c:pt idx="74">
                  <c:v>0.91807399396409672</c:v>
                </c:pt>
                <c:pt idx="75">
                  <c:v>0.92028454032197526</c:v>
                </c:pt>
                <c:pt idx="76">
                  <c:v>0.90947730995231391</c:v>
                </c:pt>
                <c:pt idx="77">
                  <c:v>0.91474046210730875</c:v>
                </c:pt>
                <c:pt idx="78">
                  <c:v>0.91292812320741634</c:v>
                </c:pt>
                <c:pt idx="79">
                  <c:v>0.90531165872903785</c:v>
                </c:pt>
                <c:pt idx="80">
                  <c:v>0.9110209194659773</c:v>
                </c:pt>
                <c:pt idx="81">
                  <c:v>0.91094213914191602</c:v>
                </c:pt>
                <c:pt idx="82">
                  <c:v>0.91074097698444512</c:v>
                </c:pt>
                <c:pt idx="83">
                  <c:v>0.9118163486431472</c:v>
                </c:pt>
                <c:pt idx="84">
                  <c:v>0.91412362925415658</c:v>
                </c:pt>
                <c:pt idx="85">
                  <c:v>0.91097128513971204</c:v>
                </c:pt>
                <c:pt idx="86">
                  <c:v>0.89474765909848186</c:v>
                </c:pt>
                <c:pt idx="87">
                  <c:v>0.88679940557560655</c:v>
                </c:pt>
                <c:pt idx="88">
                  <c:v>0.88746858513106874</c:v>
                </c:pt>
                <c:pt idx="89">
                  <c:v>0.88104051593456278</c:v>
                </c:pt>
                <c:pt idx="90">
                  <c:v>0.88277237112471818</c:v>
                </c:pt>
                <c:pt idx="91">
                  <c:v>0.87155026528303381</c:v>
                </c:pt>
                <c:pt idx="92">
                  <c:v>0.8689185702069836</c:v>
                </c:pt>
                <c:pt idx="93">
                  <c:v>0.86802627806385768</c:v>
                </c:pt>
                <c:pt idx="94">
                  <c:v>0.85567671282117752</c:v>
                </c:pt>
                <c:pt idx="95">
                  <c:v>0.85010097866263445</c:v>
                </c:pt>
                <c:pt idx="96">
                  <c:v>0.84686140685892985</c:v>
                </c:pt>
                <c:pt idx="97">
                  <c:v>0.84754455525274464</c:v>
                </c:pt>
                <c:pt idx="98">
                  <c:v>0.84742998537955549</c:v>
                </c:pt>
                <c:pt idx="99">
                  <c:v>0.84864917611969992</c:v>
                </c:pt>
                <c:pt idx="100">
                  <c:v>0.84058498939636295</c:v>
                </c:pt>
                <c:pt idx="101">
                  <c:v>0.84094763016781715</c:v>
                </c:pt>
                <c:pt idx="102">
                  <c:v>0.83545431005764903</c:v>
                </c:pt>
                <c:pt idx="103">
                  <c:v>0.83763137570518142</c:v>
                </c:pt>
                <c:pt idx="104">
                  <c:v>0.85081063618117581</c:v>
                </c:pt>
                <c:pt idx="105">
                  <c:v>0.86298180914673417</c:v>
                </c:pt>
                <c:pt idx="106">
                  <c:v>0.84725770389691635</c:v>
                </c:pt>
                <c:pt idx="107">
                  <c:v>0.84680661516218092</c:v>
                </c:pt>
                <c:pt idx="108">
                  <c:v>0.85555681921965021</c:v>
                </c:pt>
                <c:pt idx="109">
                  <c:v>0.85591065956029133</c:v>
                </c:pt>
                <c:pt idx="110">
                  <c:v>0.84363983844120516</c:v>
                </c:pt>
                <c:pt idx="111">
                  <c:v>0.84757850063239903</c:v>
                </c:pt>
                <c:pt idx="112">
                  <c:v>0.84383216143944195</c:v>
                </c:pt>
                <c:pt idx="113">
                  <c:v>0.84427131741125239</c:v>
                </c:pt>
                <c:pt idx="114">
                  <c:v>0.83439114798693881</c:v>
                </c:pt>
                <c:pt idx="115">
                  <c:v>0.84002758485852247</c:v>
                </c:pt>
                <c:pt idx="116">
                  <c:v>0.85666705319066316</c:v>
                </c:pt>
                <c:pt idx="117">
                  <c:v>0.86764311949860939</c:v>
                </c:pt>
                <c:pt idx="118">
                  <c:v>0.88413188603214732</c:v>
                </c:pt>
                <c:pt idx="119">
                  <c:v>0.87933615320863867</c:v>
                </c:pt>
                <c:pt idx="120">
                  <c:v>0.87500134932361584</c:v>
                </c:pt>
                <c:pt idx="121">
                  <c:v>0.89197753053374629</c:v>
                </c:pt>
                <c:pt idx="122">
                  <c:v>0.89847309479049364</c:v>
                </c:pt>
                <c:pt idx="123">
                  <c:v>0.88963875634775536</c:v>
                </c:pt>
                <c:pt idx="124">
                  <c:v>0.90068159868228403</c:v>
                </c:pt>
                <c:pt idx="125">
                  <c:v>0.88980410661317266</c:v>
                </c:pt>
                <c:pt idx="126">
                  <c:v>0.89879766960477936</c:v>
                </c:pt>
                <c:pt idx="127">
                  <c:v>0.90639118499984661</c:v>
                </c:pt>
                <c:pt idx="128">
                  <c:v>0.90418069256462064</c:v>
                </c:pt>
                <c:pt idx="129">
                  <c:v>0.90405078938455907</c:v>
                </c:pt>
                <c:pt idx="130">
                  <c:v>0.89476273870217704</c:v>
                </c:pt>
                <c:pt idx="131">
                  <c:v>0.8978091130807071</c:v>
                </c:pt>
                <c:pt idx="132">
                  <c:v>0.89751350540799013</c:v>
                </c:pt>
                <c:pt idx="133">
                  <c:v>0.89281381763776591</c:v>
                </c:pt>
                <c:pt idx="134">
                  <c:v>0.88839980477307845</c:v>
                </c:pt>
                <c:pt idx="135">
                  <c:v>0.92021769627222394</c:v>
                </c:pt>
                <c:pt idx="136">
                  <c:v>0.92942826587752092</c:v>
                </c:pt>
                <c:pt idx="137">
                  <c:v>0.94067469039794294</c:v>
                </c:pt>
                <c:pt idx="138">
                  <c:v>0.93807498868753314</c:v>
                </c:pt>
                <c:pt idx="139">
                  <c:v>0.93727545672223356</c:v>
                </c:pt>
                <c:pt idx="140">
                  <c:v>0.94085650077975624</c:v>
                </c:pt>
                <c:pt idx="141">
                  <c:v>0.93289161933121179</c:v>
                </c:pt>
                <c:pt idx="142">
                  <c:v>0.92576161776706811</c:v>
                </c:pt>
                <c:pt idx="143">
                  <c:v>0.92617606027617772</c:v>
                </c:pt>
                <c:pt idx="144">
                  <c:v>0.91707288003114695</c:v>
                </c:pt>
                <c:pt idx="145">
                  <c:v>0.91764229565156286</c:v>
                </c:pt>
                <c:pt idx="146">
                  <c:v>0.93406079269604714</c:v>
                </c:pt>
                <c:pt idx="147">
                  <c:v>0.92616169789953151</c:v>
                </c:pt>
                <c:pt idx="148">
                  <c:v>0.92596972014816969</c:v>
                </c:pt>
                <c:pt idx="149">
                  <c:v>0.92402095501182724</c:v>
                </c:pt>
                <c:pt idx="150">
                  <c:v>0.93143238012821217</c:v>
                </c:pt>
                <c:pt idx="151">
                  <c:v>0.92654406862956784</c:v>
                </c:pt>
                <c:pt idx="152">
                  <c:v>0.89921425431091584</c:v>
                </c:pt>
                <c:pt idx="153">
                  <c:v>0.89535250718587522</c:v>
                </c:pt>
                <c:pt idx="154">
                  <c:v>0.89970974576843055</c:v>
                </c:pt>
                <c:pt idx="155">
                  <c:v>0.93380951502949006</c:v>
                </c:pt>
                <c:pt idx="156">
                  <c:v>0.93038290914545396</c:v>
                </c:pt>
                <c:pt idx="157">
                  <c:v>0.91138220489716837</c:v>
                </c:pt>
                <c:pt idx="158">
                  <c:v>0.9079615120923743</c:v>
                </c:pt>
                <c:pt idx="159">
                  <c:v>0.89861268814707451</c:v>
                </c:pt>
                <c:pt idx="160">
                  <c:v>0.90340793243507267</c:v>
                </c:pt>
                <c:pt idx="161">
                  <c:v>0.89632739751177237</c:v>
                </c:pt>
                <c:pt idx="162">
                  <c:v>0.89933581350828451</c:v>
                </c:pt>
                <c:pt idx="163">
                  <c:v>0.9221747464085871</c:v>
                </c:pt>
                <c:pt idx="164">
                  <c:v>0.91263824975251762</c:v>
                </c:pt>
                <c:pt idx="165">
                  <c:v>0.91257452831025354</c:v>
                </c:pt>
                <c:pt idx="166">
                  <c:v>0.91950992417045607</c:v>
                </c:pt>
                <c:pt idx="167">
                  <c:v>0.9241875843981614</c:v>
                </c:pt>
                <c:pt idx="168">
                  <c:v>0.94129196893954969</c:v>
                </c:pt>
                <c:pt idx="169">
                  <c:v>0.94064193231693394</c:v>
                </c:pt>
                <c:pt idx="170">
                  <c:v>0.94290007088414352</c:v>
                </c:pt>
                <c:pt idx="171">
                  <c:v>0.93843254547348853</c:v>
                </c:pt>
                <c:pt idx="172">
                  <c:v>0.94385638402090211</c:v>
                </c:pt>
                <c:pt idx="173">
                  <c:v>0.91857442561674951</c:v>
                </c:pt>
                <c:pt idx="174">
                  <c:v>0.92725867528401351</c:v>
                </c:pt>
                <c:pt idx="175">
                  <c:v>0.92542006673583077</c:v>
                </c:pt>
                <c:pt idx="176">
                  <c:v>0.92197120661080756</c:v>
                </c:pt>
                <c:pt idx="177">
                  <c:v>0.89258170758596189</c:v>
                </c:pt>
                <c:pt idx="178">
                  <c:v>0.89317760467708129</c:v>
                </c:pt>
                <c:pt idx="179">
                  <c:v>0.8998352958420085</c:v>
                </c:pt>
                <c:pt idx="180">
                  <c:v>0.879021638536025</c:v>
                </c:pt>
                <c:pt idx="181">
                  <c:v>0.87995332993139652</c:v>
                </c:pt>
                <c:pt idx="182">
                  <c:v>0.88028025614611927</c:v>
                </c:pt>
                <c:pt idx="183">
                  <c:v>0.87840958751412734</c:v>
                </c:pt>
                <c:pt idx="184">
                  <c:v>0.88110605103723427</c:v>
                </c:pt>
                <c:pt idx="185">
                  <c:v>0.88023900272942757</c:v>
                </c:pt>
                <c:pt idx="186">
                  <c:v>0.89161521588039561</c:v>
                </c:pt>
                <c:pt idx="187">
                  <c:v>0.89428600655487922</c:v>
                </c:pt>
                <c:pt idx="188">
                  <c:v>0.90263937311541709</c:v>
                </c:pt>
                <c:pt idx="189">
                  <c:v>0.89414945655410516</c:v>
                </c:pt>
                <c:pt idx="190">
                  <c:v>0.89216635877938633</c:v>
                </c:pt>
                <c:pt idx="191">
                  <c:v>0.89359476568342511</c:v>
                </c:pt>
                <c:pt idx="192">
                  <c:v>0.8927959058817363</c:v>
                </c:pt>
                <c:pt idx="193">
                  <c:v>0.87911991609176321</c:v>
                </c:pt>
                <c:pt idx="194">
                  <c:v>0.87874772028115733</c:v>
                </c:pt>
                <c:pt idx="195">
                  <c:v>0.88230388179790764</c:v>
                </c:pt>
                <c:pt idx="196">
                  <c:v>0.87929808996348624</c:v>
                </c:pt>
                <c:pt idx="197">
                  <c:v>0.87735382383230742</c:v>
                </c:pt>
                <c:pt idx="198">
                  <c:v>0.87616933434470323</c:v>
                </c:pt>
                <c:pt idx="199">
                  <c:v>0.87342367810339083</c:v>
                </c:pt>
                <c:pt idx="200">
                  <c:v>0.87685433891879161</c:v>
                </c:pt>
                <c:pt idx="201">
                  <c:v>0.87283473156710656</c:v>
                </c:pt>
                <c:pt idx="202">
                  <c:v>0.87445133350392967</c:v>
                </c:pt>
                <c:pt idx="203">
                  <c:v>0.88594835054068932</c:v>
                </c:pt>
                <c:pt idx="204">
                  <c:v>0.88921057147734783</c:v>
                </c:pt>
                <c:pt idx="205">
                  <c:v>0.88958560243797546</c:v>
                </c:pt>
                <c:pt idx="206">
                  <c:v>0.8879599380095945</c:v>
                </c:pt>
                <c:pt idx="207">
                  <c:v>0.90049076347194945</c:v>
                </c:pt>
                <c:pt idx="208">
                  <c:v>0.89405444298578407</c:v>
                </c:pt>
                <c:pt idx="209">
                  <c:v>0.89881196275879094</c:v>
                </c:pt>
                <c:pt idx="210">
                  <c:v>0.8683228670580847</c:v>
                </c:pt>
                <c:pt idx="211">
                  <c:v>0.87451050822229803</c:v>
                </c:pt>
                <c:pt idx="212">
                  <c:v>0.86879371385391713</c:v>
                </c:pt>
                <c:pt idx="213">
                  <c:v>0.87831687250666479</c:v>
                </c:pt>
                <c:pt idx="214">
                  <c:v>0.89924299659291063</c:v>
                </c:pt>
                <c:pt idx="215">
                  <c:v>0.89824780357063772</c:v>
                </c:pt>
                <c:pt idx="216">
                  <c:v>0.92284827889733512</c:v>
                </c:pt>
                <c:pt idx="217">
                  <c:v>0.92333931274712455</c:v>
                </c:pt>
                <c:pt idx="218">
                  <c:v>0.92249299227682868</c:v>
                </c:pt>
                <c:pt idx="219">
                  <c:v>0.91374385773707101</c:v>
                </c:pt>
                <c:pt idx="220">
                  <c:v>0.90225443024100982</c:v>
                </c:pt>
                <c:pt idx="221">
                  <c:v>0.90480308183546909</c:v>
                </c:pt>
                <c:pt idx="222">
                  <c:v>0.90986537547571245</c:v>
                </c:pt>
                <c:pt idx="223">
                  <c:v>0.91451816650381901</c:v>
                </c:pt>
                <c:pt idx="224">
                  <c:v>0.92303417248890185</c:v>
                </c:pt>
                <c:pt idx="225">
                  <c:v>0.92656770222148543</c:v>
                </c:pt>
                <c:pt idx="226">
                  <c:v>0.92906081568587018</c:v>
                </c:pt>
                <c:pt idx="227">
                  <c:v>0.94011783554592909</c:v>
                </c:pt>
                <c:pt idx="228">
                  <c:v>0.93636387537058241</c:v>
                </c:pt>
                <c:pt idx="229">
                  <c:v>0.93549535522279004</c:v>
                </c:pt>
                <c:pt idx="230">
                  <c:v>0.9265728390344139</c:v>
                </c:pt>
                <c:pt idx="231">
                  <c:v>0.92984149383159553</c:v>
                </c:pt>
                <c:pt idx="232">
                  <c:v>0.92458403487080609</c:v>
                </c:pt>
                <c:pt idx="233">
                  <c:v>0.92246363555728994</c:v>
                </c:pt>
                <c:pt idx="234">
                  <c:v>0.93852258667884192</c:v>
                </c:pt>
                <c:pt idx="235">
                  <c:v>0.93962360831475011</c:v>
                </c:pt>
                <c:pt idx="236">
                  <c:v>0.94254763291227028</c:v>
                </c:pt>
                <c:pt idx="237">
                  <c:v>0.94517792499596742</c:v>
                </c:pt>
                <c:pt idx="238">
                  <c:v>0.94287645322510316</c:v>
                </c:pt>
                <c:pt idx="239">
                  <c:v>0.93717722627529843</c:v>
                </c:pt>
                <c:pt idx="240">
                  <c:v>0.93201209267316554</c:v>
                </c:pt>
                <c:pt idx="241">
                  <c:v>0.93955671097310944</c:v>
                </c:pt>
                <c:pt idx="242">
                  <c:v>0.93974081648613872</c:v>
                </c:pt>
                <c:pt idx="243">
                  <c:v>0.94802148941897824</c:v>
                </c:pt>
                <c:pt idx="244">
                  <c:v>0.95158987788603089</c:v>
                </c:pt>
                <c:pt idx="245">
                  <c:v>0.95357203484728614</c:v>
                </c:pt>
                <c:pt idx="246">
                  <c:v>0.9457577434347052</c:v>
                </c:pt>
                <c:pt idx="247">
                  <c:v>0.94810185935920444</c:v>
                </c:pt>
                <c:pt idx="248">
                  <c:v>0.93995031152202513</c:v>
                </c:pt>
                <c:pt idx="249">
                  <c:v>0.94396181340794538</c:v>
                </c:pt>
                <c:pt idx="250">
                  <c:v>0.94702387194368742</c:v>
                </c:pt>
                <c:pt idx="251">
                  <c:v>0.94429369282480291</c:v>
                </c:pt>
                <c:pt idx="252">
                  <c:v>0.94532698387585468</c:v>
                </c:pt>
                <c:pt idx="253">
                  <c:v>0.94240784592169125</c:v>
                </c:pt>
                <c:pt idx="254">
                  <c:v>0.9395629604481891</c:v>
                </c:pt>
                <c:pt idx="255">
                  <c:v>0.93972203084063732</c:v>
                </c:pt>
                <c:pt idx="256">
                  <c:v>0.94846488048710009</c:v>
                </c:pt>
                <c:pt idx="257">
                  <c:v>0.94687505972941899</c:v>
                </c:pt>
                <c:pt idx="258">
                  <c:v>0.94584060071984544</c:v>
                </c:pt>
                <c:pt idx="259">
                  <c:v>0.92725108546615542</c:v>
                </c:pt>
                <c:pt idx="260">
                  <c:v>0.91964310624049184</c:v>
                </c:pt>
                <c:pt idx="261">
                  <c:v>0.92170125117499757</c:v>
                </c:pt>
                <c:pt idx="262">
                  <c:v>0.92376888237328414</c:v>
                </c:pt>
                <c:pt idx="263">
                  <c:v>0.92491152386475439</c:v>
                </c:pt>
                <c:pt idx="264">
                  <c:v>0.92373411755851698</c:v>
                </c:pt>
                <c:pt idx="265">
                  <c:v>0.92483575552247133</c:v>
                </c:pt>
                <c:pt idx="266">
                  <c:v>0.92365202000559044</c:v>
                </c:pt>
                <c:pt idx="267">
                  <c:v>0.92105085681279464</c:v>
                </c:pt>
                <c:pt idx="268">
                  <c:v>0.92147684432197419</c:v>
                </c:pt>
                <c:pt idx="269">
                  <c:v>0.92503131106236136</c:v>
                </c:pt>
                <c:pt idx="270">
                  <c:v>0.92617298545025828</c:v>
                </c:pt>
                <c:pt idx="271">
                  <c:v>0.92187988927896791</c:v>
                </c:pt>
                <c:pt idx="272">
                  <c:v>0.92351189132669886</c:v>
                </c:pt>
                <c:pt idx="273">
                  <c:v>0.92362495872444694</c:v>
                </c:pt>
                <c:pt idx="274">
                  <c:v>0.925509335384605</c:v>
                </c:pt>
                <c:pt idx="275">
                  <c:v>0.93008046088185403</c:v>
                </c:pt>
                <c:pt idx="276">
                  <c:v>0.95541517900159501</c:v>
                </c:pt>
                <c:pt idx="277">
                  <c:v>0.94882887501564994</c:v>
                </c:pt>
                <c:pt idx="278">
                  <c:v>0.94861543946246785</c:v>
                </c:pt>
                <c:pt idx="279">
                  <c:v>0.95462013598955298</c:v>
                </c:pt>
                <c:pt idx="280">
                  <c:v>0.94961572837046004</c:v>
                </c:pt>
                <c:pt idx="281">
                  <c:v>0.95048788808150508</c:v>
                </c:pt>
                <c:pt idx="282">
                  <c:v>0.94851507650844968</c:v>
                </c:pt>
                <c:pt idx="283">
                  <c:v>0.9233510662690636</c:v>
                </c:pt>
                <c:pt idx="284">
                  <c:v>0.9300786610527797</c:v>
                </c:pt>
                <c:pt idx="285">
                  <c:v>0.93246940710598758</c:v>
                </c:pt>
                <c:pt idx="286">
                  <c:v>0.93351070597683861</c:v>
                </c:pt>
                <c:pt idx="287">
                  <c:v>0.93766841456392569</c:v>
                </c:pt>
                <c:pt idx="288">
                  <c:v>0.93878743610600845</c:v>
                </c:pt>
                <c:pt idx="289">
                  <c:v>0.93871123734242012</c:v>
                </c:pt>
                <c:pt idx="290">
                  <c:v>0.94205615642809937</c:v>
                </c:pt>
                <c:pt idx="291">
                  <c:v>0.93999546576563764</c:v>
                </c:pt>
                <c:pt idx="292">
                  <c:v>0.9305311527651825</c:v>
                </c:pt>
                <c:pt idx="293">
                  <c:v>0.93965987489799896</c:v>
                </c:pt>
                <c:pt idx="294">
                  <c:v>0.94168821311288353</c:v>
                </c:pt>
                <c:pt idx="295">
                  <c:v>0.9492014159372294</c:v>
                </c:pt>
                <c:pt idx="296">
                  <c:v>0.94969492552845625</c:v>
                </c:pt>
                <c:pt idx="297">
                  <c:v>0.9515098309988943</c:v>
                </c:pt>
                <c:pt idx="298">
                  <c:v>0.96310483240194178</c:v>
                </c:pt>
                <c:pt idx="299">
                  <c:v>0.96493852849679063</c:v>
                </c:pt>
                <c:pt idx="300">
                  <c:v>0.96429898761307509</c:v>
                </c:pt>
                <c:pt idx="301">
                  <c:v>0.9649771653178667</c:v>
                </c:pt>
                <c:pt idx="302">
                  <c:v>0.962317527330808</c:v>
                </c:pt>
                <c:pt idx="303">
                  <c:v>0.96560191115923943</c:v>
                </c:pt>
                <c:pt idx="304">
                  <c:v>0.98178110164513688</c:v>
                </c:pt>
                <c:pt idx="305">
                  <c:v>0.98094820478981437</c:v>
                </c:pt>
                <c:pt idx="306">
                  <c:v>0.98146128642124786</c:v>
                </c:pt>
                <c:pt idx="307">
                  <c:v>0.98149774491955144</c:v>
                </c:pt>
                <c:pt idx="308">
                  <c:v>0.97809286977289556</c:v>
                </c:pt>
                <c:pt idx="309">
                  <c:v>0.97280964442054496</c:v>
                </c:pt>
                <c:pt idx="310">
                  <c:v>0.97133921617605035</c:v>
                </c:pt>
                <c:pt idx="311">
                  <c:v>0.97612432978253683</c:v>
                </c:pt>
                <c:pt idx="312">
                  <c:v>0.96922315653459723</c:v>
                </c:pt>
                <c:pt idx="313">
                  <c:v>0.97046907542954064</c:v>
                </c:pt>
                <c:pt idx="314">
                  <c:v>0.97961420370559127</c:v>
                </c:pt>
                <c:pt idx="315">
                  <c:v>0.97269668369867801</c:v>
                </c:pt>
                <c:pt idx="316">
                  <c:v>0.97516293428988499</c:v>
                </c:pt>
                <c:pt idx="317">
                  <c:v>0.97264412767809738</c:v>
                </c:pt>
                <c:pt idx="318">
                  <c:v>0.96740074469170967</c:v>
                </c:pt>
                <c:pt idx="319">
                  <c:v>0.96789364797380528</c:v>
                </c:pt>
                <c:pt idx="320">
                  <c:v>0.96713052685071754</c:v>
                </c:pt>
                <c:pt idx="321">
                  <c:v>0.96720153032975342</c:v>
                </c:pt>
                <c:pt idx="322">
                  <c:v>0.96930038740234359</c:v>
                </c:pt>
                <c:pt idx="323">
                  <c:v>0.97298645415467522</c:v>
                </c:pt>
                <c:pt idx="324">
                  <c:v>0.97834710050906237</c:v>
                </c:pt>
                <c:pt idx="325">
                  <c:v>0.9787611128423146</c:v>
                </c:pt>
                <c:pt idx="326">
                  <c:v>0.98099974819008673</c:v>
                </c:pt>
                <c:pt idx="327">
                  <c:v>0.99635836882355833</c:v>
                </c:pt>
                <c:pt idx="328">
                  <c:v>1.0142497083600721</c:v>
                </c:pt>
                <c:pt idx="329">
                  <c:v>1.0108120096974491</c:v>
                </c:pt>
                <c:pt idx="330">
                  <c:v>1.0076173540966</c:v>
                </c:pt>
                <c:pt idx="331">
                  <c:v>1.003400688787792</c:v>
                </c:pt>
                <c:pt idx="332">
                  <c:v>1.0051718935685741</c:v>
                </c:pt>
                <c:pt idx="333">
                  <c:v>1.0020510284795581</c:v>
                </c:pt>
                <c:pt idx="334">
                  <c:v>1.003022820491217</c:v>
                </c:pt>
                <c:pt idx="335">
                  <c:v>0.99958223195766993</c:v>
                </c:pt>
                <c:pt idx="336">
                  <c:v>0.99522378705428249</c:v>
                </c:pt>
                <c:pt idx="337">
                  <c:v>0.99495306050472021</c:v>
                </c:pt>
                <c:pt idx="338">
                  <c:v>0.99297933915088388</c:v>
                </c:pt>
                <c:pt idx="339">
                  <c:v>0.99809246414224173</c:v>
                </c:pt>
                <c:pt idx="340">
                  <c:v>1.0000815054124179</c:v>
                </c:pt>
                <c:pt idx="341">
                  <c:v>0.99489344476177366</c:v>
                </c:pt>
                <c:pt idx="342">
                  <c:v>0.9974676236587513</c:v>
                </c:pt>
                <c:pt idx="343">
                  <c:v>0.99822107298474572</c:v>
                </c:pt>
                <c:pt idx="344">
                  <c:v>1.001845489383397</c:v>
                </c:pt>
                <c:pt idx="345">
                  <c:v>1.0035753119349891</c:v>
                </c:pt>
                <c:pt idx="346">
                  <c:v>1.0028390073748239</c:v>
                </c:pt>
                <c:pt idx="347">
                  <c:v>1.001305625177054</c:v>
                </c:pt>
                <c:pt idx="348">
                  <c:v>0.9873536415936025</c:v>
                </c:pt>
                <c:pt idx="349">
                  <c:v>0.98693042664993957</c:v>
                </c:pt>
                <c:pt idx="350">
                  <c:v>0.98279283599023293</c:v>
                </c:pt>
                <c:pt idx="351">
                  <c:v>0.98988196443245868</c:v>
                </c:pt>
                <c:pt idx="352">
                  <c:v>0.99002421314104805</c:v>
                </c:pt>
                <c:pt idx="353">
                  <c:v>0.99096236806507632</c:v>
                </c:pt>
                <c:pt idx="354">
                  <c:v>0.99485820990762108</c:v>
                </c:pt>
                <c:pt idx="355">
                  <c:v>0.99331804559387193</c:v>
                </c:pt>
                <c:pt idx="356">
                  <c:v>0.98573114373783555</c:v>
                </c:pt>
                <c:pt idx="357">
                  <c:v>0.98792803534444684</c:v>
                </c:pt>
                <c:pt idx="358">
                  <c:v>0.98670069156315976</c:v>
                </c:pt>
                <c:pt idx="359">
                  <c:v>0.98957104806445617</c:v>
                </c:pt>
                <c:pt idx="360">
                  <c:v>0.99022448300703914</c:v>
                </c:pt>
                <c:pt idx="361">
                  <c:v>0.99833836242226481</c:v>
                </c:pt>
                <c:pt idx="362">
                  <c:v>0.99986904847604774</c:v>
                </c:pt>
                <c:pt idx="363">
                  <c:v>0.9977685142157855</c:v>
                </c:pt>
                <c:pt idx="364">
                  <c:v>0.99644377172555276</c:v>
                </c:pt>
                <c:pt idx="365">
                  <c:v>1.0003708146963211</c:v>
                </c:pt>
                <c:pt idx="366">
                  <c:v>0.99266985479775716</c:v>
                </c:pt>
                <c:pt idx="367">
                  <c:v>1.0036456408359631</c:v>
                </c:pt>
                <c:pt idx="368">
                  <c:v>1.002385361143652</c:v>
                </c:pt>
                <c:pt idx="369">
                  <c:v>1.0039006362330709</c:v>
                </c:pt>
                <c:pt idx="370">
                  <c:v>1.0080695443554759</c:v>
                </c:pt>
                <c:pt idx="371">
                  <c:v>1.019778488127923</c:v>
                </c:pt>
                <c:pt idx="372">
                  <c:v>1.0177513558975251</c:v>
                </c:pt>
                <c:pt idx="373">
                  <c:v>1.0147488093947139</c:v>
                </c:pt>
                <c:pt idx="374">
                  <c:v>1.014093290146741</c:v>
                </c:pt>
                <c:pt idx="375">
                  <c:v>1.016205053272335</c:v>
                </c:pt>
                <c:pt idx="376">
                  <c:v>1.014726026407754</c:v>
                </c:pt>
                <c:pt idx="377">
                  <c:v>1.0182930071435949</c:v>
                </c:pt>
                <c:pt idx="378">
                  <c:v>1.0141679686117091</c:v>
                </c:pt>
                <c:pt idx="379">
                  <c:v>1.0212797940461491</c:v>
                </c:pt>
                <c:pt idx="380">
                  <c:v>1.0215489666501241</c:v>
                </c:pt>
                <c:pt idx="381">
                  <c:v>1.023416679632374</c:v>
                </c:pt>
                <c:pt idx="382">
                  <c:v>1.0277480096931091</c:v>
                </c:pt>
                <c:pt idx="383">
                  <c:v>1.022081890527367</c:v>
                </c:pt>
                <c:pt idx="384">
                  <c:v>1.0306931527052301</c:v>
                </c:pt>
                <c:pt idx="385">
                  <c:v>1.038340240278927</c:v>
                </c:pt>
                <c:pt idx="386">
                  <c:v>1.040661398067606</c:v>
                </c:pt>
                <c:pt idx="387">
                  <c:v>1.0389301072653181</c:v>
                </c:pt>
                <c:pt idx="388">
                  <c:v>1.0381682363818681</c:v>
                </c:pt>
                <c:pt idx="389">
                  <c:v>1.0402308591060709</c:v>
                </c:pt>
                <c:pt idx="390">
                  <c:v>1.039143986939385</c:v>
                </c:pt>
                <c:pt idx="391">
                  <c:v>1.0472462501229309</c:v>
                </c:pt>
                <c:pt idx="392">
                  <c:v>1.053456649857311</c:v>
                </c:pt>
                <c:pt idx="393">
                  <c:v>1.055932845364189</c:v>
                </c:pt>
                <c:pt idx="394">
                  <c:v>1.057921920320362</c:v>
                </c:pt>
                <c:pt idx="395">
                  <c:v>1.067506964259918</c:v>
                </c:pt>
                <c:pt idx="396">
                  <c:v>1.0699410390386139</c:v>
                </c:pt>
                <c:pt idx="397">
                  <c:v>1.081210344479042</c:v>
                </c:pt>
                <c:pt idx="398">
                  <c:v>1.073191273428538</c:v>
                </c:pt>
                <c:pt idx="399">
                  <c:v>1.0783954937790861</c:v>
                </c:pt>
                <c:pt idx="400">
                  <c:v>1.072195650780051</c:v>
                </c:pt>
                <c:pt idx="401">
                  <c:v>1.0593727023456869</c:v>
                </c:pt>
                <c:pt idx="402">
                  <c:v>1.058273241086924</c:v>
                </c:pt>
                <c:pt idx="403">
                  <c:v>1.0593445727527431</c:v>
                </c:pt>
                <c:pt idx="404">
                  <c:v>1.062516227756473</c:v>
                </c:pt>
                <c:pt idx="405">
                  <c:v>1.070035854232382</c:v>
                </c:pt>
                <c:pt idx="406">
                  <c:v>1.060601439572769</c:v>
                </c:pt>
                <c:pt idx="407">
                  <c:v>1.057149850568101</c:v>
                </c:pt>
                <c:pt idx="408">
                  <c:v>1.0542031057771191</c:v>
                </c:pt>
                <c:pt idx="409">
                  <c:v>1.0407606144163071</c:v>
                </c:pt>
                <c:pt idx="410">
                  <c:v>1.03790208839008</c:v>
                </c:pt>
                <c:pt idx="411">
                  <c:v>1.038259435265602</c:v>
                </c:pt>
                <c:pt idx="412">
                  <c:v>1.035886939400553</c:v>
                </c:pt>
                <c:pt idx="413">
                  <c:v>1.0396751561652311</c:v>
                </c:pt>
                <c:pt idx="414">
                  <c:v>1.0365347311596911</c:v>
                </c:pt>
                <c:pt idx="415">
                  <c:v>1.033818465031793</c:v>
                </c:pt>
                <c:pt idx="416">
                  <c:v>1.0365962303838869</c:v>
                </c:pt>
                <c:pt idx="417">
                  <c:v>1.0344380826259389</c:v>
                </c:pt>
                <c:pt idx="418">
                  <c:v>1.0329204545182451</c:v>
                </c:pt>
                <c:pt idx="419">
                  <c:v>1.0308292838289681</c:v>
                </c:pt>
                <c:pt idx="420">
                  <c:v>1.033036825912139</c:v>
                </c:pt>
                <c:pt idx="421">
                  <c:v>1.041493402451569</c:v>
                </c:pt>
                <c:pt idx="422">
                  <c:v>1.04643183865467</c:v>
                </c:pt>
                <c:pt idx="423">
                  <c:v>1.0461281313591531</c:v>
                </c:pt>
                <c:pt idx="424">
                  <c:v>1.0433576709400101</c:v>
                </c:pt>
                <c:pt idx="425">
                  <c:v>1.0460162012001659</c:v>
                </c:pt>
                <c:pt idx="426">
                  <c:v>1.0443826580210931</c:v>
                </c:pt>
                <c:pt idx="427">
                  <c:v>1.0410503521456149</c:v>
                </c:pt>
                <c:pt idx="428">
                  <c:v>1.0386340128134079</c:v>
                </c:pt>
                <c:pt idx="429">
                  <c:v>1.043457632244428</c:v>
                </c:pt>
                <c:pt idx="430">
                  <c:v>1.0506797529783021</c:v>
                </c:pt>
                <c:pt idx="431">
                  <c:v>1.0507176230358699</c:v>
                </c:pt>
                <c:pt idx="432">
                  <c:v>1.057576632398199</c:v>
                </c:pt>
                <c:pt idx="433">
                  <c:v>1.053799225932986</c:v>
                </c:pt>
                <c:pt idx="434">
                  <c:v>1.0602835345484951</c:v>
                </c:pt>
                <c:pt idx="435">
                  <c:v>1.059302962472306</c:v>
                </c:pt>
                <c:pt idx="436">
                  <c:v>1.0610745006909841</c:v>
                </c:pt>
                <c:pt idx="437">
                  <c:v>1.0638955029849131</c:v>
                </c:pt>
                <c:pt idx="438">
                  <c:v>1.0659237334173299</c:v>
                </c:pt>
                <c:pt idx="439">
                  <c:v>1.0585509576590031</c:v>
                </c:pt>
                <c:pt idx="440">
                  <c:v>1.058475434806492</c:v>
                </c:pt>
                <c:pt idx="441">
                  <c:v>1.055600433982874</c:v>
                </c:pt>
                <c:pt idx="442">
                  <c:v>1.059357807936941</c:v>
                </c:pt>
                <c:pt idx="443">
                  <c:v>1.0620780043067961</c:v>
                </c:pt>
                <c:pt idx="444">
                  <c:v>1.066409474525835</c:v>
                </c:pt>
                <c:pt idx="445">
                  <c:v>1.069516496724876</c:v>
                </c:pt>
                <c:pt idx="446">
                  <c:v>1.068225683965309</c:v>
                </c:pt>
                <c:pt idx="447">
                  <c:v>1.0678465402240911</c:v>
                </c:pt>
                <c:pt idx="448">
                  <c:v>1.069363850476535</c:v>
                </c:pt>
                <c:pt idx="449">
                  <c:v>1.064622945437242</c:v>
                </c:pt>
                <c:pt idx="450">
                  <c:v>1.078549436544751</c:v>
                </c:pt>
                <c:pt idx="451">
                  <c:v>1.0769955786554031</c:v>
                </c:pt>
                <c:pt idx="452">
                  <c:v>1.078093594806709</c:v>
                </c:pt>
                <c:pt idx="453">
                  <c:v>1.07419363476506</c:v>
                </c:pt>
                <c:pt idx="454">
                  <c:v>1.0747997071673681</c:v>
                </c:pt>
                <c:pt idx="455">
                  <c:v>1.0687743951382049</c:v>
                </c:pt>
                <c:pt idx="456">
                  <c:v>1.0672953304832731</c:v>
                </c:pt>
                <c:pt idx="457">
                  <c:v>1.068130206263308</c:v>
                </c:pt>
                <c:pt idx="458">
                  <c:v>1.0616411427877821</c:v>
                </c:pt>
                <c:pt idx="459">
                  <c:v>1.057968556049802</c:v>
                </c:pt>
                <c:pt idx="460">
                  <c:v>1.0593479737768241</c:v>
                </c:pt>
                <c:pt idx="461">
                  <c:v>1.061361801723858</c:v>
                </c:pt>
                <c:pt idx="462">
                  <c:v>1.062653368608347</c:v>
                </c:pt>
                <c:pt idx="463">
                  <c:v>1.0567783312221111</c:v>
                </c:pt>
                <c:pt idx="464">
                  <c:v>1.054954656737386</c:v>
                </c:pt>
                <c:pt idx="465">
                  <c:v>1.063315116370487</c:v>
                </c:pt>
                <c:pt idx="466">
                  <c:v>1.06169562451336</c:v>
                </c:pt>
                <c:pt idx="467">
                  <c:v>1.0621852062354631</c:v>
                </c:pt>
                <c:pt idx="468">
                  <c:v>1.0677250961628331</c:v>
                </c:pt>
                <c:pt idx="469">
                  <c:v>1.057724555486266</c:v>
                </c:pt>
                <c:pt idx="470">
                  <c:v>1.059235024139787</c:v>
                </c:pt>
                <c:pt idx="471">
                  <c:v>1.061060519884641</c:v>
                </c:pt>
                <c:pt idx="472">
                  <c:v>1.0559467538294041</c:v>
                </c:pt>
                <c:pt idx="473">
                  <c:v>1.058297307379698</c:v>
                </c:pt>
                <c:pt idx="474">
                  <c:v>1.066898624728128</c:v>
                </c:pt>
                <c:pt idx="475">
                  <c:v>1.06397906985501</c:v>
                </c:pt>
                <c:pt idx="476">
                  <c:v>1.062652257621699</c:v>
                </c:pt>
                <c:pt idx="477">
                  <c:v>1.0640552180205129</c:v>
                </c:pt>
                <c:pt idx="478">
                  <c:v>1.059618254203927</c:v>
                </c:pt>
                <c:pt idx="479">
                  <c:v>1.06428564778952</c:v>
                </c:pt>
                <c:pt idx="480">
                  <c:v>1.074185725345155</c:v>
                </c:pt>
                <c:pt idx="481">
                  <c:v>1.0740342087876611</c:v>
                </c:pt>
                <c:pt idx="482">
                  <c:v>1.0734670809773941</c:v>
                </c:pt>
                <c:pt idx="483">
                  <c:v>1.0717656663853741</c:v>
                </c:pt>
                <c:pt idx="484">
                  <c:v>1.0705162875026171</c:v>
                </c:pt>
                <c:pt idx="485">
                  <c:v>1.0688875036586649</c:v>
                </c:pt>
                <c:pt idx="486">
                  <c:v>1.0680539780292371</c:v>
                </c:pt>
                <c:pt idx="487">
                  <c:v>1.0613958543982529</c:v>
                </c:pt>
                <c:pt idx="488">
                  <c:v>1.062258567745509</c:v>
                </c:pt>
                <c:pt idx="489">
                  <c:v>1.05710570840602</c:v>
                </c:pt>
                <c:pt idx="490">
                  <c:v>1.0519318696816611</c:v>
                </c:pt>
                <c:pt idx="491">
                  <c:v>1.0551962033185389</c:v>
                </c:pt>
                <c:pt idx="492">
                  <c:v>1.0572524916346759</c:v>
                </c:pt>
                <c:pt idx="493">
                  <c:v>1.0552024402664251</c:v>
                </c:pt>
                <c:pt idx="494">
                  <c:v>1.058434778254296</c:v>
                </c:pt>
                <c:pt idx="495">
                  <c:v>1.058472719118758</c:v>
                </c:pt>
                <c:pt idx="496">
                  <c:v>1.060447328627858</c:v>
                </c:pt>
                <c:pt idx="497">
                  <c:v>1.0588172429206959</c:v>
                </c:pt>
                <c:pt idx="498">
                  <c:v>1.0561601407838761</c:v>
                </c:pt>
                <c:pt idx="499">
                  <c:v>1.0542563482312199</c:v>
                </c:pt>
                <c:pt idx="500">
                  <c:v>1.0514485760691541</c:v>
                </c:pt>
                <c:pt idx="501">
                  <c:v>1.049192017831647</c:v>
                </c:pt>
                <c:pt idx="502">
                  <c:v>1.0503240651472019</c:v>
                </c:pt>
                <c:pt idx="503">
                  <c:v>1.050474771103725</c:v>
                </c:pt>
                <c:pt idx="504">
                  <c:v>1.0531518681215319</c:v>
                </c:pt>
                <c:pt idx="505">
                  <c:v>1.0577156220317301</c:v>
                </c:pt>
                <c:pt idx="506">
                  <c:v>1.0695337375059879</c:v>
                </c:pt>
                <c:pt idx="507">
                  <c:v>1.071962642098891</c:v>
                </c:pt>
                <c:pt idx="508">
                  <c:v>1.074580844503553</c:v>
                </c:pt>
                <c:pt idx="509">
                  <c:v>1.0681283967731781</c:v>
                </c:pt>
                <c:pt idx="510">
                  <c:v>1.066297880716865</c:v>
                </c:pt>
                <c:pt idx="511">
                  <c:v>1.0672138930363799</c:v>
                </c:pt>
                <c:pt idx="512">
                  <c:v>1.0738183457331809</c:v>
                </c:pt>
                <c:pt idx="513">
                  <c:v>1.0846513330875931</c:v>
                </c:pt>
                <c:pt idx="514">
                  <c:v>1.083508888530901</c:v>
                </c:pt>
                <c:pt idx="515">
                  <c:v>1.109423799301452</c:v>
                </c:pt>
                <c:pt idx="516">
                  <c:v>1.1097231997306269</c:v>
                </c:pt>
                <c:pt idx="517">
                  <c:v>1.111809826381942</c:v>
                </c:pt>
                <c:pt idx="518">
                  <c:v>1.1183683094711701</c:v>
                </c:pt>
                <c:pt idx="519">
                  <c:v>1.10984414359804</c:v>
                </c:pt>
                <c:pt idx="520">
                  <c:v>1.0993915444880089</c:v>
                </c:pt>
                <c:pt idx="521">
                  <c:v>1.105817366058089</c:v>
                </c:pt>
                <c:pt idx="522">
                  <c:v>1.113078914668729</c:v>
                </c:pt>
                <c:pt idx="523">
                  <c:v>1.121305773573553</c:v>
                </c:pt>
                <c:pt idx="524">
                  <c:v>1.12511886397113</c:v>
                </c:pt>
                <c:pt idx="525">
                  <c:v>1.1233748802325221</c:v>
                </c:pt>
                <c:pt idx="526">
                  <c:v>1.1227441242727441</c:v>
                </c:pt>
                <c:pt idx="527">
                  <c:v>1.11174746428622</c:v>
                </c:pt>
                <c:pt idx="528">
                  <c:v>1.1062557911086019</c:v>
                </c:pt>
                <c:pt idx="529">
                  <c:v>1.101691296197737</c:v>
                </c:pt>
                <c:pt idx="530">
                  <c:v>1.1173097620281871</c:v>
                </c:pt>
                <c:pt idx="531">
                  <c:v>1.1127717970125679</c:v>
                </c:pt>
                <c:pt idx="532">
                  <c:v>1.121792935184555</c:v>
                </c:pt>
                <c:pt idx="533">
                  <c:v>1.124385951412163</c:v>
                </c:pt>
                <c:pt idx="534">
                  <c:v>1.1325231052957589</c:v>
                </c:pt>
                <c:pt idx="535">
                  <c:v>1.133422263241868</c:v>
                </c:pt>
                <c:pt idx="536">
                  <c:v>1.1370834316144169</c:v>
                </c:pt>
                <c:pt idx="537">
                  <c:v>1.1304341510971641</c:v>
                </c:pt>
                <c:pt idx="538">
                  <c:v>1.136261508657036</c:v>
                </c:pt>
                <c:pt idx="539">
                  <c:v>1.134142380757502</c:v>
                </c:pt>
                <c:pt idx="540">
                  <c:v>1.1300092630948211</c:v>
                </c:pt>
                <c:pt idx="541">
                  <c:v>1.121163613372435</c:v>
                </c:pt>
                <c:pt idx="542">
                  <c:v>1.137325024060426</c:v>
                </c:pt>
                <c:pt idx="543">
                  <c:v>1.1371756384385829</c:v>
                </c:pt>
                <c:pt idx="544">
                  <c:v>1.134909184823679</c:v>
                </c:pt>
                <c:pt idx="545">
                  <c:v>1.139787314616953</c:v>
                </c:pt>
                <c:pt idx="546">
                  <c:v>1.1499219250716031</c:v>
                </c:pt>
                <c:pt idx="547">
                  <c:v>1.1451178753297391</c:v>
                </c:pt>
                <c:pt idx="548">
                  <c:v>1.159550686374446</c:v>
                </c:pt>
                <c:pt idx="549">
                  <c:v>1.1680520066822899</c:v>
                </c:pt>
                <c:pt idx="550">
                  <c:v>1.1686747468578591</c:v>
                </c:pt>
                <c:pt idx="551">
                  <c:v>1.165406811191332</c:v>
                </c:pt>
                <c:pt idx="552">
                  <c:v>1.1769921616246759</c:v>
                </c:pt>
                <c:pt idx="553">
                  <c:v>1.1777649556584131</c:v>
                </c:pt>
                <c:pt idx="554">
                  <c:v>1.1743174660094451</c:v>
                </c:pt>
                <c:pt idx="555">
                  <c:v>1.182413796145497</c:v>
                </c:pt>
                <c:pt idx="556">
                  <c:v>1.1775434317046141</c:v>
                </c:pt>
                <c:pt idx="557">
                  <c:v>1.1732726535914759</c:v>
                </c:pt>
                <c:pt idx="558">
                  <c:v>1.1736046469937851</c:v>
                </c:pt>
                <c:pt idx="559">
                  <c:v>1.174648442719145</c:v>
                </c:pt>
                <c:pt idx="560">
                  <c:v>1.175989105424692</c:v>
                </c:pt>
                <c:pt idx="561">
                  <c:v>1.1891258127180011</c:v>
                </c:pt>
                <c:pt idx="562">
                  <c:v>1.191326552659737</c:v>
                </c:pt>
                <c:pt idx="563">
                  <c:v>1.1801742690598029</c:v>
                </c:pt>
                <c:pt idx="564">
                  <c:v>1.1733778672108801</c:v>
                </c:pt>
                <c:pt idx="565">
                  <c:v>1.176974632137247</c:v>
                </c:pt>
                <c:pt idx="566">
                  <c:v>1.1774939264808439</c:v>
                </c:pt>
                <c:pt idx="567">
                  <c:v>1.170536832803402</c:v>
                </c:pt>
                <c:pt idx="568">
                  <c:v>1.166700515506947</c:v>
                </c:pt>
                <c:pt idx="569">
                  <c:v>1.150552839385673</c:v>
                </c:pt>
                <c:pt idx="570">
                  <c:v>1.158852668102818</c:v>
                </c:pt>
                <c:pt idx="571">
                  <c:v>1.1656404231443149</c:v>
                </c:pt>
                <c:pt idx="572">
                  <c:v>1.160983034859566</c:v>
                </c:pt>
                <c:pt idx="573">
                  <c:v>1.165097149882165</c:v>
                </c:pt>
                <c:pt idx="574">
                  <c:v>1.1690570191668219</c:v>
                </c:pt>
                <c:pt idx="575">
                  <c:v>1.1698351418411419</c:v>
                </c:pt>
                <c:pt idx="576">
                  <c:v>1.179861517199539</c:v>
                </c:pt>
                <c:pt idx="577">
                  <c:v>1.1864546509702361</c:v>
                </c:pt>
                <c:pt idx="578">
                  <c:v>1.183007382597693</c:v>
                </c:pt>
                <c:pt idx="579">
                  <c:v>1.201217165019123</c:v>
                </c:pt>
                <c:pt idx="580">
                  <c:v>1.208772277372804</c:v>
                </c:pt>
                <c:pt idx="581">
                  <c:v>1.2099794849930929</c:v>
                </c:pt>
                <c:pt idx="582">
                  <c:v>1.2055443961024761</c:v>
                </c:pt>
                <c:pt idx="583">
                  <c:v>1.2032972200177841</c:v>
                </c:pt>
                <c:pt idx="584">
                  <c:v>1.200707141452062</c:v>
                </c:pt>
                <c:pt idx="585">
                  <c:v>1.2010724995571129</c:v>
                </c:pt>
                <c:pt idx="586">
                  <c:v>1.206354181278652</c:v>
                </c:pt>
                <c:pt idx="587">
                  <c:v>1.20068831943556</c:v>
                </c:pt>
                <c:pt idx="588">
                  <c:v>1.1944314440730821</c:v>
                </c:pt>
                <c:pt idx="589">
                  <c:v>1.192167770636454</c:v>
                </c:pt>
                <c:pt idx="590">
                  <c:v>1.190671266501228</c:v>
                </c:pt>
                <c:pt idx="591">
                  <c:v>1.196051534758904</c:v>
                </c:pt>
                <c:pt idx="592">
                  <c:v>1.192678621250667</c:v>
                </c:pt>
                <c:pt idx="593">
                  <c:v>1.186848414568795</c:v>
                </c:pt>
                <c:pt idx="594">
                  <c:v>1.1856362827146201</c:v>
                </c:pt>
                <c:pt idx="595">
                  <c:v>1.1883793352450081</c:v>
                </c:pt>
                <c:pt idx="596">
                  <c:v>1.185562309560934</c:v>
                </c:pt>
                <c:pt idx="597">
                  <c:v>1.1847467242030401</c:v>
                </c:pt>
                <c:pt idx="598">
                  <c:v>1.1879398874198599</c:v>
                </c:pt>
                <c:pt idx="599">
                  <c:v>1.1876428963225629</c:v>
                </c:pt>
                <c:pt idx="600">
                  <c:v>1.1872293769762989</c:v>
                </c:pt>
                <c:pt idx="601">
                  <c:v>1.187944690181447</c:v>
                </c:pt>
                <c:pt idx="602">
                  <c:v>1.1826943169096149</c:v>
                </c:pt>
                <c:pt idx="603">
                  <c:v>1.184254344512532</c:v>
                </c:pt>
                <c:pt idx="604">
                  <c:v>1.1877493543672679</c:v>
                </c:pt>
                <c:pt idx="605">
                  <c:v>1.194658961980225</c:v>
                </c:pt>
                <c:pt idx="606">
                  <c:v>1.1940512911823999</c:v>
                </c:pt>
                <c:pt idx="607">
                  <c:v>1.1989583906847809</c:v>
                </c:pt>
                <c:pt idx="608">
                  <c:v>1.202451881584724</c:v>
                </c:pt>
                <c:pt idx="609">
                  <c:v>1.202929809820829</c:v>
                </c:pt>
                <c:pt idx="610">
                  <c:v>1.2052695374545721</c:v>
                </c:pt>
                <c:pt idx="611">
                  <c:v>1.2054316316203999</c:v>
                </c:pt>
                <c:pt idx="612">
                  <c:v>1.2128371396532771</c:v>
                </c:pt>
                <c:pt idx="613">
                  <c:v>1.2131709815625209</c:v>
                </c:pt>
                <c:pt idx="614">
                  <c:v>1.210396902844401</c:v>
                </c:pt>
                <c:pt idx="615">
                  <c:v>1.211378638230501</c:v>
                </c:pt>
                <c:pt idx="616">
                  <c:v>1.214435192368059</c:v>
                </c:pt>
                <c:pt idx="617">
                  <c:v>1.214711176553529</c:v>
                </c:pt>
                <c:pt idx="618">
                  <c:v>1.2231566924203401</c:v>
                </c:pt>
                <c:pt idx="619">
                  <c:v>1.2354534567350519</c:v>
                </c:pt>
                <c:pt idx="620">
                  <c:v>1.2284860469122429</c:v>
                </c:pt>
                <c:pt idx="621">
                  <c:v>1.227780999322168</c:v>
                </c:pt>
                <c:pt idx="622">
                  <c:v>1.2260863958545289</c:v>
                </c:pt>
                <c:pt idx="623">
                  <c:v>1.228420449453987</c:v>
                </c:pt>
                <c:pt idx="624">
                  <c:v>1.227294647607601</c:v>
                </c:pt>
                <c:pt idx="625">
                  <c:v>1.2276119251386839</c:v>
                </c:pt>
                <c:pt idx="626">
                  <c:v>1.2384190523368781</c:v>
                </c:pt>
                <c:pt idx="627">
                  <c:v>1.237266487482235</c:v>
                </c:pt>
                <c:pt idx="628">
                  <c:v>1.24196315904548</c:v>
                </c:pt>
                <c:pt idx="629">
                  <c:v>1.252363003861986</c:v>
                </c:pt>
                <c:pt idx="630">
                  <c:v>1.255385494682546</c:v>
                </c:pt>
                <c:pt idx="631">
                  <c:v>1.251856719143678</c:v>
                </c:pt>
                <c:pt idx="632">
                  <c:v>1.2465389366764961</c:v>
                </c:pt>
                <c:pt idx="633">
                  <c:v>1.256053551546674</c:v>
                </c:pt>
                <c:pt idx="634">
                  <c:v>1.27315564337028</c:v>
                </c:pt>
                <c:pt idx="635">
                  <c:v>1.273055255383106</c:v>
                </c:pt>
                <c:pt idx="636">
                  <c:v>1.290698509485076</c:v>
                </c:pt>
                <c:pt idx="637">
                  <c:v>1.295549692489123</c:v>
                </c:pt>
                <c:pt idx="638">
                  <c:v>1.270360638019945</c:v>
                </c:pt>
                <c:pt idx="639">
                  <c:v>1.27007533736636</c:v>
                </c:pt>
                <c:pt idx="640">
                  <c:v>1.261692387906141</c:v>
                </c:pt>
                <c:pt idx="641">
                  <c:v>1.2563015490330141</c:v>
                </c:pt>
                <c:pt idx="642">
                  <c:v>1.2538324965978229</c:v>
                </c:pt>
                <c:pt idx="643">
                  <c:v>1.241360154326866</c:v>
                </c:pt>
                <c:pt idx="644">
                  <c:v>1.235443535043655</c:v>
                </c:pt>
                <c:pt idx="645">
                  <c:v>1.2421303339681189</c:v>
                </c:pt>
                <c:pt idx="646">
                  <c:v>1.258973946709472</c:v>
                </c:pt>
                <c:pt idx="647">
                  <c:v>1.24504095518848</c:v>
                </c:pt>
                <c:pt idx="648">
                  <c:v>1.2361718707364671</c:v>
                </c:pt>
                <c:pt idx="649">
                  <c:v>1.245054084428419</c:v>
                </c:pt>
                <c:pt idx="650">
                  <c:v>1.257730796169519</c:v>
                </c:pt>
                <c:pt idx="651">
                  <c:v>1.2388112161256619</c:v>
                </c:pt>
                <c:pt idx="652">
                  <c:v>1.2470067165817129</c:v>
                </c:pt>
                <c:pt idx="653">
                  <c:v>1.239665947265493</c:v>
                </c:pt>
                <c:pt idx="654">
                  <c:v>1.2310782842018579</c:v>
                </c:pt>
                <c:pt idx="655">
                  <c:v>1.235275056674048</c:v>
                </c:pt>
                <c:pt idx="656">
                  <c:v>1.247938780115263</c:v>
                </c:pt>
                <c:pt idx="657">
                  <c:v>1.2486648223279131</c:v>
                </c:pt>
                <c:pt idx="658">
                  <c:v>1.2541917612353151</c:v>
                </c:pt>
                <c:pt idx="659">
                  <c:v>1.2486614035152479</c:v>
                </c:pt>
                <c:pt idx="660">
                  <c:v>1.248805472960034</c:v>
                </c:pt>
                <c:pt idx="661">
                  <c:v>1.2541445671496481</c:v>
                </c:pt>
                <c:pt idx="662">
                  <c:v>1.2348991983159501</c:v>
                </c:pt>
                <c:pt idx="663">
                  <c:v>1.243431966160564</c:v>
                </c:pt>
                <c:pt idx="664">
                  <c:v>1.2451068318864811</c:v>
                </c:pt>
                <c:pt idx="665">
                  <c:v>1.260737552057843</c:v>
                </c:pt>
                <c:pt idx="666">
                  <c:v>1.262674331869007</c:v>
                </c:pt>
                <c:pt idx="667">
                  <c:v>1.2649248165030249</c:v>
                </c:pt>
                <c:pt idx="668">
                  <c:v>1.2698241880100101</c:v>
                </c:pt>
                <c:pt idx="669">
                  <c:v>1.2726171101748911</c:v>
                </c:pt>
                <c:pt idx="670">
                  <c:v>1.28314118631715</c:v>
                </c:pt>
                <c:pt idx="671">
                  <c:v>1.290599781230851</c:v>
                </c:pt>
                <c:pt idx="672">
                  <c:v>1.2901296500488231</c:v>
                </c:pt>
                <c:pt idx="673">
                  <c:v>1.300106668099277</c:v>
                </c:pt>
                <c:pt idx="674">
                  <c:v>1.308013000859956</c:v>
                </c:pt>
                <c:pt idx="675">
                  <c:v>1.3160536048169751</c:v>
                </c:pt>
                <c:pt idx="676">
                  <c:v>1.317360740372435</c:v>
                </c:pt>
                <c:pt idx="677">
                  <c:v>1.3291934403225429</c:v>
                </c:pt>
                <c:pt idx="678">
                  <c:v>1.332588600924324</c:v>
                </c:pt>
                <c:pt idx="679">
                  <c:v>1.33709104828086</c:v>
                </c:pt>
                <c:pt idx="680">
                  <c:v>1.3535078463150421</c:v>
                </c:pt>
                <c:pt idx="681">
                  <c:v>1.3504881434178011</c:v>
                </c:pt>
                <c:pt idx="682">
                  <c:v>1.342868405630512</c:v>
                </c:pt>
                <c:pt idx="683">
                  <c:v>1.3515230745733611</c:v>
                </c:pt>
                <c:pt idx="684">
                  <c:v>1.329431679025799</c:v>
                </c:pt>
                <c:pt idx="685">
                  <c:v>1.315511339585695</c:v>
                </c:pt>
                <c:pt idx="686">
                  <c:v>1.328927462763569</c:v>
                </c:pt>
                <c:pt idx="687">
                  <c:v>1.334650125466053</c:v>
                </c:pt>
                <c:pt idx="688">
                  <c:v>1.3407693553775599</c:v>
                </c:pt>
                <c:pt idx="689">
                  <c:v>1.353019771757926</c:v>
                </c:pt>
                <c:pt idx="690">
                  <c:v>1.323313372425297</c:v>
                </c:pt>
                <c:pt idx="691">
                  <c:v>1.2909111909679609</c:v>
                </c:pt>
                <c:pt idx="692">
                  <c:v>1.262889658070125</c:v>
                </c:pt>
                <c:pt idx="693">
                  <c:v>1.221614025437689</c:v>
                </c:pt>
                <c:pt idx="694">
                  <c:v>1.2298717938275181</c:v>
                </c:pt>
                <c:pt idx="695">
                  <c:v>1.239145672545368</c:v>
                </c:pt>
                <c:pt idx="696">
                  <c:v>1.248641458720769</c:v>
                </c:pt>
                <c:pt idx="697">
                  <c:v>1.263080788052569</c:v>
                </c:pt>
                <c:pt idx="698">
                  <c:v>1.275781814464831</c:v>
                </c:pt>
                <c:pt idx="699">
                  <c:v>1.281117182733202</c:v>
                </c:pt>
                <c:pt idx="700">
                  <c:v>1.263870205613751</c:v>
                </c:pt>
                <c:pt idx="701">
                  <c:v>1.247990984092662</c:v>
                </c:pt>
                <c:pt idx="702">
                  <c:v>1.2528680114201529</c:v>
                </c:pt>
                <c:pt idx="703">
                  <c:v>1.2449813662512941</c:v>
                </c:pt>
                <c:pt idx="704">
                  <c:v>1.243780101458972</c:v>
                </c:pt>
                <c:pt idx="705">
                  <c:v>1.2565602484258269</c:v>
                </c:pt>
                <c:pt idx="706">
                  <c:v>1.2490986364220309</c:v>
                </c:pt>
                <c:pt idx="707">
                  <c:v>1.257600665891053</c:v>
                </c:pt>
                <c:pt idx="708">
                  <c:v>1.2603322715814851</c:v>
                </c:pt>
                <c:pt idx="709">
                  <c:v>1.260707216844819</c:v>
                </c:pt>
                <c:pt idx="710">
                  <c:v>1.2486378622587431</c:v>
                </c:pt>
                <c:pt idx="711">
                  <c:v>1.2461994690002089</c:v>
                </c:pt>
                <c:pt idx="712">
                  <c:v>1.2570057186648189</c:v>
                </c:pt>
                <c:pt idx="713">
                  <c:v>1.2534342272069301</c:v>
                </c:pt>
                <c:pt idx="714">
                  <c:v>1.2647718457351469</c:v>
                </c:pt>
                <c:pt idx="715">
                  <c:v>1.2669656382564081</c:v>
                </c:pt>
                <c:pt idx="716">
                  <c:v>1.261558655596329</c:v>
                </c:pt>
                <c:pt idx="717">
                  <c:v>1.253850051218601</c:v>
                </c:pt>
                <c:pt idx="718">
                  <c:v>1.2284203207648321</c:v>
                </c:pt>
                <c:pt idx="719">
                  <c:v>1.224777044520875</c:v>
                </c:pt>
                <c:pt idx="720">
                  <c:v>1.2258736372358841</c:v>
                </c:pt>
                <c:pt idx="721">
                  <c:v>1.2168504086492551</c:v>
                </c:pt>
                <c:pt idx="722">
                  <c:v>1.2197902147723449</c:v>
                </c:pt>
                <c:pt idx="723">
                  <c:v>1.215307115002574</c:v>
                </c:pt>
                <c:pt idx="724">
                  <c:v>1.214186618666776</c:v>
                </c:pt>
                <c:pt idx="725">
                  <c:v>1.2159577555411241</c:v>
                </c:pt>
                <c:pt idx="726">
                  <c:v>1.2149390546586121</c:v>
                </c:pt>
                <c:pt idx="727">
                  <c:v>1.2168061646937209</c:v>
                </c:pt>
                <c:pt idx="728">
                  <c:v>1.2268073032027911</c:v>
                </c:pt>
                <c:pt idx="729">
                  <c:v>1.2269179624309721</c:v>
                </c:pt>
                <c:pt idx="730">
                  <c:v>1.2185511094796231</c:v>
                </c:pt>
                <c:pt idx="731">
                  <c:v>1.2121242717642939</c:v>
                </c:pt>
                <c:pt idx="732">
                  <c:v>1.1989291478398609</c:v>
                </c:pt>
                <c:pt idx="733">
                  <c:v>1.1968526649710749</c:v>
                </c:pt>
                <c:pt idx="734">
                  <c:v>1.1979873695302961</c:v>
                </c:pt>
                <c:pt idx="735">
                  <c:v>1.2069695590369649</c:v>
                </c:pt>
                <c:pt idx="736">
                  <c:v>1.1955551340620769</c:v>
                </c:pt>
                <c:pt idx="737">
                  <c:v>1.202225416343311</c:v>
                </c:pt>
                <c:pt idx="738">
                  <c:v>1.2194493518865339</c:v>
                </c:pt>
                <c:pt idx="739">
                  <c:v>1.212327597380118</c:v>
                </c:pt>
                <c:pt idx="740">
                  <c:v>1.200350037766533</c:v>
                </c:pt>
                <c:pt idx="741">
                  <c:v>1.196030707882759</c:v>
                </c:pt>
                <c:pt idx="742">
                  <c:v>1.197726975428993</c:v>
                </c:pt>
                <c:pt idx="743">
                  <c:v>1.19987533622792</c:v>
                </c:pt>
                <c:pt idx="744">
                  <c:v>1.193179889276804</c:v>
                </c:pt>
                <c:pt idx="745">
                  <c:v>1.2041595520194139</c:v>
                </c:pt>
                <c:pt idx="746">
                  <c:v>1.2181101097633229</c:v>
                </c:pt>
                <c:pt idx="747">
                  <c:v>1.2159050993480061</c:v>
                </c:pt>
                <c:pt idx="748">
                  <c:v>1.2213485282659311</c:v>
                </c:pt>
                <c:pt idx="749">
                  <c:v>1.21943429124555</c:v>
                </c:pt>
                <c:pt idx="750">
                  <c:v>1.2293020926088809</c:v>
                </c:pt>
                <c:pt idx="751">
                  <c:v>1.226721450219054</c:v>
                </c:pt>
                <c:pt idx="752">
                  <c:v>1.214270293927953</c:v>
                </c:pt>
                <c:pt idx="753">
                  <c:v>1.208651543979127</c:v>
                </c:pt>
                <c:pt idx="754">
                  <c:v>1.2240294137522649</c:v>
                </c:pt>
                <c:pt idx="755">
                  <c:v>1.223551736251357</c:v>
                </c:pt>
                <c:pt idx="756">
                  <c:v>1.2164537493320999</c:v>
                </c:pt>
                <c:pt idx="757">
                  <c:v>1.198416598183579</c:v>
                </c:pt>
                <c:pt idx="758">
                  <c:v>1.1928908547882959</c:v>
                </c:pt>
                <c:pt idx="759">
                  <c:v>1.191909700748883</c:v>
                </c:pt>
                <c:pt idx="760">
                  <c:v>1.1977769412759389</c:v>
                </c:pt>
                <c:pt idx="761">
                  <c:v>1.191068578001993</c:v>
                </c:pt>
                <c:pt idx="762">
                  <c:v>1.1731059468529459</c:v>
                </c:pt>
                <c:pt idx="763">
                  <c:v>1.1897218033743919</c:v>
                </c:pt>
                <c:pt idx="764">
                  <c:v>1.1865828753262759</c:v>
                </c:pt>
                <c:pt idx="765">
                  <c:v>1.202007014932426</c:v>
                </c:pt>
                <c:pt idx="766">
                  <c:v>1.2049986174149929</c:v>
                </c:pt>
                <c:pt idx="767">
                  <c:v>1.2020336266541729</c:v>
                </c:pt>
                <c:pt idx="768">
                  <c:v>1.205084758324642</c:v>
                </c:pt>
                <c:pt idx="769">
                  <c:v>1.1877278185143441</c:v>
                </c:pt>
                <c:pt idx="770">
                  <c:v>1.1937692677717899</c:v>
                </c:pt>
                <c:pt idx="771">
                  <c:v>1.2020483996251641</c:v>
                </c:pt>
                <c:pt idx="772">
                  <c:v>1.195122220379236</c:v>
                </c:pt>
                <c:pt idx="773">
                  <c:v>1.1967809698673311</c:v>
                </c:pt>
                <c:pt idx="774">
                  <c:v>1.197640152934599</c:v>
                </c:pt>
                <c:pt idx="775">
                  <c:v>1.169204035776549</c:v>
                </c:pt>
                <c:pt idx="776">
                  <c:v>1.173362022879364</c:v>
                </c:pt>
                <c:pt idx="777">
                  <c:v>1.1671590836063921</c:v>
                </c:pt>
                <c:pt idx="778">
                  <c:v>1.168609430567574</c:v>
                </c:pt>
                <c:pt idx="779">
                  <c:v>1.1503754691877559</c:v>
                </c:pt>
                <c:pt idx="780">
                  <c:v>1.1437477788635579</c:v>
                </c:pt>
                <c:pt idx="781">
                  <c:v>1.1273817377651509</c:v>
                </c:pt>
                <c:pt idx="782">
                  <c:v>1.128703406446393</c:v>
                </c:pt>
                <c:pt idx="783">
                  <c:v>1.1337116354917589</c:v>
                </c:pt>
                <c:pt idx="784">
                  <c:v>1.112855256379147</c:v>
                </c:pt>
                <c:pt idx="785">
                  <c:v>1.1144231223308509</c:v>
                </c:pt>
                <c:pt idx="786">
                  <c:v>1.11457785926302</c:v>
                </c:pt>
                <c:pt idx="787">
                  <c:v>1.1154680542290649</c:v>
                </c:pt>
                <c:pt idx="788">
                  <c:v>1.1160920601414861</c:v>
                </c:pt>
                <c:pt idx="789">
                  <c:v>1.121128044107826</c:v>
                </c:pt>
                <c:pt idx="790">
                  <c:v>1.1189189657325991</c:v>
                </c:pt>
                <c:pt idx="791">
                  <c:v>1.1113636258809341</c:v>
                </c:pt>
                <c:pt idx="792">
                  <c:v>1.119008043660241</c:v>
                </c:pt>
                <c:pt idx="793">
                  <c:v>1.117872159880182</c:v>
                </c:pt>
                <c:pt idx="794">
                  <c:v>1.1119471251815221</c:v>
                </c:pt>
                <c:pt idx="795">
                  <c:v>1.107331242377029</c:v>
                </c:pt>
                <c:pt idx="796">
                  <c:v>1.1039690314641259</c:v>
                </c:pt>
                <c:pt idx="797">
                  <c:v>1.108677450015596</c:v>
                </c:pt>
                <c:pt idx="798">
                  <c:v>1.121853985341124</c:v>
                </c:pt>
                <c:pt idx="799">
                  <c:v>1.1284020420001359</c:v>
                </c:pt>
                <c:pt idx="800">
                  <c:v>1.138542577711785</c:v>
                </c:pt>
                <c:pt idx="801">
                  <c:v>1.137093379959115</c:v>
                </c:pt>
                <c:pt idx="802">
                  <c:v>1.1273154990541321</c:v>
                </c:pt>
                <c:pt idx="803">
                  <c:v>1.1293629887284951</c:v>
                </c:pt>
                <c:pt idx="804">
                  <c:v>1.13405382738612</c:v>
                </c:pt>
                <c:pt idx="805">
                  <c:v>1.1360798174701101</c:v>
                </c:pt>
                <c:pt idx="806">
                  <c:v>1.113982167845492</c:v>
                </c:pt>
                <c:pt idx="807">
                  <c:v>1.09580445705949</c:v>
                </c:pt>
                <c:pt idx="808">
                  <c:v>1.08501258390255</c:v>
                </c:pt>
                <c:pt idx="809">
                  <c:v>1.086145319600051</c:v>
                </c:pt>
                <c:pt idx="810">
                  <c:v>1.111673390632677</c:v>
                </c:pt>
                <c:pt idx="811">
                  <c:v>1.098446876779104</c:v>
                </c:pt>
                <c:pt idx="812">
                  <c:v>1.1195483004425759</c:v>
                </c:pt>
                <c:pt idx="813">
                  <c:v>1.119244288922745</c:v>
                </c:pt>
                <c:pt idx="814">
                  <c:v>1.1103251805900161</c:v>
                </c:pt>
                <c:pt idx="815">
                  <c:v>1.1079609596807349</c:v>
                </c:pt>
                <c:pt idx="816">
                  <c:v>1.0858009405633779</c:v>
                </c:pt>
                <c:pt idx="817">
                  <c:v>1.088433359624571</c:v>
                </c:pt>
                <c:pt idx="818">
                  <c:v>1.076383367912352</c:v>
                </c:pt>
                <c:pt idx="819">
                  <c:v>1.0887949140947959</c:v>
                </c:pt>
                <c:pt idx="820">
                  <c:v>1.102279881420146</c:v>
                </c:pt>
                <c:pt idx="821">
                  <c:v>1.1035484413149561</c:v>
                </c:pt>
                <c:pt idx="822">
                  <c:v>1.105309888627322</c:v>
                </c:pt>
                <c:pt idx="823">
                  <c:v>1.112240127049134</c:v>
                </c:pt>
                <c:pt idx="824">
                  <c:v>1.128221193313218</c:v>
                </c:pt>
                <c:pt idx="825">
                  <c:v>1.1240868921028799</c:v>
                </c:pt>
                <c:pt idx="826">
                  <c:v>1.1230300745357209</c:v>
                </c:pt>
                <c:pt idx="827">
                  <c:v>1.1150097408344639</c:v>
                </c:pt>
                <c:pt idx="828">
                  <c:v>1.110238582588607</c:v>
                </c:pt>
                <c:pt idx="829">
                  <c:v>1.1064736484663511</c:v>
                </c:pt>
                <c:pt idx="830">
                  <c:v>1.1214992078984189</c:v>
                </c:pt>
                <c:pt idx="831">
                  <c:v>1.096150000615798</c:v>
                </c:pt>
                <c:pt idx="832">
                  <c:v>1.088405115257864</c:v>
                </c:pt>
                <c:pt idx="833">
                  <c:v>1.09916677369774</c:v>
                </c:pt>
                <c:pt idx="834">
                  <c:v>1.0905219477737891</c:v>
                </c:pt>
                <c:pt idx="835">
                  <c:v>1.083173537093713</c:v>
                </c:pt>
                <c:pt idx="836">
                  <c:v>1.077828052257557</c:v>
                </c:pt>
                <c:pt idx="837">
                  <c:v>1.091011648442149</c:v>
                </c:pt>
                <c:pt idx="838">
                  <c:v>1.0939713112534619</c:v>
                </c:pt>
                <c:pt idx="839">
                  <c:v>1.0836285947143249</c:v>
                </c:pt>
                <c:pt idx="840">
                  <c:v>1.1048572923519291</c:v>
                </c:pt>
                <c:pt idx="841">
                  <c:v>1.11267296192492</c:v>
                </c:pt>
                <c:pt idx="842">
                  <c:v>1.1145177229827961</c:v>
                </c:pt>
                <c:pt idx="843">
                  <c:v>1.1315522757417329</c:v>
                </c:pt>
                <c:pt idx="844">
                  <c:v>1.119913547854307</c:v>
                </c:pt>
                <c:pt idx="845">
                  <c:v>1.131540775606265</c:v>
                </c:pt>
                <c:pt idx="846">
                  <c:v>1.128221557626166</c:v>
                </c:pt>
                <c:pt idx="847">
                  <c:v>1.136817457282411</c:v>
                </c:pt>
                <c:pt idx="848">
                  <c:v>1.093457019347549</c:v>
                </c:pt>
                <c:pt idx="849">
                  <c:v>1.0995228611729979</c:v>
                </c:pt>
                <c:pt idx="850">
                  <c:v>1.1000357591121941</c:v>
                </c:pt>
                <c:pt idx="851">
                  <c:v>1.059993059722584</c:v>
                </c:pt>
                <c:pt idx="852">
                  <c:v>1.0794254109176309</c:v>
                </c:pt>
                <c:pt idx="853">
                  <c:v>1.067832245914736</c:v>
                </c:pt>
                <c:pt idx="854">
                  <c:v>1.0686525806895939</c:v>
                </c:pt>
                <c:pt idx="855">
                  <c:v>1.069997823887169</c:v>
                </c:pt>
                <c:pt idx="856">
                  <c:v>1.054033084949672</c:v>
                </c:pt>
                <c:pt idx="857">
                  <c:v>1.066556762176442</c:v>
                </c:pt>
                <c:pt idx="858">
                  <c:v>1.0999274928815259</c:v>
                </c:pt>
                <c:pt idx="859">
                  <c:v>1.071694657463127</c:v>
                </c:pt>
                <c:pt idx="860">
                  <c:v>1.0780174740779549</c:v>
                </c:pt>
                <c:pt idx="861">
                  <c:v>1.081499708829355</c:v>
                </c:pt>
                <c:pt idx="862">
                  <c:v>1.075059727818567</c:v>
                </c:pt>
                <c:pt idx="863">
                  <c:v>1.050435687435946</c:v>
                </c:pt>
                <c:pt idx="864">
                  <c:v>1.059538407534939</c:v>
                </c:pt>
                <c:pt idx="865">
                  <c:v>1.068743967007685</c:v>
                </c:pt>
                <c:pt idx="866">
                  <c:v>1.0721824397157309</c:v>
                </c:pt>
                <c:pt idx="867">
                  <c:v>1.0983402918447711</c:v>
                </c:pt>
                <c:pt idx="868">
                  <c:v>1.0858954728570991</c:v>
                </c:pt>
                <c:pt idx="869">
                  <c:v>1.081896896097915</c:v>
                </c:pt>
                <c:pt idx="870">
                  <c:v>1.0759121828237781</c:v>
                </c:pt>
                <c:pt idx="871">
                  <c:v>1.0793010472031359</c:v>
                </c:pt>
                <c:pt idx="872">
                  <c:v>1.0599482116867289</c:v>
                </c:pt>
                <c:pt idx="873">
                  <c:v>1.0625685273096499</c:v>
                </c:pt>
                <c:pt idx="874">
                  <c:v>1.068602924775659</c:v>
                </c:pt>
                <c:pt idx="875">
                  <c:v>1.057676510272952</c:v>
                </c:pt>
                <c:pt idx="876">
                  <c:v>1.068148892362923</c:v>
                </c:pt>
                <c:pt idx="877">
                  <c:v>1.0674521821603611</c:v>
                </c:pt>
                <c:pt idx="878">
                  <c:v>1.0806843341446639</c:v>
                </c:pt>
                <c:pt idx="879">
                  <c:v>1.065439898290139</c:v>
                </c:pt>
                <c:pt idx="880">
                  <c:v>1.064565679272091</c:v>
                </c:pt>
                <c:pt idx="881">
                  <c:v>1.060468924377826</c:v>
                </c:pt>
                <c:pt idx="882">
                  <c:v>1.047852014129298</c:v>
                </c:pt>
                <c:pt idx="883">
                  <c:v>1.0495371061793679</c:v>
                </c:pt>
                <c:pt idx="884">
                  <c:v>1.0451702754820971</c:v>
                </c:pt>
                <c:pt idx="885">
                  <c:v>1.0543314290791319</c:v>
                </c:pt>
                <c:pt idx="886">
                  <c:v>1.050562241368554</c:v>
                </c:pt>
                <c:pt idx="887">
                  <c:v>1.057577901169803</c:v>
                </c:pt>
                <c:pt idx="888">
                  <c:v>1.077213821103657</c:v>
                </c:pt>
                <c:pt idx="889">
                  <c:v>1.0814305801562369</c:v>
                </c:pt>
                <c:pt idx="890">
                  <c:v>1.07763103726692</c:v>
                </c:pt>
                <c:pt idx="891">
                  <c:v>1.060905075339551</c:v>
                </c:pt>
                <c:pt idx="892">
                  <c:v>1.057195682018794</c:v>
                </c:pt>
                <c:pt idx="893">
                  <c:v>1.051083717117629</c:v>
                </c:pt>
                <c:pt idx="894">
                  <c:v>1.0532453355217191</c:v>
                </c:pt>
                <c:pt idx="895">
                  <c:v>1.0545704591888541</c:v>
                </c:pt>
                <c:pt idx="896">
                  <c:v>1.0664661898579699</c:v>
                </c:pt>
                <c:pt idx="897">
                  <c:v>1.0552071643665839</c:v>
                </c:pt>
                <c:pt idx="898">
                  <c:v>1.0553183536447821</c:v>
                </c:pt>
                <c:pt idx="899">
                  <c:v>1.0447629013723041</c:v>
                </c:pt>
                <c:pt idx="900">
                  <c:v>1.0365679073542351</c:v>
                </c:pt>
                <c:pt idx="901">
                  <c:v>1.0257997544052171</c:v>
                </c:pt>
                <c:pt idx="902">
                  <c:v>1.0146775109272821</c:v>
                </c:pt>
                <c:pt idx="903">
                  <c:v>1.0143495408346299</c:v>
                </c:pt>
                <c:pt idx="904">
                  <c:v>1.0131539103047451</c:v>
                </c:pt>
                <c:pt idx="905">
                  <c:v>1.009647820950349</c:v>
                </c:pt>
                <c:pt idx="906">
                  <c:v>1.0108958895108939</c:v>
                </c:pt>
                <c:pt idx="907">
                  <c:v>1.0099022758745639</c:v>
                </c:pt>
                <c:pt idx="908">
                  <c:v>1.0049062262757551</c:v>
                </c:pt>
                <c:pt idx="909">
                  <c:v>1.006513516316393</c:v>
                </c:pt>
                <c:pt idx="910">
                  <c:v>1.015137654399725</c:v>
                </c:pt>
                <c:pt idx="911">
                  <c:v>1.0140711339990129</c:v>
                </c:pt>
                <c:pt idx="912">
                  <c:v>1.0125777528185931</c:v>
                </c:pt>
                <c:pt idx="913">
                  <c:v>1.019303227929339</c:v>
                </c:pt>
                <c:pt idx="914">
                  <c:v>1.020807647883373</c:v>
                </c:pt>
                <c:pt idx="915">
                  <c:v>1.0273094018800251</c:v>
                </c:pt>
                <c:pt idx="916">
                  <c:v>1.0186957494376281</c:v>
                </c:pt>
                <c:pt idx="917">
                  <c:v>1.0337092241282551</c:v>
                </c:pt>
                <c:pt idx="918">
                  <c:v>1.0355764165743131</c:v>
                </c:pt>
                <c:pt idx="919">
                  <c:v>1.0323602544857431</c:v>
                </c:pt>
                <c:pt idx="920">
                  <c:v>1.045705418064206</c:v>
                </c:pt>
                <c:pt idx="921">
                  <c:v>1.0514063113504979</c:v>
                </c:pt>
                <c:pt idx="922">
                  <c:v>1.0414910843635869</c:v>
                </c:pt>
                <c:pt idx="923">
                  <c:v>1.038729618834872</c:v>
                </c:pt>
                <c:pt idx="924">
                  <c:v>1.0452817676170469</c:v>
                </c:pt>
                <c:pt idx="925">
                  <c:v>1.0548892170808519</c:v>
                </c:pt>
                <c:pt idx="926">
                  <c:v>1.054245799109284</c:v>
                </c:pt>
                <c:pt idx="927">
                  <c:v>1.060585478270996</c:v>
                </c:pt>
                <c:pt idx="928">
                  <c:v>1.056705326413333</c:v>
                </c:pt>
                <c:pt idx="929">
                  <c:v>1.06990375467016</c:v>
                </c:pt>
                <c:pt idx="930">
                  <c:v>1.0759868555838781</c:v>
                </c:pt>
                <c:pt idx="931">
                  <c:v>1.082522654366987</c:v>
                </c:pt>
                <c:pt idx="932">
                  <c:v>1.085985007225708</c:v>
                </c:pt>
                <c:pt idx="933">
                  <c:v>1.1026264002598749</c:v>
                </c:pt>
                <c:pt idx="934">
                  <c:v>1.100975993539878</c:v>
                </c:pt>
                <c:pt idx="935">
                  <c:v>1.08067593371304</c:v>
                </c:pt>
                <c:pt idx="936">
                  <c:v>1.101048880213467</c:v>
                </c:pt>
                <c:pt idx="937">
                  <c:v>1.0984637358710601</c:v>
                </c:pt>
                <c:pt idx="938">
                  <c:v>1.102328453690046</c:v>
                </c:pt>
                <c:pt idx="939">
                  <c:v>1.099551148653735</c:v>
                </c:pt>
                <c:pt idx="940">
                  <c:v>1.1168030416012691</c:v>
                </c:pt>
                <c:pt idx="941">
                  <c:v>1.1468147625008049</c:v>
                </c:pt>
                <c:pt idx="942">
                  <c:v>1.138246929692226</c:v>
                </c:pt>
                <c:pt idx="943">
                  <c:v>1.138589902218099</c:v>
                </c:pt>
                <c:pt idx="944">
                  <c:v>1.1386593236906699</c:v>
                </c:pt>
                <c:pt idx="945">
                  <c:v>1.15858609404545</c:v>
                </c:pt>
                <c:pt idx="946">
                  <c:v>1.1603869950235941</c:v>
                </c:pt>
                <c:pt idx="947">
                  <c:v>1.158319762916961</c:v>
                </c:pt>
                <c:pt idx="948">
                  <c:v>1.158319762916961</c:v>
                </c:pt>
                <c:pt idx="949">
                  <c:v>1.1479564629555059</c:v>
                </c:pt>
                <c:pt idx="950">
                  <c:v>1.1211410508225621</c:v>
                </c:pt>
                <c:pt idx="951">
                  <c:v>1.1264745370191811</c:v>
                </c:pt>
                <c:pt idx="952">
                  <c:v>1.1309034104327229</c:v>
                </c:pt>
                <c:pt idx="953">
                  <c:v>1.134815773271753</c:v>
                </c:pt>
                <c:pt idx="954">
                  <c:v>1.135095141593325</c:v>
                </c:pt>
                <c:pt idx="955">
                  <c:v>1.1439262665524339</c:v>
                </c:pt>
                <c:pt idx="956">
                  <c:v>1.1653884282347411</c:v>
                </c:pt>
                <c:pt idx="957">
                  <c:v>1.1594004083589069</c:v>
                </c:pt>
                <c:pt idx="958">
                  <c:v>1.161535424252633</c:v>
                </c:pt>
                <c:pt idx="959">
                  <c:v>1.156568915125185</c:v>
                </c:pt>
                <c:pt idx="960">
                  <c:v>1.1582592707485151</c:v>
                </c:pt>
                <c:pt idx="961">
                  <c:v>1.1369140365154771</c:v>
                </c:pt>
                <c:pt idx="962">
                  <c:v>1.135782873078647</c:v>
                </c:pt>
                <c:pt idx="963">
                  <c:v>1.142951599074346</c:v>
                </c:pt>
                <c:pt idx="964">
                  <c:v>1.14305655587761</c:v>
                </c:pt>
                <c:pt idx="965">
                  <c:v>1.171284112848346</c:v>
                </c:pt>
                <c:pt idx="966">
                  <c:v>1.184053521352145</c:v>
                </c:pt>
                <c:pt idx="967">
                  <c:v>1.184132686340521</c:v>
                </c:pt>
                <c:pt idx="968">
                  <c:v>1.192964875908251</c:v>
                </c:pt>
                <c:pt idx="969">
                  <c:v>1.2037840697845339</c:v>
                </c:pt>
                <c:pt idx="970">
                  <c:v>1.205780252985466</c:v>
                </c:pt>
                <c:pt idx="971">
                  <c:v>1.208173037651985</c:v>
                </c:pt>
                <c:pt idx="972">
                  <c:v>1.212649977785996</c:v>
                </c:pt>
                <c:pt idx="973">
                  <c:v>1.1954588094306491</c:v>
                </c:pt>
                <c:pt idx="974">
                  <c:v>1.195253434249216</c:v>
                </c:pt>
                <c:pt idx="975">
                  <c:v>1.192746334555107</c:v>
                </c:pt>
                <c:pt idx="976">
                  <c:v>1.226678214283542</c:v>
                </c:pt>
                <c:pt idx="977">
                  <c:v>1.221158307741665</c:v>
                </c:pt>
                <c:pt idx="978">
                  <c:v>1.2174521384279771</c:v>
                </c:pt>
                <c:pt idx="979">
                  <c:v>1.2238335213807809</c:v>
                </c:pt>
                <c:pt idx="980">
                  <c:v>1.2017058985826989</c:v>
                </c:pt>
                <c:pt idx="981">
                  <c:v>1.2045086300525489</c:v>
                </c:pt>
                <c:pt idx="982">
                  <c:v>1.201055857144804</c:v>
                </c:pt>
                <c:pt idx="983">
                  <c:v>1.188519878436568</c:v>
                </c:pt>
                <c:pt idx="984">
                  <c:v>1.1754213485792311</c:v>
                </c:pt>
                <c:pt idx="985">
                  <c:v>1.1913513359456549</c:v>
                </c:pt>
                <c:pt idx="986">
                  <c:v>1.194072906854555</c:v>
                </c:pt>
                <c:pt idx="987">
                  <c:v>1.1446577281164421</c:v>
                </c:pt>
                <c:pt idx="988">
                  <c:v>1.1471179292085909</c:v>
                </c:pt>
                <c:pt idx="989">
                  <c:v>1.133827738638713</c:v>
                </c:pt>
                <c:pt idx="990">
                  <c:v>1.114153053198101</c:v>
                </c:pt>
                <c:pt idx="991">
                  <c:v>1.133536898341067</c:v>
                </c:pt>
                <c:pt idx="992">
                  <c:v>1.118819284027901</c:v>
                </c:pt>
                <c:pt idx="993">
                  <c:v>1.112388887127469</c:v>
                </c:pt>
                <c:pt idx="994">
                  <c:v>1.131515736571775</c:v>
                </c:pt>
                <c:pt idx="995">
                  <c:v>1.1334568997665779</c:v>
                </c:pt>
                <c:pt idx="996">
                  <c:v>1.1169750929630411</c:v>
                </c:pt>
                <c:pt idx="997">
                  <c:v>1.108336248205658</c:v>
                </c:pt>
                <c:pt idx="998">
                  <c:v>1.1145465088577691</c:v>
                </c:pt>
                <c:pt idx="999">
                  <c:v>1.111555562918294</c:v>
                </c:pt>
                <c:pt idx="1000">
                  <c:v>1.098801569312611</c:v>
                </c:pt>
                <c:pt idx="1001">
                  <c:v>1.1031901850639081</c:v>
                </c:pt>
                <c:pt idx="1002">
                  <c:v>1.110841983581246</c:v>
                </c:pt>
                <c:pt idx="1003">
                  <c:v>1.115306549398374</c:v>
                </c:pt>
                <c:pt idx="1004">
                  <c:v>1.1200753188110351</c:v>
                </c:pt>
                <c:pt idx="1005">
                  <c:v>1.1176048167715329</c:v>
                </c:pt>
                <c:pt idx="1006">
                  <c:v>1.11189637100896</c:v>
                </c:pt>
                <c:pt idx="1007">
                  <c:v>1.1188269744937129</c:v>
                </c:pt>
                <c:pt idx="1008">
                  <c:v>1.1127714850831221</c:v>
                </c:pt>
                <c:pt idx="1009">
                  <c:v>1.110610059576826</c:v>
                </c:pt>
                <c:pt idx="1010">
                  <c:v>1.1058945810590599</c:v>
                </c:pt>
                <c:pt idx="1011">
                  <c:v>1.117536099806332</c:v>
                </c:pt>
                <c:pt idx="1012">
                  <c:v>1.1419083873843661</c:v>
                </c:pt>
                <c:pt idx="1013">
                  <c:v>1.1391257887789921</c:v>
                </c:pt>
                <c:pt idx="1014">
                  <c:v>1.1378563163009761</c:v>
                </c:pt>
                <c:pt idx="1015">
                  <c:v>1.1348457838437129</c:v>
                </c:pt>
                <c:pt idx="1016">
                  <c:v>1.1388599116585769</c:v>
                </c:pt>
                <c:pt idx="1017">
                  <c:v>1.142595229116439</c:v>
                </c:pt>
                <c:pt idx="1018">
                  <c:v>1.1558224951716181</c:v>
                </c:pt>
                <c:pt idx="1019">
                  <c:v>1.1740341278186459</c:v>
                </c:pt>
                <c:pt idx="1020">
                  <c:v>1.1699709895937509</c:v>
                </c:pt>
                <c:pt idx="1021">
                  <c:v>1.171452401624576</c:v>
                </c:pt>
                <c:pt idx="1022">
                  <c:v>1.1583120296211451</c:v>
                </c:pt>
                <c:pt idx="1023">
                  <c:v>1.157807261312046</c:v>
                </c:pt>
                <c:pt idx="1024">
                  <c:v>1.1692677826833131</c:v>
                </c:pt>
                <c:pt idx="1025">
                  <c:v>1.1689983468981111</c:v>
                </c:pt>
                <c:pt idx="1026">
                  <c:v>1.190101063106429</c:v>
                </c:pt>
                <c:pt idx="1027">
                  <c:v>1.1904799997173019</c:v>
                </c:pt>
                <c:pt idx="1028">
                  <c:v>1.1815992368700869</c:v>
                </c:pt>
                <c:pt idx="1029">
                  <c:v>1.178243164531372</c:v>
                </c:pt>
                <c:pt idx="1030">
                  <c:v>1.180964958641016</c:v>
                </c:pt>
                <c:pt idx="1031">
                  <c:v>1.158987528110166</c:v>
                </c:pt>
                <c:pt idx="1032">
                  <c:v>1.1555859663621979</c:v>
                </c:pt>
                <c:pt idx="1033">
                  <c:v>1.1557209347648141</c:v>
                </c:pt>
                <c:pt idx="1034">
                  <c:v>1.15777964047194</c:v>
                </c:pt>
                <c:pt idx="1035">
                  <c:v>1.164393379969004</c:v>
                </c:pt>
                <c:pt idx="1036">
                  <c:v>1.1641539915463139</c:v>
                </c:pt>
                <c:pt idx="1037">
                  <c:v>1.1598355893504879</c:v>
                </c:pt>
                <c:pt idx="1038">
                  <c:v>1.1577535488428139</c:v>
                </c:pt>
                <c:pt idx="1039">
                  <c:v>1.1544239202998039</c:v>
                </c:pt>
                <c:pt idx="1040">
                  <c:v>1.16048549950228</c:v>
                </c:pt>
                <c:pt idx="1041">
                  <c:v>1.1555274984297139</c:v>
                </c:pt>
                <c:pt idx="1042">
                  <c:v>1.154365691818551</c:v>
                </c:pt>
                <c:pt idx="1043">
                  <c:v>1.1624585669352241</c:v>
                </c:pt>
                <c:pt idx="1044">
                  <c:v>1.1711615184241659</c:v>
                </c:pt>
                <c:pt idx="1045">
                  <c:v>1.171932305602122</c:v>
                </c:pt>
                <c:pt idx="1046">
                  <c:v>1.1700562051071211</c:v>
                </c:pt>
                <c:pt idx="1047">
                  <c:v>1.174076473404557</c:v>
                </c:pt>
                <c:pt idx="1048">
                  <c:v>1.1653444538050799</c:v>
                </c:pt>
                <c:pt idx="1049">
                  <c:v>1.156809044293809</c:v>
                </c:pt>
                <c:pt idx="1050">
                  <c:v>1.142931095589431</c:v>
                </c:pt>
                <c:pt idx="1051">
                  <c:v>1.127104716897311</c:v>
                </c:pt>
                <c:pt idx="1052">
                  <c:v>1.120502453786792</c:v>
                </c:pt>
                <c:pt idx="1053">
                  <c:v>1.116514906913858</c:v>
                </c:pt>
                <c:pt idx="1054">
                  <c:v>1.121600989372834</c:v>
                </c:pt>
                <c:pt idx="1055">
                  <c:v>1.120916908505718</c:v>
                </c:pt>
                <c:pt idx="1056">
                  <c:v>1.128814773493563</c:v>
                </c:pt>
                <c:pt idx="1057">
                  <c:v>1.124019101896252</c:v>
                </c:pt>
                <c:pt idx="1058">
                  <c:v>1.128009335754125</c:v>
                </c:pt>
                <c:pt idx="1059">
                  <c:v>1.130641267442307</c:v>
                </c:pt>
                <c:pt idx="1060">
                  <c:v>1.1333191461282071</c:v>
                </c:pt>
                <c:pt idx="1061">
                  <c:v>1.151438187845137</c:v>
                </c:pt>
                <c:pt idx="1062">
                  <c:v>1.1508594501206759</c:v>
                </c:pt>
                <c:pt idx="1063">
                  <c:v>1.1514937958612881</c:v>
                </c:pt>
                <c:pt idx="1064">
                  <c:v>1.152473105690101</c:v>
                </c:pt>
                <c:pt idx="1065">
                  <c:v>1.164618256117224</c:v>
                </c:pt>
                <c:pt idx="1066">
                  <c:v>1.1512988888286071</c:v>
                </c:pt>
                <c:pt idx="1067">
                  <c:v>1.157860496215829</c:v>
                </c:pt>
                <c:pt idx="1068">
                  <c:v>1.1507219012503149</c:v>
                </c:pt>
                <c:pt idx="1069">
                  <c:v>1.147538427911067</c:v>
                </c:pt>
                <c:pt idx="1070">
                  <c:v>1.151294882876855</c:v>
                </c:pt>
                <c:pt idx="1071">
                  <c:v>1.1575629936681879</c:v>
                </c:pt>
                <c:pt idx="1072">
                  <c:v>1.157898934549582</c:v>
                </c:pt>
                <c:pt idx="1073">
                  <c:v>1.169658172721185</c:v>
                </c:pt>
                <c:pt idx="1074">
                  <c:v>1.181308673371128</c:v>
                </c:pt>
                <c:pt idx="1075">
                  <c:v>1.1936335408489971</c:v>
                </c:pt>
                <c:pt idx="1076">
                  <c:v>1.190810582774922</c:v>
                </c:pt>
                <c:pt idx="1077">
                  <c:v>1.188316706953684</c:v>
                </c:pt>
                <c:pt idx="1078">
                  <c:v>1.184525230545155</c:v>
                </c:pt>
                <c:pt idx="1079">
                  <c:v>1.1980904060849511</c:v>
                </c:pt>
                <c:pt idx="1080">
                  <c:v>1.192653057519657</c:v>
                </c:pt>
                <c:pt idx="1081">
                  <c:v>1.1778519269926899</c:v>
                </c:pt>
                <c:pt idx="1082">
                  <c:v>1.1826009247843381</c:v>
                </c:pt>
                <c:pt idx="1083">
                  <c:v>1.184425675206018</c:v>
                </c:pt>
                <c:pt idx="1084">
                  <c:v>1.186356967682815</c:v>
                </c:pt>
                <c:pt idx="1085">
                  <c:v>1.1763229985496639</c:v>
                </c:pt>
                <c:pt idx="1086">
                  <c:v>1.1785447499188291</c:v>
                </c:pt>
                <c:pt idx="1087">
                  <c:v>1.175434679022817</c:v>
                </c:pt>
                <c:pt idx="1088">
                  <c:v>1.1760407223262119</c:v>
                </c:pt>
                <c:pt idx="1089">
                  <c:v>1.1766469132606341</c:v>
                </c:pt>
                <c:pt idx="1090">
                  <c:v>1.161218497737512</c:v>
                </c:pt>
                <c:pt idx="1091">
                  <c:v>1.171601201573095</c:v>
                </c:pt>
                <c:pt idx="1092">
                  <c:v>1.170724846863836</c:v>
                </c:pt>
                <c:pt idx="1093">
                  <c:v>1.1763155706811641</c:v>
                </c:pt>
                <c:pt idx="1094">
                  <c:v>1.193031552667787</c:v>
                </c:pt>
                <c:pt idx="1095">
                  <c:v>1.2018942425471211</c:v>
                </c:pt>
                <c:pt idx="1096">
                  <c:v>1.2033657095159549</c:v>
                </c:pt>
                <c:pt idx="1097">
                  <c:v>1.1997065378713321</c:v>
                </c:pt>
                <c:pt idx="1098">
                  <c:v>1.2032363142845159</c:v>
                </c:pt>
                <c:pt idx="1099">
                  <c:v>1.191592474185875</c:v>
                </c:pt>
                <c:pt idx="1100">
                  <c:v>1.1939288369283969</c:v>
                </c:pt>
                <c:pt idx="1101">
                  <c:v>1.194725191067606</c:v>
                </c:pt>
                <c:pt idx="1102">
                  <c:v>1.188203162637101</c:v>
                </c:pt>
                <c:pt idx="1103">
                  <c:v>1.191991130371721</c:v>
                </c:pt>
                <c:pt idx="1104">
                  <c:v>1.194671627184287</c:v>
                </c:pt>
                <c:pt idx="1105">
                  <c:v>1.198320570966054</c:v>
                </c:pt>
                <c:pt idx="1106">
                  <c:v>1.195314921816256</c:v>
                </c:pt>
                <c:pt idx="1107">
                  <c:v>1.1885707854655301</c:v>
                </c:pt>
                <c:pt idx="1108">
                  <c:v>1.190733810536569</c:v>
                </c:pt>
                <c:pt idx="1109">
                  <c:v>1.2069712096315801</c:v>
                </c:pt>
                <c:pt idx="1110">
                  <c:v>1.211998389421499</c:v>
                </c:pt>
                <c:pt idx="1111">
                  <c:v>1.2171969556907929</c:v>
                </c:pt>
                <c:pt idx="1112">
                  <c:v>1.215019403850673</c:v>
                </c:pt>
                <c:pt idx="1113">
                  <c:v>1.2158942713902581</c:v>
                </c:pt>
                <c:pt idx="1114">
                  <c:v>1.2089613853159049</c:v>
                </c:pt>
                <c:pt idx="1115">
                  <c:v>1.1949846416345611</c:v>
                </c:pt>
                <c:pt idx="1116">
                  <c:v>1.195389523994101</c:v>
                </c:pt>
                <c:pt idx="1117">
                  <c:v>1.194576837477177</c:v>
                </c:pt>
                <c:pt idx="1118">
                  <c:v>1.1940800389806161</c:v>
                </c:pt>
                <c:pt idx="1119">
                  <c:v>1.191352581888496</c:v>
                </c:pt>
                <c:pt idx="1120">
                  <c:v>1.1995305832857599</c:v>
                </c:pt>
                <c:pt idx="1121">
                  <c:v>1.205899066998213</c:v>
                </c:pt>
                <c:pt idx="1122">
                  <c:v>1.1944310117246479</c:v>
                </c:pt>
                <c:pt idx="1123">
                  <c:v>1.187341166142877</c:v>
                </c:pt>
                <c:pt idx="1124">
                  <c:v>1.1772942062283911</c:v>
                </c:pt>
                <c:pt idx="1125">
                  <c:v>1.187581258901127</c:v>
                </c:pt>
                <c:pt idx="1126">
                  <c:v>1.186256724080142</c:v>
                </c:pt>
                <c:pt idx="1127">
                  <c:v>1.18631954047836</c:v>
                </c:pt>
                <c:pt idx="1128">
                  <c:v>1.1823615433525041</c:v>
                </c:pt>
                <c:pt idx="1129">
                  <c:v>1.1694416789473729</c:v>
                </c:pt>
                <c:pt idx="1130">
                  <c:v>1.1712381802561671</c:v>
                </c:pt>
                <c:pt idx="1131">
                  <c:v>1.1746601412785209</c:v>
                </c:pt>
                <c:pt idx="1132">
                  <c:v>1.172863738694274</c:v>
                </c:pt>
                <c:pt idx="1133">
                  <c:v>1.1785357437555239</c:v>
                </c:pt>
                <c:pt idx="1134">
                  <c:v>1.1840331698394639</c:v>
                </c:pt>
                <c:pt idx="1135">
                  <c:v>1.183062873431072</c:v>
                </c:pt>
                <c:pt idx="1136">
                  <c:v>1.1838179372197779</c:v>
                </c:pt>
                <c:pt idx="1137">
                  <c:v>1.1883520425044951</c:v>
                </c:pt>
                <c:pt idx="1138">
                  <c:v>1.1844049741595</c:v>
                </c:pt>
                <c:pt idx="1139">
                  <c:v>1.2071331633392419</c:v>
                </c:pt>
                <c:pt idx="1140">
                  <c:v>1.204665692817056</c:v>
                </c:pt>
                <c:pt idx="1141">
                  <c:v>1.217145213733154</c:v>
                </c:pt>
                <c:pt idx="1142">
                  <c:v>1.2141463647049231</c:v>
                </c:pt>
                <c:pt idx="1143">
                  <c:v>1.2113172340014151</c:v>
                </c:pt>
                <c:pt idx="1144">
                  <c:v>1.210866067113096</c:v>
                </c:pt>
                <c:pt idx="1145">
                  <c:v>1.2010899285073739</c:v>
                </c:pt>
                <c:pt idx="1146">
                  <c:v>1.2033550614278239</c:v>
                </c:pt>
                <c:pt idx="1147">
                  <c:v>1.2012671661749379</c:v>
                </c:pt>
                <c:pt idx="1148">
                  <c:v>1.2083400291122139</c:v>
                </c:pt>
                <c:pt idx="1149">
                  <c:v>1.2116389881657801</c:v>
                </c:pt>
                <c:pt idx="1150">
                  <c:v>1.225027442696671</c:v>
                </c:pt>
                <c:pt idx="1151">
                  <c:v>1.227288071035227</c:v>
                </c:pt>
                <c:pt idx="1152">
                  <c:v>1.2347704791784739</c:v>
                </c:pt>
                <c:pt idx="1153">
                  <c:v>1.229138723494035</c:v>
                </c:pt>
                <c:pt idx="1154">
                  <c:v>1.221763592125017</c:v>
                </c:pt>
                <c:pt idx="1155">
                  <c:v>1.2268643858587289</c:v>
                </c:pt>
                <c:pt idx="1156">
                  <c:v>1.2179055171814841</c:v>
                </c:pt>
                <c:pt idx="1157">
                  <c:v>1.2248322034675629</c:v>
                </c:pt>
                <c:pt idx="1158">
                  <c:v>1.2259499924395429</c:v>
                </c:pt>
                <c:pt idx="1159">
                  <c:v>1.2330917522408249</c:v>
                </c:pt>
                <c:pt idx="1160">
                  <c:v>1.2311492889820299</c:v>
                </c:pt>
                <c:pt idx="1161">
                  <c:v>1.220407275593703</c:v>
                </c:pt>
                <c:pt idx="1162">
                  <c:v>1.2182278679169021</c:v>
                </c:pt>
                <c:pt idx="1163">
                  <c:v>1.2185163289503871</c:v>
                </c:pt>
                <c:pt idx="1164">
                  <c:v>1.2231616435147581</c:v>
                </c:pt>
                <c:pt idx="1165">
                  <c:v>1.204965281736939</c:v>
                </c:pt>
                <c:pt idx="1166">
                  <c:v>1.205099059968622</c:v>
                </c:pt>
                <c:pt idx="1167">
                  <c:v>1.178417764033</c:v>
                </c:pt>
                <c:pt idx="1168">
                  <c:v>1.1437502406752651</c:v>
                </c:pt>
                <c:pt idx="1169">
                  <c:v>1.1421254575812529</c:v>
                </c:pt>
                <c:pt idx="1170">
                  <c:v>1.1413480334726489</c:v>
                </c:pt>
                <c:pt idx="1171">
                  <c:v>1.143594200957269</c:v>
                </c:pt>
                <c:pt idx="1172">
                  <c:v>1.1426880264254511</c:v>
                </c:pt>
                <c:pt idx="1173">
                  <c:v>1.141841897125379</c:v>
                </c:pt>
                <c:pt idx="1174">
                  <c:v>1.1435899245881549</c:v>
                </c:pt>
                <c:pt idx="1175">
                  <c:v>1.1456381870759651</c:v>
                </c:pt>
                <c:pt idx="1176">
                  <c:v>1.143496185701695</c:v>
                </c:pt>
                <c:pt idx="1177">
                  <c:v>1.1464082150123991</c:v>
                </c:pt>
                <c:pt idx="1178">
                  <c:v>1.1598919364583149</c:v>
                </c:pt>
                <c:pt idx="1179">
                  <c:v>1.149546133089151</c:v>
                </c:pt>
                <c:pt idx="1180">
                  <c:v>1.15136514195273</c:v>
                </c:pt>
                <c:pt idx="1181">
                  <c:v>1.1681213334073051</c:v>
                </c:pt>
                <c:pt idx="1182">
                  <c:v>1.1665689521262901</c:v>
                </c:pt>
                <c:pt idx="1183">
                  <c:v>1.1516318996283259</c:v>
                </c:pt>
                <c:pt idx="1184">
                  <c:v>1.148139316412274</c:v>
                </c:pt>
                <c:pt idx="1185">
                  <c:v>1.1480070172246499</c:v>
                </c:pt>
                <c:pt idx="1186">
                  <c:v>1.147354609923485</c:v>
                </c:pt>
                <c:pt idx="1187">
                  <c:v>1.1199064104803049</c:v>
                </c:pt>
                <c:pt idx="1188">
                  <c:v>1.1454808411457951</c:v>
                </c:pt>
                <c:pt idx="1189">
                  <c:v>1.14886356012238</c:v>
                </c:pt>
                <c:pt idx="1190">
                  <c:v>1.16001773594126</c:v>
                </c:pt>
                <c:pt idx="1191">
                  <c:v>1.180543002782005</c:v>
                </c:pt>
                <c:pt idx="1192">
                  <c:v>1.162732944813784</c:v>
                </c:pt>
                <c:pt idx="1193">
                  <c:v>1.131308228796567</c:v>
                </c:pt>
                <c:pt idx="1194">
                  <c:v>1.1482343063175791</c:v>
                </c:pt>
                <c:pt idx="1195">
                  <c:v>1.135030750795663</c:v>
                </c:pt>
                <c:pt idx="1196">
                  <c:v>1.1232740169620219</c:v>
                </c:pt>
                <c:pt idx="1197">
                  <c:v>1.1117250735443449</c:v>
                </c:pt>
                <c:pt idx="1198">
                  <c:v>1.0763876722091399</c:v>
                </c:pt>
                <c:pt idx="1199">
                  <c:v>1.0741230245273801</c:v>
                </c:pt>
                <c:pt idx="1200">
                  <c:v>1.07545359364758</c:v>
                </c:pt>
                <c:pt idx="1201">
                  <c:v>1.075212177255066</c:v>
                </c:pt>
                <c:pt idx="1202">
                  <c:v>1.064532367844748</c:v>
                </c:pt>
                <c:pt idx="1203">
                  <c:v>1.063374584258058</c:v>
                </c:pt>
                <c:pt idx="1204">
                  <c:v>1.0596515318766659</c:v>
                </c:pt>
                <c:pt idx="1205">
                  <c:v>1.0625674085249921</c:v>
                </c:pt>
                <c:pt idx="1206">
                  <c:v>1.0630600770027689</c:v>
                </c:pt>
                <c:pt idx="1207">
                  <c:v>1.0649357367939289</c:v>
                </c:pt>
                <c:pt idx="1208">
                  <c:v>1.0656395579113229</c:v>
                </c:pt>
                <c:pt idx="1209">
                  <c:v>1.061829260812561</c:v>
                </c:pt>
                <c:pt idx="1210">
                  <c:v>1.0643819826179071</c:v>
                </c:pt>
                <c:pt idx="1211">
                  <c:v>1.066779378447174</c:v>
                </c:pt>
                <c:pt idx="1212">
                  <c:v>1.063867531322267</c:v>
                </c:pt>
                <c:pt idx="1213">
                  <c:v>1.0699218752919859</c:v>
                </c:pt>
                <c:pt idx="1214">
                  <c:v>1.068009922102906</c:v>
                </c:pt>
                <c:pt idx="1215">
                  <c:v>1.0700878407444949</c:v>
                </c:pt>
                <c:pt idx="1216">
                  <c:v>1.0713858593552741</c:v>
                </c:pt>
                <c:pt idx="1217">
                  <c:v>1.067291668216773</c:v>
                </c:pt>
                <c:pt idx="1218">
                  <c:v>1.079933178347622</c:v>
                </c:pt>
                <c:pt idx="1219">
                  <c:v>1.0755196139081089</c:v>
                </c:pt>
                <c:pt idx="1220">
                  <c:v>1.078229940446134</c:v>
                </c:pt>
                <c:pt idx="1221">
                  <c:v>1.091843318860394</c:v>
                </c:pt>
                <c:pt idx="1222">
                  <c:v>1.095526082589046</c:v>
                </c:pt>
                <c:pt idx="1223">
                  <c:v>1.084634954008783</c:v>
                </c:pt>
                <c:pt idx="1224">
                  <c:v>1.091704255202794</c:v>
                </c:pt>
                <c:pt idx="1225">
                  <c:v>1.0897866330853589</c:v>
                </c:pt>
                <c:pt idx="1226">
                  <c:v>1.0875391760401549</c:v>
                </c:pt>
                <c:pt idx="1227">
                  <c:v>1.0958084750603161</c:v>
                </c:pt>
                <c:pt idx="1228">
                  <c:v>1.1018605862190589</c:v>
                </c:pt>
                <c:pt idx="1229">
                  <c:v>1.1074770647762699</c:v>
                </c:pt>
                <c:pt idx="1230">
                  <c:v>1.1156704645414779</c:v>
                </c:pt>
                <c:pt idx="1231">
                  <c:v>1.113828156009488</c:v>
                </c:pt>
                <c:pt idx="1232">
                  <c:v>1.1127112438619371</c:v>
                </c:pt>
                <c:pt idx="1233">
                  <c:v>1.119222496453373</c:v>
                </c:pt>
                <c:pt idx="1234">
                  <c:v>1.120044492436054</c:v>
                </c:pt>
                <c:pt idx="1235">
                  <c:v>1.1193873617112871</c:v>
                </c:pt>
                <c:pt idx="1236">
                  <c:v>1.1199132539943331</c:v>
                </c:pt>
                <c:pt idx="1237">
                  <c:v>1.1103161648585029</c:v>
                </c:pt>
                <c:pt idx="1238">
                  <c:v>1.1076413275834529</c:v>
                </c:pt>
                <c:pt idx="1239">
                  <c:v>1.1170366023935789</c:v>
                </c:pt>
                <c:pt idx="1240">
                  <c:v>1.123881987391552</c:v>
                </c:pt>
                <c:pt idx="1241">
                  <c:v>1.124349053012123</c:v>
                </c:pt>
                <c:pt idx="1242">
                  <c:v>1.1201471755116481</c:v>
                </c:pt>
                <c:pt idx="1243">
                  <c:v>1.0958668709807531</c:v>
                </c:pt>
                <c:pt idx="1244">
                  <c:v>1.102193958140832</c:v>
                </c:pt>
                <c:pt idx="1245">
                  <c:v>1.1072183980195709</c:v>
                </c:pt>
                <c:pt idx="1246">
                  <c:v>1.104282411592221</c:v>
                </c:pt>
                <c:pt idx="1247">
                  <c:v>1.107304406385889</c:v>
                </c:pt>
                <c:pt idx="1248">
                  <c:v>1.107036747112544</c:v>
                </c:pt>
                <c:pt idx="1249">
                  <c:v>1.127775816697542</c:v>
                </c:pt>
                <c:pt idx="1250">
                  <c:v>1.1337911673169381</c:v>
                </c:pt>
                <c:pt idx="1251">
                  <c:v>1.1351231877700581</c:v>
                </c:pt>
                <c:pt idx="1252">
                  <c:v>1.1341578648788511</c:v>
                </c:pt>
                <c:pt idx="1253">
                  <c:v>1.1407250230270169</c:v>
                </c:pt>
                <c:pt idx="1254">
                  <c:v>1.1427540879935281</c:v>
                </c:pt>
                <c:pt idx="1255">
                  <c:v>1.1487024271482451</c:v>
                </c:pt>
                <c:pt idx="1256">
                  <c:v>1.14425315511991</c:v>
                </c:pt>
                <c:pt idx="1257">
                  <c:v>1.1324390351184661</c:v>
                </c:pt>
                <c:pt idx="1258">
                  <c:v>1.13699533620254</c:v>
                </c:pt>
                <c:pt idx="1259">
                  <c:v>1.1204238051397011</c:v>
                </c:pt>
                <c:pt idx="1260">
                  <c:v>1.132327333225686</c:v>
                </c:pt>
                <c:pt idx="1261">
                  <c:v>1.1342498445229741</c:v>
                </c:pt>
                <c:pt idx="1262">
                  <c:v>1.138720435425713</c:v>
                </c:pt>
                <c:pt idx="1263">
                  <c:v>1.148283088584372</c:v>
                </c:pt>
                <c:pt idx="1264">
                  <c:v>1.1479426584679391</c:v>
                </c:pt>
                <c:pt idx="1265">
                  <c:v>1.149615252020519</c:v>
                </c:pt>
                <c:pt idx="1266">
                  <c:v>1.160651969407138</c:v>
                </c:pt>
                <c:pt idx="1267">
                  <c:v>1.153336725463771</c:v>
                </c:pt>
                <c:pt idx="1268">
                  <c:v>1.1571068827471149</c:v>
                </c:pt>
                <c:pt idx="1269">
                  <c:v>1.18197981807123</c:v>
                </c:pt>
                <c:pt idx="1270">
                  <c:v>1.207486752490404</c:v>
                </c:pt>
                <c:pt idx="1271">
                  <c:v>1.2313167766013691</c:v>
                </c:pt>
                <c:pt idx="1272">
                  <c:v>1.2902675802826999</c:v>
                </c:pt>
                <c:pt idx="1273">
                  <c:v>1.2866952745479019</c:v>
                </c:pt>
                <c:pt idx="1274">
                  <c:v>1.295220800456661</c:v>
                </c:pt>
                <c:pt idx="1275">
                  <c:v>1.299877302808935</c:v>
                </c:pt>
                <c:pt idx="1276">
                  <c:v>1.271798458586104</c:v>
                </c:pt>
                <c:pt idx="1277">
                  <c:v>1.285785287116646</c:v>
                </c:pt>
                <c:pt idx="1278">
                  <c:v>1.276852943885681</c:v>
                </c:pt>
                <c:pt idx="1279">
                  <c:v>1.2687641739130571</c:v>
                </c:pt>
                <c:pt idx="1280">
                  <c:v>1.2256039926658171</c:v>
                </c:pt>
                <c:pt idx="1281">
                  <c:v>1.2321547212926149</c:v>
                </c:pt>
                <c:pt idx="1282">
                  <c:v>1.2569394964299361</c:v>
                </c:pt>
                <c:pt idx="1283">
                  <c:v>1.2574229733759501</c:v>
                </c:pt>
                <c:pt idx="1284">
                  <c:v>1.2594791767373139</c:v>
                </c:pt>
                <c:pt idx="1285">
                  <c:v>1.257866153101544</c:v>
                </c:pt>
                <c:pt idx="1286">
                  <c:v>1.221577607503316</c:v>
                </c:pt>
                <c:pt idx="1287">
                  <c:v>1.2246618702547829</c:v>
                </c:pt>
                <c:pt idx="1288">
                  <c:v>1.2287841906305521</c:v>
                </c:pt>
                <c:pt idx="1289">
                  <c:v>1.2481090049054779</c:v>
                </c:pt>
                <c:pt idx="1290">
                  <c:v>1.2433392891021871</c:v>
                </c:pt>
                <c:pt idx="1291">
                  <c:v>1.2447536528809979</c:v>
                </c:pt>
                <c:pt idx="1292">
                  <c:v>1.2577740491098479</c:v>
                </c:pt>
                <c:pt idx="1293">
                  <c:v>1.267883354730347</c:v>
                </c:pt>
                <c:pt idx="1294">
                  <c:v>1.260298190425525</c:v>
                </c:pt>
                <c:pt idx="1295">
                  <c:v>1.259880195365896</c:v>
                </c:pt>
                <c:pt idx="1296">
                  <c:v>1.2507090097853799</c:v>
                </c:pt>
                <c:pt idx="1297">
                  <c:v>1.258728811481822</c:v>
                </c:pt>
                <c:pt idx="1298">
                  <c:v>1.24942619279294</c:v>
                </c:pt>
                <c:pt idx="1299">
                  <c:v>1.2476623487488381</c:v>
                </c:pt>
                <c:pt idx="1300">
                  <c:v>1.242237088281126</c:v>
                </c:pt>
                <c:pt idx="1301">
                  <c:v>1.2638663120482589</c:v>
                </c:pt>
                <c:pt idx="1302">
                  <c:v>1.287581993383474</c:v>
                </c:pt>
                <c:pt idx="1303">
                  <c:v>1.2850444492908999</c:v>
                </c:pt>
                <c:pt idx="1304">
                  <c:v>1.2667686450785931</c:v>
                </c:pt>
                <c:pt idx="1305">
                  <c:v>1.2572792774299539</c:v>
                </c:pt>
                <c:pt idx="1306">
                  <c:v>1.2613610213625219</c:v>
                </c:pt>
                <c:pt idx="1307">
                  <c:v>1.2607772999234479</c:v>
                </c:pt>
                <c:pt idx="1308">
                  <c:v>1.2678035307725981</c:v>
                </c:pt>
                <c:pt idx="1309">
                  <c:v>1.2555933424415351</c:v>
                </c:pt>
                <c:pt idx="1310">
                  <c:v>1.2609510580659999</c:v>
                </c:pt>
                <c:pt idx="1311">
                  <c:v>1.287387175554225</c:v>
                </c:pt>
                <c:pt idx="1312">
                  <c:v>1.2744106466156739</c:v>
                </c:pt>
                <c:pt idx="1313">
                  <c:v>1.28175563676945</c:v>
                </c:pt>
                <c:pt idx="1314">
                  <c:v>1.2763270028115239</c:v>
                </c:pt>
                <c:pt idx="1315">
                  <c:v>1.274938818838445</c:v>
                </c:pt>
                <c:pt idx="1316">
                  <c:v>1.2639573209612569</c:v>
                </c:pt>
                <c:pt idx="1317">
                  <c:v>1.2452918349159161</c:v>
                </c:pt>
                <c:pt idx="1318">
                  <c:v>1.25927078738441</c:v>
                </c:pt>
                <c:pt idx="1319">
                  <c:v>1.240413016858025</c:v>
                </c:pt>
                <c:pt idx="1320">
                  <c:v>1.2466528197660329</c:v>
                </c:pt>
                <c:pt idx="1321">
                  <c:v>1.252296743982618</c:v>
                </c:pt>
                <c:pt idx="1322">
                  <c:v>1.260907472549029</c:v>
                </c:pt>
                <c:pt idx="1323">
                  <c:v>1.2678762646894151</c:v>
                </c:pt>
                <c:pt idx="1324">
                  <c:v>1.2615538816088401</c:v>
                </c:pt>
                <c:pt idx="1325">
                  <c:v>1.251595699929053</c:v>
                </c:pt>
                <c:pt idx="1326">
                  <c:v>1.2682641765631391</c:v>
                </c:pt>
                <c:pt idx="1327">
                  <c:v>1.2547204469252311</c:v>
                </c:pt>
                <c:pt idx="1328">
                  <c:v>1.242581017645652</c:v>
                </c:pt>
                <c:pt idx="1329">
                  <c:v>1.241343309212128</c:v>
                </c:pt>
                <c:pt idx="1330">
                  <c:v>1.226724183507268</c:v>
                </c:pt>
                <c:pt idx="1331">
                  <c:v>1.2321172153098601</c:v>
                </c:pt>
                <c:pt idx="1332">
                  <c:v>1.238110750314581</c:v>
                </c:pt>
                <c:pt idx="1333">
                  <c:v>1.2369611113354031</c:v>
                </c:pt>
                <c:pt idx="1334">
                  <c:v>1.229316174409399</c:v>
                </c:pt>
                <c:pt idx="1335">
                  <c:v>1.2495023430850549</c:v>
                </c:pt>
                <c:pt idx="1336">
                  <c:v>1.2841934688201859</c:v>
                </c:pt>
                <c:pt idx="1337">
                  <c:v>1.283140738436477</c:v>
                </c:pt>
                <c:pt idx="1338">
                  <c:v>1.2792901884237089</c:v>
                </c:pt>
                <c:pt idx="1339">
                  <c:v>1.2802457939851499</c:v>
                </c:pt>
                <c:pt idx="1340">
                  <c:v>1.2826772253850831</c:v>
                </c:pt>
                <c:pt idx="1341">
                  <c:v>1.273902302960642</c:v>
                </c:pt>
                <c:pt idx="1342">
                  <c:v>1.2765129844994449</c:v>
                </c:pt>
                <c:pt idx="1343">
                  <c:v>1.2824871681689061</c:v>
                </c:pt>
                <c:pt idx="1344">
                  <c:v>1.280290890937944</c:v>
                </c:pt>
                <c:pt idx="1345">
                  <c:v>1.2770327181448911</c:v>
                </c:pt>
                <c:pt idx="1346">
                  <c:v>1.260000706030209</c:v>
                </c:pt>
                <c:pt idx="1347">
                  <c:v>1.2586484532256921</c:v>
                </c:pt>
                <c:pt idx="1348">
                  <c:v>1.2650618035014221</c:v>
                </c:pt>
                <c:pt idx="1349">
                  <c:v>1.2709647043557639</c:v>
                </c:pt>
                <c:pt idx="1350">
                  <c:v>1.2544302647545049</c:v>
                </c:pt>
                <c:pt idx="1351">
                  <c:v>1.251503125773934</c:v>
                </c:pt>
                <c:pt idx="1352">
                  <c:v>1.2620583058352539</c:v>
                </c:pt>
                <c:pt idx="1353">
                  <c:v>1.2698940656552979</c:v>
                </c:pt>
                <c:pt idx="1354">
                  <c:v>1.282430203244207</c:v>
                </c:pt>
                <c:pt idx="1355">
                  <c:v>1.2796446613204959</c:v>
                </c:pt>
                <c:pt idx="1356">
                  <c:v>1.2978849056554149</c:v>
                </c:pt>
                <c:pt idx="1357">
                  <c:v>1.2973192372604121</c:v>
                </c:pt>
                <c:pt idx="1358">
                  <c:v>1.2987874710383069</c:v>
                </c:pt>
                <c:pt idx="1359">
                  <c:v>1.292148856570704</c:v>
                </c:pt>
                <c:pt idx="1360">
                  <c:v>1.2731115879728201</c:v>
                </c:pt>
                <c:pt idx="1361">
                  <c:v>1.287162503922642</c:v>
                </c:pt>
                <c:pt idx="1362">
                  <c:v>1.2864909198536161</c:v>
                </c:pt>
                <c:pt idx="1363">
                  <c:v>1.288472647497398</c:v>
                </c:pt>
                <c:pt idx="1364">
                  <c:v>1.2979188810477671</c:v>
                </c:pt>
                <c:pt idx="1365">
                  <c:v>1.295507442032471</c:v>
                </c:pt>
                <c:pt idx="1366">
                  <c:v>1.312987874786371</c:v>
                </c:pt>
                <c:pt idx="1367">
                  <c:v>1.3060858527422969</c:v>
                </c:pt>
                <c:pt idx="1368">
                  <c:v>1.296870928599847</c:v>
                </c:pt>
                <c:pt idx="1369">
                  <c:v>1.306360127111962</c:v>
                </c:pt>
                <c:pt idx="1370">
                  <c:v>1.3261010707173839</c:v>
                </c:pt>
                <c:pt idx="1371">
                  <c:v>1.315333349646552</c:v>
                </c:pt>
                <c:pt idx="1372">
                  <c:v>1.3403058122318889</c:v>
                </c:pt>
                <c:pt idx="1373">
                  <c:v>1.3363526707247571</c:v>
                </c:pt>
                <c:pt idx="1374">
                  <c:v>1.3342014044809021</c:v>
                </c:pt>
                <c:pt idx="1375">
                  <c:v>1.3371119563469149</c:v>
                </c:pt>
                <c:pt idx="1376">
                  <c:v>1.326733040306308</c:v>
                </c:pt>
                <c:pt idx="1377">
                  <c:v>1.3234064767149989</c:v>
                </c:pt>
                <c:pt idx="1378">
                  <c:v>1.3140148320347249</c:v>
                </c:pt>
                <c:pt idx="1379">
                  <c:v>1.3103611848437049</c:v>
                </c:pt>
                <c:pt idx="1380">
                  <c:v>1.299876438194181</c:v>
                </c:pt>
                <c:pt idx="1381">
                  <c:v>1.312131355520944</c:v>
                </c:pt>
                <c:pt idx="1382">
                  <c:v>1.313752367930495</c:v>
                </c:pt>
                <c:pt idx="1383">
                  <c:v>1.318614428819024</c:v>
                </c:pt>
                <c:pt idx="1384">
                  <c:v>1.335956912016079</c:v>
                </c:pt>
                <c:pt idx="1385">
                  <c:v>1.3237637087380909</c:v>
                </c:pt>
                <c:pt idx="1386">
                  <c:v>1.326354200176121</c:v>
                </c:pt>
                <c:pt idx="1387">
                  <c:v>1.309945788475446</c:v>
                </c:pt>
                <c:pt idx="1388">
                  <c:v>1.3180485159101629</c:v>
                </c:pt>
                <c:pt idx="1389">
                  <c:v>1.317668394403833</c:v>
                </c:pt>
                <c:pt idx="1390">
                  <c:v>1.3263763261181269</c:v>
                </c:pt>
                <c:pt idx="1391">
                  <c:v>1.328813869635991</c:v>
                </c:pt>
                <c:pt idx="1392">
                  <c:v>1.327263819295633</c:v>
                </c:pt>
                <c:pt idx="1393">
                  <c:v>1.3429853837582051</c:v>
                </c:pt>
                <c:pt idx="1394">
                  <c:v>1.363664991096293</c:v>
                </c:pt>
                <c:pt idx="1395">
                  <c:v>1.362877744739013</c:v>
                </c:pt>
                <c:pt idx="1396">
                  <c:v>1.3738128429851131</c:v>
                </c:pt>
                <c:pt idx="1397">
                  <c:v>1.389543979896489</c:v>
                </c:pt>
                <c:pt idx="1398">
                  <c:v>1.4112220263222379</c:v>
                </c:pt>
                <c:pt idx="1399">
                  <c:v>1.4046488845664149</c:v>
                </c:pt>
                <c:pt idx="1400">
                  <c:v>1.401444020720833</c:v>
                </c:pt>
                <c:pt idx="1401">
                  <c:v>1.4424835182236659</c:v>
                </c:pt>
                <c:pt idx="1402">
                  <c:v>1.4322645688248239</c:v>
                </c:pt>
                <c:pt idx="1403">
                  <c:v>1.4134988286176711</c:v>
                </c:pt>
                <c:pt idx="1404">
                  <c:v>1.4146258358793169</c:v>
                </c:pt>
                <c:pt idx="1405">
                  <c:v>1.425677027182902</c:v>
                </c:pt>
                <c:pt idx="1406">
                  <c:v>1.4139836248577919</c:v>
                </c:pt>
                <c:pt idx="1407">
                  <c:v>1.414419251088711</c:v>
                </c:pt>
                <c:pt idx="1408">
                  <c:v>1.424949717702982</c:v>
                </c:pt>
                <c:pt idx="1409">
                  <c:v>1.4236110995189519</c:v>
                </c:pt>
                <c:pt idx="1410">
                  <c:v>1.4373783291293349</c:v>
                </c:pt>
                <c:pt idx="1411">
                  <c:v>1.413709886163435</c:v>
                </c:pt>
                <c:pt idx="1412">
                  <c:v>1.4147048355382801</c:v>
                </c:pt>
                <c:pt idx="1413">
                  <c:v>1.3944736044935171</c:v>
                </c:pt>
                <c:pt idx="1414">
                  <c:v>1.387735577369873</c:v>
                </c:pt>
                <c:pt idx="1415">
                  <c:v>1.394464761665267</c:v>
                </c:pt>
                <c:pt idx="1416">
                  <c:v>1.399410560182442</c:v>
                </c:pt>
                <c:pt idx="1417">
                  <c:v>1.404478410592614</c:v>
                </c:pt>
                <c:pt idx="1418">
                  <c:v>1.410326718806173</c:v>
                </c:pt>
                <c:pt idx="1419">
                  <c:v>1.4250913986343641</c:v>
                </c:pt>
                <c:pt idx="1420">
                  <c:v>1.4338596633511249</c:v>
                </c:pt>
                <c:pt idx="1421">
                  <c:v>1.4555092368484139</c:v>
                </c:pt>
                <c:pt idx="1422">
                  <c:v>1.4789910568217819</c:v>
                </c:pt>
                <c:pt idx="1423">
                  <c:v>1.4752719161919869</c:v>
                </c:pt>
                <c:pt idx="1424">
                  <c:v>1.477437469734542</c:v>
                </c:pt>
                <c:pt idx="1425">
                  <c:v>1.4409683427635771</c:v>
                </c:pt>
                <c:pt idx="1426">
                  <c:v>1.443954173932831</c:v>
                </c:pt>
                <c:pt idx="1427">
                  <c:v>1.417642387853552</c:v>
                </c:pt>
                <c:pt idx="1428">
                  <c:v>1.4068174059908589</c:v>
                </c:pt>
                <c:pt idx="1429">
                  <c:v>1.378366467013467</c:v>
                </c:pt>
                <c:pt idx="1430">
                  <c:v>1.3859553049226561</c:v>
                </c:pt>
                <c:pt idx="1431">
                  <c:v>1.364740563964336</c:v>
                </c:pt>
                <c:pt idx="1432">
                  <c:v>1.3925601186292109</c:v>
                </c:pt>
                <c:pt idx="1433">
                  <c:v>1.362097850660084</c:v>
                </c:pt>
                <c:pt idx="1434">
                  <c:v>1.358108865584887</c:v>
                </c:pt>
                <c:pt idx="1435">
                  <c:v>1.322709623645451</c:v>
                </c:pt>
                <c:pt idx="1436">
                  <c:v>1.3159693913874131</c:v>
                </c:pt>
                <c:pt idx="1437">
                  <c:v>1.3176833887069621</c:v>
                </c:pt>
                <c:pt idx="1438">
                  <c:v>1.33857338463429</c:v>
                </c:pt>
                <c:pt idx="1439">
                  <c:v>1.337176204187168</c:v>
                </c:pt>
                <c:pt idx="1440">
                  <c:v>1.3211737370010339</c:v>
                </c:pt>
                <c:pt idx="1441">
                  <c:v>1.3278205036163191</c:v>
                </c:pt>
                <c:pt idx="1442">
                  <c:v>1.324248747555983</c:v>
                </c:pt>
                <c:pt idx="1443">
                  <c:v>1.3330084034640599</c:v>
                </c:pt>
                <c:pt idx="1444">
                  <c:v>1.306674456450891</c:v>
                </c:pt>
                <c:pt idx="1445">
                  <c:v>1.3170642210809349</c:v>
                </c:pt>
                <c:pt idx="1446">
                  <c:v>1.314640725269296</c:v>
                </c:pt>
                <c:pt idx="1447">
                  <c:v>1.3027551119098799</c:v>
                </c:pt>
                <c:pt idx="1448">
                  <c:v>1.3004231305001199</c:v>
                </c:pt>
                <c:pt idx="1449">
                  <c:v>1.3179816752332081</c:v>
                </c:pt>
                <c:pt idx="1450">
                  <c:v>1.3183597600668799</c:v>
                </c:pt>
                <c:pt idx="1451">
                  <c:v>1.330423037072161</c:v>
                </c:pt>
                <c:pt idx="1452">
                  <c:v>1.319901955088389</c:v>
                </c:pt>
                <c:pt idx="1453">
                  <c:v>1.3349683960245959</c:v>
                </c:pt>
                <c:pt idx="1454">
                  <c:v>1.344495143526635</c:v>
                </c:pt>
                <c:pt idx="1455">
                  <c:v>1.334437575862756</c:v>
                </c:pt>
                <c:pt idx="1456">
                  <c:v>1.3245660555356009</c:v>
                </c:pt>
                <c:pt idx="1457">
                  <c:v>1.331789742688452</c:v>
                </c:pt>
                <c:pt idx="1458">
                  <c:v>1.3145861031404209</c:v>
                </c:pt>
                <c:pt idx="1459">
                  <c:v>1.306765030729989</c:v>
                </c:pt>
                <c:pt idx="1460">
                  <c:v>1.3021657974512191</c:v>
                </c:pt>
                <c:pt idx="1461">
                  <c:v>1.302995278754697</c:v>
                </c:pt>
                <c:pt idx="1462">
                  <c:v>1.2919947966193981</c:v>
                </c:pt>
                <c:pt idx="1463">
                  <c:v>1.2944486433650191</c:v>
                </c:pt>
                <c:pt idx="1464">
                  <c:v>1.3165085427354479</c:v>
                </c:pt>
                <c:pt idx="1465">
                  <c:v>1.3137302846304719</c:v>
                </c:pt>
                <c:pt idx="1466">
                  <c:v>1.314392707818776</c:v>
                </c:pt>
                <c:pt idx="1467">
                  <c:v>1.307041962817663</c:v>
                </c:pt>
                <c:pt idx="1468">
                  <c:v>1.3194175799415959</c:v>
                </c:pt>
                <c:pt idx="1469">
                  <c:v>1.3003089002389241</c:v>
                </c:pt>
                <c:pt idx="1470">
                  <c:v>1.304328231448429</c:v>
                </c:pt>
                <c:pt idx="1471">
                  <c:v>1.304391437190537</c:v>
                </c:pt>
                <c:pt idx="1472">
                  <c:v>1.3203503534907559</c:v>
                </c:pt>
                <c:pt idx="1473">
                  <c:v>1.3092840558950971</c:v>
                </c:pt>
                <c:pt idx="1474">
                  <c:v>1.297797701860387</c:v>
                </c:pt>
                <c:pt idx="1475">
                  <c:v>1.282717000890734</c:v>
                </c:pt>
                <c:pt idx="1476">
                  <c:v>1.283319038716471</c:v>
                </c:pt>
                <c:pt idx="1477">
                  <c:v>1.2938785166519591</c:v>
                </c:pt>
                <c:pt idx="1478">
                  <c:v>1.298155604104021</c:v>
                </c:pt>
                <c:pt idx="1479">
                  <c:v>1.2877505964041149</c:v>
                </c:pt>
                <c:pt idx="1480">
                  <c:v>1.317502345478724</c:v>
                </c:pt>
                <c:pt idx="1481">
                  <c:v>1.327169933769546</c:v>
                </c:pt>
                <c:pt idx="1482">
                  <c:v>1.3258468647197981</c:v>
                </c:pt>
                <c:pt idx="1483">
                  <c:v>1.318098384473082</c:v>
                </c:pt>
                <c:pt idx="1484">
                  <c:v>1.320872463034068</c:v>
                </c:pt>
                <c:pt idx="1485">
                  <c:v>1.3101747806430459</c:v>
                </c:pt>
                <c:pt idx="1486">
                  <c:v>1.3159326811547669</c:v>
                </c:pt>
                <c:pt idx="1487">
                  <c:v>1.365829822514629</c:v>
                </c:pt>
                <c:pt idx="1488">
                  <c:v>1.369053250926326</c:v>
                </c:pt>
                <c:pt idx="1489">
                  <c:v>1.3733079543385449</c:v>
                </c:pt>
                <c:pt idx="1490">
                  <c:v>1.3692126576993799</c:v>
                </c:pt>
                <c:pt idx="1491">
                  <c:v>1.366566139654448</c:v>
                </c:pt>
                <c:pt idx="1492">
                  <c:v>1.365210992676561</c:v>
                </c:pt>
                <c:pt idx="1493">
                  <c:v>1.357139660412221</c:v>
                </c:pt>
                <c:pt idx="1494">
                  <c:v>1.3471062658883961</c:v>
                </c:pt>
                <c:pt idx="1495">
                  <c:v>1.3543105327285401</c:v>
                </c:pt>
                <c:pt idx="1496">
                  <c:v>1.351340686517926</c:v>
                </c:pt>
                <c:pt idx="1497">
                  <c:v>1.344958357250003</c:v>
                </c:pt>
                <c:pt idx="1498">
                  <c:v>1.3480884864875859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2C-4BE7-9577-D2617E8BF299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净值(0.85,1.05,fut, ps_itm)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Sheet2!$E$2:$E$1501</c:f>
              <c:numCache>
                <c:formatCode>General</c:formatCode>
                <c:ptCount val="1500"/>
                <c:pt idx="0">
                  <c:v>1</c:v>
                </c:pt>
                <c:pt idx="1">
                  <c:v>0.99990947431897537</c:v>
                </c:pt>
                <c:pt idx="2">
                  <c:v>0.9821241406096034</c:v>
                </c:pt>
                <c:pt idx="3">
                  <c:v>1.0010425444273809</c:v>
                </c:pt>
                <c:pt idx="4">
                  <c:v>1.011397373922857</c:v>
                </c:pt>
                <c:pt idx="5">
                  <c:v>1.0039358304591339</c:v>
                </c:pt>
                <c:pt idx="6">
                  <c:v>1.0021232983122099</c:v>
                </c:pt>
                <c:pt idx="7">
                  <c:v>1.026144078490024</c:v>
                </c:pt>
                <c:pt idx="8">
                  <c:v>1.012417678394907</c:v>
                </c:pt>
                <c:pt idx="9">
                  <c:v>1.016338386081445</c:v>
                </c:pt>
                <c:pt idx="10">
                  <c:v>1.0120937206305709</c:v>
                </c:pt>
                <c:pt idx="11">
                  <c:v>1.0150878938858929</c:v>
                </c:pt>
                <c:pt idx="12">
                  <c:v>1.000476626750479</c:v>
                </c:pt>
                <c:pt idx="13">
                  <c:v>0.99867330349476457</c:v>
                </c:pt>
                <c:pt idx="14">
                  <c:v>0.98925621390660856</c:v>
                </c:pt>
                <c:pt idx="15">
                  <c:v>0.98731836108026427</c:v>
                </c:pt>
                <c:pt idx="16">
                  <c:v>1.0030913681502149</c:v>
                </c:pt>
                <c:pt idx="17">
                  <c:v>1.0064023343406361</c:v>
                </c:pt>
                <c:pt idx="18">
                  <c:v>0.99852085455506734</c:v>
                </c:pt>
                <c:pt idx="19">
                  <c:v>1.0038960112379189</c:v>
                </c:pt>
                <c:pt idx="20">
                  <c:v>0.98987656716724892</c:v>
                </c:pt>
                <c:pt idx="21">
                  <c:v>0.97221551995351208</c:v>
                </c:pt>
                <c:pt idx="22">
                  <c:v>1.005716942318146</c:v>
                </c:pt>
                <c:pt idx="23">
                  <c:v>1.005124219181007</c:v>
                </c:pt>
                <c:pt idx="24">
                  <c:v>1.011948847704911</c:v>
                </c:pt>
                <c:pt idx="25">
                  <c:v>1.024265454831808</c:v>
                </c:pt>
                <c:pt idx="26">
                  <c:v>1.029455224795643</c:v>
                </c:pt>
                <c:pt idx="27">
                  <c:v>1.0265891980380599</c:v>
                </c:pt>
                <c:pt idx="28">
                  <c:v>1.02793951882891</c:v>
                </c:pt>
                <c:pt idx="29">
                  <c:v>1.0095055307595879</c:v>
                </c:pt>
                <c:pt idx="30">
                  <c:v>0.99853495703050532</c:v>
                </c:pt>
                <c:pt idx="31">
                  <c:v>1.0333518826184671</c:v>
                </c:pt>
                <c:pt idx="32">
                  <c:v>1.017384705810962</c:v>
                </c:pt>
                <c:pt idx="33">
                  <c:v>1.012175448926719</c:v>
                </c:pt>
                <c:pt idx="34">
                  <c:v>1.035994933949177</c:v>
                </c:pt>
                <c:pt idx="35">
                  <c:v>1.0179029715099881</c:v>
                </c:pt>
                <c:pt idx="36">
                  <c:v>1.045893285172806</c:v>
                </c:pt>
                <c:pt idx="37">
                  <c:v>1.029473841324186</c:v>
                </c:pt>
                <c:pt idx="38">
                  <c:v>1.026689241703578</c:v>
                </c:pt>
                <c:pt idx="39">
                  <c:v>1.0288553185932241</c:v>
                </c:pt>
                <c:pt idx="40">
                  <c:v>1.0417903319677631</c:v>
                </c:pt>
                <c:pt idx="41">
                  <c:v>1.0281456808583129</c:v>
                </c:pt>
                <c:pt idx="42">
                  <c:v>1.021553315471917</c:v>
                </c:pt>
                <c:pt idx="43">
                  <c:v>1.021345434346554</c:v>
                </c:pt>
                <c:pt idx="44">
                  <c:v>1.017749449211532</c:v>
                </c:pt>
                <c:pt idx="45">
                  <c:v>1.0231924362816569</c:v>
                </c:pt>
                <c:pt idx="46">
                  <c:v>1.0266023503070729</c:v>
                </c:pt>
                <c:pt idx="47">
                  <c:v>1.0453331579859291</c:v>
                </c:pt>
                <c:pt idx="48">
                  <c:v>1.0308086546101249</c:v>
                </c:pt>
                <c:pt idx="49">
                  <c:v>1.011961145058309</c:v>
                </c:pt>
                <c:pt idx="50">
                  <c:v>1.011489843915879</c:v>
                </c:pt>
                <c:pt idx="51">
                  <c:v>1.026701382795727</c:v>
                </c:pt>
                <c:pt idx="52">
                  <c:v>1.0073537529681189</c:v>
                </c:pt>
                <c:pt idx="53">
                  <c:v>1.026430649566257</c:v>
                </c:pt>
                <c:pt idx="54">
                  <c:v>1.004214007992108</c:v>
                </c:pt>
                <c:pt idx="55">
                  <c:v>1.019353817680986</c:v>
                </c:pt>
                <c:pt idx="56">
                  <c:v>1.0140079806388871</c:v>
                </c:pt>
                <c:pt idx="57">
                  <c:v>1.013209237163379</c:v>
                </c:pt>
                <c:pt idx="58">
                  <c:v>1.026060271797048</c:v>
                </c:pt>
                <c:pt idx="59">
                  <c:v>1.0279003860875029</c:v>
                </c:pt>
                <c:pt idx="60">
                  <c:v>1.0181529068655559</c:v>
                </c:pt>
                <c:pt idx="61">
                  <c:v>1.0129484826221351</c:v>
                </c:pt>
                <c:pt idx="62">
                  <c:v>1.0186451754436401</c:v>
                </c:pt>
                <c:pt idx="63">
                  <c:v>1.037676067607691</c:v>
                </c:pt>
                <c:pt idx="64">
                  <c:v>1.0400018585277291</c:v>
                </c:pt>
                <c:pt idx="65">
                  <c:v>1.0353083145537709</c:v>
                </c:pt>
                <c:pt idx="66">
                  <c:v>1.0280480292792791</c:v>
                </c:pt>
                <c:pt idx="67">
                  <c:v>1.0190086282471229</c:v>
                </c:pt>
                <c:pt idx="68">
                  <c:v>1.0459188179714409</c:v>
                </c:pt>
                <c:pt idx="69">
                  <c:v>1.027026119131869</c:v>
                </c:pt>
                <c:pt idx="70">
                  <c:v>0.99218623279882556</c:v>
                </c:pt>
                <c:pt idx="71">
                  <c:v>0.98693678586567446</c:v>
                </c:pt>
                <c:pt idx="72">
                  <c:v>0.99924251436493861</c:v>
                </c:pt>
                <c:pt idx="73">
                  <c:v>1.0016577713524351</c:v>
                </c:pt>
                <c:pt idx="74">
                  <c:v>0.99419270880240496</c:v>
                </c:pt>
                <c:pt idx="75">
                  <c:v>0.99227883237904124</c:v>
                </c:pt>
                <c:pt idx="76">
                  <c:v>1.001701091526831</c:v>
                </c:pt>
                <c:pt idx="77">
                  <c:v>0.99760377532655864</c:v>
                </c:pt>
                <c:pt idx="78">
                  <c:v>0.99688295627070633</c:v>
                </c:pt>
                <c:pt idx="79">
                  <c:v>0.99630957692243505</c:v>
                </c:pt>
                <c:pt idx="80">
                  <c:v>1.01873726825438</c:v>
                </c:pt>
                <c:pt idx="81">
                  <c:v>1.0176120989735089</c:v>
                </c:pt>
                <c:pt idx="82">
                  <c:v>1.017389148524158</c:v>
                </c:pt>
                <c:pt idx="83">
                  <c:v>1.0186483094932119</c:v>
                </c:pt>
                <c:pt idx="84">
                  <c:v>1.0205234611056651</c:v>
                </c:pt>
                <c:pt idx="85">
                  <c:v>1.0117952556902761</c:v>
                </c:pt>
                <c:pt idx="86">
                  <c:v>0.99746667891667617</c:v>
                </c:pt>
                <c:pt idx="87">
                  <c:v>0.99008907096998677</c:v>
                </c:pt>
                <c:pt idx="88">
                  <c:v>0.98913786362019485</c:v>
                </c:pt>
                <c:pt idx="89">
                  <c:v>0.97687103954044008</c:v>
                </c:pt>
                <c:pt idx="90">
                  <c:v>0.97246059526104667</c:v>
                </c:pt>
                <c:pt idx="91">
                  <c:v>0.95485534327053734</c:v>
                </c:pt>
                <c:pt idx="92">
                  <c:v>0.95326050048573541</c:v>
                </c:pt>
                <c:pt idx="93">
                  <c:v>0.9816477537695838</c:v>
                </c:pt>
                <c:pt idx="94">
                  <c:v>0.98480222516130178</c:v>
                </c:pt>
                <c:pt idx="95">
                  <c:v>0.97895616472845126</c:v>
                </c:pt>
                <c:pt idx="96">
                  <c:v>0.9788449897371716</c:v>
                </c:pt>
                <c:pt idx="97">
                  <c:v>0.97493444662824646</c:v>
                </c:pt>
                <c:pt idx="98">
                  <c:v>0.98227055228098936</c:v>
                </c:pt>
                <c:pt idx="99">
                  <c:v>1.003754323932057</c:v>
                </c:pt>
                <c:pt idx="100">
                  <c:v>0.99808161833963838</c:v>
                </c:pt>
                <c:pt idx="101">
                  <c:v>0.99685646629970015</c:v>
                </c:pt>
                <c:pt idx="102">
                  <c:v>0.99809066138486568</c:v>
                </c:pt>
                <c:pt idx="103">
                  <c:v>0.99502414952093898</c:v>
                </c:pt>
                <c:pt idx="104">
                  <c:v>1.010632617103723</c:v>
                </c:pt>
                <c:pt idx="105">
                  <c:v>1.02874413817168</c:v>
                </c:pt>
                <c:pt idx="106">
                  <c:v>1.0114845444880709</c:v>
                </c:pt>
                <c:pt idx="107">
                  <c:v>1.0114028973140921</c:v>
                </c:pt>
                <c:pt idx="108">
                  <c:v>1.0227149220844369</c:v>
                </c:pt>
                <c:pt idx="109">
                  <c:v>1.024336380977465</c:v>
                </c:pt>
                <c:pt idx="110">
                  <c:v>1.0093285298071359</c:v>
                </c:pt>
                <c:pt idx="111">
                  <c:v>1.014503841313154</c:v>
                </c:pt>
                <c:pt idx="112">
                  <c:v>1.0120195211029479</c:v>
                </c:pt>
                <c:pt idx="113">
                  <c:v>1.013042453881799</c:v>
                </c:pt>
                <c:pt idx="114">
                  <c:v>1.001727610230646</c:v>
                </c:pt>
                <c:pt idx="115">
                  <c:v>1.007485683337642</c:v>
                </c:pt>
                <c:pt idx="116">
                  <c:v>1.023826623502466</c:v>
                </c:pt>
                <c:pt idx="117">
                  <c:v>1.035919094652473</c:v>
                </c:pt>
                <c:pt idx="118">
                  <c:v>1.046907707199644</c:v>
                </c:pt>
                <c:pt idx="119">
                  <c:v>1.043893574631763</c:v>
                </c:pt>
                <c:pt idx="120">
                  <c:v>1.042558909408666</c:v>
                </c:pt>
                <c:pt idx="121">
                  <c:v>1.055768669376975</c:v>
                </c:pt>
                <c:pt idx="122">
                  <c:v>1.0617493985345099</c:v>
                </c:pt>
                <c:pt idx="123">
                  <c:v>1.052327556110888</c:v>
                </c:pt>
                <c:pt idx="124">
                  <c:v>1.065389809979097</c:v>
                </c:pt>
                <c:pt idx="125">
                  <c:v>1.052622427630808</c:v>
                </c:pt>
                <c:pt idx="126">
                  <c:v>1.0615127420127231</c:v>
                </c:pt>
                <c:pt idx="127">
                  <c:v>1.0701195883036649</c:v>
                </c:pt>
                <c:pt idx="128">
                  <c:v>1.066951852182487</c:v>
                </c:pt>
                <c:pt idx="129">
                  <c:v>1.0674038597680491</c:v>
                </c:pt>
                <c:pt idx="130">
                  <c:v>1.057841791796073</c:v>
                </c:pt>
                <c:pt idx="131">
                  <c:v>1.0611377983064121</c:v>
                </c:pt>
                <c:pt idx="132">
                  <c:v>1.0612916338814959</c:v>
                </c:pt>
                <c:pt idx="133">
                  <c:v>1.0574432565951091</c:v>
                </c:pt>
                <c:pt idx="134">
                  <c:v>1.0523794179217949</c:v>
                </c:pt>
                <c:pt idx="135">
                  <c:v>1.085799096525158</c:v>
                </c:pt>
                <c:pt idx="136">
                  <c:v>1.094152832975656</c:v>
                </c:pt>
                <c:pt idx="137">
                  <c:v>1.102886598137329</c:v>
                </c:pt>
                <c:pt idx="138">
                  <c:v>1.093677797265576</c:v>
                </c:pt>
                <c:pt idx="139">
                  <c:v>1.0959266060212789</c:v>
                </c:pt>
                <c:pt idx="140">
                  <c:v>1.104289024818907</c:v>
                </c:pt>
                <c:pt idx="141">
                  <c:v>1.1017097589131879</c:v>
                </c:pt>
                <c:pt idx="142">
                  <c:v>1.0991729021257071</c:v>
                </c:pt>
                <c:pt idx="143">
                  <c:v>1.099314860537276</c:v>
                </c:pt>
                <c:pt idx="144">
                  <c:v>1.0905591582143981</c:v>
                </c:pt>
                <c:pt idx="145">
                  <c:v>1.093112844477879</c:v>
                </c:pt>
                <c:pt idx="146">
                  <c:v>1.1110708458916949</c:v>
                </c:pt>
                <c:pt idx="147">
                  <c:v>1.1045740147290359</c:v>
                </c:pt>
                <c:pt idx="148">
                  <c:v>1.107411487882904</c:v>
                </c:pt>
                <c:pt idx="149">
                  <c:v>1.1063841334343441</c:v>
                </c:pt>
                <c:pt idx="150">
                  <c:v>1.114314241315955</c:v>
                </c:pt>
                <c:pt idx="151">
                  <c:v>1.1098842972472249</c:v>
                </c:pt>
                <c:pt idx="152">
                  <c:v>1.079750082843276</c:v>
                </c:pt>
                <c:pt idx="153">
                  <c:v>1.0762768029988281</c:v>
                </c:pt>
                <c:pt idx="154">
                  <c:v>1.081007466637012</c:v>
                </c:pt>
                <c:pt idx="155">
                  <c:v>1.116455505554599</c:v>
                </c:pt>
                <c:pt idx="156">
                  <c:v>1.111975406951498</c:v>
                </c:pt>
                <c:pt idx="157">
                  <c:v>1.098044581358596</c:v>
                </c:pt>
                <c:pt idx="158">
                  <c:v>1.0975948948235159</c:v>
                </c:pt>
                <c:pt idx="159">
                  <c:v>1.090720494287756</c:v>
                </c:pt>
                <c:pt idx="160">
                  <c:v>1.096378596748119</c:v>
                </c:pt>
                <c:pt idx="161">
                  <c:v>1.0896937383855061</c:v>
                </c:pt>
                <c:pt idx="162">
                  <c:v>1.093929316309237</c:v>
                </c:pt>
                <c:pt idx="163">
                  <c:v>1.115663244362715</c:v>
                </c:pt>
                <c:pt idx="164">
                  <c:v>1.104021289119778</c:v>
                </c:pt>
                <c:pt idx="165">
                  <c:v>1.103021089337449</c:v>
                </c:pt>
                <c:pt idx="166">
                  <c:v>1.1096702757795069</c:v>
                </c:pt>
                <c:pt idx="167">
                  <c:v>1.1181125613701091</c:v>
                </c:pt>
                <c:pt idx="168">
                  <c:v>1.136272322137412</c:v>
                </c:pt>
                <c:pt idx="169">
                  <c:v>1.135749345735737</c:v>
                </c:pt>
                <c:pt idx="170">
                  <c:v>1.138719226811604</c:v>
                </c:pt>
                <c:pt idx="171">
                  <c:v>1.134833186956663</c:v>
                </c:pt>
                <c:pt idx="172">
                  <c:v>1.1404236083785471</c:v>
                </c:pt>
                <c:pt idx="173">
                  <c:v>1.1142802234661899</c:v>
                </c:pt>
                <c:pt idx="174">
                  <c:v>1.1242291676989851</c:v>
                </c:pt>
                <c:pt idx="175">
                  <c:v>1.122500270012377</c:v>
                </c:pt>
                <c:pt idx="176">
                  <c:v>1.118191679076133</c:v>
                </c:pt>
                <c:pt idx="177">
                  <c:v>1.0877911244131</c:v>
                </c:pt>
                <c:pt idx="178">
                  <c:v>1.0893572661119459</c:v>
                </c:pt>
                <c:pt idx="179">
                  <c:v>1.0980457240823109</c:v>
                </c:pt>
                <c:pt idx="180">
                  <c:v>1.0726448999428499</c:v>
                </c:pt>
                <c:pt idx="181">
                  <c:v>1.0797524723425549</c:v>
                </c:pt>
                <c:pt idx="182">
                  <c:v>1.0652681967511799</c:v>
                </c:pt>
                <c:pt idx="183">
                  <c:v>1.066843197072719</c:v>
                </c:pt>
                <c:pt idx="184">
                  <c:v>1.0609184447938129</c:v>
                </c:pt>
                <c:pt idx="185">
                  <c:v>1.067431035885918</c:v>
                </c:pt>
                <c:pt idx="186">
                  <c:v>1.0564280847483949</c:v>
                </c:pt>
                <c:pt idx="187">
                  <c:v>1.0582240563148231</c:v>
                </c:pt>
                <c:pt idx="188">
                  <c:v>1.0682195009070801</c:v>
                </c:pt>
                <c:pt idx="189">
                  <c:v>1.060498453816658</c:v>
                </c:pt>
                <c:pt idx="190">
                  <c:v>1.058255269399889</c:v>
                </c:pt>
                <c:pt idx="191">
                  <c:v>1.062583761955177</c:v>
                </c:pt>
                <c:pt idx="192">
                  <c:v>1.061159856925453</c:v>
                </c:pt>
                <c:pt idx="193">
                  <c:v>1.0413929600032821</c:v>
                </c:pt>
                <c:pt idx="194">
                  <c:v>1.040277799382975</c:v>
                </c:pt>
                <c:pt idx="195">
                  <c:v>1.037843687992219</c:v>
                </c:pt>
                <c:pt idx="196">
                  <c:v>1.0488106091529401</c:v>
                </c:pt>
                <c:pt idx="197">
                  <c:v>1.042750861798964</c:v>
                </c:pt>
                <c:pt idx="198">
                  <c:v>1.050870962579233</c:v>
                </c:pt>
                <c:pt idx="199">
                  <c:v>1.0457188038902969</c:v>
                </c:pt>
                <c:pt idx="200">
                  <c:v>1.0556440513649861</c:v>
                </c:pt>
                <c:pt idx="201">
                  <c:v>1.0488888805642991</c:v>
                </c:pt>
                <c:pt idx="202">
                  <c:v>1.047181957602662</c:v>
                </c:pt>
                <c:pt idx="203">
                  <c:v>1.0610697828620621</c:v>
                </c:pt>
                <c:pt idx="204">
                  <c:v>1.064340932554509</c:v>
                </c:pt>
                <c:pt idx="205">
                  <c:v>1.066006297762091</c:v>
                </c:pt>
                <c:pt idx="206">
                  <c:v>1.0641081679256781</c:v>
                </c:pt>
                <c:pt idx="207">
                  <c:v>1.0768267996952721</c:v>
                </c:pt>
                <c:pt idx="208">
                  <c:v>1.0701595971805311</c:v>
                </c:pt>
                <c:pt idx="209">
                  <c:v>1.0755605622101441</c:v>
                </c:pt>
                <c:pt idx="210">
                  <c:v>1.0482639970693519</c:v>
                </c:pt>
                <c:pt idx="211">
                  <c:v>1.0557347589027719</c:v>
                </c:pt>
                <c:pt idx="212">
                  <c:v>1.0489561114618431</c:v>
                </c:pt>
                <c:pt idx="213">
                  <c:v>1.0619470194996961</c:v>
                </c:pt>
                <c:pt idx="214">
                  <c:v>1.083726600635557</c:v>
                </c:pt>
                <c:pt idx="215">
                  <c:v>1.081071427894182</c:v>
                </c:pt>
                <c:pt idx="216">
                  <c:v>1.098831774302625</c:v>
                </c:pt>
                <c:pt idx="217">
                  <c:v>1.0975941973493391</c:v>
                </c:pt>
                <c:pt idx="218">
                  <c:v>1.098014580122344</c:v>
                </c:pt>
                <c:pt idx="219">
                  <c:v>1.0949915000842569</c:v>
                </c:pt>
                <c:pt idx="220">
                  <c:v>1.086866693867925</c:v>
                </c:pt>
                <c:pt idx="221">
                  <c:v>1.090645348324687</c:v>
                </c:pt>
                <c:pt idx="222">
                  <c:v>1.094402191534297</c:v>
                </c:pt>
                <c:pt idx="223">
                  <c:v>1.099998651005291</c:v>
                </c:pt>
                <c:pt idx="224">
                  <c:v>1.110241853861891</c:v>
                </c:pt>
                <c:pt idx="225">
                  <c:v>1.114608785783594</c:v>
                </c:pt>
                <c:pt idx="226">
                  <c:v>1.115904795648986</c:v>
                </c:pt>
                <c:pt idx="227">
                  <c:v>1.128271732615244</c:v>
                </c:pt>
                <c:pt idx="228">
                  <c:v>1.1244691961068269</c:v>
                </c:pt>
                <c:pt idx="229">
                  <c:v>1.123331838543308</c:v>
                </c:pt>
                <c:pt idx="230">
                  <c:v>1.116106008021557</c:v>
                </c:pt>
                <c:pt idx="231">
                  <c:v>1.119915827939246</c:v>
                </c:pt>
                <c:pt idx="232">
                  <c:v>1.1149598837373289</c:v>
                </c:pt>
                <c:pt idx="233">
                  <c:v>1.1136533901519889</c:v>
                </c:pt>
                <c:pt idx="234">
                  <c:v>1.1286163916922309</c:v>
                </c:pt>
                <c:pt idx="235">
                  <c:v>1.1305617364317959</c:v>
                </c:pt>
                <c:pt idx="236">
                  <c:v>1.133606682098637</c:v>
                </c:pt>
                <c:pt idx="237">
                  <c:v>1.1348890561381431</c:v>
                </c:pt>
                <c:pt idx="238">
                  <c:v>1.134080354684978</c:v>
                </c:pt>
                <c:pt idx="239">
                  <c:v>1.129857948283415</c:v>
                </c:pt>
                <c:pt idx="240">
                  <c:v>1.1260070881205979</c:v>
                </c:pt>
                <c:pt idx="241">
                  <c:v>1.1340732173269701</c:v>
                </c:pt>
                <c:pt idx="242">
                  <c:v>1.134902033270212</c:v>
                </c:pt>
                <c:pt idx="243">
                  <c:v>1.142311045497997</c:v>
                </c:pt>
                <c:pt idx="244">
                  <c:v>1.14619554701672</c:v>
                </c:pt>
                <c:pt idx="245">
                  <c:v>1.148895894541458</c:v>
                </c:pt>
                <c:pt idx="246">
                  <c:v>1.142494152747938</c:v>
                </c:pt>
                <c:pt idx="247">
                  <c:v>1.145221030754809</c:v>
                </c:pt>
                <c:pt idx="248">
                  <c:v>1.1373277596770941</c:v>
                </c:pt>
                <c:pt idx="249">
                  <c:v>1.142302053020678</c:v>
                </c:pt>
                <c:pt idx="250">
                  <c:v>1.1459147762541391</c:v>
                </c:pt>
                <c:pt idx="251">
                  <c:v>1.1430277324263951</c:v>
                </c:pt>
                <c:pt idx="252">
                  <c:v>1.1440982604337371</c:v>
                </c:pt>
                <c:pt idx="253">
                  <c:v>1.1412460011087631</c:v>
                </c:pt>
                <c:pt idx="254">
                  <c:v>1.1383413076883631</c:v>
                </c:pt>
                <c:pt idx="255">
                  <c:v>1.139102880239621</c:v>
                </c:pt>
                <c:pt idx="256">
                  <c:v>1.1498229324518381</c:v>
                </c:pt>
                <c:pt idx="257">
                  <c:v>1.148129197853506</c:v>
                </c:pt>
                <c:pt idx="258">
                  <c:v>1.1474156264839801</c:v>
                </c:pt>
                <c:pt idx="259">
                  <c:v>1.1260680804927989</c:v>
                </c:pt>
                <c:pt idx="260">
                  <c:v>1.1168288326802549</c:v>
                </c:pt>
                <c:pt idx="261">
                  <c:v>1.1191318909535679</c:v>
                </c:pt>
                <c:pt idx="262">
                  <c:v>1.122143345151263</c:v>
                </c:pt>
                <c:pt idx="263">
                  <c:v>1.123983368777568</c:v>
                </c:pt>
                <c:pt idx="264">
                  <c:v>1.1229081981550531</c:v>
                </c:pt>
                <c:pt idx="265">
                  <c:v>1.1248326883841751</c:v>
                </c:pt>
                <c:pt idx="266">
                  <c:v>1.124015412831699</c:v>
                </c:pt>
                <c:pt idx="267">
                  <c:v>1.1211099112167291</c:v>
                </c:pt>
                <c:pt idx="268">
                  <c:v>1.1219357867992279</c:v>
                </c:pt>
                <c:pt idx="269">
                  <c:v>1.1262948539547859</c:v>
                </c:pt>
                <c:pt idx="270">
                  <c:v>1.128084400729126</c:v>
                </c:pt>
                <c:pt idx="271">
                  <c:v>1.1232824099795069</c:v>
                </c:pt>
                <c:pt idx="272">
                  <c:v>1.1250090785330771</c:v>
                </c:pt>
                <c:pt idx="273">
                  <c:v>1.125372479968431</c:v>
                </c:pt>
                <c:pt idx="274">
                  <c:v>1.1278693288846739</c:v>
                </c:pt>
                <c:pt idx="275">
                  <c:v>1.1334448875120211</c:v>
                </c:pt>
                <c:pt idx="276">
                  <c:v>1.15157740761978</c:v>
                </c:pt>
                <c:pt idx="277">
                  <c:v>1.1464865152554189</c:v>
                </c:pt>
                <c:pt idx="278">
                  <c:v>1.1464430789828339</c:v>
                </c:pt>
                <c:pt idx="279">
                  <c:v>1.151282908329873</c:v>
                </c:pt>
                <c:pt idx="280">
                  <c:v>1.1499804715558839</c:v>
                </c:pt>
                <c:pt idx="281">
                  <c:v>1.1510238311141781</c:v>
                </c:pt>
                <c:pt idx="282">
                  <c:v>1.150849336534447</c:v>
                </c:pt>
                <c:pt idx="283">
                  <c:v>1.127730523908951</c:v>
                </c:pt>
                <c:pt idx="284">
                  <c:v>1.1360696074482839</c:v>
                </c:pt>
                <c:pt idx="285">
                  <c:v>1.139349175224603</c:v>
                </c:pt>
                <c:pt idx="286">
                  <c:v>1.140976588632026</c:v>
                </c:pt>
                <c:pt idx="287">
                  <c:v>1.145996984052331</c:v>
                </c:pt>
                <c:pt idx="288">
                  <c:v>1.1472228761614831</c:v>
                </c:pt>
                <c:pt idx="289">
                  <c:v>1.1474878207908319</c:v>
                </c:pt>
                <c:pt idx="290">
                  <c:v>1.150609016749355</c:v>
                </c:pt>
                <c:pt idx="291">
                  <c:v>1.1480299446356961</c:v>
                </c:pt>
                <c:pt idx="292">
                  <c:v>1.13750473538124</c:v>
                </c:pt>
                <c:pt idx="293">
                  <c:v>1.1486096560819961</c:v>
                </c:pt>
                <c:pt idx="294">
                  <c:v>1.150760883300342</c:v>
                </c:pt>
                <c:pt idx="295">
                  <c:v>1.159552291911111</c:v>
                </c:pt>
                <c:pt idx="296">
                  <c:v>1.160054355333465</c:v>
                </c:pt>
                <c:pt idx="297">
                  <c:v>1.162370793212842</c:v>
                </c:pt>
                <c:pt idx="298">
                  <c:v>1.173761624624684</c:v>
                </c:pt>
                <c:pt idx="299">
                  <c:v>1.1760769801472519</c:v>
                </c:pt>
                <c:pt idx="300">
                  <c:v>1.175539497131471</c:v>
                </c:pt>
                <c:pt idx="301">
                  <c:v>1.1754771711521159</c:v>
                </c:pt>
                <c:pt idx="302">
                  <c:v>1.1738120004675201</c:v>
                </c:pt>
                <c:pt idx="303">
                  <c:v>1.1770390629380829</c:v>
                </c:pt>
                <c:pt idx="304">
                  <c:v>1.1869079575161521</c:v>
                </c:pt>
                <c:pt idx="305">
                  <c:v>1.1853494342754181</c:v>
                </c:pt>
                <c:pt idx="306">
                  <c:v>1.1872122931946349</c:v>
                </c:pt>
                <c:pt idx="307">
                  <c:v>1.1864086354217691</c:v>
                </c:pt>
                <c:pt idx="308">
                  <c:v>1.18533500435913</c:v>
                </c:pt>
                <c:pt idx="309">
                  <c:v>1.178932348599546</c:v>
                </c:pt>
                <c:pt idx="310">
                  <c:v>1.177030899932642</c:v>
                </c:pt>
                <c:pt idx="311">
                  <c:v>1.182874672421901</c:v>
                </c:pt>
                <c:pt idx="312">
                  <c:v>1.175220561921549</c:v>
                </c:pt>
                <c:pt idx="313">
                  <c:v>1.1767241312534109</c:v>
                </c:pt>
                <c:pt idx="314">
                  <c:v>1.187324171063368</c:v>
                </c:pt>
                <c:pt idx="315">
                  <c:v>1.1800592959208069</c:v>
                </c:pt>
                <c:pt idx="316">
                  <c:v>1.1833270599073451</c:v>
                </c:pt>
                <c:pt idx="317">
                  <c:v>1.1803844095125491</c:v>
                </c:pt>
                <c:pt idx="318">
                  <c:v>1.1748028919505289</c:v>
                </c:pt>
                <c:pt idx="319">
                  <c:v>1.175490260458752</c:v>
                </c:pt>
                <c:pt idx="320">
                  <c:v>1.17492067733316</c:v>
                </c:pt>
                <c:pt idx="321">
                  <c:v>1.1750962220792089</c:v>
                </c:pt>
                <c:pt idx="322">
                  <c:v>1.177735381703215</c:v>
                </c:pt>
                <c:pt idx="323">
                  <c:v>1.1819388362965071</c:v>
                </c:pt>
                <c:pt idx="324">
                  <c:v>1.1885073497765211</c:v>
                </c:pt>
                <c:pt idx="325">
                  <c:v>1.188960354578086</c:v>
                </c:pt>
                <c:pt idx="326">
                  <c:v>1.191696690207066</c:v>
                </c:pt>
                <c:pt idx="327">
                  <c:v>1.2077429994531521</c:v>
                </c:pt>
                <c:pt idx="328">
                  <c:v>1.220322142606562</c:v>
                </c:pt>
                <c:pt idx="329">
                  <c:v>1.2161136586130601</c:v>
                </c:pt>
                <c:pt idx="330">
                  <c:v>1.2133758798659859</c:v>
                </c:pt>
                <c:pt idx="331">
                  <c:v>1.209830581219522</c:v>
                </c:pt>
                <c:pt idx="332">
                  <c:v>1.2116212494227869</c:v>
                </c:pt>
                <c:pt idx="333">
                  <c:v>1.209146304526693</c:v>
                </c:pt>
                <c:pt idx="334">
                  <c:v>1.2103821783859361</c:v>
                </c:pt>
                <c:pt idx="335">
                  <c:v>1.207604805271755</c:v>
                </c:pt>
                <c:pt idx="336">
                  <c:v>1.2024718093883231</c:v>
                </c:pt>
                <c:pt idx="337">
                  <c:v>1.2028461221592761</c:v>
                </c:pt>
                <c:pt idx="338">
                  <c:v>1.201011709877273</c:v>
                </c:pt>
                <c:pt idx="339">
                  <c:v>1.206167303957896</c:v>
                </c:pt>
                <c:pt idx="340">
                  <c:v>1.2077108028750521</c:v>
                </c:pt>
                <c:pt idx="341">
                  <c:v>1.202980232202687</c:v>
                </c:pt>
                <c:pt idx="342">
                  <c:v>1.206009289053225</c:v>
                </c:pt>
                <c:pt idx="343">
                  <c:v>1.20664534126029</c:v>
                </c:pt>
                <c:pt idx="344">
                  <c:v>1.2104803631134491</c:v>
                </c:pt>
                <c:pt idx="345">
                  <c:v>1.212663851202201</c:v>
                </c:pt>
                <c:pt idx="346">
                  <c:v>1.2120941913530761</c:v>
                </c:pt>
                <c:pt idx="347">
                  <c:v>1.212267229054323</c:v>
                </c:pt>
                <c:pt idx="348">
                  <c:v>1.197654323126623</c:v>
                </c:pt>
                <c:pt idx="349">
                  <c:v>1.1971887468004461</c:v>
                </c:pt>
                <c:pt idx="350">
                  <c:v>1.192578101040626</c:v>
                </c:pt>
                <c:pt idx="351">
                  <c:v>1.201537011392356</c:v>
                </c:pt>
                <c:pt idx="352">
                  <c:v>1.201709675502153</c:v>
                </c:pt>
                <c:pt idx="353">
                  <c:v>1.2028484252765119</c:v>
                </c:pt>
                <c:pt idx="354">
                  <c:v>1.2076979691336931</c:v>
                </c:pt>
                <c:pt idx="355">
                  <c:v>1.2059732951579341</c:v>
                </c:pt>
                <c:pt idx="356">
                  <c:v>1.1976362395687641</c:v>
                </c:pt>
                <c:pt idx="357">
                  <c:v>1.2001084402430739</c:v>
                </c:pt>
                <c:pt idx="358">
                  <c:v>1.198736601458555</c:v>
                </c:pt>
                <c:pt idx="359">
                  <c:v>1.203201553780521</c:v>
                </c:pt>
                <c:pt idx="360">
                  <c:v>1.203907061865729</c:v>
                </c:pt>
                <c:pt idx="361">
                  <c:v>1.2149388602909681</c:v>
                </c:pt>
                <c:pt idx="362">
                  <c:v>1.2172314595032181</c:v>
                </c:pt>
                <c:pt idx="363">
                  <c:v>1.214922682834114</c:v>
                </c:pt>
                <c:pt idx="364">
                  <c:v>1.2135754693137619</c:v>
                </c:pt>
                <c:pt idx="365">
                  <c:v>1.218658696623919</c:v>
                </c:pt>
                <c:pt idx="366">
                  <c:v>1.2095504191123301</c:v>
                </c:pt>
                <c:pt idx="367">
                  <c:v>1.222924217599747</c:v>
                </c:pt>
                <c:pt idx="368">
                  <c:v>1.2215077211552441</c:v>
                </c:pt>
                <c:pt idx="369">
                  <c:v>1.223236637477966</c:v>
                </c:pt>
                <c:pt idx="370">
                  <c:v>1.227882756173186</c:v>
                </c:pt>
                <c:pt idx="371">
                  <c:v>1.2397851194233449</c:v>
                </c:pt>
                <c:pt idx="372">
                  <c:v>1.2369259591742381</c:v>
                </c:pt>
                <c:pt idx="373">
                  <c:v>1.23442100464236</c:v>
                </c:pt>
                <c:pt idx="374">
                  <c:v>1.234159104747699</c:v>
                </c:pt>
                <c:pt idx="375">
                  <c:v>1.236726252591275</c:v>
                </c:pt>
                <c:pt idx="376">
                  <c:v>1.2353937068342209</c:v>
                </c:pt>
                <c:pt idx="377">
                  <c:v>1.2388296649603081</c:v>
                </c:pt>
                <c:pt idx="378">
                  <c:v>1.23467799762612</c:v>
                </c:pt>
                <c:pt idx="379">
                  <c:v>1.2414316130354659</c:v>
                </c:pt>
                <c:pt idx="380">
                  <c:v>1.2420868543895509</c:v>
                </c:pt>
                <c:pt idx="381">
                  <c:v>1.2435083572296279</c:v>
                </c:pt>
                <c:pt idx="382">
                  <c:v>1.248297372699664</c:v>
                </c:pt>
                <c:pt idx="383">
                  <c:v>1.244524780880929</c:v>
                </c:pt>
                <c:pt idx="384">
                  <c:v>1.2524680632494281</c:v>
                </c:pt>
                <c:pt idx="385">
                  <c:v>1.2582379564337509</c:v>
                </c:pt>
                <c:pt idx="386">
                  <c:v>1.259608666518599</c:v>
                </c:pt>
                <c:pt idx="387">
                  <c:v>1.2575131252571721</c:v>
                </c:pt>
                <c:pt idx="388">
                  <c:v>1.2565909625159151</c:v>
                </c:pt>
                <c:pt idx="389">
                  <c:v>1.259087545423659</c:v>
                </c:pt>
                <c:pt idx="390">
                  <c:v>1.257772003593149</c:v>
                </c:pt>
                <c:pt idx="391">
                  <c:v>1.267772289686441</c:v>
                </c:pt>
                <c:pt idx="392">
                  <c:v>1.275409426925519</c:v>
                </c:pt>
                <c:pt idx="393">
                  <c:v>1.278186102926637</c:v>
                </c:pt>
                <c:pt idx="394">
                  <c:v>1.2801243858717779</c:v>
                </c:pt>
                <c:pt idx="395">
                  <c:v>1.289954707688497</c:v>
                </c:pt>
                <c:pt idx="396">
                  <c:v>1.291286852728178</c:v>
                </c:pt>
                <c:pt idx="397">
                  <c:v>1.3005580521559199</c:v>
                </c:pt>
                <c:pt idx="398">
                  <c:v>1.294275208940953</c:v>
                </c:pt>
                <c:pt idx="399">
                  <c:v>1.298003740237528</c:v>
                </c:pt>
                <c:pt idx="400">
                  <c:v>1.294480259330776</c:v>
                </c:pt>
                <c:pt idx="401">
                  <c:v>1.2849809399363341</c:v>
                </c:pt>
                <c:pt idx="402">
                  <c:v>1.2844434497416279</c:v>
                </c:pt>
                <c:pt idx="403">
                  <c:v>1.2860803651861781</c:v>
                </c:pt>
                <c:pt idx="404">
                  <c:v>1.290735991124718</c:v>
                </c:pt>
                <c:pt idx="405">
                  <c:v>1.2975104637618109</c:v>
                </c:pt>
                <c:pt idx="406">
                  <c:v>1.289797572979644</c:v>
                </c:pt>
                <c:pt idx="407">
                  <c:v>1.287930246558973</c:v>
                </c:pt>
                <c:pt idx="408">
                  <c:v>1.2846426918452389</c:v>
                </c:pt>
                <c:pt idx="409">
                  <c:v>1.2644558749948991</c:v>
                </c:pt>
                <c:pt idx="410">
                  <c:v>1.2599011763812511</c:v>
                </c:pt>
                <c:pt idx="411">
                  <c:v>1.255497028899514</c:v>
                </c:pt>
                <c:pt idx="412">
                  <c:v>1.2527516709549411</c:v>
                </c:pt>
                <c:pt idx="413">
                  <c:v>1.2579516704707201</c:v>
                </c:pt>
                <c:pt idx="414">
                  <c:v>1.2541515497574911</c:v>
                </c:pt>
                <c:pt idx="415">
                  <c:v>1.2509887739102881</c:v>
                </c:pt>
                <c:pt idx="416">
                  <c:v>1.2556370656535349</c:v>
                </c:pt>
                <c:pt idx="417">
                  <c:v>1.253022626677583</c:v>
                </c:pt>
                <c:pt idx="418">
                  <c:v>1.251184312340784</c:v>
                </c:pt>
                <c:pt idx="419">
                  <c:v>1.248651261562862</c:v>
                </c:pt>
                <c:pt idx="420">
                  <c:v>1.251325273885121</c:v>
                </c:pt>
                <c:pt idx="421">
                  <c:v>1.2616932037850219</c:v>
                </c:pt>
                <c:pt idx="422">
                  <c:v>1.2678127848249821</c:v>
                </c:pt>
                <c:pt idx="423">
                  <c:v>1.26790343443715</c:v>
                </c:pt>
                <c:pt idx="424">
                  <c:v>1.264910246715818</c:v>
                </c:pt>
                <c:pt idx="425">
                  <c:v>1.268142754249818</c:v>
                </c:pt>
                <c:pt idx="426">
                  <c:v>1.2668237828874389</c:v>
                </c:pt>
                <c:pt idx="427">
                  <c:v>1.26299454851833</c:v>
                </c:pt>
                <c:pt idx="428">
                  <c:v>1.2600627765243171</c:v>
                </c:pt>
                <c:pt idx="429">
                  <c:v>1.2660388733624759</c:v>
                </c:pt>
                <c:pt idx="430">
                  <c:v>1.2744961476942751</c:v>
                </c:pt>
                <c:pt idx="431">
                  <c:v>1.2745420848529061</c:v>
                </c:pt>
                <c:pt idx="432">
                  <c:v>1.2828622042656079</c:v>
                </c:pt>
                <c:pt idx="433">
                  <c:v>1.2782801325405719</c:v>
                </c:pt>
                <c:pt idx="434">
                  <c:v>1.286145732241623</c:v>
                </c:pt>
                <c:pt idx="435">
                  <c:v>1.284956278147646</c:v>
                </c:pt>
                <c:pt idx="436">
                  <c:v>1.287105190438758</c:v>
                </c:pt>
                <c:pt idx="437">
                  <c:v>1.290527124235481</c:v>
                </c:pt>
                <c:pt idx="438">
                  <c:v>1.2929874094607601</c:v>
                </c:pt>
                <c:pt idx="439">
                  <c:v>1.284044080844057</c:v>
                </c:pt>
                <c:pt idx="440">
                  <c:v>1.283952470070826</c:v>
                </c:pt>
                <c:pt idx="441">
                  <c:v>1.280465034947105</c:v>
                </c:pt>
                <c:pt idx="442">
                  <c:v>1.28502280682415</c:v>
                </c:pt>
                <c:pt idx="443">
                  <c:v>1.288322460961888</c:v>
                </c:pt>
                <c:pt idx="444">
                  <c:v>1.2935766234146899</c:v>
                </c:pt>
                <c:pt idx="445">
                  <c:v>1.2973455052383409</c:v>
                </c:pt>
                <c:pt idx="446">
                  <c:v>1.296055410621707</c:v>
                </c:pt>
                <c:pt idx="447">
                  <c:v>1.295825456089815</c:v>
                </c:pt>
                <c:pt idx="448">
                  <c:v>1.2976204168779191</c:v>
                </c:pt>
                <c:pt idx="449">
                  <c:v>1.291913382306449</c:v>
                </c:pt>
                <c:pt idx="450">
                  <c:v>1.307891558726018</c:v>
                </c:pt>
                <c:pt idx="451">
                  <c:v>1.306106137487141</c:v>
                </c:pt>
                <c:pt idx="452">
                  <c:v>1.3077059556039701</c:v>
                </c:pt>
                <c:pt idx="453">
                  <c:v>1.303139228840831</c:v>
                </c:pt>
                <c:pt idx="454">
                  <c:v>1.3038268006309439</c:v>
                </c:pt>
                <c:pt idx="455">
                  <c:v>1.296758008356856</c:v>
                </c:pt>
                <c:pt idx="456">
                  <c:v>1.294963758127281</c:v>
                </c:pt>
                <c:pt idx="457">
                  <c:v>1.296022805688041</c:v>
                </c:pt>
                <c:pt idx="458">
                  <c:v>1.2883014778500861</c:v>
                </c:pt>
                <c:pt idx="459">
                  <c:v>1.284188556003333</c:v>
                </c:pt>
                <c:pt idx="460">
                  <c:v>1.2859805290770241</c:v>
                </c:pt>
                <c:pt idx="461">
                  <c:v>1.2885031603107331</c:v>
                </c:pt>
                <c:pt idx="462">
                  <c:v>1.2901048973324549</c:v>
                </c:pt>
                <c:pt idx="463">
                  <c:v>1.2834278849263401</c:v>
                </c:pt>
                <c:pt idx="464">
                  <c:v>1.2813135607234469</c:v>
                </c:pt>
                <c:pt idx="465">
                  <c:v>1.2913673960729011</c:v>
                </c:pt>
                <c:pt idx="466">
                  <c:v>1.289584445405016</c:v>
                </c:pt>
                <c:pt idx="467">
                  <c:v>1.290179170891389</c:v>
                </c:pt>
                <c:pt idx="468">
                  <c:v>1.2970315933163079</c:v>
                </c:pt>
                <c:pt idx="469">
                  <c:v>1.2862960411234561</c:v>
                </c:pt>
                <c:pt idx="470">
                  <c:v>1.2881330951457259</c:v>
                </c:pt>
                <c:pt idx="471">
                  <c:v>1.290477174318819</c:v>
                </c:pt>
                <c:pt idx="472">
                  <c:v>1.2848837146172361</c:v>
                </c:pt>
                <c:pt idx="473">
                  <c:v>1.2877441626177311</c:v>
                </c:pt>
                <c:pt idx="474">
                  <c:v>1.298334633498236</c:v>
                </c:pt>
                <c:pt idx="475">
                  <c:v>1.2950014210889229</c:v>
                </c:pt>
                <c:pt idx="476">
                  <c:v>1.2934484819593779</c:v>
                </c:pt>
                <c:pt idx="477">
                  <c:v>1.2953717491635921</c:v>
                </c:pt>
                <c:pt idx="478">
                  <c:v>1.2901921836482331</c:v>
                </c:pt>
                <c:pt idx="479">
                  <c:v>1.2958989296599699</c:v>
                </c:pt>
                <c:pt idx="480">
                  <c:v>1.307304748723088</c:v>
                </c:pt>
                <c:pt idx="481">
                  <c:v>1.307304748723088</c:v>
                </c:pt>
                <c:pt idx="482">
                  <c:v>1.306807351443281</c:v>
                </c:pt>
                <c:pt idx="483">
                  <c:v>1.3049983511339709</c:v>
                </c:pt>
                <c:pt idx="484">
                  <c:v>1.303411020109275</c:v>
                </c:pt>
                <c:pt idx="485">
                  <c:v>1.3017776843373181</c:v>
                </c:pt>
                <c:pt idx="486">
                  <c:v>1.300732558627856</c:v>
                </c:pt>
                <c:pt idx="487">
                  <c:v>1.2929392871456991</c:v>
                </c:pt>
                <c:pt idx="488">
                  <c:v>1.2939903020728669</c:v>
                </c:pt>
                <c:pt idx="489">
                  <c:v>1.287713346333742</c:v>
                </c:pt>
                <c:pt idx="490">
                  <c:v>1.2815353172323141</c:v>
                </c:pt>
                <c:pt idx="491">
                  <c:v>1.285399232698724</c:v>
                </c:pt>
                <c:pt idx="492">
                  <c:v>1.2882779508046069</c:v>
                </c:pt>
                <c:pt idx="493">
                  <c:v>1.2858244301673181</c:v>
                </c:pt>
                <c:pt idx="494">
                  <c:v>1.28995139917079</c:v>
                </c:pt>
                <c:pt idx="495">
                  <c:v>1.2902289875610979</c:v>
                </c:pt>
                <c:pt idx="496">
                  <c:v>1.29282202547444</c:v>
                </c:pt>
                <c:pt idx="497">
                  <c:v>1.2906956369647751</c:v>
                </c:pt>
                <c:pt idx="498">
                  <c:v>1.2875018769163411</c:v>
                </c:pt>
                <c:pt idx="499">
                  <c:v>1.285226836744829</c:v>
                </c:pt>
                <c:pt idx="500">
                  <c:v>1.2817426688736919</c:v>
                </c:pt>
                <c:pt idx="501">
                  <c:v>1.2786284773424319</c:v>
                </c:pt>
                <c:pt idx="502">
                  <c:v>1.280349046585314</c:v>
                </c:pt>
                <c:pt idx="503">
                  <c:v>1.280535056368008</c:v>
                </c:pt>
                <c:pt idx="504">
                  <c:v>1.284022362403306</c:v>
                </c:pt>
                <c:pt idx="505">
                  <c:v>1.290112354788407</c:v>
                </c:pt>
                <c:pt idx="506">
                  <c:v>1.304747907486155</c:v>
                </c:pt>
                <c:pt idx="507">
                  <c:v>1.3076735195794691</c:v>
                </c:pt>
                <c:pt idx="508">
                  <c:v>1.310820919817586</c:v>
                </c:pt>
                <c:pt idx="509">
                  <c:v>1.3031810557275521</c:v>
                </c:pt>
                <c:pt idx="510">
                  <c:v>1.300729472195425</c:v>
                </c:pt>
                <c:pt idx="511">
                  <c:v>1.301885912187263</c:v>
                </c:pt>
                <c:pt idx="512">
                  <c:v>1.3096935095808699</c:v>
                </c:pt>
                <c:pt idx="513">
                  <c:v>1.3212971278071159</c:v>
                </c:pt>
                <c:pt idx="514">
                  <c:v>1.319847536404182</c:v>
                </c:pt>
                <c:pt idx="515">
                  <c:v>1.33876568238649</c:v>
                </c:pt>
                <c:pt idx="516">
                  <c:v>1.340717437604529</c:v>
                </c:pt>
                <c:pt idx="517">
                  <c:v>1.340848630623602</c:v>
                </c:pt>
                <c:pt idx="518">
                  <c:v>1.3442244486893109</c:v>
                </c:pt>
                <c:pt idx="519">
                  <c:v>1.3409052293183319</c:v>
                </c:pt>
                <c:pt idx="520">
                  <c:v>1.334724642806882</c:v>
                </c:pt>
                <c:pt idx="521">
                  <c:v>1.3393824105195831</c:v>
                </c:pt>
                <c:pt idx="522">
                  <c:v>1.3405721689143739</c:v>
                </c:pt>
                <c:pt idx="523">
                  <c:v>1.3432506786524601</c:v>
                </c:pt>
                <c:pt idx="524">
                  <c:v>1.344296420892525</c:v>
                </c:pt>
                <c:pt idx="525">
                  <c:v>1.3441666363265741</c:v>
                </c:pt>
                <c:pt idx="526">
                  <c:v>1.3435631163288391</c:v>
                </c:pt>
                <c:pt idx="527">
                  <c:v>1.3398051032270519</c:v>
                </c:pt>
                <c:pt idx="528">
                  <c:v>1.3375068715413929</c:v>
                </c:pt>
                <c:pt idx="529">
                  <c:v>1.3358359402898889</c:v>
                </c:pt>
                <c:pt idx="530">
                  <c:v>1.3422835709468539</c:v>
                </c:pt>
                <c:pt idx="531">
                  <c:v>1.3368318725074351</c:v>
                </c:pt>
                <c:pt idx="532">
                  <c:v>1.347669445015097</c:v>
                </c:pt>
                <c:pt idx="533">
                  <c:v>1.350784573155748</c:v>
                </c:pt>
                <c:pt idx="534">
                  <c:v>1.3605601683786781</c:v>
                </c:pt>
                <c:pt idx="535">
                  <c:v>1.36176039749624</c:v>
                </c:pt>
                <c:pt idx="536">
                  <c:v>1.365780767821728</c:v>
                </c:pt>
                <c:pt idx="537">
                  <c:v>1.358930681407708</c:v>
                </c:pt>
                <c:pt idx="538">
                  <c:v>1.364492644811276</c:v>
                </c:pt>
                <c:pt idx="539">
                  <c:v>1.362558005028732</c:v>
                </c:pt>
                <c:pt idx="540">
                  <c:v>1.358906544202517</c:v>
                </c:pt>
                <c:pt idx="541">
                  <c:v>1.350268412735999</c:v>
                </c:pt>
                <c:pt idx="542">
                  <c:v>1.3667128498329459</c:v>
                </c:pt>
                <c:pt idx="543">
                  <c:v>1.3664916516401551</c:v>
                </c:pt>
                <c:pt idx="544">
                  <c:v>1.3645147485444811</c:v>
                </c:pt>
                <c:pt idx="545">
                  <c:v>1.3693135677668249</c:v>
                </c:pt>
                <c:pt idx="546">
                  <c:v>1.378481911071866</c:v>
                </c:pt>
                <c:pt idx="547">
                  <c:v>1.3743568518036711</c:v>
                </c:pt>
                <c:pt idx="548">
                  <c:v>1.3831471015814261</c:v>
                </c:pt>
                <c:pt idx="549">
                  <c:v>1.386995841285531</c:v>
                </c:pt>
                <c:pt idx="550">
                  <c:v>1.384336204559937</c:v>
                </c:pt>
                <c:pt idx="551">
                  <c:v>1.3804652202082099</c:v>
                </c:pt>
                <c:pt idx="552">
                  <c:v>1.3941884739111861</c:v>
                </c:pt>
                <c:pt idx="553">
                  <c:v>1.39521991235919</c:v>
                </c:pt>
                <c:pt idx="554">
                  <c:v>1.3920550844877579</c:v>
                </c:pt>
                <c:pt idx="555">
                  <c:v>1.3996439282443429</c:v>
                </c:pt>
                <c:pt idx="556">
                  <c:v>1.3958114816964611</c:v>
                </c:pt>
                <c:pt idx="557">
                  <c:v>1.3909206559012941</c:v>
                </c:pt>
                <c:pt idx="558">
                  <c:v>1.3913504079333061</c:v>
                </c:pt>
                <c:pt idx="559">
                  <c:v>1.3922204601657739</c:v>
                </c:pt>
                <c:pt idx="560">
                  <c:v>1.393871961049403</c:v>
                </c:pt>
                <c:pt idx="561">
                  <c:v>1.4071149586931899</c:v>
                </c:pt>
                <c:pt idx="562">
                  <c:v>1.4094264903942051</c:v>
                </c:pt>
                <c:pt idx="563">
                  <c:v>1.3993500354535831</c:v>
                </c:pt>
                <c:pt idx="564">
                  <c:v>1.3937048955269109</c:v>
                </c:pt>
                <c:pt idx="565">
                  <c:v>1.3977213713758561</c:v>
                </c:pt>
                <c:pt idx="566">
                  <c:v>1.39836974343413</c:v>
                </c:pt>
                <c:pt idx="567">
                  <c:v>1.3925543825799489</c:v>
                </c:pt>
                <c:pt idx="568">
                  <c:v>1.3883626099166271</c:v>
                </c:pt>
                <c:pt idx="569">
                  <c:v>1.370189760859702</c:v>
                </c:pt>
                <c:pt idx="570">
                  <c:v>1.3804147015622441</c:v>
                </c:pt>
                <c:pt idx="571">
                  <c:v>1.38773233578416</c:v>
                </c:pt>
                <c:pt idx="572">
                  <c:v>1.382927279793329</c:v>
                </c:pt>
                <c:pt idx="573">
                  <c:v>1.386931293467587</c:v>
                </c:pt>
                <c:pt idx="574">
                  <c:v>1.390998276204211</c:v>
                </c:pt>
                <c:pt idx="575">
                  <c:v>1.3923376649361989</c:v>
                </c:pt>
                <c:pt idx="576">
                  <c:v>1.4036896650276811</c:v>
                </c:pt>
                <c:pt idx="577">
                  <c:v>1.408746594390982</c:v>
                </c:pt>
                <c:pt idx="578">
                  <c:v>1.406318747805497</c:v>
                </c:pt>
                <c:pt idx="579">
                  <c:v>1.4194529037446311</c:v>
                </c:pt>
                <c:pt idx="580">
                  <c:v>1.424436503093883</c:v>
                </c:pt>
                <c:pt idx="581">
                  <c:v>1.425067284147272</c:v>
                </c:pt>
                <c:pt idx="582">
                  <c:v>1.423145496618313</c:v>
                </c:pt>
                <c:pt idx="583">
                  <c:v>1.42176658979538</c:v>
                </c:pt>
                <c:pt idx="584">
                  <c:v>1.4205078902491921</c:v>
                </c:pt>
                <c:pt idx="585">
                  <c:v>1.4203756568383901</c:v>
                </c:pt>
                <c:pt idx="586">
                  <c:v>1.422992302773278</c:v>
                </c:pt>
                <c:pt idx="587">
                  <c:v>1.420434162021496</c:v>
                </c:pt>
                <c:pt idx="588">
                  <c:v>1.418466145788378</c:v>
                </c:pt>
                <c:pt idx="589">
                  <c:v>1.417076818246332</c:v>
                </c:pt>
                <c:pt idx="590">
                  <c:v>1.4163542365762429</c:v>
                </c:pt>
                <c:pt idx="591">
                  <c:v>1.4192614513845641</c:v>
                </c:pt>
                <c:pt idx="592">
                  <c:v>1.4175472552368831</c:v>
                </c:pt>
                <c:pt idx="593">
                  <c:v>1.4161140018541409</c:v>
                </c:pt>
                <c:pt idx="594">
                  <c:v>1.4158401476543969</c:v>
                </c:pt>
                <c:pt idx="595">
                  <c:v>1.417892215490888</c:v>
                </c:pt>
                <c:pt idx="596">
                  <c:v>1.415163812211675</c:v>
                </c:pt>
                <c:pt idx="597">
                  <c:v>1.4141485174037911</c:v>
                </c:pt>
                <c:pt idx="598">
                  <c:v>1.417735115053109</c:v>
                </c:pt>
                <c:pt idx="599">
                  <c:v>1.417338025470132</c:v>
                </c:pt>
                <c:pt idx="600">
                  <c:v>1.417463750066567</c:v>
                </c:pt>
                <c:pt idx="601">
                  <c:v>1.418142622735973</c:v>
                </c:pt>
                <c:pt idx="602">
                  <c:v>1.412974661123467</c:v>
                </c:pt>
                <c:pt idx="603">
                  <c:v>1.41465961338918</c:v>
                </c:pt>
                <c:pt idx="604">
                  <c:v>1.4187455807648981</c:v>
                </c:pt>
                <c:pt idx="605">
                  <c:v>1.4271462467481311</c:v>
                </c:pt>
                <c:pt idx="606">
                  <c:v>1.426555733022038</c:v>
                </c:pt>
                <c:pt idx="607">
                  <c:v>1.432444316710578</c:v>
                </c:pt>
                <c:pt idx="608">
                  <c:v>1.4365570869787041</c:v>
                </c:pt>
                <c:pt idx="609">
                  <c:v>1.437204001803791</c:v>
                </c:pt>
                <c:pt idx="610">
                  <c:v>1.4400425625986799</c:v>
                </c:pt>
                <c:pt idx="611">
                  <c:v>1.440349650697579</c:v>
                </c:pt>
                <c:pt idx="612">
                  <c:v>1.4483097490573089</c:v>
                </c:pt>
                <c:pt idx="613">
                  <c:v>1.448828145067464</c:v>
                </c:pt>
                <c:pt idx="614">
                  <c:v>1.446479222972705</c:v>
                </c:pt>
                <c:pt idx="615">
                  <c:v>1.447843824080465</c:v>
                </c:pt>
                <c:pt idx="616">
                  <c:v>1.450270671889502</c:v>
                </c:pt>
                <c:pt idx="617">
                  <c:v>1.4507209263201379</c:v>
                </c:pt>
                <c:pt idx="618">
                  <c:v>1.4586199221284639</c:v>
                </c:pt>
                <c:pt idx="619">
                  <c:v>1.4691495397925161</c:v>
                </c:pt>
                <c:pt idx="620">
                  <c:v>1.463670175919789</c:v>
                </c:pt>
                <c:pt idx="621">
                  <c:v>1.4637879962722391</c:v>
                </c:pt>
                <c:pt idx="622">
                  <c:v>1.463863941309606</c:v>
                </c:pt>
                <c:pt idx="623">
                  <c:v>1.4658728286752341</c:v>
                </c:pt>
                <c:pt idx="624">
                  <c:v>1.4647711170271629</c:v>
                </c:pt>
                <c:pt idx="625">
                  <c:v>1.4662437072597989</c:v>
                </c:pt>
                <c:pt idx="626">
                  <c:v>1.4723463146233911</c:v>
                </c:pt>
                <c:pt idx="627">
                  <c:v>1.471068168871436</c:v>
                </c:pt>
                <c:pt idx="628">
                  <c:v>1.474463692461476</c:v>
                </c:pt>
                <c:pt idx="629">
                  <c:v>1.4757817450917909</c:v>
                </c:pt>
                <c:pt idx="630">
                  <c:v>1.4759231136489319</c:v>
                </c:pt>
                <c:pt idx="631">
                  <c:v>1.47188483089823</c:v>
                </c:pt>
                <c:pt idx="632">
                  <c:v>1.4666308834736901</c:v>
                </c:pt>
                <c:pt idx="633">
                  <c:v>1.475797020844503</c:v>
                </c:pt>
                <c:pt idx="634">
                  <c:v>1.4905193117025279</c:v>
                </c:pt>
                <c:pt idx="635">
                  <c:v>1.4891537921347371</c:v>
                </c:pt>
                <c:pt idx="636">
                  <c:v>1.498024202020261</c:v>
                </c:pt>
                <c:pt idx="637">
                  <c:v>1.499731047063416</c:v>
                </c:pt>
                <c:pt idx="638">
                  <c:v>1.4887572393274959</c:v>
                </c:pt>
                <c:pt idx="639">
                  <c:v>1.4864904165458941</c:v>
                </c:pt>
                <c:pt idx="640">
                  <c:v>1.4795666214905849</c:v>
                </c:pt>
                <c:pt idx="641">
                  <c:v>1.475923593793282</c:v>
                </c:pt>
                <c:pt idx="642">
                  <c:v>1.4744548315667869</c:v>
                </c:pt>
                <c:pt idx="643">
                  <c:v>1.463082282766847</c:v>
                </c:pt>
                <c:pt idx="644">
                  <c:v>1.4575231048878681</c:v>
                </c:pt>
                <c:pt idx="645">
                  <c:v>1.4658743631808779</c:v>
                </c:pt>
                <c:pt idx="646">
                  <c:v>1.481022171999927</c:v>
                </c:pt>
                <c:pt idx="647">
                  <c:v>1.4692527875038399</c:v>
                </c:pt>
                <c:pt idx="648">
                  <c:v>1.462253977914707</c:v>
                </c:pt>
                <c:pt idx="649">
                  <c:v>1.4721937802684439</c:v>
                </c:pt>
                <c:pt idx="650">
                  <c:v>1.484755367055286</c:v>
                </c:pt>
                <c:pt idx="651">
                  <c:v>1.4675540002254519</c:v>
                </c:pt>
                <c:pt idx="652">
                  <c:v>1.475963898953961</c:v>
                </c:pt>
                <c:pt idx="653">
                  <c:v>1.469477834167632</c:v>
                </c:pt>
                <c:pt idx="654">
                  <c:v>1.460528969446832</c:v>
                </c:pt>
                <c:pt idx="655">
                  <c:v>1.4645401811125469</c:v>
                </c:pt>
                <c:pt idx="656">
                  <c:v>1.477796314338008</c:v>
                </c:pt>
                <c:pt idx="657">
                  <c:v>1.4782205115860121</c:v>
                </c:pt>
                <c:pt idx="658">
                  <c:v>1.4841239009822069</c:v>
                </c:pt>
                <c:pt idx="659">
                  <c:v>1.479052709846566</c:v>
                </c:pt>
                <c:pt idx="660">
                  <c:v>1.4789266589447949</c:v>
                </c:pt>
                <c:pt idx="661">
                  <c:v>1.4831389299327</c:v>
                </c:pt>
                <c:pt idx="662">
                  <c:v>1.464694535224512</c:v>
                </c:pt>
                <c:pt idx="663">
                  <c:v>1.473303937155138</c:v>
                </c:pt>
                <c:pt idx="664">
                  <c:v>1.4756895288407339</c:v>
                </c:pt>
                <c:pt idx="665">
                  <c:v>1.491659458487071</c:v>
                </c:pt>
                <c:pt idx="666">
                  <c:v>1.4940480526562541</c:v>
                </c:pt>
                <c:pt idx="667">
                  <c:v>1.4972558629357771</c:v>
                </c:pt>
                <c:pt idx="668">
                  <c:v>1.5011223304338279</c:v>
                </c:pt>
                <c:pt idx="669">
                  <c:v>1.5029027186657</c:v>
                </c:pt>
                <c:pt idx="670">
                  <c:v>1.510607621647797</c:v>
                </c:pt>
                <c:pt idx="671">
                  <c:v>1.5128652275533789</c:v>
                </c:pt>
                <c:pt idx="672">
                  <c:v>1.5128243619236641</c:v>
                </c:pt>
                <c:pt idx="673">
                  <c:v>1.5166066668481459</c:v>
                </c:pt>
                <c:pt idx="674">
                  <c:v>1.5170091210178001</c:v>
                </c:pt>
                <c:pt idx="675">
                  <c:v>1.523625799042841</c:v>
                </c:pt>
                <c:pt idx="676">
                  <c:v>1.525247378202049</c:v>
                </c:pt>
                <c:pt idx="677">
                  <c:v>1.5328176447616111</c:v>
                </c:pt>
                <c:pt idx="678">
                  <c:v>1.53721776008297</c:v>
                </c:pt>
                <c:pt idx="679">
                  <c:v>1.54025268499197</c:v>
                </c:pt>
                <c:pt idx="680">
                  <c:v>1.553226348615363</c:v>
                </c:pt>
                <c:pt idx="681">
                  <c:v>1.5484604861538751</c:v>
                </c:pt>
                <c:pt idx="682">
                  <c:v>1.545773983736209</c:v>
                </c:pt>
                <c:pt idx="683">
                  <c:v>1.553873868062343</c:v>
                </c:pt>
                <c:pt idx="684">
                  <c:v>1.53733350530409</c:v>
                </c:pt>
                <c:pt idx="685">
                  <c:v>1.527668438970115</c:v>
                </c:pt>
                <c:pt idx="686">
                  <c:v>1.540390309177176</c:v>
                </c:pt>
                <c:pt idx="687">
                  <c:v>1.545490128772661</c:v>
                </c:pt>
                <c:pt idx="688">
                  <c:v>1.5505038422849311</c:v>
                </c:pt>
                <c:pt idx="689">
                  <c:v>1.5575855323136361</c:v>
                </c:pt>
                <c:pt idx="690">
                  <c:v>1.532531074516801</c:v>
                </c:pt>
                <c:pt idx="691">
                  <c:v>1.501115661348565</c:v>
                </c:pt>
                <c:pt idx="692">
                  <c:v>1.471626112943117</c:v>
                </c:pt>
                <c:pt idx="693">
                  <c:v>1.4292172345584251</c:v>
                </c:pt>
                <c:pt idx="694">
                  <c:v>1.4318058541788461</c:v>
                </c:pt>
                <c:pt idx="695">
                  <c:v>1.4488045158283189</c:v>
                </c:pt>
                <c:pt idx="696">
                  <c:v>1.4603878418545131</c:v>
                </c:pt>
                <c:pt idx="697">
                  <c:v>1.4780033751194539</c:v>
                </c:pt>
                <c:pt idx="698">
                  <c:v>1.492524616570519</c:v>
                </c:pt>
                <c:pt idx="699">
                  <c:v>1.4978207788148969</c:v>
                </c:pt>
                <c:pt idx="700">
                  <c:v>1.4811124111126059</c:v>
                </c:pt>
                <c:pt idx="701">
                  <c:v>1.4634991970976501</c:v>
                </c:pt>
                <c:pt idx="702">
                  <c:v>1.4687055325306451</c:v>
                </c:pt>
                <c:pt idx="703">
                  <c:v>1.462268789510371</c:v>
                </c:pt>
                <c:pt idx="704">
                  <c:v>1.462226078371837</c:v>
                </c:pt>
                <c:pt idx="705">
                  <c:v>1.4759811927487729</c:v>
                </c:pt>
                <c:pt idx="706">
                  <c:v>1.4686726639171881</c:v>
                </c:pt>
                <c:pt idx="707">
                  <c:v>1.4779240244152561</c:v>
                </c:pt>
                <c:pt idx="708">
                  <c:v>1.48123034593643</c:v>
                </c:pt>
                <c:pt idx="709">
                  <c:v>1.48123034593643</c:v>
                </c:pt>
                <c:pt idx="710">
                  <c:v>1.4711544078959</c:v>
                </c:pt>
                <c:pt idx="711">
                  <c:v>1.4690678307636369</c:v>
                </c:pt>
                <c:pt idx="712">
                  <c:v>1.481419267110573</c:v>
                </c:pt>
                <c:pt idx="713">
                  <c:v>1.479192696927486</c:v>
                </c:pt>
                <c:pt idx="714">
                  <c:v>1.492190714593312</c:v>
                </c:pt>
                <c:pt idx="715">
                  <c:v>1.4941565199564659</c:v>
                </c:pt>
                <c:pt idx="716">
                  <c:v>1.4881477447987761</c:v>
                </c:pt>
                <c:pt idx="717">
                  <c:v>1.481771827118741</c:v>
                </c:pt>
                <c:pt idx="718">
                  <c:v>1.451717177407154</c:v>
                </c:pt>
                <c:pt idx="719">
                  <c:v>1.4444625392945669</c:v>
                </c:pt>
                <c:pt idx="720">
                  <c:v>1.4458376098001069</c:v>
                </c:pt>
                <c:pt idx="721">
                  <c:v>1.428430504144149</c:v>
                </c:pt>
                <c:pt idx="722">
                  <c:v>1.444999760544518</c:v>
                </c:pt>
                <c:pt idx="723">
                  <c:v>1.437642487550886</c:v>
                </c:pt>
                <c:pt idx="724">
                  <c:v>1.4347214849615251</c:v>
                </c:pt>
                <c:pt idx="725">
                  <c:v>1.437836172268351</c:v>
                </c:pt>
                <c:pt idx="726">
                  <c:v>1.436468182981355</c:v>
                </c:pt>
                <c:pt idx="727">
                  <c:v>1.44233957097911</c:v>
                </c:pt>
                <c:pt idx="728">
                  <c:v>1.461348245240137</c:v>
                </c:pt>
                <c:pt idx="729">
                  <c:v>1.461090711410634</c:v>
                </c:pt>
                <c:pt idx="730">
                  <c:v>1.45273358124352</c:v>
                </c:pt>
                <c:pt idx="731">
                  <c:v>1.445359876971446</c:v>
                </c:pt>
                <c:pt idx="732">
                  <c:v>1.422451694657505</c:v>
                </c:pt>
                <c:pt idx="733">
                  <c:v>1.419793470272644</c:v>
                </c:pt>
                <c:pt idx="734">
                  <c:v>1.422468125490719</c:v>
                </c:pt>
                <c:pt idx="735">
                  <c:v>1.433339843999953</c:v>
                </c:pt>
                <c:pt idx="736">
                  <c:v>1.4222539924293791</c:v>
                </c:pt>
                <c:pt idx="737">
                  <c:v>1.431206310096176</c:v>
                </c:pt>
                <c:pt idx="738">
                  <c:v>1.447494089772275</c:v>
                </c:pt>
                <c:pt idx="739">
                  <c:v>1.441968207094305</c:v>
                </c:pt>
                <c:pt idx="740">
                  <c:v>1.4322751768943061</c:v>
                </c:pt>
                <c:pt idx="741">
                  <c:v>1.4274542681641409</c:v>
                </c:pt>
                <c:pt idx="742">
                  <c:v>1.429242564959716</c:v>
                </c:pt>
                <c:pt idx="743">
                  <c:v>1.4318333974398469</c:v>
                </c:pt>
                <c:pt idx="744">
                  <c:v>1.4248417190042171</c:v>
                </c:pt>
                <c:pt idx="745">
                  <c:v>1.4380266420918759</c:v>
                </c:pt>
                <c:pt idx="746">
                  <c:v>1.4527446241369499</c:v>
                </c:pt>
                <c:pt idx="747">
                  <c:v>1.4514366244969721</c:v>
                </c:pt>
                <c:pt idx="748">
                  <c:v>1.45778690873858</c:v>
                </c:pt>
                <c:pt idx="749">
                  <c:v>1.4577001750482219</c:v>
                </c:pt>
                <c:pt idx="750">
                  <c:v>1.4661231192261099</c:v>
                </c:pt>
                <c:pt idx="751">
                  <c:v>1.4640266503698001</c:v>
                </c:pt>
                <c:pt idx="752">
                  <c:v>1.451319271294472</c:v>
                </c:pt>
                <c:pt idx="753">
                  <c:v>1.446540191929506</c:v>
                </c:pt>
                <c:pt idx="754">
                  <c:v>1.460655577640896</c:v>
                </c:pt>
                <c:pt idx="755">
                  <c:v>1.461406102495026</c:v>
                </c:pt>
                <c:pt idx="756">
                  <c:v>1.456493612565082</c:v>
                </c:pt>
                <c:pt idx="757">
                  <c:v>1.4398816597130999</c:v>
                </c:pt>
                <c:pt idx="758">
                  <c:v>1.435378922637915</c:v>
                </c:pt>
                <c:pt idx="759">
                  <c:v>1.4344263940593189</c:v>
                </c:pt>
                <c:pt idx="760">
                  <c:v>1.441018080321343</c:v>
                </c:pt>
                <c:pt idx="761">
                  <c:v>1.434021435418529</c:v>
                </c:pt>
                <c:pt idx="762">
                  <c:v>1.4136341287081029</c:v>
                </c:pt>
                <c:pt idx="763">
                  <c:v>1.432425938096541</c:v>
                </c:pt>
                <c:pt idx="764">
                  <c:v>1.4288575208062531</c:v>
                </c:pt>
                <c:pt idx="765">
                  <c:v>1.445471030254454</c:v>
                </c:pt>
                <c:pt idx="766">
                  <c:v>1.448098022790965</c:v>
                </c:pt>
                <c:pt idx="767">
                  <c:v>1.446462087570443</c:v>
                </c:pt>
                <c:pt idx="768">
                  <c:v>1.450317273158312</c:v>
                </c:pt>
                <c:pt idx="769">
                  <c:v>1.434116666356708</c:v>
                </c:pt>
                <c:pt idx="770">
                  <c:v>1.4412614744562531</c:v>
                </c:pt>
                <c:pt idx="771">
                  <c:v>1.4497166784179629</c:v>
                </c:pt>
                <c:pt idx="772">
                  <c:v>1.4434796516648469</c:v>
                </c:pt>
                <c:pt idx="773">
                  <c:v>1.444999568845601</c:v>
                </c:pt>
                <c:pt idx="774">
                  <c:v>1.4461082203945339</c:v>
                </c:pt>
                <c:pt idx="775">
                  <c:v>1.4155814830120319</c:v>
                </c:pt>
                <c:pt idx="776">
                  <c:v>1.421436781150669</c:v>
                </c:pt>
                <c:pt idx="777">
                  <c:v>1.416466713869754</c:v>
                </c:pt>
                <c:pt idx="778">
                  <c:v>1.4178892700418191</c:v>
                </c:pt>
                <c:pt idx="779">
                  <c:v>1.399022841787068</c:v>
                </c:pt>
                <c:pt idx="780">
                  <c:v>1.3906445959917799</c:v>
                </c:pt>
                <c:pt idx="781">
                  <c:v>1.3684649327074441</c:v>
                </c:pt>
                <c:pt idx="782">
                  <c:v>1.3676695159745571</c:v>
                </c:pt>
                <c:pt idx="783">
                  <c:v>1.384758496617355</c:v>
                </c:pt>
                <c:pt idx="784">
                  <c:v>1.347962142882243</c:v>
                </c:pt>
                <c:pt idx="785">
                  <c:v>1.3541363638383961</c:v>
                </c:pt>
                <c:pt idx="786">
                  <c:v>1.3498235335402231</c:v>
                </c:pt>
                <c:pt idx="787">
                  <c:v>1.352071911374841</c:v>
                </c:pt>
                <c:pt idx="788">
                  <c:v>1.363665790499569</c:v>
                </c:pt>
                <c:pt idx="789">
                  <c:v>1.3863838419995811</c:v>
                </c:pt>
                <c:pt idx="790">
                  <c:v>1.38412763543954</c:v>
                </c:pt>
                <c:pt idx="791">
                  <c:v>1.373785427568101</c:v>
                </c:pt>
                <c:pt idx="792">
                  <c:v>1.389490616630797</c:v>
                </c:pt>
                <c:pt idx="793">
                  <c:v>1.38925529491239</c:v>
                </c:pt>
                <c:pt idx="794">
                  <c:v>1.385861429802266</c:v>
                </c:pt>
                <c:pt idx="795">
                  <c:v>1.381466845669177</c:v>
                </c:pt>
                <c:pt idx="796">
                  <c:v>1.379116916273867</c:v>
                </c:pt>
                <c:pt idx="797">
                  <c:v>1.38540633359355</c:v>
                </c:pt>
                <c:pt idx="798">
                  <c:v>1.39613077300768</c:v>
                </c:pt>
                <c:pt idx="799">
                  <c:v>1.4013951783696521</c:v>
                </c:pt>
                <c:pt idx="800">
                  <c:v>1.408938836178437</c:v>
                </c:pt>
                <c:pt idx="801">
                  <c:v>1.4089716663937939</c:v>
                </c:pt>
                <c:pt idx="802">
                  <c:v>1.401263696036777</c:v>
                </c:pt>
                <c:pt idx="803">
                  <c:v>1.4035015815720591</c:v>
                </c:pt>
                <c:pt idx="804">
                  <c:v>1.4080097876694491</c:v>
                </c:pt>
                <c:pt idx="805">
                  <c:v>1.4089598362696421</c:v>
                </c:pt>
                <c:pt idx="806">
                  <c:v>1.390840584343259</c:v>
                </c:pt>
                <c:pt idx="807">
                  <c:v>1.3745007067008499</c:v>
                </c:pt>
                <c:pt idx="808">
                  <c:v>1.3636459720283689</c:v>
                </c:pt>
                <c:pt idx="809">
                  <c:v>1.3651133793708521</c:v>
                </c:pt>
                <c:pt idx="810">
                  <c:v>1.3922588238926881</c:v>
                </c:pt>
                <c:pt idx="811">
                  <c:v>1.3801916685207629</c:v>
                </c:pt>
                <c:pt idx="812">
                  <c:v>1.400363975726937</c:v>
                </c:pt>
                <c:pt idx="813">
                  <c:v>1.4016438208039039</c:v>
                </c:pt>
                <c:pt idx="814">
                  <c:v>1.3944480313423819</c:v>
                </c:pt>
                <c:pt idx="815">
                  <c:v>1.3933381860497369</c:v>
                </c:pt>
                <c:pt idx="816">
                  <c:v>1.370250336181835</c:v>
                </c:pt>
                <c:pt idx="817">
                  <c:v>1.373422339043606</c:v>
                </c:pt>
                <c:pt idx="818">
                  <c:v>1.3611290549377799</c:v>
                </c:pt>
                <c:pt idx="819">
                  <c:v>1.3742305009527791</c:v>
                </c:pt>
                <c:pt idx="820">
                  <c:v>1.387961877876865</c:v>
                </c:pt>
                <c:pt idx="821">
                  <c:v>1.3919482546908371</c:v>
                </c:pt>
                <c:pt idx="822">
                  <c:v>1.39270853134532</c:v>
                </c:pt>
                <c:pt idx="823">
                  <c:v>1.399150337219133</c:v>
                </c:pt>
                <c:pt idx="824">
                  <c:v>1.4099045704942239</c:v>
                </c:pt>
                <c:pt idx="825">
                  <c:v>1.406743895453956</c:v>
                </c:pt>
                <c:pt idx="826">
                  <c:v>1.405519301018493</c:v>
                </c:pt>
                <c:pt idx="827">
                  <c:v>1.4010328160806771</c:v>
                </c:pt>
                <c:pt idx="828">
                  <c:v>1.3978961480155589</c:v>
                </c:pt>
                <c:pt idx="829">
                  <c:v>1.3952984017634169</c:v>
                </c:pt>
                <c:pt idx="830">
                  <c:v>1.40781931344319</c:v>
                </c:pt>
                <c:pt idx="831">
                  <c:v>1.3879208040170541</c:v>
                </c:pt>
                <c:pt idx="832">
                  <c:v>1.3812190891851051</c:v>
                </c:pt>
                <c:pt idx="833">
                  <c:v>1.3922398663269251</c:v>
                </c:pt>
                <c:pt idx="834">
                  <c:v>1.384683479229593</c:v>
                </c:pt>
                <c:pt idx="835">
                  <c:v>1.378245231165159</c:v>
                </c:pt>
                <c:pt idx="836">
                  <c:v>1.373495619330187</c:v>
                </c:pt>
                <c:pt idx="837">
                  <c:v>1.388193234748897</c:v>
                </c:pt>
                <c:pt idx="838">
                  <c:v>1.393902203284465</c:v>
                </c:pt>
                <c:pt idx="839">
                  <c:v>1.3850351803722849</c:v>
                </c:pt>
                <c:pt idx="840">
                  <c:v>1.4048776696599321</c:v>
                </c:pt>
                <c:pt idx="841">
                  <c:v>1.411964854122693</c:v>
                </c:pt>
                <c:pt idx="842">
                  <c:v>1.414181535014843</c:v>
                </c:pt>
                <c:pt idx="843">
                  <c:v>1.4166535392991599</c:v>
                </c:pt>
                <c:pt idx="844">
                  <c:v>1.4083486782782979</c:v>
                </c:pt>
                <c:pt idx="845">
                  <c:v>1.4121708082135811</c:v>
                </c:pt>
                <c:pt idx="846">
                  <c:v>1.4103090336470241</c:v>
                </c:pt>
                <c:pt idx="847">
                  <c:v>1.4124455984511399</c:v>
                </c:pt>
                <c:pt idx="848">
                  <c:v>1.3940747479845319</c:v>
                </c:pt>
                <c:pt idx="849">
                  <c:v>1.3993414429867359</c:v>
                </c:pt>
                <c:pt idx="850">
                  <c:v>1.4005840070126101</c:v>
                </c:pt>
                <c:pt idx="851">
                  <c:v>1.365606887712244</c:v>
                </c:pt>
                <c:pt idx="852">
                  <c:v>1.386949309745003</c:v>
                </c:pt>
                <c:pt idx="853">
                  <c:v>1.3762648187725821</c:v>
                </c:pt>
                <c:pt idx="854">
                  <c:v>1.3776284923910109</c:v>
                </c:pt>
                <c:pt idx="855">
                  <c:v>1.378810758338709</c:v>
                </c:pt>
                <c:pt idx="856">
                  <c:v>1.3614985625958409</c:v>
                </c:pt>
                <c:pt idx="857">
                  <c:v>1.3736456182862931</c:v>
                </c:pt>
                <c:pt idx="858">
                  <c:v>1.40165449176166</c:v>
                </c:pt>
                <c:pt idx="859">
                  <c:v>1.381010461469774</c:v>
                </c:pt>
                <c:pt idx="860">
                  <c:v>1.386713098756174</c:v>
                </c:pt>
                <c:pt idx="861">
                  <c:v>1.38938998189577</c:v>
                </c:pt>
                <c:pt idx="862">
                  <c:v>1.3827871491477981</c:v>
                </c:pt>
                <c:pt idx="863">
                  <c:v>1.361965272706267</c:v>
                </c:pt>
                <c:pt idx="864">
                  <c:v>1.371860681333013</c:v>
                </c:pt>
                <c:pt idx="865">
                  <c:v>1.3816488921433989</c:v>
                </c:pt>
                <c:pt idx="866">
                  <c:v>1.384710678383265</c:v>
                </c:pt>
                <c:pt idx="867">
                  <c:v>1.407402481750385</c:v>
                </c:pt>
                <c:pt idx="868">
                  <c:v>1.3979447314773621</c:v>
                </c:pt>
                <c:pt idx="869">
                  <c:v>1.3943601326620541</c:v>
                </c:pt>
                <c:pt idx="870">
                  <c:v>1.3906886586671861</c:v>
                </c:pt>
                <c:pt idx="871">
                  <c:v>1.3944763596357079</c:v>
                </c:pt>
                <c:pt idx="872">
                  <c:v>1.379013855203499</c:v>
                </c:pt>
                <c:pt idx="873">
                  <c:v>1.383137637673695</c:v>
                </c:pt>
                <c:pt idx="874">
                  <c:v>1.390069643406022</c:v>
                </c:pt>
                <c:pt idx="875">
                  <c:v>1.3829574322427389</c:v>
                </c:pt>
                <c:pt idx="876">
                  <c:v>1.393735588988587</c:v>
                </c:pt>
                <c:pt idx="877">
                  <c:v>1.394702639104735</c:v>
                </c:pt>
                <c:pt idx="878">
                  <c:v>1.4086085270125071</c:v>
                </c:pt>
                <c:pt idx="879">
                  <c:v>1.3955355208813289</c:v>
                </c:pt>
                <c:pt idx="880">
                  <c:v>1.394859472353539</c:v>
                </c:pt>
                <c:pt idx="881">
                  <c:v>1.3923252147826559</c:v>
                </c:pt>
                <c:pt idx="882">
                  <c:v>1.380579530287158</c:v>
                </c:pt>
                <c:pt idx="883">
                  <c:v>1.384328098632752</c:v>
                </c:pt>
                <c:pt idx="884">
                  <c:v>1.3809729929195129</c:v>
                </c:pt>
                <c:pt idx="885">
                  <c:v>1.3909501576640779</c:v>
                </c:pt>
                <c:pt idx="886">
                  <c:v>1.387122473766218</c:v>
                </c:pt>
                <c:pt idx="887">
                  <c:v>1.393414289989636</c:v>
                </c:pt>
                <c:pt idx="888">
                  <c:v>1.413320747098411</c:v>
                </c:pt>
                <c:pt idx="889">
                  <c:v>1.4195637691419429</c:v>
                </c:pt>
                <c:pt idx="890">
                  <c:v>1.4161487201531999</c:v>
                </c:pt>
                <c:pt idx="891">
                  <c:v>1.3974329093433411</c:v>
                </c:pt>
                <c:pt idx="892">
                  <c:v>1.3938589194452551</c:v>
                </c:pt>
                <c:pt idx="893">
                  <c:v>1.387518432985843</c:v>
                </c:pt>
                <c:pt idx="894">
                  <c:v>1.390242864735437</c:v>
                </c:pt>
                <c:pt idx="895">
                  <c:v>1.392653648149536</c:v>
                </c:pt>
                <c:pt idx="896">
                  <c:v>1.4073078323636361</c:v>
                </c:pt>
                <c:pt idx="897">
                  <c:v>1.3944607392417669</c:v>
                </c:pt>
                <c:pt idx="898">
                  <c:v>1.3947447275844931</c:v>
                </c:pt>
                <c:pt idx="899">
                  <c:v>1.383251822105797</c:v>
                </c:pt>
                <c:pt idx="900">
                  <c:v>1.3758633586173989</c:v>
                </c:pt>
                <c:pt idx="901">
                  <c:v>1.362978630164849</c:v>
                </c:pt>
                <c:pt idx="902">
                  <c:v>1.3480805666049851</c:v>
                </c:pt>
                <c:pt idx="903">
                  <c:v>1.3480130873851379</c:v>
                </c:pt>
                <c:pt idx="904">
                  <c:v>1.3464130683981821</c:v>
                </c:pt>
                <c:pt idx="905">
                  <c:v>1.340751441076959</c:v>
                </c:pt>
                <c:pt idx="906">
                  <c:v>1.3421739671660571</c:v>
                </c:pt>
                <c:pt idx="907">
                  <c:v>1.3416821954097491</c:v>
                </c:pt>
                <c:pt idx="908">
                  <c:v>1.332791904291734</c:v>
                </c:pt>
                <c:pt idx="909">
                  <c:v>1.3357011011186319</c:v>
                </c:pt>
                <c:pt idx="910">
                  <c:v>1.3529046489864081</c:v>
                </c:pt>
                <c:pt idx="911">
                  <c:v>1.35227972056788</c:v>
                </c:pt>
                <c:pt idx="912">
                  <c:v>1.35184931836634</c:v>
                </c:pt>
                <c:pt idx="913">
                  <c:v>1.361734962208333</c:v>
                </c:pt>
                <c:pt idx="914">
                  <c:v>1.364163196885912</c:v>
                </c:pt>
                <c:pt idx="915">
                  <c:v>1.3712337406809161</c:v>
                </c:pt>
                <c:pt idx="916">
                  <c:v>1.3650082632655809</c:v>
                </c:pt>
                <c:pt idx="917">
                  <c:v>1.3830905299871381</c:v>
                </c:pt>
                <c:pt idx="918">
                  <c:v>1.385705987097293</c:v>
                </c:pt>
                <c:pt idx="919">
                  <c:v>1.381996413314698</c:v>
                </c:pt>
                <c:pt idx="920">
                  <c:v>1.393985193025886</c:v>
                </c:pt>
                <c:pt idx="921">
                  <c:v>1.3998795527667329</c:v>
                </c:pt>
                <c:pt idx="922">
                  <c:v>1.39227956859978</c:v>
                </c:pt>
                <c:pt idx="923">
                  <c:v>1.390577429791201</c:v>
                </c:pt>
                <c:pt idx="924">
                  <c:v>1.3988649166826279</c:v>
                </c:pt>
                <c:pt idx="925">
                  <c:v>1.4076544544731999</c:v>
                </c:pt>
                <c:pt idx="926">
                  <c:v>1.4065742373206469</c:v>
                </c:pt>
                <c:pt idx="927">
                  <c:v>1.409711340903814</c:v>
                </c:pt>
                <c:pt idx="928">
                  <c:v>1.4064566830570879</c:v>
                </c:pt>
                <c:pt idx="929">
                  <c:v>1.416168267029787</c:v>
                </c:pt>
                <c:pt idx="930">
                  <c:v>1.420609905370005</c:v>
                </c:pt>
                <c:pt idx="931">
                  <c:v>1.4246957429133871</c:v>
                </c:pt>
                <c:pt idx="932">
                  <c:v>1.4267984259444</c:v>
                </c:pt>
                <c:pt idx="933">
                  <c:v>1.4297588607908329</c:v>
                </c:pt>
                <c:pt idx="934">
                  <c:v>1.4285252577805621</c:v>
                </c:pt>
                <c:pt idx="935">
                  <c:v>1.4246478896902091</c:v>
                </c:pt>
                <c:pt idx="936">
                  <c:v>1.428932704905036</c:v>
                </c:pt>
                <c:pt idx="937">
                  <c:v>1.4261326878476319</c:v>
                </c:pt>
                <c:pt idx="938">
                  <c:v>1.4298479416691161</c:v>
                </c:pt>
                <c:pt idx="939">
                  <c:v>1.4275316542309029</c:v>
                </c:pt>
                <c:pt idx="940">
                  <c:v>1.446217436765157</c:v>
                </c:pt>
                <c:pt idx="941">
                  <c:v>1.469291340176812</c:v>
                </c:pt>
                <c:pt idx="942">
                  <c:v>1.4642349462635611</c:v>
                </c:pt>
                <c:pt idx="943">
                  <c:v>1.46511474408535</c:v>
                </c:pt>
                <c:pt idx="944">
                  <c:v>1.4667894436102911</c:v>
                </c:pt>
                <c:pt idx="945">
                  <c:v>1.479563233607236</c:v>
                </c:pt>
                <c:pt idx="946">
                  <c:v>1.479863273777998</c:v>
                </c:pt>
                <c:pt idx="947">
                  <c:v>1.4783841475316979</c:v>
                </c:pt>
                <c:pt idx="948">
                  <c:v>1.478636833974416</c:v>
                </c:pt>
                <c:pt idx="949">
                  <c:v>1.4731266641233109</c:v>
                </c:pt>
                <c:pt idx="950">
                  <c:v>1.4554056776467641</c:v>
                </c:pt>
                <c:pt idx="951">
                  <c:v>1.462888589318547</c:v>
                </c:pt>
                <c:pt idx="952">
                  <c:v>1.4672584628822289</c:v>
                </c:pt>
                <c:pt idx="953">
                  <c:v>1.4717913969754259</c:v>
                </c:pt>
                <c:pt idx="954">
                  <c:v>1.474011285623553</c:v>
                </c:pt>
                <c:pt idx="955">
                  <c:v>1.481270051963596</c:v>
                </c:pt>
                <c:pt idx="956">
                  <c:v>1.4891084294386221</c:v>
                </c:pt>
                <c:pt idx="957">
                  <c:v>1.4821117507960171</c:v>
                </c:pt>
                <c:pt idx="958">
                  <c:v>1.484619813189596</c:v>
                </c:pt>
                <c:pt idx="959">
                  <c:v>1.4782841396740189</c:v>
                </c:pt>
                <c:pt idx="960">
                  <c:v>1.4809973665150999</c:v>
                </c:pt>
                <c:pt idx="961">
                  <c:v>1.4588488471869061</c:v>
                </c:pt>
                <c:pt idx="962">
                  <c:v>1.4584950393331619</c:v>
                </c:pt>
                <c:pt idx="963">
                  <c:v>1.4662576123628781</c:v>
                </c:pt>
                <c:pt idx="964">
                  <c:v>1.4673781520932949</c:v>
                </c:pt>
                <c:pt idx="965">
                  <c:v>1.4934609389753439</c:v>
                </c:pt>
                <c:pt idx="966">
                  <c:v>1.503317293825768</c:v>
                </c:pt>
                <c:pt idx="967">
                  <c:v>1.502597833159721</c:v>
                </c:pt>
                <c:pt idx="968">
                  <c:v>1.5097980483275659</c:v>
                </c:pt>
                <c:pt idx="969">
                  <c:v>1.5164864946985539</c:v>
                </c:pt>
                <c:pt idx="970">
                  <c:v>1.5162786098793259</c:v>
                </c:pt>
                <c:pt idx="971">
                  <c:v>1.519293290456234</c:v>
                </c:pt>
                <c:pt idx="972">
                  <c:v>1.5216860784180419</c:v>
                </c:pt>
                <c:pt idx="973">
                  <c:v>1.516157577384277</c:v>
                </c:pt>
                <c:pt idx="974">
                  <c:v>1.5192083522002831</c:v>
                </c:pt>
                <c:pt idx="975">
                  <c:v>1.520039222502046</c:v>
                </c:pt>
                <c:pt idx="976">
                  <c:v>1.5548951232906261</c:v>
                </c:pt>
                <c:pt idx="977">
                  <c:v>1.5487630014349949</c:v>
                </c:pt>
                <c:pt idx="978">
                  <c:v>1.5461681942306511</c:v>
                </c:pt>
                <c:pt idx="979">
                  <c:v>1.55238754957375</c:v>
                </c:pt>
                <c:pt idx="980">
                  <c:v>1.530465867877431</c:v>
                </c:pt>
                <c:pt idx="981">
                  <c:v>1.535979861817883</c:v>
                </c:pt>
                <c:pt idx="982">
                  <c:v>1.5334863852246079</c:v>
                </c:pt>
                <c:pt idx="983">
                  <c:v>1.5207611518432691</c:v>
                </c:pt>
                <c:pt idx="984">
                  <c:v>1.507123744553329</c:v>
                </c:pt>
                <c:pt idx="985">
                  <c:v>1.52481938334379</c:v>
                </c:pt>
                <c:pt idx="986">
                  <c:v>1.52773101750227</c:v>
                </c:pt>
                <c:pt idx="987">
                  <c:v>1.479211045593269</c:v>
                </c:pt>
                <c:pt idx="988">
                  <c:v>1.484093071214778</c:v>
                </c:pt>
                <c:pt idx="989">
                  <c:v>1.4684712253795189</c:v>
                </c:pt>
                <c:pt idx="990">
                  <c:v>1.4438070522449851</c:v>
                </c:pt>
                <c:pt idx="991">
                  <c:v>1.465268369872355</c:v>
                </c:pt>
                <c:pt idx="992">
                  <c:v>1.4567985855429491</c:v>
                </c:pt>
                <c:pt idx="993">
                  <c:v>1.452175709425958</c:v>
                </c:pt>
                <c:pt idx="994">
                  <c:v>1.473168536834953</c:v>
                </c:pt>
                <c:pt idx="995">
                  <c:v>1.476106312303108</c:v>
                </c:pt>
                <c:pt idx="996">
                  <c:v>1.462754465323737</c:v>
                </c:pt>
                <c:pt idx="997">
                  <c:v>1.4557829667629949</c:v>
                </c:pt>
                <c:pt idx="998">
                  <c:v>1.463421588355506</c:v>
                </c:pt>
                <c:pt idx="999">
                  <c:v>1.462471825600913</c:v>
                </c:pt>
                <c:pt idx="1000">
                  <c:v>1.4478955710126311</c:v>
                </c:pt>
                <c:pt idx="1001">
                  <c:v>1.4528757966652499</c:v>
                </c:pt>
                <c:pt idx="1002">
                  <c:v>1.459794425105728</c:v>
                </c:pt>
                <c:pt idx="1003">
                  <c:v>1.46606861574748</c:v>
                </c:pt>
                <c:pt idx="1004">
                  <c:v>1.471040067237396</c:v>
                </c:pt>
                <c:pt idx="1005">
                  <c:v>1.469097349410692</c:v>
                </c:pt>
                <c:pt idx="1006">
                  <c:v>1.4631236461748549</c:v>
                </c:pt>
                <c:pt idx="1007">
                  <c:v>1.4707682025555759</c:v>
                </c:pt>
                <c:pt idx="1008">
                  <c:v>1.464742780931672</c:v>
                </c:pt>
                <c:pt idx="1009">
                  <c:v>1.463718805331421</c:v>
                </c:pt>
                <c:pt idx="1010">
                  <c:v>1.4596540959956259</c:v>
                </c:pt>
                <c:pt idx="1011">
                  <c:v>1.4741250898486631</c:v>
                </c:pt>
                <c:pt idx="1012">
                  <c:v>1.496060150917111</c:v>
                </c:pt>
                <c:pt idx="1013">
                  <c:v>1.4934057689544691</c:v>
                </c:pt>
                <c:pt idx="1014">
                  <c:v>1.494182126093812</c:v>
                </c:pt>
                <c:pt idx="1015">
                  <c:v>1.4934472036177391</c:v>
                </c:pt>
                <c:pt idx="1016">
                  <c:v>1.4980864999322909</c:v>
                </c:pt>
                <c:pt idx="1017">
                  <c:v>1.502864656776365</c:v>
                </c:pt>
                <c:pt idx="1018">
                  <c:v>1.5192273938060521</c:v>
                </c:pt>
                <c:pt idx="1019">
                  <c:v>1.538669930571152</c:v>
                </c:pt>
                <c:pt idx="1020">
                  <c:v>1.532562082732061</c:v>
                </c:pt>
                <c:pt idx="1021">
                  <c:v>1.535061419189188</c:v>
                </c:pt>
                <c:pt idx="1022">
                  <c:v>1.526108358266459</c:v>
                </c:pt>
                <c:pt idx="1023">
                  <c:v>1.526193688175558</c:v>
                </c:pt>
                <c:pt idx="1024">
                  <c:v>1.534408455623701</c:v>
                </c:pt>
                <c:pt idx="1025">
                  <c:v>1.5335992250719619</c:v>
                </c:pt>
                <c:pt idx="1026">
                  <c:v>1.5495562283356381</c:v>
                </c:pt>
                <c:pt idx="1027">
                  <c:v>1.550780614594546</c:v>
                </c:pt>
                <c:pt idx="1028">
                  <c:v>1.5490234490268009</c:v>
                </c:pt>
                <c:pt idx="1029">
                  <c:v>1.5481427931017171</c:v>
                </c:pt>
                <c:pt idx="1030">
                  <c:v>1.548861193535696</c:v>
                </c:pt>
                <c:pt idx="1031">
                  <c:v>1.5379328157475209</c:v>
                </c:pt>
                <c:pt idx="1032">
                  <c:v>1.5379328157475209</c:v>
                </c:pt>
                <c:pt idx="1033">
                  <c:v>1.538974023196348</c:v>
                </c:pt>
                <c:pt idx="1034">
                  <c:v>1.540323949987964</c:v>
                </c:pt>
                <c:pt idx="1035">
                  <c:v>1.5464928709217349</c:v>
                </c:pt>
                <c:pt idx="1036">
                  <c:v>1.547566356061693</c:v>
                </c:pt>
                <c:pt idx="1037">
                  <c:v>1.5430178275865729</c:v>
                </c:pt>
                <c:pt idx="1038">
                  <c:v>1.5415886293222589</c:v>
                </c:pt>
                <c:pt idx="1039">
                  <c:v>1.537651158763925</c:v>
                </c:pt>
                <c:pt idx="1040">
                  <c:v>1.5440943918082579</c:v>
                </c:pt>
                <c:pt idx="1041">
                  <c:v>1.540782366675929</c:v>
                </c:pt>
                <c:pt idx="1042">
                  <c:v>1.540113232452063</c:v>
                </c:pt>
                <c:pt idx="1043">
                  <c:v>1.549919881791036</c:v>
                </c:pt>
                <c:pt idx="1044">
                  <c:v>1.561383236444148</c:v>
                </c:pt>
                <c:pt idx="1045">
                  <c:v>1.5620488951394611</c:v>
                </c:pt>
                <c:pt idx="1046">
                  <c:v>1.5602336753228101</c:v>
                </c:pt>
                <c:pt idx="1047">
                  <c:v>1.564487562571665</c:v>
                </c:pt>
                <c:pt idx="1048">
                  <c:v>1.5553387192691901</c:v>
                </c:pt>
                <c:pt idx="1049">
                  <c:v>1.5479437232905791</c:v>
                </c:pt>
                <c:pt idx="1050">
                  <c:v>1.531019003730993</c:v>
                </c:pt>
                <c:pt idx="1051">
                  <c:v>1.5124374759069501</c:v>
                </c:pt>
                <c:pt idx="1052">
                  <c:v>1.503384530128328</c:v>
                </c:pt>
                <c:pt idx="1053">
                  <c:v>1.4961076329363729</c:v>
                </c:pt>
                <c:pt idx="1054">
                  <c:v>1.5086516973720661</c:v>
                </c:pt>
                <c:pt idx="1055">
                  <c:v>1.5079360685084431</c:v>
                </c:pt>
                <c:pt idx="1056">
                  <c:v>1.522836682667289</c:v>
                </c:pt>
                <c:pt idx="1057">
                  <c:v>1.516824436110914</c:v>
                </c:pt>
                <c:pt idx="1058">
                  <c:v>1.523036217569645</c:v>
                </c:pt>
                <c:pt idx="1059">
                  <c:v>1.526945818671918</c:v>
                </c:pt>
                <c:pt idx="1060">
                  <c:v>1.530732732840177</c:v>
                </c:pt>
                <c:pt idx="1061">
                  <c:v>1.5520814151786819</c:v>
                </c:pt>
                <c:pt idx="1062">
                  <c:v>1.551785882326173</c:v>
                </c:pt>
                <c:pt idx="1063">
                  <c:v>1.55360997484539</c:v>
                </c:pt>
                <c:pt idx="1064">
                  <c:v>1.554754181910186</c:v>
                </c:pt>
                <c:pt idx="1065">
                  <c:v>1.5693764626094659</c:v>
                </c:pt>
                <c:pt idx="1066">
                  <c:v>1.553869912649364</c:v>
                </c:pt>
                <c:pt idx="1067">
                  <c:v>1.562359990772495</c:v>
                </c:pt>
                <c:pt idx="1068">
                  <c:v>1.5538279696050701</c:v>
                </c:pt>
                <c:pt idx="1069">
                  <c:v>1.5500131768181511</c:v>
                </c:pt>
                <c:pt idx="1070">
                  <c:v>1.553531219631501</c:v>
                </c:pt>
                <c:pt idx="1071">
                  <c:v>1.560637086278255</c:v>
                </c:pt>
                <c:pt idx="1072">
                  <c:v>1.5612950178214879</c:v>
                </c:pt>
                <c:pt idx="1073">
                  <c:v>1.5738660747762929</c:v>
                </c:pt>
                <c:pt idx="1074">
                  <c:v>1.5818304669608161</c:v>
                </c:pt>
                <c:pt idx="1075">
                  <c:v>1.5896929474281241</c:v>
                </c:pt>
                <c:pt idx="1076">
                  <c:v>1.5876173601254051</c:v>
                </c:pt>
                <c:pt idx="1077">
                  <c:v>1.5873775041415441</c:v>
                </c:pt>
                <c:pt idx="1078">
                  <c:v>1.58613328376215</c:v>
                </c:pt>
                <c:pt idx="1079">
                  <c:v>1.594135106171634</c:v>
                </c:pt>
                <c:pt idx="1080">
                  <c:v>1.593656883217708</c:v>
                </c:pt>
                <c:pt idx="1081">
                  <c:v>1.5773195847698991</c:v>
                </c:pt>
                <c:pt idx="1082">
                  <c:v>1.5828542631301401</c:v>
                </c:pt>
                <c:pt idx="1083">
                  <c:v>1.584919250827548</c:v>
                </c:pt>
                <c:pt idx="1084">
                  <c:v>1.587462923663236</c:v>
                </c:pt>
                <c:pt idx="1085">
                  <c:v>1.578919599047923</c:v>
                </c:pt>
                <c:pt idx="1086">
                  <c:v>1.582084527805699</c:v>
                </c:pt>
                <c:pt idx="1087">
                  <c:v>1.5785146062534461</c:v>
                </c:pt>
                <c:pt idx="1088">
                  <c:v>1.5793669382151889</c:v>
                </c:pt>
                <c:pt idx="1089">
                  <c:v>1.5793220575960929</c:v>
                </c:pt>
                <c:pt idx="1090">
                  <c:v>1.56203698689875</c:v>
                </c:pt>
                <c:pt idx="1091">
                  <c:v>1.577597799753065</c:v>
                </c:pt>
                <c:pt idx="1092">
                  <c:v>1.57642396267848</c:v>
                </c:pt>
                <c:pt idx="1093">
                  <c:v>1.583548461506507</c:v>
                </c:pt>
                <c:pt idx="1094">
                  <c:v>1.6036203097518851</c:v>
                </c:pt>
                <c:pt idx="1095">
                  <c:v>1.614432334999798</c:v>
                </c:pt>
                <c:pt idx="1096">
                  <c:v>1.6167505577836581</c:v>
                </c:pt>
                <c:pt idx="1097">
                  <c:v>1.614008497693991</c:v>
                </c:pt>
                <c:pt idx="1098">
                  <c:v>1.6176120826400691</c:v>
                </c:pt>
                <c:pt idx="1099">
                  <c:v>1.6046337511540409</c:v>
                </c:pt>
                <c:pt idx="1100">
                  <c:v>1.6082163391064841</c:v>
                </c:pt>
                <c:pt idx="1101">
                  <c:v>1.609539922424206</c:v>
                </c:pt>
                <c:pt idx="1102">
                  <c:v>1.6013260993695151</c:v>
                </c:pt>
                <c:pt idx="1103">
                  <c:v>1.60565852972128</c:v>
                </c:pt>
                <c:pt idx="1104">
                  <c:v>1.609064531449321</c:v>
                </c:pt>
                <c:pt idx="1105">
                  <c:v>1.612730160507662</c:v>
                </c:pt>
                <c:pt idx="1106">
                  <c:v>1.6100603986569779</c:v>
                </c:pt>
                <c:pt idx="1107">
                  <c:v>1.603191494632052</c:v>
                </c:pt>
                <c:pt idx="1108">
                  <c:v>1.606020263076599</c:v>
                </c:pt>
                <c:pt idx="1109">
                  <c:v>1.6235852898530061</c:v>
                </c:pt>
                <c:pt idx="1110">
                  <c:v>1.6288944380136321</c:v>
                </c:pt>
                <c:pt idx="1111">
                  <c:v>1.632488814857441</c:v>
                </c:pt>
                <c:pt idx="1112">
                  <c:v>1.6318354792485359</c:v>
                </c:pt>
                <c:pt idx="1113">
                  <c:v>1.6323143399794831</c:v>
                </c:pt>
                <c:pt idx="1114">
                  <c:v>1.6270829712508279</c:v>
                </c:pt>
                <c:pt idx="1115">
                  <c:v>1.6141091561350689</c:v>
                </c:pt>
                <c:pt idx="1116">
                  <c:v>1.615001021785277</c:v>
                </c:pt>
                <c:pt idx="1117">
                  <c:v>1.6147161170091131</c:v>
                </c:pt>
                <c:pt idx="1118">
                  <c:v>1.61462645460575</c:v>
                </c:pt>
                <c:pt idx="1119">
                  <c:v>1.6118437951937341</c:v>
                </c:pt>
                <c:pt idx="1120">
                  <c:v>1.6227382711327969</c:v>
                </c:pt>
                <c:pt idx="1121">
                  <c:v>1.631188462824644</c:v>
                </c:pt>
                <c:pt idx="1122">
                  <c:v>1.617221549854478</c:v>
                </c:pt>
                <c:pt idx="1123">
                  <c:v>1.607872851793229</c:v>
                </c:pt>
                <c:pt idx="1124">
                  <c:v>1.595849597603485</c:v>
                </c:pt>
                <c:pt idx="1125">
                  <c:v>1.60921348499575</c:v>
                </c:pt>
                <c:pt idx="1126">
                  <c:v>1.608028356082853</c:v>
                </c:pt>
                <c:pt idx="1127">
                  <c:v>1.6082880250711691</c:v>
                </c:pt>
                <c:pt idx="1128">
                  <c:v>1.603886926034499</c:v>
                </c:pt>
                <c:pt idx="1129">
                  <c:v>1.5876765178706851</c:v>
                </c:pt>
                <c:pt idx="1130">
                  <c:v>1.590201609641549</c:v>
                </c:pt>
                <c:pt idx="1131">
                  <c:v>1.5946986756602699</c:v>
                </c:pt>
                <c:pt idx="1132">
                  <c:v>1.5926108509408889</c:v>
                </c:pt>
                <c:pt idx="1133">
                  <c:v>1.5995200835786201</c:v>
                </c:pt>
                <c:pt idx="1134">
                  <c:v>1.605940968000481</c:v>
                </c:pt>
                <c:pt idx="1135">
                  <c:v>1.6055366036845511</c:v>
                </c:pt>
                <c:pt idx="1136">
                  <c:v>1.606480330639541</c:v>
                </c:pt>
                <c:pt idx="1137">
                  <c:v>1.6125475065894861</c:v>
                </c:pt>
                <c:pt idx="1138">
                  <c:v>1.608207418883266</c:v>
                </c:pt>
                <c:pt idx="1139">
                  <c:v>1.6277681654793661</c:v>
                </c:pt>
                <c:pt idx="1140">
                  <c:v>1.6291289753392999</c:v>
                </c:pt>
                <c:pt idx="1141">
                  <c:v>1.641865117321482</c:v>
                </c:pt>
                <c:pt idx="1142">
                  <c:v>1.6373567062277541</c:v>
                </c:pt>
                <c:pt idx="1143">
                  <c:v>1.6337002837076491</c:v>
                </c:pt>
                <c:pt idx="1144">
                  <c:v>1.6344425262340421</c:v>
                </c:pt>
                <c:pt idx="1145">
                  <c:v>1.6260444844269539</c:v>
                </c:pt>
                <c:pt idx="1146">
                  <c:v>1.629876866355229</c:v>
                </c:pt>
                <c:pt idx="1147">
                  <c:v>1.627484926466519</c:v>
                </c:pt>
                <c:pt idx="1148">
                  <c:v>1.6351767330701581</c:v>
                </c:pt>
                <c:pt idx="1149">
                  <c:v>1.6386840209171489</c:v>
                </c:pt>
                <c:pt idx="1150">
                  <c:v>1.6518509906437171</c:v>
                </c:pt>
                <c:pt idx="1151">
                  <c:v>1.654414044345395</c:v>
                </c:pt>
                <c:pt idx="1152">
                  <c:v>1.661132885390638</c:v>
                </c:pt>
                <c:pt idx="1153">
                  <c:v>1.6575580477494809</c:v>
                </c:pt>
                <c:pt idx="1154">
                  <c:v>1.6513593954175221</c:v>
                </c:pt>
                <c:pt idx="1155">
                  <c:v>1.6558487369666119</c:v>
                </c:pt>
                <c:pt idx="1156">
                  <c:v>1.6485498095808011</c:v>
                </c:pt>
                <c:pt idx="1157">
                  <c:v>1.656076560912066</c:v>
                </c:pt>
                <c:pt idx="1158">
                  <c:v>1.6579739237859019</c:v>
                </c:pt>
                <c:pt idx="1159">
                  <c:v>1.6662842326292291</c:v>
                </c:pt>
                <c:pt idx="1160">
                  <c:v>1.6654763672734541</c:v>
                </c:pt>
                <c:pt idx="1161">
                  <c:v>1.654027677517603</c:v>
                </c:pt>
                <c:pt idx="1162">
                  <c:v>1.6524850578336601</c:v>
                </c:pt>
                <c:pt idx="1163">
                  <c:v>1.6532399293567199</c:v>
                </c:pt>
                <c:pt idx="1164">
                  <c:v>1.6583626412805821</c:v>
                </c:pt>
                <c:pt idx="1165">
                  <c:v>1.635356067671246</c:v>
                </c:pt>
                <c:pt idx="1166">
                  <c:v>1.6363540924033551</c:v>
                </c:pt>
                <c:pt idx="1167">
                  <c:v>1.601642683336427</c:v>
                </c:pt>
                <c:pt idx="1168">
                  <c:v>1.5543309403260981</c:v>
                </c:pt>
                <c:pt idx="1169">
                  <c:v>1.5661720955532641</c:v>
                </c:pt>
                <c:pt idx="1170">
                  <c:v>1.5721597229550399</c:v>
                </c:pt>
                <c:pt idx="1171">
                  <c:v>1.587832234430175</c:v>
                </c:pt>
                <c:pt idx="1172">
                  <c:v>1.584566709985314</c:v>
                </c:pt>
                <c:pt idx="1173">
                  <c:v>1.584417825182723</c:v>
                </c:pt>
                <c:pt idx="1174">
                  <c:v>1.5943867732175769</c:v>
                </c:pt>
                <c:pt idx="1175">
                  <c:v>1.5989368763535921</c:v>
                </c:pt>
                <c:pt idx="1176">
                  <c:v>1.5966495798313041</c:v>
                </c:pt>
                <c:pt idx="1177">
                  <c:v>1.6018469893469309</c:v>
                </c:pt>
                <c:pt idx="1178">
                  <c:v>1.6119424863575349</c:v>
                </c:pt>
                <c:pt idx="1179">
                  <c:v>1.5992338989958861</c:v>
                </c:pt>
                <c:pt idx="1180">
                  <c:v>1.601532886868948</c:v>
                </c:pt>
                <c:pt idx="1181">
                  <c:v>1.621745250991137</c:v>
                </c:pt>
                <c:pt idx="1182">
                  <c:v>1.6191350663766719</c:v>
                </c:pt>
                <c:pt idx="1183">
                  <c:v>1.6002041891434791</c:v>
                </c:pt>
                <c:pt idx="1184">
                  <c:v>1.596227465623532</c:v>
                </c:pt>
                <c:pt idx="1185">
                  <c:v>1.596000531618704</c:v>
                </c:pt>
                <c:pt idx="1186">
                  <c:v>1.59914212513108</c:v>
                </c:pt>
                <c:pt idx="1187">
                  <c:v>1.5667148095536541</c:v>
                </c:pt>
                <c:pt idx="1188">
                  <c:v>1.5966821346830551</c:v>
                </c:pt>
                <c:pt idx="1189">
                  <c:v>1.599939628140282</c:v>
                </c:pt>
                <c:pt idx="1190">
                  <c:v>1.6093062214814959</c:v>
                </c:pt>
                <c:pt idx="1191">
                  <c:v>1.6214957055788239</c:v>
                </c:pt>
                <c:pt idx="1192">
                  <c:v>1.609599024322953</c:v>
                </c:pt>
                <c:pt idx="1193">
                  <c:v>1.580664373063394</c:v>
                </c:pt>
                <c:pt idx="1194">
                  <c:v>1.597988700020134</c:v>
                </c:pt>
                <c:pt idx="1195">
                  <c:v>1.5884202604833171</c:v>
                </c:pt>
                <c:pt idx="1196">
                  <c:v>1.574755797954474</c:v>
                </c:pt>
                <c:pt idx="1197">
                  <c:v>1.556596649953347</c:v>
                </c:pt>
                <c:pt idx="1198">
                  <c:v>1.5079791968818921</c:v>
                </c:pt>
                <c:pt idx="1199">
                  <c:v>1.504514082685773</c:v>
                </c:pt>
                <c:pt idx="1200">
                  <c:v>1.4990225948106011</c:v>
                </c:pt>
                <c:pt idx="1201">
                  <c:v>1.491874385678188</c:v>
                </c:pt>
                <c:pt idx="1202">
                  <c:v>1.497052290056442</c:v>
                </c:pt>
                <c:pt idx="1203">
                  <c:v>1.4809074008283969</c:v>
                </c:pt>
                <c:pt idx="1204">
                  <c:v>1.5013055479496471</c:v>
                </c:pt>
                <c:pt idx="1205">
                  <c:v>1.515312117817365</c:v>
                </c:pt>
                <c:pt idx="1206">
                  <c:v>1.5148983960329201</c:v>
                </c:pt>
                <c:pt idx="1207">
                  <c:v>1.5192479316772689</c:v>
                </c:pt>
                <c:pt idx="1208">
                  <c:v>1.5212104894644569</c:v>
                </c:pt>
                <c:pt idx="1209">
                  <c:v>1.5168728047943409</c:v>
                </c:pt>
                <c:pt idx="1210">
                  <c:v>1.5221056799652131</c:v>
                </c:pt>
                <c:pt idx="1211">
                  <c:v>1.5334514057898589</c:v>
                </c:pt>
                <c:pt idx="1212">
                  <c:v>1.5290533143023839</c:v>
                </c:pt>
                <c:pt idx="1213">
                  <c:v>1.541887134546901</c:v>
                </c:pt>
                <c:pt idx="1214">
                  <c:v>1.5427083919955089</c:v>
                </c:pt>
                <c:pt idx="1215">
                  <c:v>1.5461995277169049</c:v>
                </c:pt>
                <c:pt idx="1216">
                  <c:v>1.549294289714146</c:v>
                </c:pt>
                <c:pt idx="1217">
                  <c:v>1.550154265574972</c:v>
                </c:pt>
                <c:pt idx="1218">
                  <c:v>1.5665295699318429</c:v>
                </c:pt>
                <c:pt idx="1219">
                  <c:v>1.561395776144521</c:v>
                </c:pt>
                <c:pt idx="1220">
                  <c:v>1.5644851648516369</c:v>
                </c:pt>
                <c:pt idx="1221">
                  <c:v>1.581806118061543</c:v>
                </c:pt>
                <c:pt idx="1222">
                  <c:v>1.5868199827311069</c:v>
                </c:pt>
                <c:pt idx="1223">
                  <c:v>1.575797531509995</c:v>
                </c:pt>
                <c:pt idx="1224">
                  <c:v>1.5847716747432909</c:v>
                </c:pt>
                <c:pt idx="1225">
                  <c:v>1.5828482920069289</c:v>
                </c:pt>
                <c:pt idx="1226">
                  <c:v>1.580503681702798</c:v>
                </c:pt>
                <c:pt idx="1227">
                  <c:v>1.5914215302901731</c:v>
                </c:pt>
                <c:pt idx="1228">
                  <c:v>1.5981819737268059</c:v>
                </c:pt>
                <c:pt idx="1229">
                  <c:v>1.6038186919323421</c:v>
                </c:pt>
                <c:pt idx="1230">
                  <c:v>1.610056901363575</c:v>
                </c:pt>
                <c:pt idx="1231">
                  <c:v>1.6107889858328439</c:v>
                </c:pt>
                <c:pt idx="1232">
                  <c:v>1.6118815362667669</c:v>
                </c:pt>
                <c:pt idx="1233">
                  <c:v>1.619015309441137</c:v>
                </c:pt>
                <c:pt idx="1234">
                  <c:v>1.620020929453958</c:v>
                </c:pt>
                <c:pt idx="1235">
                  <c:v>1.6206138852549079</c:v>
                </c:pt>
                <c:pt idx="1236">
                  <c:v>1.621708855178462</c:v>
                </c:pt>
                <c:pt idx="1237">
                  <c:v>1.6145392868855339</c:v>
                </c:pt>
                <c:pt idx="1238">
                  <c:v>1.613744422006514</c:v>
                </c:pt>
                <c:pt idx="1239">
                  <c:v>1.625955120225443</c:v>
                </c:pt>
                <c:pt idx="1240">
                  <c:v>1.6347920690332121</c:v>
                </c:pt>
                <c:pt idx="1241">
                  <c:v>1.635942582949538</c:v>
                </c:pt>
                <c:pt idx="1242">
                  <c:v>1.6303842479186921</c:v>
                </c:pt>
                <c:pt idx="1243">
                  <c:v>1.5986245155777641</c:v>
                </c:pt>
                <c:pt idx="1244">
                  <c:v>1.608561200385189</c:v>
                </c:pt>
                <c:pt idx="1245">
                  <c:v>1.6153169447423661</c:v>
                </c:pt>
                <c:pt idx="1246">
                  <c:v>1.6115039793302139</c:v>
                </c:pt>
                <c:pt idx="1247">
                  <c:v>1.615663912616754</c:v>
                </c:pt>
                <c:pt idx="1248">
                  <c:v>1.615712171296241</c:v>
                </c:pt>
                <c:pt idx="1249">
                  <c:v>1.6412142920761019</c:v>
                </c:pt>
                <c:pt idx="1250">
                  <c:v>1.648302529580131</c:v>
                </c:pt>
                <c:pt idx="1251">
                  <c:v>1.6480686054323519</c:v>
                </c:pt>
                <c:pt idx="1252">
                  <c:v>1.647648805659653</c:v>
                </c:pt>
                <c:pt idx="1253">
                  <c:v>1.6549743851365599</c:v>
                </c:pt>
                <c:pt idx="1254">
                  <c:v>1.6576238285848131</c:v>
                </c:pt>
                <c:pt idx="1255">
                  <c:v>1.6622064752121251</c:v>
                </c:pt>
                <c:pt idx="1256">
                  <c:v>1.6592471010629961</c:v>
                </c:pt>
                <c:pt idx="1257">
                  <c:v>1.650576778013068</c:v>
                </c:pt>
                <c:pt idx="1258">
                  <c:v>1.6565384377208481</c:v>
                </c:pt>
                <c:pt idx="1259">
                  <c:v>1.639646180468421</c:v>
                </c:pt>
                <c:pt idx="1260">
                  <c:v>1.657196897673467</c:v>
                </c:pt>
                <c:pt idx="1261">
                  <c:v>1.659996311332161</c:v>
                </c:pt>
                <c:pt idx="1262">
                  <c:v>1.665433425915317</c:v>
                </c:pt>
                <c:pt idx="1263">
                  <c:v>1.6770491545869699</c:v>
                </c:pt>
                <c:pt idx="1264">
                  <c:v>1.6765608411923301</c:v>
                </c:pt>
                <c:pt idx="1265">
                  <c:v>1.678380080850792</c:v>
                </c:pt>
                <c:pt idx="1266">
                  <c:v>1.6912341931643191</c:v>
                </c:pt>
                <c:pt idx="1267">
                  <c:v>1.6846076563463459</c:v>
                </c:pt>
                <c:pt idx="1268">
                  <c:v>1.6896377071142501</c:v>
                </c:pt>
                <c:pt idx="1269">
                  <c:v>1.711049880199689</c:v>
                </c:pt>
                <c:pt idx="1270">
                  <c:v>1.7204830940706941</c:v>
                </c:pt>
                <c:pt idx="1271">
                  <c:v>1.724304208679647</c:v>
                </c:pt>
                <c:pt idx="1272">
                  <c:v>1.710492196412708</c:v>
                </c:pt>
                <c:pt idx="1273">
                  <c:v>1.725240301388232</c:v>
                </c:pt>
                <c:pt idx="1274">
                  <c:v>1.7232330914456451</c:v>
                </c:pt>
                <c:pt idx="1275">
                  <c:v>1.725205066138183</c:v>
                </c:pt>
                <c:pt idx="1276">
                  <c:v>1.720079626552625</c:v>
                </c:pt>
                <c:pt idx="1277">
                  <c:v>1.724631952898058</c:v>
                </c:pt>
                <c:pt idx="1278">
                  <c:v>1.7143982343991691</c:v>
                </c:pt>
                <c:pt idx="1279">
                  <c:v>1.706872531547611</c:v>
                </c:pt>
                <c:pt idx="1280">
                  <c:v>1.658075795478261</c:v>
                </c:pt>
                <c:pt idx="1281">
                  <c:v>1.6680706424133911</c:v>
                </c:pt>
                <c:pt idx="1282">
                  <c:v>1.6955607556873871</c:v>
                </c:pt>
                <c:pt idx="1283">
                  <c:v>1.6975706928534491</c:v>
                </c:pt>
                <c:pt idx="1284">
                  <c:v>1.7007048363239829</c:v>
                </c:pt>
                <c:pt idx="1285">
                  <c:v>1.698071327530895</c:v>
                </c:pt>
                <c:pt idx="1286">
                  <c:v>1.6582311506148559</c:v>
                </c:pt>
                <c:pt idx="1287">
                  <c:v>1.66443631252374</c:v>
                </c:pt>
                <c:pt idx="1288">
                  <c:v>1.670784337241856</c:v>
                </c:pt>
                <c:pt idx="1289">
                  <c:v>1.691801047059595</c:v>
                </c:pt>
                <c:pt idx="1290">
                  <c:v>1.687370104527087</c:v>
                </c:pt>
                <c:pt idx="1291">
                  <c:v>1.6885766147538681</c:v>
                </c:pt>
                <c:pt idx="1292">
                  <c:v>1.7029009589784121</c:v>
                </c:pt>
                <c:pt idx="1293">
                  <c:v>1.711360768399397</c:v>
                </c:pt>
                <c:pt idx="1294">
                  <c:v>1.705663142810139</c:v>
                </c:pt>
                <c:pt idx="1295">
                  <c:v>1.7063401302730019</c:v>
                </c:pt>
                <c:pt idx="1296">
                  <c:v>1.701373610068722</c:v>
                </c:pt>
                <c:pt idx="1297">
                  <c:v>1.7101539094923359</c:v>
                </c:pt>
                <c:pt idx="1298">
                  <c:v>1.703346952250514</c:v>
                </c:pt>
                <c:pt idx="1299">
                  <c:v>1.7036022264869679</c:v>
                </c:pt>
                <c:pt idx="1300">
                  <c:v>1.699091981631567</c:v>
                </c:pt>
                <c:pt idx="1301">
                  <c:v>1.722682178008238</c:v>
                </c:pt>
                <c:pt idx="1302">
                  <c:v>1.7406160792862979</c:v>
                </c:pt>
                <c:pt idx="1303">
                  <c:v>1.738173880571104</c:v>
                </c:pt>
                <c:pt idx="1304">
                  <c:v>1.7194345133339111</c:v>
                </c:pt>
                <c:pt idx="1305">
                  <c:v>1.7117886783149181</c:v>
                </c:pt>
                <c:pt idx="1306">
                  <c:v>1.71513583414142</c:v>
                </c:pt>
                <c:pt idx="1307">
                  <c:v>1.7160937685544391</c:v>
                </c:pt>
                <c:pt idx="1308">
                  <c:v>1.7250347275492921</c:v>
                </c:pt>
                <c:pt idx="1309">
                  <c:v>1.7119357644768569</c:v>
                </c:pt>
                <c:pt idx="1310">
                  <c:v>1.7198147699697039</c:v>
                </c:pt>
                <c:pt idx="1311">
                  <c:v>1.746598981498986</c:v>
                </c:pt>
                <c:pt idx="1312">
                  <c:v>1.73566974812007</c:v>
                </c:pt>
                <c:pt idx="1313">
                  <c:v>1.743488759773655</c:v>
                </c:pt>
                <c:pt idx="1314">
                  <c:v>1.7384600722979691</c:v>
                </c:pt>
                <c:pt idx="1315">
                  <c:v>1.7379747647531021</c:v>
                </c:pt>
                <c:pt idx="1316">
                  <c:v>1.7269374896622749</c:v>
                </c:pt>
                <c:pt idx="1317">
                  <c:v>1.7076228662865069</c:v>
                </c:pt>
                <c:pt idx="1318">
                  <c:v>1.724583709418255</c:v>
                </c:pt>
                <c:pt idx="1319">
                  <c:v>1.701846675570821</c:v>
                </c:pt>
                <c:pt idx="1320">
                  <c:v>1.711748548615496</c:v>
                </c:pt>
                <c:pt idx="1321">
                  <c:v>1.720630567640832</c:v>
                </c:pt>
                <c:pt idx="1322">
                  <c:v>1.7330486379772889</c:v>
                </c:pt>
                <c:pt idx="1323">
                  <c:v>1.741682258160171</c:v>
                </c:pt>
                <c:pt idx="1324">
                  <c:v>1.7367111813600771</c:v>
                </c:pt>
                <c:pt idx="1325">
                  <c:v>1.7258775277807039</c:v>
                </c:pt>
                <c:pt idx="1326">
                  <c:v>1.7410537553647429</c:v>
                </c:pt>
                <c:pt idx="1327">
                  <c:v>1.727112283402543</c:v>
                </c:pt>
                <c:pt idx="1328">
                  <c:v>1.7138499061817609</c:v>
                </c:pt>
                <c:pt idx="1329">
                  <c:v>1.7134228498359301</c:v>
                </c:pt>
                <c:pt idx="1330">
                  <c:v>1.6961636447979449</c:v>
                </c:pt>
                <c:pt idx="1331">
                  <c:v>1.702420348093989</c:v>
                </c:pt>
                <c:pt idx="1332">
                  <c:v>1.708028520575265</c:v>
                </c:pt>
                <c:pt idx="1333">
                  <c:v>1.706213330184341</c:v>
                </c:pt>
                <c:pt idx="1334">
                  <c:v>1.6983780983123471</c:v>
                </c:pt>
                <c:pt idx="1335">
                  <c:v>1.7268860739599321</c:v>
                </c:pt>
                <c:pt idx="1336">
                  <c:v>1.754507631128033</c:v>
                </c:pt>
                <c:pt idx="1337">
                  <c:v>1.7548884278482699</c:v>
                </c:pt>
                <c:pt idx="1338">
                  <c:v>1.753929347553651</c:v>
                </c:pt>
                <c:pt idx="1339">
                  <c:v>1.7549321143338359</c:v>
                </c:pt>
                <c:pt idx="1340">
                  <c:v>1.758674029832981</c:v>
                </c:pt>
                <c:pt idx="1341">
                  <c:v>1.7561305405524059</c:v>
                </c:pt>
                <c:pt idx="1342">
                  <c:v>1.760191476797444</c:v>
                </c:pt>
                <c:pt idx="1343">
                  <c:v>1.767616210179201</c:v>
                </c:pt>
                <c:pt idx="1344">
                  <c:v>1.7651020397221719</c:v>
                </c:pt>
                <c:pt idx="1345">
                  <c:v>1.7612083772491141</c:v>
                </c:pt>
                <c:pt idx="1346">
                  <c:v>1.7412831917788101</c:v>
                </c:pt>
                <c:pt idx="1347">
                  <c:v>1.7408340458070031</c:v>
                </c:pt>
                <c:pt idx="1348">
                  <c:v>1.7485111618384941</c:v>
                </c:pt>
                <c:pt idx="1349">
                  <c:v>1.7558077935271841</c:v>
                </c:pt>
                <c:pt idx="1350">
                  <c:v>1.7378622181079231</c:v>
                </c:pt>
                <c:pt idx="1351">
                  <c:v>1.734546702230936</c:v>
                </c:pt>
                <c:pt idx="1352">
                  <c:v>1.74750811030627</c:v>
                </c:pt>
                <c:pt idx="1353">
                  <c:v>1.7582253782498809</c:v>
                </c:pt>
                <c:pt idx="1354">
                  <c:v>1.772261957118676</c:v>
                </c:pt>
                <c:pt idx="1355">
                  <c:v>1.7707002161137531</c:v>
                </c:pt>
                <c:pt idx="1356">
                  <c:v>1.787744378184742</c:v>
                </c:pt>
                <c:pt idx="1357">
                  <c:v>1.7884711320418789</c:v>
                </c:pt>
                <c:pt idx="1358">
                  <c:v>1.7919556479465331</c:v>
                </c:pt>
                <c:pt idx="1359">
                  <c:v>1.7873589691353899</c:v>
                </c:pt>
                <c:pt idx="1360">
                  <c:v>1.7691238096191499</c:v>
                </c:pt>
                <c:pt idx="1361">
                  <c:v>1.7868364652353621</c:v>
                </c:pt>
                <c:pt idx="1362">
                  <c:v>1.786258959226372</c:v>
                </c:pt>
                <c:pt idx="1363">
                  <c:v>1.7876783345130569</c:v>
                </c:pt>
                <c:pt idx="1364">
                  <c:v>1.7983543362867549</c:v>
                </c:pt>
                <c:pt idx="1365">
                  <c:v>1.796571725781078</c:v>
                </c:pt>
                <c:pt idx="1366">
                  <c:v>1.8137624316945531</c:v>
                </c:pt>
                <c:pt idx="1367">
                  <c:v>1.80798289301656</c:v>
                </c:pt>
                <c:pt idx="1368">
                  <c:v>1.799303314907158</c:v>
                </c:pt>
                <c:pt idx="1369">
                  <c:v>1.811215300981899</c:v>
                </c:pt>
                <c:pt idx="1370">
                  <c:v>1.830150619177688</c:v>
                </c:pt>
                <c:pt idx="1371">
                  <c:v>1.821229742975925</c:v>
                </c:pt>
                <c:pt idx="1372">
                  <c:v>1.8393991216828389</c:v>
                </c:pt>
                <c:pt idx="1373">
                  <c:v>1.836791618539261</c:v>
                </c:pt>
                <c:pt idx="1374">
                  <c:v>1.836119548788435</c:v>
                </c:pt>
                <c:pt idx="1375">
                  <c:v>1.8399691892532399</c:v>
                </c:pt>
                <c:pt idx="1376">
                  <c:v>1.834882944734225</c:v>
                </c:pt>
                <c:pt idx="1377">
                  <c:v>1.8341815982484011</c:v>
                </c:pt>
                <c:pt idx="1378">
                  <c:v>1.8280194262010001</c:v>
                </c:pt>
                <c:pt idx="1379">
                  <c:v>1.8256528137905921</c:v>
                </c:pt>
                <c:pt idx="1380">
                  <c:v>1.8138558737426891</c:v>
                </c:pt>
                <c:pt idx="1381">
                  <c:v>1.830255413116489</c:v>
                </c:pt>
                <c:pt idx="1382">
                  <c:v>1.8329847368075241</c:v>
                </c:pt>
                <c:pt idx="1383">
                  <c:v>1.838388422717383</c:v>
                </c:pt>
                <c:pt idx="1384">
                  <c:v>1.854832109360252</c:v>
                </c:pt>
                <c:pt idx="1385">
                  <c:v>1.8437838309364161</c:v>
                </c:pt>
                <c:pt idx="1386">
                  <c:v>1.8461934313277151</c:v>
                </c:pt>
                <c:pt idx="1387">
                  <c:v>1.8297624062187461</c:v>
                </c:pt>
                <c:pt idx="1388">
                  <c:v>1.839102979343133</c:v>
                </c:pt>
                <c:pt idx="1389">
                  <c:v>1.839059408285314</c:v>
                </c:pt>
                <c:pt idx="1390">
                  <c:v>1.848730643359088</c:v>
                </c:pt>
                <c:pt idx="1391">
                  <c:v>1.851849501090306</c:v>
                </c:pt>
                <c:pt idx="1392">
                  <c:v>1.849865952593126</c:v>
                </c:pt>
                <c:pt idx="1393">
                  <c:v>1.864935774292418</c:v>
                </c:pt>
                <c:pt idx="1394">
                  <c:v>1.8807506610076179</c:v>
                </c:pt>
                <c:pt idx="1395">
                  <c:v>1.879448987222901</c:v>
                </c:pt>
                <c:pt idx="1396">
                  <c:v>1.8851064196994249</c:v>
                </c:pt>
                <c:pt idx="1397">
                  <c:v>1.8910928641682021</c:v>
                </c:pt>
                <c:pt idx="1398">
                  <c:v>1.8944774812203631</c:v>
                </c:pt>
                <c:pt idx="1399">
                  <c:v>1.8923987856629729</c:v>
                </c:pt>
                <c:pt idx="1400">
                  <c:v>1.894481367416339</c:v>
                </c:pt>
                <c:pt idx="1401">
                  <c:v>1.897663658230383</c:v>
                </c:pt>
                <c:pt idx="1402">
                  <c:v>1.8985514042555089</c:v>
                </c:pt>
                <c:pt idx="1403">
                  <c:v>1.8967909303412931</c:v>
                </c:pt>
                <c:pt idx="1404">
                  <c:v>1.8995702179309379</c:v>
                </c:pt>
                <c:pt idx="1405">
                  <c:v>1.9029754463884569</c:v>
                </c:pt>
                <c:pt idx="1406">
                  <c:v>1.891105077401622</c:v>
                </c:pt>
                <c:pt idx="1407">
                  <c:v>1.8914373639547191</c:v>
                </c:pt>
                <c:pt idx="1408">
                  <c:v>1.901898323614871</c:v>
                </c:pt>
                <c:pt idx="1409">
                  <c:v>1.9030153303001629</c:v>
                </c:pt>
                <c:pt idx="1410">
                  <c:v>1.917251809379646</c:v>
                </c:pt>
                <c:pt idx="1411">
                  <c:v>1.8936664451566501</c:v>
                </c:pt>
                <c:pt idx="1412">
                  <c:v>1.895159992048876</c:v>
                </c:pt>
                <c:pt idx="1413">
                  <c:v>1.870699702787231</c:v>
                </c:pt>
                <c:pt idx="1414">
                  <c:v>1.862576539282824</c:v>
                </c:pt>
                <c:pt idx="1415">
                  <c:v>1.871817514590018</c:v>
                </c:pt>
                <c:pt idx="1416">
                  <c:v>1.8801962859176371</c:v>
                </c:pt>
                <c:pt idx="1417">
                  <c:v>1.888027944586387</c:v>
                </c:pt>
                <c:pt idx="1418">
                  <c:v>1.8934710691416361</c:v>
                </c:pt>
                <c:pt idx="1419">
                  <c:v>1.909217366506214</c:v>
                </c:pt>
                <c:pt idx="1420">
                  <c:v>1.9175857985899749</c:v>
                </c:pt>
                <c:pt idx="1421">
                  <c:v>1.9347818476590279</c:v>
                </c:pt>
                <c:pt idx="1422">
                  <c:v>1.9437583800683671</c:v>
                </c:pt>
                <c:pt idx="1423">
                  <c:v>1.947627615383281</c:v>
                </c:pt>
                <c:pt idx="1424">
                  <c:v>1.9513680932840729</c:v>
                </c:pt>
                <c:pt idx="1425">
                  <c:v>1.907959529647151</c:v>
                </c:pt>
                <c:pt idx="1426">
                  <c:v>1.912262837224239</c:v>
                </c:pt>
                <c:pt idx="1427">
                  <c:v>1.880073430748648</c:v>
                </c:pt>
                <c:pt idx="1428">
                  <c:v>1.865085262323511</c:v>
                </c:pt>
                <c:pt idx="1429">
                  <c:v>1.830041455901031</c:v>
                </c:pt>
                <c:pt idx="1430">
                  <c:v>1.8416274971529329</c:v>
                </c:pt>
                <c:pt idx="1431">
                  <c:v>1.819755954213732</c:v>
                </c:pt>
                <c:pt idx="1432">
                  <c:v>1.8516467055290631</c:v>
                </c:pt>
                <c:pt idx="1433">
                  <c:v>1.8170602250054191</c:v>
                </c:pt>
                <c:pt idx="1434">
                  <c:v>1.812309064008391</c:v>
                </c:pt>
                <c:pt idx="1435">
                  <c:v>1.761025651191281</c:v>
                </c:pt>
                <c:pt idx="1436">
                  <c:v>1.74861030804241</c:v>
                </c:pt>
                <c:pt idx="1437">
                  <c:v>1.756320468922266</c:v>
                </c:pt>
                <c:pt idx="1438">
                  <c:v>1.7912470231199249</c:v>
                </c:pt>
                <c:pt idx="1439">
                  <c:v>1.7922278296813441</c:v>
                </c:pt>
                <c:pt idx="1440">
                  <c:v>1.775036377060311</c:v>
                </c:pt>
                <c:pt idx="1441">
                  <c:v>1.78338749928591</c:v>
                </c:pt>
                <c:pt idx="1442">
                  <c:v>1.7811650146798661</c:v>
                </c:pt>
                <c:pt idx="1443">
                  <c:v>1.7915858572719261</c:v>
                </c:pt>
                <c:pt idx="1444">
                  <c:v>1.7659667162110899</c:v>
                </c:pt>
                <c:pt idx="1445">
                  <c:v>1.7794527267117579</c:v>
                </c:pt>
                <c:pt idx="1446">
                  <c:v>1.778176445356711</c:v>
                </c:pt>
                <c:pt idx="1447">
                  <c:v>1.763648672447522</c:v>
                </c:pt>
                <c:pt idx="1448">
                  <c:v>1.762083575373836</c:v>
                </c:pt>
                <c:pt idx="1449">
                  <c:v>1.7813674266777779</c:v>
                </c:pt>
                <c:pt idx="1450">
                  <c:v>1.7827897896821521</c:v>
                </c:pt>
                <c:pt idx="1451">
                  <c:v>1.7950967283628281</c:v>
                </c:pt>
                <c:pt idx="1452">
                  <c:v>1.786491721160296</c:v>
                </c:pt>
                <c:pt idx="1453">
                  <c:v>1.800608432185433</c:v>
                </c:pt>
                <c:pt idx="1454">
                  <c:v>1.808340114364694</c:v>
                </c:pt>
                <c:pt idx="1455">
                  <c:v>1.8018433213216929</c:v>
                </c:pt>
                <c:pt idx="1456">
                  <c:v>1.795250633930519</c:v>
                </c:pt>
                <c:pt idx="1457">
                  <c:v>1.803623258023104</c:v>
                </c:pt>
                <c:pt idx="1458">
                  <c:v>1.787989164694459</c:v>
                </c:pt>
                <c:pt idx="1459">
                  <c:v>1.7796343562361709</c:v>
                </c:pt>
                <c:pt idx="1460">
                  <c:v>1.774502646988604</c:v>
                </c:pt>
                <c:pt idx="1461">
                  <c:v>1.776168397484017</c:v>
                </c:pt>
                <c:pt idx="1462">
                  <c:v>1.7628029730910431</c:v>
                </c:pt>
                <c:pt idx="1463">
                  <c:v>1.7659032374416499</c:v>
                </c:pt>
                <c:pt idx="1464">
                  <c:v>1.7938959492828599</c:v>
                </c:pt>
                <c:pt idx="1465">
                  <c:v>1.791094251666943</c:v>
                </c:pt>
                <c:pt idx="1466">
                  <c:v>1.7917389847347409</c:v>
                </c:pt>
                <c:pt idx="1467">
                  <c:v>1.7831366253441061</c:v>
                </c:pt>
                <c:pt idx="1468">
                  <c:v>1.798285226054664</c:v>
                </c:pt>
                <c:pt idx="1469">
                  <c:v>1.7756594771550811</c:v>
                </c:pt>
                <c:pt idx="1470">
                  <c:v>1.780771949047135</c:v>
                </c:pt>
                <c:pt idx="1471">
                  <c:v>1.7818407432862671</c:v>
                </c:pt>
                <c:pt idx="1472">
                  <c:v>1.798931986677794</c:v>
                </c:pt>
                <c:pt idx="1473">
                  <c:v>1.788375240840103</c:v>
                </c:pt>
                <c:pt idx="1474">
                  <c:v>1.777049891938201</c:v>
                </c:pt>
                <c:pt idx="1475">
                  <c:v>1.7592050552993459</c:v>
                </c:pt>
                <c:pt idx="1476">
                  <c:v>1.7602030533762441</c:v>
                </c:pt>
                <c:pt idx="1477">
                  <c:v>1.7739457040179329</c:v>
                </c:pt>
                <c:pt idx="1478">
                  <c:v>1.7797687041550729</c:v>
                </c:pt>
                <c:pt idx="1479">
                  <c:v>1.766747998305259</c:v>
                </c:pt>
                <c:pt idx="1480">
                  <c:v>1.804100699045293</c:v>
                </c:pt>
                <c:pt idx="1481">
                  <c:v>1.815744060674805</c:v>
                </c:pt>
                <c:pt idx="1482">
                  <c:v>1.814364485642916</c:v>
                </c:pt>
                <c:pt idx="1483">
                  <c:v>1.807433876929174</c:v>
                </c:pt>
                <c:pt idx="1484">
                  <c:v>1.810669291778406</c:v>
                </c:pt>
                <c:pt idx="1485">
                  <c:v>1.799545374048358</c:v>
                </c:pt>
                <c:pt idx="1486">
                  <c:v>1.8077470454453779</c:v>
                </c:pt>
                <c:pt idx="1487">
                  <c:v>1.845443366125779</c:v>
                </c:pt>
                <c:pt idx="1488">
                  <c:v>1.845818729201347</c:v>
                </c:pt>
                <c:pt idx="1489">
                  <c:v>1.846636114166895</c:v>
                </c:pt>
                <c:pt idx="1490">
                  <c:v>1.845535541067358</c:v>
                </c:pt>
                <c:pt idx="1491">
                  <c:v>1.8454948802589719</c:v>
                </c:pt>
                <c:pt idx="1492">
                  <c:v>1.845372577928257</c:v>
                </c:pt>
                <c:pt idx="1493">
                  <c:v>1.843942378384511</c:v>
                </c:pt>
                <c:pt idx="1494">
                  <c:v>1.8386626754805879</c:v>
                </c:pt>
                <c:pt idx="1495">
                  <c:v>1.8450303241061941</c:v>
                </c:pt>
                <c:pt idx="1496">
                  <c:v>1.844078465203427</c:v>
                </c:pt>
                <c:pt idx="1497">
                  <c:v>1.838906637515775</c:v>
                </c:pt>
                <c:pt idx="1498">
                  <c:v>1.8440735148321681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92C-4BE7-9577-D2617E8BF299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净值(zero-cost,0.85,fut, ps_itm)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Sheet2!$F$2:$F$1501</c:f>
              <c:numCache>
                <c:formatCode>General</c:formatCode>
                <c:ptCount val="1500"/>
                <c:pt idx="0">
                  <c:v>1</c:v>
                </c:pt>
                <c:pt idx="1">
                  <c:v>0.99990947431897537</c:v>
                </c:pt>
                <c:pt idx="2">
                  <c:v>0.98205507102132972</c:v>
                </c:pt>
                <c:pt idx="3">
                  <c:v>1.003331424450679</c:v>
                </c:pt>
                <c:pt idx="4">
                  <c:v>1.0151874846907469</c:v>
                </c:pt>
                <c:pt idx="5">
                  <c:v>1.006981122161313</c:v>
                </c:pt>
                <c:pt idx="6">
                  <c:v>1.0036381779930179</c:v>
                </c:pt>
                <c:pt idx="7">
                  <c:v>1.0294802147683111</c:v>
                </c:pt>
                <c:pt idx="8">
                  <c:v>1.015952925076379</c:v>
                </c:pt>
                <c:pt idx="9">
                  <c:v>1.0195057822597291</c:v>
                </c:pt>
                <c:pt idx="10">
                  <c:v>1.01448632667495</c:v>
                </c:pt>
                <c:pt idx="11">
                  <c:v>1.0180992189917151</c:v>
                </c:pt>
                <c:pt idx="12">
                  <c:v>0.99599822553529505</c:v>
                </c:pt>
                <c:pt idx="13">
                  <c:v>0.9938573718950765</c:v>
                </c:pt>
                <c:pt idx="14">
                  <c:v>0.98172008775747654</c:v>
                </c:pt>
                <c:pt idx="15">
                  <c:v>0.98044856740025466</c:v>
                </c:pt>
                <c:pt idx="16">
                  <c:v>0.99671621813256095</c:v>
                </c:pt>
                <c:pt idx="17">
                  <c:v>1.0023143314492839</c:v>
                </c:pt>
                <c:pt idx="18">
                  <c:v>0.99014433758278564</c:v>
                </c:pt>
                <c:pt idx="19">
                  <c:v>0.99300321633254651</c:v>
                </c:pt>
                <c:pt idx="20">
                  <c:v>0.97391446999141751</c:v>
                </c:pt>
                <c:pt idx="21">
                  <c:v>0.95435137223868882</c:v>
                </c:pt>
                <c:pt idx="22">
                  <c:v>0.9962193310085441</c:v>
                </c:pt>
                <c:pt idx="23">
                  <c:v>0.9927711825238511</c:v>
                </c:pt>
                <c:pt idx="24">
                  <c:v>1.003188743080663</c:v>
                </c:pt>
                <c:pt idx="25">
                  <c:v>1.026331985631028</c:v>
                </c:pt>
                <c:pt idx="26">
                  <c:v>1.044055307943917</c:v>
                </c:pt>
                <c:pt idx="27">
                  <c:v>1.0454699736917969</c:v>
                </c:pt>
                <c:pt idx="28">
                  <c:v>1.039598999196593</c:v>
                </c:pt>
                <c:pt idx="29">
                  <c:v>0.99614701666675576</c:v>
                </c:pt>
                <c:pt idx="30">
                  <c:v>0.98758535527739677</c:v>
                </c:pt>
                <c:pt idx="31">
                  <c:v>1.0344015887715741</c:v>
                </c:pt>
                <c:pt idx="32">
                  <c:v>1.0225516659964411</c:v>
                </c:pt>
                <c:pt idx="33">
                  <c:v>1.011324866609385</c:v>
                </c:pt>
                <c:pt idx="34">
                  <c:v>1.04407022686049</c:v>
                </c:pt>
                <c:pt idx="35">
                  <c:v>1.028642048596899</c:v>
                </c:pt>
                <c:pt idx="36">
                  <c:v>1.07635793876162</c:v>
                </c:pt>
                <c:pt idx="37">
                  <c:v>1.050017249953944</c:v>
                </c:pt>
                <c:pt idx="38">
                  <c:v>1.041054785653988</c:v>
                </c:pt>
                <c:pt idx="39">
                  <c:v>1.0435368599751971</c:v>
                </c:pt>
                <c:pt idx="40">
                  <c:v>1.057616540006967</c:v>
                </c:pt>
                <c:pt idx="41">
                  <c:v>1.025409244072065</c:v>
                </c:pt>
                <c:pt idx="42">
                  <c:v>1.013619081904849</c:v>
                </c:pt>
                <c:pt idx="43">
                  <c:v>1.0118792209839209</c:v>
                </c:pt>
                <c:pt idx="44">
                  <c:v>1.0028466100384501</c:v>
                </c:pt>
                <c:pt idx="45">
                  <c:v>1.005750422773108</c:v>
                </c:pt>
                <c:pt idx="46">
                  <c:v>1.009028393303584</c:v>
                </c:pt>
                <c:pt idx="47">
                  <c:v>1.029140781862558</c:v>
                </c:pt>
                <c:pt idx="48">
                  <c:v>1.0032347231168119</c:v>
                </c:pt>
                <c:pt idx="49">
                  <c:v>0.97629265959972555</c:v>
                </c:pt>
                <c:pt idx="50">
                  <c:v>0.97609950401522561</c:v>
                </c:pt>
                <c:pt idx="51">
                  <c:v>0.99069813682649255</c:v>
                </c:pt>
                <c:pt idx="52">
                  <c:v>0.95723617621658785</c:v>
                </c:pt>
                <c:pt idx="53">
                  <c:v>0.9739721696946082</c:v>
                </c:pt>
                <c:pt idx="54">
                  <c:v>0.95176398462762823</c:v>
                </c:pt>
                <c:pt idx="55">
                  <c:v>0.96705215574465753</c:v>
                </c:pt>
                <c:pt idx="56">
                  <c:v>0.96320081831377014</c:v>
                </c:pt>
                <c:pt idx="57">
                  <c:v>0.93512962434116742</c:v>
                </c:pt>
                <c:pt idx="58">
                  <c:v>0.92043734776037167</c:v>
                </c:pt>
                <c:pt idx="59">
                  <c:v>0.93751990979818001</c:v>
                </c:pt>
                <c:pt idx="60">
                  <c:v>0.92349418994784815</c:v>
                </c:pt>
                <c:pt idx="61">
                  <c:v>0.91470090294706818</c:v>
                </c:pt>
                <c:pt idx="62">
                  <c:v>0.91437641255555535</c:v>
                </c:pt>
                <c:pt idx="63">
                  <c:v>0.93118656682447432</c:v>
                </c:pt>
                <c:pt idx="64">
                  <c:v>0.93364423679989694</c:v>
                </c:pt>
                <c:pt idx="65">
                  <c:v>0.9255669125910938</c:v>
                </c:pt>
                <c:pt idx="66">
                  <c:v>0.9196115551387033</c:v>
                </c:pt>
                <c:pt idx="67">
                  <c:v>0.91123839665047457</c:v>
                </c:pt>
                <c:pt idx="68">
                  <c:v>0.93618120813082528</c:v>
                </c:pt>
                <c:pt idx="69">
                  <c:v>0.91626189440155104</c:v>
                </c:pt>
                <c:pt idx="70">
                  <c:v>0.88128157453488487</c:v>
                </c:pt>
                <c:pt idx="71">
                  <c:v>0.87506048135524472</c:v>
                </c:pt>
                <c:pt idx="72">
                  <c:v>0.88318755601176513</c:v>
                </c:pt>
                <c:pt idx="73">
                  <c:v>0.88524682948261157</c:v>
                </c:pt>
                <c:pt idx="74">
                  <c:v>0.87666120778498835</c:v>
                </c:pt>
                <c:pt idx="75">
                  <c:v>0.876200146318036</c:v>
                </c:pt>
                <c:pt idx="76">
                  <c:v>0.88095694335650188</c:v>
                </c:pt>
                <c:pt idx="77">
                  <c:v>0.87592360815038695</c:v>
                </c:pt>
                <c:pt idx="78">
                  <c:v>0.87529076445760789</c:v>
                </c:pt>
                <c:pt idx="79">
                  <c:v>0.8747073629775044</c:v>
                </c:pt>
                <c:pt idx="80">
                  <c:v>0.89824897606706711</c:v>
                </c:pt>
                <c:pt idx="81">
                  <c:v>0.89450480699646773</c:v>
                </c:pt>
                <c:pt idx="82">
                  <c:v>0.89083620571253175</c:v>
                </c:pt>
                <c:pt idx="83">
                  <c:v>0.89267736208721105</c:v>
                </c:pt>
                <c:pt idx="84">
                  <c:v>0.89268614550376257</c:v>
                </c:pt>
                <c:pt idx="85">
                  <c:v>0.87966138999241972</c:v>
                </c:pt>
                <c:pt idx="86">
                  <c:v>0.86399536663147802</c:v>
                </c:pt>
                <c:pt idx="87">
                  <c:v>0.85632029294255019</c:v>
                </c:pt>
                <c:pt idx="88">
                  <c:v>0.85696647293473527</c:v>
                </c:pt>
                <c:pt idx="89">
                  <c:v>0.85075933515047608</c:v>
                </c:pt>
                <c:pt idx="90">
                  <c:v>0.85230634263054061</c:v>
                </c:pt>
                <c:pt idx="91">
                  <c:v>0.83687634165338831</c:v>
                </c:pt>
                <c:pt idx="92">
                  <c:v>0.83619384972059529</c:v>
                </c:pt>
                <c:pt idx="93">
                  <c:v>0.85502362181134783</c:v>
                </c:pt>
                <c:pt idx="94">
                  <c:v>0.8638405058797608</c:v>
                </c:pt>
                <c:pt idx="95">
                  <c:v>0.86092196417305933</c:v>
                </c:pt>
                <c:pt idx="96">
                  <c:v>0.8597379688110548</c:v>
                </c:pt>
                <c:pt idx="97">
                  <c:v>0.85447562879885131</c:v>
                </c:pt>
                <c:pt idx="98">
                  <c:v>0.8612068503745377</c:v>
                </c:pt>
                <c:pt idx="99">
                  <c:v>0.89032390996450372</c:v>
                </c:pt>
                <c:pt idx="100">
                  <c:v>0.89126217183884826</c:v>
                </c:pt>
                <c:pt idx="101">
                  <c:v>0.89246222662135777</c:v>
                </c:pt>
                <c:pt idx="102">
                  <c:v>0.89038332571577339</c:v>
                </c:pt>
                <c:pt idx="103">
                  <c:v>0.87669445750868136</c:v>
                </c:pt>
                <c:pt idx="104">
                  <c:v>0.89043181184004061</c:v>
                </c:pt>
                <c:pt idx="105">
                  <c:v>0.90629928334766796</c:v>
                </c:pt>
                <c:pt idx="106">
                  <c:v>0.89037468453117641</c:v>
                </c:pt>
                <c:pt idx="107">
                  <c:v>0.88929489678073803</c:v>
                </c:pt>
                <c:pt idx="108">
                  <c:v>0.89911482510120133</c:v>
                </c:pt>
                <c:pt idx="109">
                  <c:v>0.90062110868913536</c:v>
                </c:pt>
                <c:pt idx="110">
                  <c:v>0.88712856233237669</c:v>
                </c:pt>
                <c:pt idx="111">
                  <c:v>0.89137793317068503</c:v>
                </c:pt>
                <c:pt idx="112">
                  <c:v>0.88770744957218495</c:v>
                </c:pt>
                <c:pt idx="113">
                  <c:v>0.88897516766526818</c:v>
                </c:pt>
                <c:pt idx="114">
                  <c:v>0.87792511817060181</c:v>
                </c:pt>
                <c:pt idx="115">
                  <c:v>0.88400338697552261</c:v>
                </c:pt>
                <c:pt idx="116">
                  <c:v>0.901885402274476</c:v>
                </c:pt>
                <c:pt idx="117">
                  <c:v>0.91362447104558264</c:v>
                </c:pt>
                <c:pt idx="118">
                  <c:v>0.93118475699576697</c:v>
                </c:pt>
                <c:pt idx="119">
                  <c:v>0.92626439162535179</c:v>
                </c:pt>
                <c:pt idx="120">
                  <c:v>0.92183212647459634</c:v>
                </c:pt>
                <c:pt idx="121">
                  <c:v>0.94014122479660456</c:v>
                </c:pt>
                <c:pt idx="122">
                  <c:v>0.94705726996257356</c:v>
                </c:pt>
                <c:pt idx="123">
                  <c:v>0.93767573632262646</c:v>
                </c:pt>
                <c:pt idx="124">
                  <c:v>0.94931484853895209</c:v>
                </c:pt>
                <c:pt idx="125">
                  <c:v>0.93785001484946684</c:v>
                </c:pt>
                <c:pt idx="126">
                  <c:v>0.94732919473022992</c:v>
                </c:pt>
                <c:pt idx="127">
                  <c:v>0.95533272997253182</c:v>
                </c:pt>
                <c:pt idx="128">
                  <c:v>0.95300287967425423</c:v>
                </c:pt>
                <c:pt idx="129">
                  <c:v>0.95286596223541087</c:v>
                </c:pt>
                <c:pt idx="130">
                  <c:v>0.94307639349139805</c:v>
                </c:pt>
                <c:pt idx="131">
                  <c:v>0.94628726005731689</c:v>
                </c:pt>
                <c:pt idx="132">
                  <c:v>0.94597569073752308</c:v>
                </c:pt>
                <c:pt idx="133">
                  <c:v>0.94102223838510679</c:v>
                </c:pt>
                <c:pt idx="134">
                  <c:v>0.93636988625509743</c:v>
                </c:pt>
                <c:pt idx="135">
                  <c:v>0.96990581825762856</c:v>
                </c:pt>
                <c:pt idx="136">
                  <c:v>0.9797636512715624</c:v>
                </c:pt>
                <c:pt idx="137">
                  <c:v>0.99186057353794299</c:v>
                </c:pt>
                <c:pt idx="138">
                  <c:v>0.98916505458671711</c:v>
                </c:pt>
                <c:pt idx="139">
                  <c:v>0.98868232520037613</c:v>
                </c:pt>
                <c:pt idx="140">
                  <c:v>0.99285964602512489</c:v>
                </c:pt>
                <c:pt idx="141">
                  <c:v>0.98435372471178828</c:v>
                </c:pt>
                <c:pt idx="142">
                  <c:v>0.97689547030027379</c:v>
                </c:pt>
                <c:pt idx="143">
                  <c:v>0.97726506469113428</c:v>
                </c:pt>
                <c:pt idx="144">
                  <c:v>0.96765974188846726</c:v>
                </c:pt>
                <c:pt idx="145">
                  <c:v>0.96811610644735679</c:v>
                </c:pt>
                <c:pt idx="146">
                  <c:v>0.98628258888190257</c:v>
                </c:pt>
                <c:pt idx="147">
                  <c:v>0.97808499180532715</c:v>
                </c:pt>
                <c:pt idx="148">
                  <c:v>0.9772578865980569</c:v>
                </c:pt>
                <c:pt idx="149">
                  <c:v>0.97553756764948696</c:v>
                </c:pt>
                <c:pt idx="150">
                  <c:v>0.98353681456341213</c:v>
                </c:pt>
                <c:pt idx="151">
                  <c:v>0.97844173686886315</c:v>
                </c:pt>
                <c:pt idx="152">
                  <c:v>0.9479255322875727</c:v>
                </c:pt>
                <c:pt idx="153">
                  <c:v>0.94349865322195769</c:v>
                </c:pt>
                <c:pt idx="154">
                  <c:v>0.94871429140462604</c:v>
                </c:pt>
                <c:pt idx="155">
                  <c:v>0.98997681313119268</c:v>
                </c:pt>
                <c:pt idx="156">
                  <c:v>0.98654719854029727</c:v>
                </c:pt>
                <c:pt idx="157">
                  <c:v>0.96617624591068696</c:v>
                </c:pt>
                <c:pt idx="158">
                  <c:v>0.96267932075200924</c:v>
                </c:pt>
                <c:pt idx="159">
                  <c:v>0.95200825053909988</c:v>
                </c:pt>
                <c:pt idx="160">
                  <c:v>0.95717851261887144</c:v>
                </c:pt>
                <c:pt idx="161">
                  <c:v>0.94928722923866704</c:v>
                </c:pt>
                <c:pt idx="162">
                  <c:v>0.95292345383762245</c:v>
                </c:pt>
                <c:pt idx="163">
                  <c:v>0.97792118382340665</c:v>
                </c:pt>
                <c:pt idx="164">
                  <c:v>0.96780819587209765</c:v>
                </c:pt>
                <c:pt idx="165">
                  <c:v>0.96774062240134662</c:v>
                </c:pt>
                <c:pt idx="166">
                  <c:v>0.97509527026641429</c:v>
                </c:pt>
                <c:pt idx="167">
                  <c:v>0.98005569999539588</c:v>
                </c:pt>
                <c:pt idx="168">
                  <c:v>0.99819406264784061</c:v>
                </c:pt>
                <c:pt idx="169">
                  <c:v>0.9975047306248237</c:v>
                </c:pt>
                <c:pt idx="170">
                  <c:v>0.99989937605345092</c:v>
                </c:pt>
                <c:pt idx="171">
                  <c:v>0.99516178401315325</c:v>
                </c:pt>
                <c:pt idx="172">
                  <c:v>1.000913499329378</c:v>
                </c:pt>
                <c:pt idx="173">
                  <c:v>0.97410321983706927</c:v>
                </c:pt>
                <c:pt idx="174">
                  <c:v>0.98331244156896225</c:v>
                </c:pt>
                <c:pt idx="175">
                  <c:v>0.9813626871921165</c:v>
                </c:pt>
                <c:pt idx="176">
                  <c:v>0.97770533982987406</c:v>
                </c:pt>
                <c:pt idx="177">
                  <c:v>0.94653921454799628</c:v>
                </c:pt>
                <c:pt idx="178">
                  <c:v>0.9471711342476562</c:v>
                </c:pt>
                <c:pt idx="179">
                  <c:v>0.95423128987530936</c:v>
                </c:pt>
                <c:pt idx="180">
                  <c:v>0.93215942500194204</c:v>
                </c:pt>
                <c:pt idx="181">
                  <c:v>0.93291360835346615</c:v>
                </c:pt>
                <c:pt idx="182">
                  <c:v>0.92040035750607507</c:v>
                </c:pt>
                <c:pt idx="183">
                  <c:v>0.92080291396752723</c:v>
                </c:pt>
                <c:pt idx="184">
                  <c:v>0.91586610474108121</c:v>
                </c:pt>
                <c:pt idx="185">
                  <c:v>0.92005590285055971</c:v>
                </c:pt>
                <c:pt idx="186">
                  <c:v>0.90827536047384638</c:v>
                </c:pt>
                <c:pt idx="187">
                  <c:v>0.9098194662633915</c:v>
                </c:pt>
                <c:pt idx="188">
                  <c:v>0.91831792810882418</c:v>
                </c:pt>
                <c:pt idx="189">
                  <c:v>0.90968054443311364</c:v>
                </c:pt>
                <c:pt idx="190">
                  <c:v>0.90766300088919372</c:v>
                </c:pt>
                <c:pt idx="191">
                  <c:v>0.90911621876078497</c:v>
                </c:pt>
                <c:pt idx="192">
                  <c:v>0.90830348302181063</c:v>
                </c:pt>
                <c:pt idx="193">
                  <c:v>0.89438994569691077</c:v>
                </c:pt>
                <c:pt idx="194">
                  <c:v>0.89386123183028765</c:v>
                </c:pt>
                <c:pt idx="195">
                  <c:v>0.89176994410682564</c:v>
                </c:pt>
                <c:pt idx="196">
                  <c:v>0.89857948548756261</c:v>
                </c:pt>
                <c:pt idx="197">
                  <c:v>0.88886297205532661</c:v>
                </c:pt>
                <c:pt idx="198">
                  <c:v>0.89681746957893538</c:v>
                </c:pt>
                <c:pt idx="199">
                  <c:v>0.89020114389501448</c:v>
                </c:pt>
                <c:pt idx="200">
                  <c:v>0.9003812395542572</c:v>
                </c:pt>
                <c:pt idx="201">
                  <c:v>0.89352466790810003</c:v>
                </c:pt>
                <c:pt idx="202">
                  <c:v>0.88846609963613776</c:v>
                </c:pt>
                <c:pt idx="203">
                  <c:v>0.90014737850521986</c:v>
                </c:pt>
                <c:pt idx="204">
                  <c:v>0.90346188281288731</c:v>
                </c:pt>
                <c:pt idx="205">
                  <c:v>0.90384292436667679</c:v>
                </c:pt>
                <c:pt idx="206">
                  <c:v>0.90219120553606635</c:v>
                </c:pt>
                <c:pt idx="207">
                  <c:v>0.91492286160107439</c:v>
                </c:pt>
                <c:pt idx="208">
                  <c:v>0.90838338668777341</c:v>
                </c:pt>
                <c:pt idx="209">
                  <c:v>0.91321715487442368</c:v>
                </c:pt>
                <c:pt idx="210">
                  <c:v>0.8822394127168407</c:v>
                </c:pt>
                <c:pt idx="211">
                  <c:v>0.8885262227432924</c:v>
                </c:pt>
                <c:pt idx="212">
                  <c:v>0.88271780573906078</c:v>
                </c:pt>
                <c:pt idx="213">
                  <c:v>0.89239359134341179</c:v>
                </c:pt>
                <c:pt idx="214">
                  <c:v>0.91365509685557089</c:v>
                </c:pt>
                <c:pt idx="215">
                  <c:v>0.91264395394914866</c:v>
                </c:pt>
                <c:pt idx="216">
                  <c:v>0.93763869925432886</c:v>
                </c:pt>
                <c:pt idx="217">
                  <c:v>0.93813760286691028</c:v>
                </c:pt>
                <c:pt idx="218">
                  <c:v>0.93727771848172325</c:v>
                </c:pt>
                <c:pt idx="219">
                  <c:v>0.9283883622169411</c:v>
                </c:pt>
                <c:pt idx="220">
                  <c:v>0.91671479452555871</c:v>
                </c:pt>
                <c:pt idx="221">
                  <c:v>0.9193042931685389</c:v>
                </c:pt>
                <c:pt idx="222">
                  <c:v>0.92444771981040541</c:v>
                </c:pt>
                <c:pt idx="223">
                  <c:v>0.9291750807723923</c:v>
                </c:pt>
                <c:pt idx="224">
                  <c:v>0.93782757214858681</c:v>
                </c:pt>
                <c:pt idx="225">
                  <c:v>0.94141773349796365</c:v>
                </c:pt>
                <c:pt idx="226">
                  <c:v>0.94395080390541164</c:v>
                </c:pt>
                <c:pt idx="227">
                  <c:v>0.95518503379594411</c:v>
                </c:pt>
                <c:pt idx="228">
                  <c:v>0.9513709091815814</c:v>
                </c:pt>
                <c:pt idx="229">
                  <c:v>0.95048846932632669</c:v>
                </c:pt>
                <c:pt idx="230">
                  <c:v>0.94142295263820874</c:v>
                </c:pt>
                <c:pt idx="231">
                  <c:v>0.94474399392140074</c:v>
                </c:pt>
                <c:pt idx="232">
                  <c:v>0.93940227405898979</c:v>
                </c:pt>
                <c:pt idx="233">
                  <c:v>0.93724789126423547</c:v>
                </c:pt>
                <c:pt idx="234">
                  <c:v>0.95356421799455382</c:v>
                </c:pt>
                <c:pt idx="235">
                  <c:v>0.95468288562188841</c:v>
                </c:pt>
                <c:pt idx="236">
                  <c:v>0.95765377334297985</c:v>
                </c:pt>
                <c:pt idx="237">
                  <c:v>0.960326220921214</c:v>
                </c:pt>
                <c:pt idx="238">
                  <c:v>0.95798786363437793</c:v>
                </c:pt>
                <c:pt idx="239">
                  <c:v>0.95219729560042632</c:v>
                </c:pt>
                <c:pt idx="240">
                  <c:v>0.94694938078829127</c:v>
                </c:pt>
                <c:pt idx="241">
                  <c:v>0.95461491612155569</c:v>
                </c:pt>
                <c:pt idx="242">
                  <c:v>0.95480197227987518</c:v>
                </c:pt>
                <c:pt idx="243">
                  <c:v>0.96321535893859589</c:v>
                </c:pt>
                <c:pt idx="244">
                  <c:v>0.96684093770077251</c:v>
                </c:pt>
                <c:pt idx="245">
                  <c:v>0.96885486254342368</c:v>
                </c:pt>
                <c:pt idx="246">
                  <c:v>0.96091533206671165</c:v>
                </c:pt>
                <c:pt idx="247">
                  <c:v>0.96329701696184411</c:v>
                </c:pt>
                <c:pt idx="248">
                  <c:v>0.95501482487703615</c:v>
                </c:pt>
                <c:pt idx="249">
                  <c:v>0.95909061880370938</c:v>
                </c:pt>
                <c:pt idx="250">
                  <c:v>0.96220175272262864</c:v>
                </c:pt>
                <c:pt idx="251">
                  <c:v>0.95942781722716364</c:v>
                </c:pt>
                <c:pt idx="252">
                  <c:v>0.9604776687566231</c:v>
                </c:pt>
                <c:pt idx="253">
                  <c:v>0.95751174599675604</c:v>
                </c:pt>
                <c:pt idx="254">
                  <c:v>0.95462126575650541</c:v>
                </c:pt>
                <c:pt idx="255">
                  <c:v>0.95478288555823843</c:v>
                </c:pt>
                <c:pt idx="256">
                  <c:v>0.96366585620221079</c:v>
                </c:pt>
                <c:pt idx="257">
                  <c:v>0.96205055550613017</c:v>
                </c:pt>
                <c:pt idx="258">
                  <c:v>0.96099951729936517</c:v>
                </c:pt>
                <c:pt idx="259">
                  <c:v>0.94211206927479396</c:v>
                </c:pt>
                <c:pt idx="260">
                  <c:v>0.93438215753499132</c:v>
                </c:pt>
                <c:pt idx="261">
                  <c:v>0.93620816270886509</c:v>
                </c:pt>
                <c:pt idx="262">
                  <c:v>0.93825924501573366</c:v>
                </c:pt>
                <c:pt idx="263">
                  <c:v>0.93985557298072508</c:v>
                </c:pt>
                <c:pt idx="264">
                  <c:v>0.93867705162685933</c:v>
                </c:pt>
                <c:pt idx="265">
                  <c:v>0.94011778165968085</c:v>
                </c:pt>
                <c:pt idx="266">
                  <c:v>0.93891448604577676</c:v>
                </c:pt>
                <c:pt idx="267">
                  <c:v>0.93627034111956275</c:v>
                </c:pt>
                <c:pt idx="268">
                  <c:v>0.93670336766482043</c:v>
                </c:pt>
                <c:pt idx="269">
                  <c:v>0.94031656856779389</c:v>
                </c:pt>
                <c:pt idx="270">
                  <c:v>0.94147710803279439</c:v>
                </c:pt>
                <c:pt idx="271">
                  <c:v>0.93711307255416498</c:v>
                </c:pt>
                <c:pt idx="272">
                  <c:v>0.93877204187451757</c:v>
                </c:pt>
                <c:pt idx="273">
                  <c:v>0.93888697760285011</c:v>
                </c:pt>
                <c:pt idx="274">
                  <c:v>0.94080249178467179</c:v>
                </c:pt>
                <c:pt idx="275">
                  <c:v>0.94544915075790104</c:v>
                </c:pt>
                <c:pt idx="276">
                  <c:v>0.97137089845186597</c:v>
                </c:pt>
                <c:pt idx="277">
                  <c:v>0.96471130234956781</c:v>
                </c:pt>
                <c:pt idx="278">
                  <c:v>0.9644562224807729</c:v>
                </c:pt>
                <c:pt idx="279">
                  <c:v>0.97059951773884856</c:v>
                </c:pt>
                <c:pt idx="280">
                  <c:v>0.965652151033075</c:v>
                </c:pt>
                <c:pt idx="281">
                  <c:v>0.96653916851343302</c:v>
                </c:pt>
                <c:pt idx="282">
                  <c:v>0.96457103067498062</c:v>
                </c:pt>
                <c:pt idx="283">
                  <c:v>0.93882875897030305</c:v>
                </c:pt>
                <c:pt idx="284">
                  <c:v>0.94566912521060231</c:v>
                </c:pt>
                <c:pt idx="285">
                  <c:v>0.94809994619748394</c:v>
                </c:pt>
                <c:pt idx="286">
                  <c:v>0.94915869986372314</c:v>
                </c:pt>
                <c:pt idx="287">
                  <c:v>0.9533861021330976</c:v>
                </c:pt>
                <c:pt idx="288">
                  <c:v>0.95452388129856669</c:v>
                </c:pt>
                <c:pt idx="289">
                  <c:v>0.95444640525151581</c:v>
                </c:pt>
                <c:pt idx="290">
                  <c:v>0.95784739361746118</c:v>
                </c:pt>
                <c:pt idx="291">
                  <c:v>0.95575216058212409</c:v>
                </c:pt>
                <c:pt idx="292">
                  <c:v>0.94612920182535731</c:v>
                </c:pt>
                <c:pt idx="293">
                  <c:v>0.95541094436513307</c:v>
                </c:pt>
                <c:pt idx="294">
                  <c:v>0.95747328264427389</c:v>
                </c:pt>
                <c:pt idx="295">
                  <c:v>0.96511242569738587</c:v>
                </c:pt>
                <c:pt idx="296">
                  <c:v>0.96561420775406726</c:v>
                </c:pt>
                <c:pt idx="297">
                  <c:v>0.96745953561765496</c:v>
                </c:pt>
                <c:pt idx="298">
                  <c:v>0.97924889848855878</c:v>
                </c:pt>
                <c:pt idx="299">
                  <c:v>0.9811133319548152</c:v>
                </c:pt>
                <c:pt idx="300">
                  <c:v>0.98046307075287009</c:v>
                </c:pt>
                <c:pt idx="301">
                  <c:v>0.98115261642646046</c:v>
                </c:pt>
                <c:pt idx="302">
                  <c:v>0.97844839619873081</c:v>
                </c:pt>
                <c:pt idx="303">
                  <c:v>0.98178783458383778</c:v>
                </c:pt>
                <c:pt idx="304">
                  <c:v>0.99823822910863602</c:v>
                </c:pt>
                <c:pt idx="305">
                  <c:v>0.99739137080132689</c:v>
                </c:pt>
                <c:pt idx="306">
                  <c:v>0.99791305297497235</c:v>
                </c:pt>
                <c:pt idx="307">
                  <c:v>0.99795012260966132</c:v>
                </c:pt>
                <c:pt idx="308">
                  <c:v>0.99448817316793914</c:v>
                </c:pt>
                <c:pt idx="309">
                  <c:v>0.98911638763359244</c:v>
                </c:pt>
                <c:pt idx="310">
                  <c:v>0.9876213113030784</c:v>
                </c:pt>
                <c:pt idx="311">
                  <c:v>0.99248663548238736</c:v>
                </c:pt>
                <c:pt idx="312">
                  <c:v>0.98546978116501316</c:v>
                </c:pt>
                <c:pt idx="313">
                  <c:v>0.98673658480303106</c:v>
                </c:pt>
                <c:pt idx="314">
                  <c:v>0.99603500849438031</c:v>
                </c:pt>
                <c:pt idx="315">
                  <c:v>0.98900153340512298</c:v>
                </c:pt>
                <c:pt idx="316">
                  <c:v>0.99150912457649443</c:v>
                </c:pt>
                <c:pt idx="317">
                  <c:v>0.98894809641308334</c:v>
                </c:pt>
                <c:pt idx="318">
                  <c:v>0.98361682110324156</c:v>
                </c:pt>
                <c:pt idx="319">
                  <c:v>0.98411798668752148</c:v>
                </c:pt>
                <c:pt idx="320">
                  <c:v>0.98334207372970428</c:v>
                </c:pt>
                <c:pt idx="321">
                  <c:v>0.98341426740613025</c:v>
                </c:pt>
                <c:pt idx="322">
                  <c:v>0.98554830661689097</c:v>
                </c:pt>
                <c:pt idx="323">
                  <c:v>0.98929616114480767</c:v>
                </c:pt>
                <c:pt idx="324">
                  <c:v>0.99474666545245249</c:v>
                </c:pt>
                <c:pt idx="325">
                  <c:v>0.99516761767661155</c:v>
                </c:pt>
                <c:pt idx="326">
                  <c:v>0.99744377819898822</c:v>
                </c:pt>
                <c:pt idx="327">
                  <c:v>1.0130598480510331</c:v>
                </c:pt>
                <c:pt idx="328">
                  <c:v>1.0312510915628339</c:v>
                </c:pt>
                <c:pt idx="329">
                  <c:v>1.0275975810331559</c:v>
                </c:pt>
                <c:pt idx="330">
                  <c:v>1.024350039019617</c:v>
                </c:pt>
                <c:pt idx="331">
                  <c:v>1.0202108952670501</c:v>
                </c:pt>
                <c:pt idx="332">
                  <c:v>1.0219746963772469</c:v>
                </c:pt>
                <c:pt idx="333">
                  <c:v>1.01869061837667</c:v>
                </c:pt>
                <c:pt idx="334">
                  <c:v>1.0196786552159349</c:v>
                </c:pt>
                <c:pt idx="335">
                  <c:v>1.0162176163961729</c:v>
                </c:pt>
                <c:pt idx="336">
                  <c:v>1.011786313361819</c:v>
                </c:pt>
                <c:pt idx="337">
                  <c:v>1.0115110611787179</c:v>
                </c:pt>
                <c:pt idx="338">
                  <c:v>1.0095415071308369</c:v>
                </c:pt>
                <c:pt idx="339">
                  <c:v>1.014702928103689</c:v>
                </c:pt>
                <c:pt idx="340">
                  <c:v>1.01676238459555</c:v>
                </c:pt>
                <c:pt idx="341">
                  <c:v>1.0115247343034801</c:v>
                </c:pt>
                <c:pt idx="342">
                  <c:v>1.0140676795884109</c:v>
                </c:pt>
                <c:pt idx="343">
                  <c:v>1.014908022722057</c:v>
                </c:pt>
                <c:pt idx="344">
                  <c:v>1.0185930273570301</c:v>
                </c:pt>
                <c:pt idx="345">
                  <c:v>1.02031464640104</c:v>
                </c:pt>
                <c:pt idx="346">
                  <c:v>1.0195660332747329</c:v>
                </c:pt>
                <c:pt idx="347">
                  <c:v>1.0179698985963299</c:v>
                </c:pt>
                <c:pt idx="348">
                  <c:v>1.0036955211862739</c:v>
                </c:pt>
                <c:pt idx="349">
                  <c:v>1.003228152282571</c:v>
                </c:pt>
                <c:pt idx="350">
                  <c:v>0.99894767758680814</c:v>
                </c:pt>
                <c:pt idx="351">
                  <c:v>1.006153878113393</c:v>
                </c:pt>
                <c:pt idx="352">
                  <c:v>1.006298465139873</c:v>
                </c:pt>
                <c:pt idx="353">
                  <c:v>1.007252041676266</c:v>
                </c:pt>
                <c:pt idx="354">
                  <c:v>1.011211924287766</c:v>
                </c:pt>
                <c:pt idx="355">
                  <c:v>1.009646442389023</c:v>
                </c:pt>
                <c:pt idx="356">
                  <c:v>1.001934825247182</c:v>
                </c:pt>
                <c:pt idx="357">
                  <c:v>1.0039016019366891</c:v>
                </c:pt>
                <c:pt idx="358">
                  <c:v>1.002490911556142</c:v>
                </c:pt>
                <c:pt idx="359">
                  <c:v>1.006112921965669</c:v>
                </c:pt>
                <c:pt idx="360">
                  <c:v>1.006890956521399</c:v>
                </c:pt>
                <c:pt idx="361">
                  <c:v>1.016266105092362</c:v>
                </c:pt>
                <c:pt idx="362">
                  <c:v>1.0178999857092079</c:v>
                </c:pt>
                <c:pt idx="363">
                  <c:v>1.015686050238344</c:v>
                </c:pt>
                <c:pt idx="364">
                  <c:v>1.014475986082453</c:v>
                </c:pt>
                <c:pt idx="365">
                  <c:v>1.0189069977864731</c:v>
                </c:pt>
                <c:pt idx="366">
                  <c:v>1.010986621378378</c:v>
                </c:pt>
                <c:pt idx="367">
                  <c:v>1.0221649328684539</c:v>
                </c:pt>
                <c:pt idx="368">
                  <c:v>1.0208813984667959</c:v>
                </c:pt>
                <c:pt idx="369">
                  <c:v>1.0224246334463889</c:v>
                </c:pt>
                <c:pt idx="370">
                  <c:v>1.026670466355625</c:v>
                </c:pt>
                <c:pt idx="371">
                  <c:v>1.0385954638230119</c:v>
                </c:pt>
                <c:pt idx="372">
                  <c:v>1.036530926902915</c:v>
                </c:pt>
                <c:pt idx="373">
                  <c:v>1.0334729773442211</c:v>
                </c:pt>
                <c:pt idx="374">
                  <c:v>1.0328053624402791</c:v>
                </c:pt>
                <c:pt idx="375">
                  <c:v>1.0349560918667611</c:v>
                </c:pt>
                <c:pt idx="376">
                  <c:v>1.033449773965071</c:v>
                </c:pt>
                <c:pt idx="377">
                  <c:v>1.037082572710011</c:v>
                </c:pt>
                <c:pt idx="378">
                  <c:v>1.032881418873969</c:v>
                </c:pt>
                <c:pt idx="379">
                  <c:v>1.0401244718719489</c:v>
                </c:pt>
                <c:pt idx="380">
                  <c:v>1.040398611254892</c:v>
                </c:pt>
                <c:pt idx="381">
                  <c:v>1.042300787319274</c:v>
                </c:pt>
                <c:pt idx="382">
                  <c:v>1.0467120391801139</c:v>
                </c:pt>
                <c:pt idx="383">
                  <c:v>1.040941368655554</c:v>
                </c:pt>
                <c:pt idx="384">
                  <c:v>1.049711526037612</c:v>
                </c:pt>
                <c:pt idx="385">
                  <c:v>1.057499717843932</c:v>
                </c:pt>
                <c:pt idx="386">
                  <c:v>1.0598637056885509</c:v>
                </c:pt>
                <c:pt idx="387">
                  <c:v>1.0581004690692779</c:v>
                </c:pt>
                <c:pt idx="388">
                  <c:v>1.057324540127079</c:v>
                </c:pt>
                <c:pt idx="389">
                  <c:v>1.059425222412375</c:v>
                </c:pt>
                <c:pt idx="390">
                  <c:v>1.058318295255922</c:v>
                </c:pt>
                <c:pt idx="391">
                  <c:v>1.0667327660026791</c:v>
                </c:pt>
                <c:pt idx="392">
                  <c:v>1.073059898405649</c:v>
                </c:pt>
                <c:pt idx="393">
                  <c:v>1.07561916533313</c:v>
                </c:pt>
                <c:pt idx="394">
                  <c:v>1.077571829502211</c:v>
                </c:pt>
                <c:pt idx="395">
                  <c:v>1.087569815852244</c:v>
                </c:pt>
                <c:pt idx="396">
                  <c:v>1.0900133352836749</c:v>
                </c:pt>
                <c:pt idx="397">
                  <c:v>1.101721167940505</c:v>
                </c:pt>
                <c:pt idx="398">
                  <c:v>1.0939864236830881</c:v>
                </c:pt>
                <c:pt idx="399">
                  <c:v>1.099401961332072</c:v>
                </c:pt>
                <c:pt idx="400">
                  <c:v>1.093013523868885</c:v>
                </c:pt>
                <c:pt idx="401">
                  <c:v>1.080126918907145</c:v>
                </c:pt>
                <c:pt idx="402">
                  <c:v>1.079243121561021</c:v>
                </c:pt>
                <c:pt idx="403">
                  <c:v>1.0810408740962389</c:v>
                </c:pt>
                <c:pt idx="404">
                  <c:v>1.084251837123303</c:v>
                </c:pt>
                <c:pt idx="405">
                  <c:v>1.0946795655588211</c:v>
                </c:pt>
                <c:pt idx="406">
                  <c:v>1.084990503138227</c:v>
                </c:pt>
                <c:pt idx="407">
                  <c:v>1.081554132068008</c:v>
                </c:pt>
                <c:pt idx="408">
                  <c:v>1.077675855849255</c:v>
                </c:pt>
                <c:pt idx="409">
                  <c:v>1.056636336702774</c:v>
                </c:pt>
                <c:pt idx="410">
                  <c:v>1.052244556785517</c:v>
                </c:pt>
                <c:pt idx="411">
                  <c:v>1.048272946538068</c:v>
                </c:pt>
                <c:pt idx="412">
                  <c:v>1.045877569095178</c:v>
                </c:pt>
                <c:pt idx="413">
                  <c:v>1.0497023213826611</c:v>
                </c:pt>
                <c:pt idx="414">
                  <c:v>1.0465316084932601</c:v>
                </c:pt>
                <c:pt idx="415">
                  <c:v>1.0437891452892101</c:v>
                </c:pt>
                <c:pt idx="416">
                  <c:v>1.0465937008477979</c:v>
                </c:pt>
                <c:pt idx="417">
                  <c:v>1.044414738796074</c:v>
                </c:pt>
                <c:pt idx="418">
                  <c:v>1.0428824738975659</c:v>
                </c:pt>
                <c:pt idx="419">
                  <c:v>1.0407711348760229</c:v>
                </c:pt>
                <c:pt idx="420">
                  <c:v>1.0429999676374031</c:v>
                </c:pt>
                <c:pt idx="421">
                  <c:v>1.051538103777091</c:v>
                </c:pt>
                <c:pt idx="422">
                  <c:v>1.056524168814478</c:v>
                </c:pt>
                <c:pt idx="423">
                  <c:v>1.05621753240864</c:v>
                </c:pt>
                <c:pt idx="424">
                  <c:v>1.053420352235557</c:v>
                </c:pt>
                <c:pt idx="425">
                  <c:v>1.056104522737279</c:v>
                </c:pt>
                <c:pt idx="426">
                  <c:v>1.0544552248224599</c:v>
                </c:pt>
                <c:pt idx="427">
                  <c:v>1.051090780464716</c:v>
                </c:pt>
                <c:pt idx="428">
                  <c:v>1.048651136705582</c:v>
                </c:pt>
                <c:pt idx="429">
                  <c:v>1.0535212776185221</c:v>
                </c:pt>
                <c:pt idx="430">
                  <c:v>1.060813052222058</c:v>
                </c:pt>
                <c:pt idx="431">
                  <c:v>1.060851287518058</c:v>
                </c:pt>
                <c:pt idx="432">
                  <c:v>1.0677764487160799</c:v>
                </c:pt>
                <c:pt idx="433">
                  <c:v>1.063962610988183</c:v>
                </c:pt>
                <c:pt idx="434">
                  <c:v>1.070509457631482</c:v>
                </c:pt>
                <c:pt idx="435">
                  <c:v>1.069519428410763</c:v>
                </c:pt>
                <c:pt idx="436">
                  <c:v>1.0713080522607581</c:v>
                </c:pt>
                <c:pt idx="437">
                  <c:v>1.0741562617606231</c:v>
                </c:pt>
                <c:pt idx="438">
                  <c:v>1.0762040534969</c:v>
                </c:pt>
                <c:pt idx="439">
                  <c:v>1.068760170873893</c:v>
                </c:pt>
                <c:pt idx="440">
                  <c:v>1.0686839196399101</c:v>
                </c:pt>
                <c:pt idx="441">
                  <c:v>1.065781190820593</c:v>
                </c:pt>
                <c:pt idx="442">
                  <c:v>1.06957480283344</c:v>
                </c:pt>
                <c:pt idx="443">
                  <c:v>1.0723212341847339</c:v>
                </c:pt>
                <c:pt idx="444">
                  <c:v>1.0766944793440161</c:v>
                </c:pt>
                <c:pt idx="445">
                  <c:v>1.079831467272967</c:v>
                </c:pt>
                <c:pt idx="446">
                  <c:v>1.078528205247177</c:v>
                </c:pt>
                <c:pt idx="447">
                  <c:v>1.078145404847519</c:v>
                </c:pt>
                <c:pt idx="448">
                  <c:v>1.079677348825216</c:v>
                </c:pt>
                <c:pt idx="449">
                  <c:v>1.0748907200444</c:v>
                </c:pt>
                <c:pt idx="450">
                  <c:v>1.0889515254388329</c:v>
                </c:pt>
                <c:pt idx="451">
                  <c:v>1.087382681339909</c:v>
                </c:pt>
                <c:pt idx="452">
                  <c:v>1.088491287327181</c:v>
                </c:pt>
                <c:pt idx="453">
                  <c:v>1.084553714052737</c:v>
                </c:pt>
                <c:pt idx="454">
                  <c:v>1.085165631730924</c:v>
                </c:pt>
                <c:pt idx="455">
                  <c:v>1.0790822084745719</c:v>
                </c:pt>
                <c:pt idx="456">
                  <c:v>1.0775888789547201</c:v>
                </c:pt>
                <c:pt idx="457">
                  <c:v>1.0784318067088099</c:v>
                </c:pt>
                <c:pt idx="458">
                  <c:v>1.0718801593471641</c:v>
                </c:pt>
                <c:pt idx="459">
                  <c:v>1.068172152282191</c:v>
                </c:pt>
                <c:pt idx="460">
                  <c:v>1.069564873827594</c:v>
                </c:pt>
                <c:pt idx="461">
                  <c:v>1.0715981241734649</c:v>
                </c:pt>
                <c:pt idx="462">
                  <c:v>1.0729021475973479</c:v>
                </c:pt>
                <c:pt idx="463">
                  <c:v>1.0669704483103439</c:v>
                </c:pt>
                <c:pt idx="464">
                  <c:v>1.065129185365173</c:v>
                </c:pt>
                <c:pt idx="465">
                  <c:v>1.0735702775973479</c:v>
                </c:pt>
                <c:pt idx="466">
                  <c:v>1.0719351665226959</c:v>
                </c:pt>
                <c:pt idx="467">
                  <c:v>1.072429470024276</c:v>
                </c:pt>
                <c:pt idx="468">
                  <c:v>1.078022789516889</c:v>
                </c:pt>
                <c:pt idx="469">
                  <c:v>1.0679257984509549</c:v>
                </c:pt>
                <c:pt idx="470">
                  <c:v>1.0694508348458081</c:v>
                </c:pt>
                <c:pt idx="471">
                  <c:v>1.0712939366162839</c:v>
                </c:pt>
                <c:pt idx="472">
                  <c:v>1.066130850754937</c:v>
                </c:pt>
                <c:pt idx="473">
                  <c:v>1.0685040742600349</c:v>
                </c:pt>
                <c:pt idx="474">
                  <c:v>1.077188347163986</c:v>
                </c:pt>
                <c:pt idx="475">
                  <c:v>1.0742406345928599</c:v>
                </c:pt>
                <c:pt idx="476">
                  <c:v>1.072901025895771</c:v>
                </c:pt>
                <c:pt idx="477">
                  <c:v>1.074317517170676</c:v>
                </c:pt>
                <c:pt idx="478">
                  <c:v>1.069837760979002</c:v>
                </c:pt>
                <c:pt idx="479">
                  <c:v>1.0745501693236179</c:v>
                </c:pt>
                <c:pt idx="480">
                  <c:v>1.0845457283502939</c:v>
                </c:pt>
                <c:pt idx="481">
                  <c:v>1.084392750488713</c:v>
                </c:pt>
                <c:pt idx="482">
                  <c:v>1.083820153004367</c:v>
                </c:pt>
                <c:pt idx="483">
                  <c:v>1.0821023290895719</c:v>
                </c:pt>
                <c:pt idx="484">
                  <c:v>1.080840900550341</c:v>
                </c:pt>
                <c:pt idx="485">
                  <c:v>1.079196407872135</c:v>
                </c:pt>
                <c:pt idx="486">
                  <c:v>1.0783548432902039</c:v>
                </c:pt>
                <c:pt idx="487">
                  <c:v>1.0716325052694751</c:v>
                </c:pt>
                <c:pt idx="488">
                  <c:v>1.072503539070689</c:v>
                </c:pt>
                <c:pt idx="489">
                  <c:v>1.067300982889227</c:v>
                </c:pt>
                <c:pt idx="490">
                  <c:v>1.0620772449868501</c:v>
                </c:pt>
                <c:pt idx="491">
                  <c:v>1.065206813604473</c:v>
                </c:pt>
                <c:pt idx="492">
                  <c:v>1.067515219875516</c:v>
                </c:pt>
                <c:pt idx="493">
                  <c:v>1.0653995291569589</c:v>
                </c:pt>
                <c:pt idx="494">
                  <c:v>1.0688230371342049</c:v>
                </c:pt>
                <c:pt idx="495">
                  <c:v>1.0688999475879251</c:v>
                </c:pt>
                <c:pt idx="496">
                  <c:v>1.07109164320076</c:v>
                </c:pt>
                <c:pt idx="497">
                  <c:v>1.06932315144852</c:v>
                </c:pt>
                <c:pt idx="498">
                  <c:v>1.0666317728852599</c:v>
                </c:pt>
                <c:pt idx="499">
                  <c:v>1.064604622762896</c:v>
                </c:pt>
                <c:pt idx="500">
                  <c:v>1.061614940692555</c:v>
                </c:pt>
                <c:pt idx="501">
                  <c:v>1.0590741457992789</c:v>
                </c:pt>
                <c:pt idx="502">
                  <c:v>1.0604992228757959</c:v>
                </c:pt>
                <c:pt idx="503">
                  <c:v>1.060691810231682</c:v>
                </c:pt>
                <c:pt idx="504">
                  <c:v>1.0633222688597459</c:v>
                </c:pt>
                <c:pt idx="505">
                  <c:v>1.068365009352809</c:v>
                </c:pt>
                <c:pt idx="506">
                  <c:v>1.08038108571759</c:v>
                </c:pt>
                <c:pt idx="507">
                  <c:v>1.0827962280329111</c:v>
                </c:pt>
                <c:pt idx="508">
                  <c:v>1.085440890800677</c:v>
                </c:pt>
                <c:pt idx="509">
                  <c:v>1.078923232638308</c:v>
                </c:pt>
                <c:pt idx="510">
                  <c:v>1.077074216820697</c:v>
                </c:pt>
                <c:pt idx="511">
                  <c:v>1.0779994866439631</c:v>
                </c:pt>
                <c:pt idx="512">
                  <c:v>1.084670685981951</c:v>
                </c:pt>
                <c:pt idx="513">
                  <c:v>1.0956131548563499</c:v>
                </c:pt>
                <c:pt idx="514">
                  <c:v>1.094459164401701</c:v>
                </c:pt>
                <c:pt idx="515">
                  <c:v>1.120635979273924</c:v>
                </c:pt>
                <c:pt idx="516">
                  <c:v>1.120938405536418</c:v>
                </c:pt>
                <c:pt idx="517">
                  <c:v>1.123046120281898</c:v>
                </c:pt>
                <c:pt idx="518">
                  <c:v>1.1296708854292441</c:v>
                </c:pt>
                <c:pt idx="519">
                  <c:v>1.121060571699952</c:v>
                </c:pt>
                <c:pt idx="520">
                  <c:v>1.1105023353911561</c:v>
                </c:pt>
                <c:pt idx="521">
                  <c:v>1.1169930983010199</c:v>
                </c:pt>
                <c:pt idx="522">
                  <c:v>1.124328034367339</c:v>
                </c:pt>
                <c:pt idx="523">
                  <c:v>1.13263803645217</c:v>
                </c:pt>
                <c:pt idx="524">
                  <c:v>1.136489663120392</c:v>
                </c:pt>
                <c:pt idx="525">
                  <c:v>1.1347280541428451</c:v>
                </c:pt>
                <c:pt idx="526">
                  <c:v>1.134090923568295</c:v>
                </c:pt>
                <c:pt idx="527">
                  <c:v>1.122983127935554</c:v>
                </c:pt>
                <c:pt idx="528">
                  <c:v>1.117435954210664</c:v>
                </c:pt>
                <c:pt idx="529">
                  <c:v>1.1128253291027941</c:v>
                </c:pt>
                <c:pt idx="530">
                  <c:v>1.128601639978478</c:v>
                </c:pt>
                <c:pt idx="531">
                  <c:v>1.124017812885179</c:v>
                </c:pt>
                <c:pt idx="532">
                  <c:v>1.1331301214690539</c:v>
                </c:pt>
                <c:pt idx="533">
                  <c:v>1.135749343520472</c:v>
                </c:pt>
                <c:pt idx="534">
                  <c:v>1.143968733997391</c:v>
                </c:pt>
                <c:pt idx="535">
                  <c:v>1.144876979111743</c:v>
                </c:pt>
                <c:pt idx="536">
                  <c:v>1.148575148383973</c:v>
                </c:pt>
                <c:pt idx="537">
                  <c:v>1.141858668181718</c:v>
                </c:pt>
                <c:pt idx="538">
                  <c:v>1.147744918819029</c:v>
                </c:pt>
                <c:pt idx="539">
                  <c:v>1.1456043743576649</c:v>
                </c:pt>
                <c:pt idx="540">
                  <c:v>1.1414294861298391</c:v>
                </c:pt>
                <c:pt idx="541">
                  <c:v>1.132494439536101</c:v>
                </c:pt>
                <c:pt idx="542">
                  <c:v>1.148819182437947</c:v>
                </c:pt>
                <c:pt idx="543">
                  <c:v>1.148668287078817</c:v>
                </c:pt>
                <c:pt idx="544">
                  <c:v>1.146378927982846</c:v>
                </c:pt>
                <c:pt idx="545">
                  <c:v>1.1513063576642291</c:v>
                </c:pt>
                <c:pt idx="546">
                  <c:v>1.161543391625965</c:v>
                </c:pt>
                <c:pt idx="547">
                  <c:v>1.1566907906718991</c:v>
                </c:pt>
                <c:pt idx="548">
                  <c:v>1.171269464167946</c:v>
                </c:pt>
                <c:pt idx="549">
                  <c:v>1.1798567014476049</c:v>
                </c:pt>
                <c:pt idx="550">
                  <c:v>1.180485735227953</c:v>
                </c:pt>
                <c:pt idx="551">
                  <c:v>1.1771847727930671</c:v>
                </c:pt>
                <c:pt idx="552">
                  <c:v>1.188887208360319</c:v>
                </c:pt>
                <c:pt idx="553">
                  <c:v>1.189667812489525</c:v>
                </c:pt>
                <c:pt idx="554">
                  <c:v>1.1861854814441299</c:v>
                </c:pt>
                <c:pt idx="555">
                  <c:v>1.1943636355960889</c:v>
                </c:pt>
                <c:pt idx="556">
                  <c:v>1.1894440497461489</c:v>
                </c:pt>
                <c:pt idx="557">
                  <c:v>1.185130109828787</c:v>
                </c:pt>
                <c:pt idx="558">
                  <c:v>1.185465458459078</c:v>
                </c:pt>
                <c:pt idx="559">
                  <c:v>1.1865198031068021</c:v>
                </c:pt>
                <c:pt idx="560">
                  <c:v>1.187874014964212</c:v>
                </c:pt>
                <c:pt idx="561">
                  <c:v>1.2011434858835679</c:v>
                </c:pt>
                <c:pt idx="562">
                  <c:v>1.203366467183669</c:v>
                </c:pt>
                <c:pt idx="563">
                  <c:v>1.192101475157159</c:v>
                </c:pt>
                <c:pt idx="564">
                  <c:v>1.185236386769563</c:v>
                </c:pt>
                <c:pt idx="565">
                  <c:v>1.188869501714469</c:v>
                </c:pt>
                <c:pt idx="566">
                  <c:v>1.189394044207279</c:v>
                </c:pt>
                <c:pt idx="567">
                  <c:v>1.182366639989856</c:v>
                </c:pt>
                <c:pt idx="568">
                  <c:v>1.178491551684534</c:v>
                </c:pt>
                <c:pt idx="569">
                  <c:v>1.162180682155185</c:v>
                </c:pt>
                <c:pt idx="570">
                  <c:v>1.170564391507823</c:v>
                </c:pt>
                <c:pt idx="571">
                  <c:v>1.1774207457006829</c:v>
                </c:pt>
                <c:pt idx="572">
                  <c:v>1.1727162884097679</c:v>
                </c:pt>
                <c:pt idx="573">
                  <c:v>1.176871981950955</c:v>
                </c:pt>
                <c:pt idx="574">
                  <c:v>1.180871870899076</c:v>
                </c:pt>
                <c:pt idx="575">
                  <c:v>1.181657857521754</c:v>
                </c:pt>
                <c:pt idx="576">
                  <c:v>1.1919469985272659</c:v>
                </c:pt>
                <c:pt idx="577">
                  <c:v>1.1985707164530079</c:v>
                </c:pt>
                <c:pt idx="578">
                  <c:v>1.1951637225869409</c:v>
                </c:pt>
                <c:pt idx="579">
                  <c:v>1.21368447045758</c:v>
                </c:pt>
                <c:pt idx="580">
                  <c:v>1.2213939490609771</c:v>
                </c:pt>
                <c:pt idx="581">
                  <c:v>1.2225771309955831</c:v>
                </c:pt>
                <c:pt idx="582">
                  <c:v>1.2180586942593561</c:v>
                </c:pt>
                <c:pt idx="583">
                  <c:v>1.215788052321588</c:v>
                </c:pt>
                <c:pt idx="584">
                  <c:v>1.213170926481375</c:v>
                </c:pt>
                <c:pt idx="585">
                  <c:v>1.213577566800025</c:v>
                </c:pt>
                <c:pt idx="586">
                  <c:v>1.218914398732402</c:v>
                </c:pt>
                <c:pt idx="587">
                  <c:v>1.2131893761387189</c:v>
                </c:pt>
                <c:pt idx="588">
                  <c:v>1.206867167917967</c:v>
                </c:pt>
                <c:pt idx="589">
                  <c:v>1.204616203851854</c:v>
                </c:pt>
                <c:pt idx="590">
                  <c:v>1.2030676517041541</c:v>
                </c:pt>
                <c:pt idx="591">
                  <c:v>1.208504099923422</c:v>
                </c:pt>
                <c:pt idx="592">
                  <c:v>1.2051688010687041</c:v>
                </c:pt>
                <c:pt idx="593">
                  <c:v>1.1992048938096951</c:v>
                </c:pt>
                <c:pt idx="594">
                  <c:v>1.198016560241874</c:v>
                </c:pt>
                <c:pt idx="595">
                  <c:v>1.2007882554108971</c:v>
                </c:pt>
                <c:pt idx="596">
                  <c:v>1.1979418146690359</c:v>
                </c:pt>
                <c:pt idx="597">
                  <c:v>1.197117713062757</c:v>
                </c:pt>
                <c:pt idx="598">
                  <c:v>1.2003442189221649</c:v>
                </c:pt>
                <c:pt idx="599">
                  <c:v>1.200044126678032</c:v>
                </c:pt>
                <c:pt idx="600">
                  <c:v>1.1996262894103751</c:v>
                </c:pt>
                <c:pt idx="601">
                  <c:v>1.200349071833636</c:v>
                </c:pt>
                <c:pt idx="602">
                  <c:v>1.195043874768728</c:v>
                </c:pt>
                <c:pt idx="603">
                  <c:v>1.196620192000224</c:v>
                </c:pt>
                <c:pt idx="604">
                  <c:v>1.20015169634538</c:v>
                </c:pt>
                <c:pt idx="605">
                  <c:v>1.2071334532853271</c:v>
                </c:pt>
                <c:pt idx="606">
                  <c:v>1.20651943725901</c:v>
                </c:pt>
                <c:pt idx="607">
                  <c:v>1.211477776129297</c:v>
                </c:pt>
                <c:pt idx="608">
                  <c:v>1.215007745658911</c:v>
                </c:pt>
                <c:pt idx="609">
                  <c:v>1.215490664366619</c:v>
                </c:pt>
                <c:pt idx="610">
                  <c:v>1.217854823166872</c:v>
                </c:pt>
                <c:pt idx="611">
                  <c:v>1.2180186099013131</c:v>
                </c:pt>
                <c:pt idx="612">
                  <c:v>1.2255014453962569</c:v>
                </c:pt>
                <c:pt idx="613">
                  <c:v>1.225838773244273</c:v>
                </c:pt>
                <c:pt idx="614">
                  <c:v>1.223035727915639</c:v>
                </c:pt>
                <c:pt idx="615">
                  <c:v>1.224027714469585</c:v>
                </c:pt>
                <c:pt idx="616">
                  <c:v>1.2271161847934571</c:v>
                </c:pt>
                <c:pt idx="617">
                  <c:v>1.2273950507740099</c:v>
                </c:pt>
                <c:pt idx="618">
                  <c:v>1.2359287537449239</c:v>
                </c:pt>
                <c:pt idx="619">
                  <c:v>1.248353919456525</c:v>
                </c:pt>
                <c:pt idx="620">
                  <c:v>1.2413137567427071</c:v>
                </c:pt>
                <c:pt idx="621">
                  <c:v>1.2406013471268891</c:v>
                </c:pt>
                <c:pt idx="622">
                  <c:v>1.23888904880499</c:v>
                </c:pt>
                <c:pt idx="623">
                  <c:v>1.241247474323345</c:v>
                </c:pt>
                <c:pt idx="624">
                  <c:v>1.240109916983726</c:v>
                </c:pt>
                <c:pt idx="625">
                  <c:v>1.240430507490252</c:v>
                </c:pt>
                <c:pt idx="626">
                  <c:v>1.2513504814661101</c:v>
                </c:pt>
                <c:pt idx="627">
                  <c:v>1.250185881661982</c:v>
                </c:pt>
                <c:pt idx="628">
                  <c:v>1.254931595328826</c:v>
                </c:pt>
                <c:pt idx="629">
                  <c:v>1.2654400341272689</c:v>
                </c:pt>
                <c:pt idx="630">
                  <c:v>1.2684940854489111</c:v>
                </c:pt>
                <c:pt idx="631">
                  <c:v>1.2649284628422359</c:v>
                </c:pt>
                <c:pt idx="632">
                  <c:v>1.2593971277478171</c:v>
                </c:pt>
                <c:pt idx="633">
                  <c:v>1.268934471781741</c:v>
                </c:pt>
                <c:pt idx="634">
                  <c:v>1.2864065623460059</c:v>
                </c:pt>
                <c:pt idx="635">
                  <c:v>1.2862344785267621</c:v>
                </c:pt>
                <c:pt idx="636">
                  <c:v>1.3042183218773631</c:v>
                </c:pt>
                <c:pt idx="637">
                  <c:v>1.3090845915345799</c:v>
                </c:pt>
                <c:pt idx="638">
                  <c:v>1.283593993351027</c:v>
                </c:pt>
                <c:pt idx="639">
                  <c:v>1.2833056888932679</c:v>
                </c:pt>
                <c:pt idx="640">
                  <c:v>1.274728005949435</c:v>
                </c:pt>
                <c:pt idx="641">
                  <c:v>1.2693869589499851</c:v>
                </c:pt>
                <c:pt idx="642">
                  <c:v>1.26689190480222</c:v>
                </c:pt>
                <c:pt idx="643">
                  <c:v>1.253961867599692</c:v>
                </c:pt>
                <c:pt idx="644">
                  <c:v>1.247583612572811</c:v>
                </c:pt>
                <c:pt idx="645">
                  <c:v>1.2548134067522221</c:v>
                </c:pt>
                <c:pt idx="646">
                  <c:v>1.2720524542366449</c:v>
                </c:pt>
                <c:pt idx="647">
                  <c:v>1.2579727159440139</c:v>
                </c:pt>
                <c:pt idx="648">
                  <c:v>1.2489376348932391</c:v>
                </c:pt>
                <c:pt idx="649">
                  <c:v>1.2581315328939799</c:v>
                </c:pt>
                <c:pt idx="650">
                  <c:v>1.2709054132477799</c:v>
                </c:pt>
                <c:pt idx="651">
                  <c:v>1.2518464799628171</c:v>
                </c:pt>
                <c:pt idx="652">
                  <c:v>1.2603719867668921</c:v>
                </c:pt>
                <c:pt idx="653">
                  <c:v>1.252915409747309</c:v>
                </c:pt>
                <c:pt idx="654">
                  <c:v>1.2440783890348579</c:v>
                </c:pt>
                <c:pt idx="655">
                  <c:v>1.247549750086427</c:v>
                </c:pt>
                <c:pt idx="656">
                  <c:v>1.2603393105401031</c:v>
                </c:pt>
                <c:pt idx="657">
                  <c:v>1.2610725672961991</c:v>
                </c:pt>
                <c:pt idx="658">
                  <c:v>1.266654426344854</c:v>
                </c:pt>
                <c:pt idx="659">
                  <c:v>1.2610691145114441</c:v>
                </c:pt>
                <c:pt idx="660">
                  <c:v>1.2612146155469151</c:v>
                </c:pt>
                <c:pt idx="661">
                  <c:v>1.266606763300528</c:v>
                </c:pt>
                <c:pt idx="662">
                  <c:v>1.2471701568952751</c:v>
                </c:pt>
                <c:pt idx="663">
                  <c:v>1.255787713231882</c:v>
                </c:pt>
                <c:pt idx="664">
                  <c:v>1.2574792217801249</c:v>
                </c:pt>
                <c:pt idx="665">
                  <c:v>1.273103466490614</c:v>
                </c:pt>
                <c:pt idx="666">
                  <c:v>1.2750958565115449</c:v>
                </c:pt>
                <c:pt idx="667">
                  <c:v>1.2774052682260659</c:v>
                </c:pt>
                <c:pt idx="668">
                  <c:v>1.2823164708488859</c:v>
                </c:pt>
                <c:pt idx="669">
                  <c:v>1.2851370303725691</c:v>
                </c:pt>
                <c:pt idx="670">
                  <c:v>1.295801858328413</c:v>
                </c:pt>
                <c:pt idx="671">
                  <c:v>1.3033342592650179</c:v>
                </c:pt>
                <c:pt idx="672">
                  <c:v>1.302859475947346</c:v>
                </c:pt>
                <c:pt idx="673">
                  <c:v>1.312935220452915</c:v>
                </c:pt>
                <c:pt idx="674">
                  <c:v>1.320919789251173</c:v>
                </c:pt>
                <c:pt idx="675">
                  <c:v>1.3290397336839701</c:v>
                </c:pt>
                <c:pt idx="676">
                  <c:v>1.3303597673696479</c:v>
                </c:pt>
                <c:pt idx="677">
                  <c:v>1.3423092262160761</c:v>
                </c:pt>
                <c:pt idx="678">
                  <c:v>1.345737888487498</c:v>
                </c:pt>
                <c:pt idx="679">
                  <c:v>1.3502847636404209</c:v>
                </c:pt>
                <c:pt idx="680">
                  <c:v>1.367022271803823</c:v>
                </c:pt>
                <c:pt idx="681">
                  <c:v>1.3639357273120369</c:v>
                </c:pt>
                <c:pt idx="682">
                  <c:v>1.3563469974391129</c:v>
                </c:pt>
                <c:pt idx="683">
                  <c:v>1.365160949063438</c:v>
                </c:pt>
                <c:pt idx="684">
                  <c:v>1.3427746532216041</c:v>
                </c:pt>
                <c:pt idx="685">
                  <c:v>1.3287138458787919</c:v>
                </c:pt>
                <c:pt idx="686">
                  <c:v>1.3423376253999331</c:v>
                </c:pt>
                <c:pt idx="687">
                  <c:v>1.3480819077387141</c:v>
                </c:pt>
                <c:pt idx="688">
                  <c:v>1.3542989691603691</c:v>
                </c:pt>
                <c:pt idx="689">
                  <c:v>1.3666369592954279</c:v>
                </c:pt>
                <c:pt idx="690">
                  <c:v>1.336727973047632</c:v>
                </c:pt>
                <c:pt idx="691">
                  <c:v>1.303989643191301</c:v>
                </c:pt>
                <c:pt idx="692">
                  <c:v>1.274803503584989</c:v>
                </c:pt>
                <c:pt idx="693">
                  <c:v>1.234390439093823</c:v>
                </c:pt>
                <c:pt idx="694">
                  <c:v>1.2383070662338549</c:v>
                </c:pt>
                <c:pt idx="695">
                  <c:v>1.252907741160121</c:v>
                </c:pt>
                <c:pt idx="696">
                  <c:v>1.264287484282292</c:v>
                </c:pt>
                <c:pt idx="697">
                  <c:v>1.2807447828955969</c:v>
                </c:pt>
                <c:pt idx="698">
                  <c:v>1.2936234312518939</c:v>
                </c:pt>
                <c:pt idx="699">
                  <c:v>1.2990334138430151</c:v>
                </c:pt>
                <c:pt idx="700">
                  <c:v>1.2815452403426379</c:v>
                </c:pt>
                <c:pt idx="701">
                  <c:v>1.2654439502969439</c:v>
                </c:pt>
                <c:pt idx="702">
                  <c:v>1.270389182118064</c:v>
                </c:pt>
                <c:pt idx="703">
                  <c:v>1.262392243402735</c:v>
                </c:pt>
                <c:pt idx="704">
                  <c:v>1.2611741791029729</c:v>
                </c:pt>
                <c:pt idx="705">
                  <c:v>1.2741330545029179</c:v>
                </c:pt>
                <c:pt idx="706">
                  <c:v>1.2665670929775379</c:v>
                </c:pt>
                <c:pt idx="707">
                  <c:v>1.275188022049909</c:v>
                </c:pt>
                <c:pt idx="708">
                  <c:v>1.277957828835065</c:v>
                </c:pt>
                <c:pt idx="709">
                  <c:v>1.2783380176515109</c:v>
                </c:pt>
                <c:pt idx="710">
                  <c:v>1.266099874956881</c:v>
                </c:pt>
                <c:pt idx="711">
                  <c:v>1.2636273811353811</c:v>
                </c:pt>
                <c:pt idx="712">
                  <c:v>1.274584754576201</c:v>
                </c:pt>
                <c:pt idx="713">
                  <c:v>1.270963316347455</c:v>
                </c:pt>
                <c:pt idx="714">
                  <c:v>1.282459489765517</c:v>
                </c:pt>
                <c:pt idx="715">
                  <c:v>1.2846839621452231</c:v>
                </c:pt>
                <c:pt idx="716">
                  <c:v>1.2792013636458981</c:v>
                </c:pt>
                <c:pt idx="717">
                  <c:v>1.2713849555953849</c:v>
                </c:pt>
                <c:pt idx="718">
                  <c:v>1.245599594186064</c:v>
                </c:pt>
                <c:pt idx="719">
                  <c:v>1.241661820705052</c:v>
                </c:pt>
                <c:pt idx="720">
                  <c:v>1.2427428383206811</c:v>
                </c:pt>
                <c:pt idx="721">
                  <c:v>1.2251571803390411</c:v>
                </c:pt>
                <c:pt idx="722">
                  <c:v>1.2392669254025681</c:v>
                </c:pt>
                <c:pt idx="723">
                  <c:v>1.231591803823316</c:v>
                </c:pt>
                <c:pt idx="724">
                  <c:v>1.226516742238194</c:v>
                </c:pt>
                <c:pt idx="725">
                  <c:v>1.229339771077087</c:v>
                </c:pt>
                <c:pt idx="726">
                  <c:v>1.228198340485412</c:v>
                </c:pt>
                <c:pt idx="727">
                  <c:v>1.2336931835741749</c:v>
                </c:pt>
                <c:pt idx="728">
                  <c:v>1.2537146305528259</c:v>
                </c:pt>
                <c:pt idx="729">
                  <c:v>1.253108249219232</c:v>
                </c:pt>
                <c:pt idx="730">
                  <c:v>1.241541794659643</c:v>
                </c:pt>
                <c:pt idx="731">
                  <c:v>1.2321248270471299</c:v>
                </c:pt>
                <c:pt idx="732">
                  <c:v>1.208556261726371</c:v>
                </c:pt>
                <c:pt idx="733">
                  <c:v>1.2063992207074039</c:v>
                </c:pt>
                <c:pt idx="734">
                  <c:v>1.2089962246785131</c:v>
                </c:pt>
                <c:pt idx="735">
                  <c:v>1.2197219494654929</c:v>
                </c:pt>
                <c:pt idx="736">
                  <c:v>1.2057316891801859</c:v>
                </c:pt>
                <c:pt idx="737">
                  <c:v>1.214125370378816</c:v>
                </c:pt>
                <c:pt idx="738">
                  <c:v>1.2344514197269221</c:v>
                </c:pt>
                <c:pt idx="739">
                  <c:v>1.2262531885186949</c:v>
                </c:pt>
                <c:pt idx="740">
                  <c:v>1.2128321853921911</c:v>
                </c:pt>
                <c:pt idx="741">
                  <c:v>1.208153066486334</c:v>
                </c:pt>
                <c:pt idx="742">
                  <c:v>1.2099843355617319</c:v>
                </c:pt>
                <c:pt idx="743">
                  <c:v>1.2123491566061011</c:v>
                </c:pt>
                <c:pt idx="744">
                  <c:v>1.2047722603698729</c:v>
                </c:pt>
                <c:pt idx="745">
                  <c:v>1.2174514228149931</c:v>
                </c:pt>
                <c:pt idx="746">
                  <c:v>1.232521410428506</c:v>
                </c:pt>
                <c:pt idx="747">
                  <c:v>1.2303160346371209</c:v>
                </c:pt>
                <c:pt idx="748">
                  <c:v>1.2361683270559329</c:v>
                </c:pt>
                <c:pt idx="749">
                  <c:v>1.2340407845064161</c:v>
                </c:pt>
                <c:pt idx="750">
                  <c:v>1.2441429119565171</c:v>
                </c:pt>
                <c:pt idx="751">
                  <c:v>1.2415311146148369</c:v>
                </c:pt>
                <c:pt idx="752">
                  <c:v>1.2289296410320809</c:v>
                </c:pt>
                <c:pt idx="753">
                  <c:v>1.2232430584053069</c:v>
                </c:pt>
                <c:pt idx="754">
                  <c:v>1.238806578384873</c:v>
                </c:pt>
                <c:pt idx="755">
                  <c:v>1.238323134095199</c:v>
                </c:pt>
                <c:pt idx="756">
                  <c:v>1.231139456325633</c:v>
                </c:pt>
                <c:pt idx="757">
                  <c:v>1.2128845506452119</c:v>
                </c:pt>
                <c:pt idx="758">
                  <c:v>1.207292097398881</c:v>
                </c:pt>
                <c:pt idx="759">
                  <c:v>1.2062990983215891</c:v>
                </c:pt>
                <c:pt idx="760">
                  <c:v>1.2122371714432161</c:v>
                </c:pt>
                <c:pt idx="761">
                  <c:v>1.2054478210725541</c:v>
                </c:pt>
                <c:pt idx="762">
                  <c:v>1.1872683350385329</c:v>
                </c:pt>
                <c:pt idx="763">
                  <c:v>1.2039163549470511</c:v>
                </c:pt>
                <c:pt idx="764">
                  <c:v>1.2002034227378611</c:v>
                </c:pt>
                <c:pt idx="765">
                  <c:v>1.216433542880428</c:v>
                </c:pt>
                <c:pt idx="766">
                  <c:v>1.219462001159985</c:v>
                </c:pt>
                <c:pt idx="767">
                  <c:v>1.2164228202411409</c:v>
                </c:pt>
                <c:pt idx="768">
                  <c:v>1.2193591955132921</c:v>
                </c:pt>
                <c:pt idx="769">
                  <c:v>1.2012550359587371</c:v>
                </c:pt>
                <c:pt idx="770">
                  <c:v>1.2078982545362731</c:v>
                </c:pt>
                <c:pt idx="771">
                  <c:v>1.216432409682829</c:v>
                </c:pt>
                <c:pt idx="772">
                  <c:v>1.2094977022607529</c:v>
                </c:pt>
                <c:pt idx="773">
                  <c:v>1.211177145620993</c:v>
                </c:pt>
                <c:pt idx="774">
                  <c:v>1.212123304292084</c:v>
                </c:pt>
                <c:pt idx="775">
                  <c:v>1.1825652526430579</c:v>
                </c:pt>
                <c:pt idx="776">
                  <c:v>1.1867707556333551</c:v>
                </c:pt>
                <c:pt idx="777">
                  <c:v>1.1804969315410541</c:v>
                </c:pt>
                <c:pt idx="778">
                  <c:v>1.181963852513005</c:v>
                </c:pt>
                <c:pt idx="779">
                  <c:v>1.163521520391317</c:v>
                </c:pt>
                <c:pt idx="780">
                  <c:v>1.1565542134568969</c:v>
                </c:pt>
                <c:pt idx="781">
                  <c:v>1.136203891528982</c:v>
                </c:pt>
                <c:pt idx="782">
                  <c:v>1.135376883164992</c:v>
                </c:pt>
                <c:pt idx="783">
                  <c:v>1.1525414341051561</c:v>
                </c:pt>
                <c:pt idx="784">
                  <c:v>1.1139597540994539</c:v>
                </c:pt>
                <c:pt idx="785">
                  <c:v>1.1189488065012461</c:v>
                </c:pt>
                <c:pt idx="786">
                  <c:v>1.11451679042629</c:v>
                </c:pt>
                <c:pt idx="787">
                  <c:v>1.116034527294931</c:v>
                </c:pt>
                <c:pt idx="788">
                  <c:v>1.126730163248955</c:v>
                </c:pt>
                <c:pt idx="789">
                  <c:v>1.1514104771312419</c:v>
                </c:pt>
                <c:pt idx="790">
                  <c:v>1.1488439499767511</c:v>
                </c:pt>
                <c:pt idx="791">
                  <c:v>1.135053221067988</c:v>
                </c:pt>
                <c:pt idx="792">
                  <c:v>1.154037880276644</c:v>
                </c:pt>
                <c:pt idx="793">
                  <c:v>1.1539687678407839</c:v>
                </c:pt>
                <c:pt idx="794">
                  <c:v>1.145745928436845</c:v>
                </c:pt>
                <c:pt idx="795">
                  <c:v>1.140989741016039</c:v>
                </c:pt>
                <c:pt idx="796">
                  <c:v>1.137525332163527</c:v>
                </c:pt>
                <c:pt idx="797">
                  <c:v>1.142376868052738</c:v>
                </c:pt>
                <c:pt idx="798">
                  <c:v>1.155953918038513</c:v>
                </c:pt>
                <c:pt idx="799">
                  <c:v>1.1627010097718651</c:v>
                </c:pt>
                <c:pt idx="800">
                  <c:v>1.17314977773994</c:v>
                </c:pt>
                <c:pt idx="801">
                  <c:v>1.1716565300962181</c:v>
                </c:pt>
                <c:pt idx="802">
                  <c:v>1.1615814402093709</c:v>
                </c:pt>
                <c:pt idx="803">
                  <c:v>1.1636911654874831</c:v>
                </c:pt>
                <c:pt idx="804">
                  <c:v>1.1685245871234711</c:v>
                </c:pt>
                <c:pt idx="805">
                  <c:v>1.1706121593085299</c:v>
                </c:pt>
                <c:pt idx="806">
                  <c:v>1.147842828364581</c:v>
                </c:pt>
                <c:pt idx="807">
                  <c:v>1.1291125869262</c:v>
                </c:pt>
                <c:pt idx="808">
                  <c:v>1.1179926834256151</c:v>
                </c:pt>
                <c:pt idx="809">
                  <c:v>1.119159849816908</c:v>
                </c:pt>
                <c:pt idx="810">
                  <c:v>1.1454638734382681</c:v>
                </c:pt>
                <c:pt idx="811">
                  <c:v>1.1318353257744831</c:v>
                </c:pt>
                <c:pt idx="812">
                  <c:v>1.153578149420613</c:v>
                </c:pt>
                <c:pt idx="813">
                  <c:v>1.1532648971506489</c:v>
                </c:pt>
                <c:pt idx="814">
                  <c:v>1.144074683132295</c:v>
                </c:pt>
                <c:pt idx="815">
                  <c:v>1.141638599240004</c:v>
                </c:pt>
                <c:pt idx="816">
                  <c:v>1.1188050030169381</c:v>
                </c:pt>
                <c:pt idx="817">
                  <c:v>1.1215174372262611</c:v>
                </c:pt>
                <c:pt idx="818">
                  <c:v>1.109101173332671</c:v>
                </c:pt>
                <c:pt idx="819">
                  <c:v>1.1218899815251639</c:v>
                </c:pt>
                <c:pt idx="820">
                  <c:v>1.135784838626037</c:v>
                </c:pt>
                <c:pt idx="821">
                  <c:v>1.137091957734079</c:v>
                </c:pt>
                <c:pt idx="822">
                  <c:v>1.1389069460915251</c:v>
                </c:pt>
                <c:pt idx="823">
                  <c:v>1.146047836404624</c:v>
                </c:pt>
                <c:pt idx="824">
                  <c:v>1.1625146639987549</c:v>
                </c:pt>
                <c:pt idx="825">
                  <c:v>1.158254696351549</c:v>
                </c:pt>
                <c:pt idx="826">
                  <c:v>1.157165755702078</c:v>
                </c:pt>
                <c:pt idx="827">
                  <c:v>1.148901635516129</c:v>
                </c:pt>
                <c:pt idx="828">
                  <c:v>1.1439854528934841</c:v>
                </c:pt>
                <c:pt idx="829">
                  <c:v>1.140106079635782</c:v>
                </c:pt>
                <c:pt idx="830">
                  <c:v>1.155588356762014</c:v>
                </c:pt>
                <c:pt idx="831">
                  <c:v>1.129468633642605</c:v>
                </c:pt>
                <c:pt idx="832">
                  <c:v>1.121488334342299</c:v>
                </c:pt>
                <c:pt idx="833">
                  <c:v>1.132577104717692</c:v>
                </c:pt>
                <c:pt idx="834">
                  <c:v>1.123669510210628</c:v>
                </c:pt>
                <c:pt idx="835">
                  <c:v>1.116097736853326</c:v>
                </c:pt>
                <c:pt idx="836">
                  <c:v>1.110589770379157</c:v>
                </c:pt>
                <c:pt idx="837">
                  <c:v>1.1241740958462401</c:v>
                </c:pt>
                <c:pt idx="838">
                  <c:v>1.1272237207239111</c:v>
                </c:pt>
                <c:pt idx="839">
                  <c:v>1.1165666264292891</c:v>
                </c:pt>
                <c:pt idx="840">
                  <c:v>1.1384405926759591</c:v>
                </c:pt>
                <c:pt idx="841">
                  <c:v>1.146493827752042</c:v>
                </c:pt>
                <c:pt idx="842">
                  <c:v>1.1483946622639849</c:v>
                </c:pt>
                <c:pt idx="843">
                  <c:v>1.165946998183832</c:v>
                </c:pt>
                <c:pt idx="844">
                  <c:v>1.1539544989118671</c:v>
                </c:pt>
                <c:pt idx="845">
                  <c:v>1.1659351484896421</c:v>
                </c:pt>
                <c:pt idx="846">
                  <c:v>1.1625150393853789</c:v>
                </c:pt>
                <c:pt idx="847">
                  <c:v>1.1713722204593311</c:v>
                </c:pt>
                <c:pt idx="848">
                  <c:v>1.126693796374197</c:v>
                </c:pt>
                <c:pt idx="849">
                  <c:v>1.132944015846562</c:v>
                </c:pt>
                <c:pt idx="850">
                  <c:v>1.133472503858473</c:v>
                </c:pt>
                <c:pt idx="851">
                  <c:v>1.0922126644737751</c:v>
                </c:pt>
                <c:pt idx="852">
                  <c:v>1.112235682437013</c:v>
                </c:pt>
                <c:pt idx="853">
                  <c:v>1.100290130981411</c:v>
                </c:pt>
                <c:pt idx="854">
                  <c:v>1.101135400695199</c:v>
                </c:pt>
                <c:pt idx="855">
                  <c:v>1.1025215339757071</c:v>
                </c:pt>
                <c:pt idx="856">
                  <c:v>1.0860715299944399</c:v>
                </c:pt>
                <c:pt idx="857">
                  <c:v>1.0988140363520631</c:v>
                </c:pt>
                <c:pt idx="858">
                  <c:v>1.13645735015215</c:v>
                </c:pt>
                <c:pt idx="859">
                  <c:v>1.106832057563055</c:v>
                </c:pt>
                <c:pt idx="860">
                  <c:v>1.1132958040921399</c:v>
                </c:pt>
                <c:pt idx="861">
                  <c:v>1.116604400313796</c:v>
                </c:pt>
                <c:pt idx="862">
                  <c:v>1.1097211547165149</c:v>
                </c:pt>
                <c:pt idx="863">
                  <c:v>1.0829545863133421</c:v>
                </c:pt>
                <c:pt idx="864">
                  <c:v>1.093467725103956</c:v>
                </c:pt>
                <c:pt idx="865">
                  <c:v>1.1037593780121491</c:v>
                </c:pt>
                <c:pt idx="866">
                  <c:v>1.1075352052734311</c:v>
                </c:pt>
                <c:pt idx="867">
                  <c:v>1.136752459331853</c:v>
                </c:pt>
                <c:pt idx="868">
                  <c:v>1.123829034671338</c:v>
                </c:pt>
                <c:pt idx="869">
                  <c:v>1.119506871426851</c:v>
                </c:pt>
                <c:pt idx="870">
                  <c:v>1.1132367513178121</c:v>
                </c:pt>
                <c:pt idx="871">
                  <c:v>1.1168916914303151</c:v>
                </c:pt>
                <c:pt idx="872">
                  <c:v>1.0964758032122599</c:v>
                </c:pt>
                <c:pt idx="873">
                  <c:v>1.0997299282763631</c:v>
                </c:pt>
                <c:pt idx="874">
                  <c:v>1.1062005494599141</c:v>
                </c:pt>
                <c:pt idx="875">
                  <c:v>1.094370249240501</c:v>
                </c:pt>
                <c:pt idx="876">
                  <c:v>1.1057334989372409</c:v>
                </c:pt>
                <c:pt idx="877">
                  <c:v>1.105087368580369</c:v>
                </c:pt>
                <c:pt idx="878">
                  <c:v>1.118753186546672</c:v>
                </c:pt>
                <c:pt idx="879">
                  <c:v>1.1029717407992841</c:v>
                </c:pt>
                <c:pt idx="880">
                  <c:v>1.102066726003307</c:v>
                </c:pt>
                <c:pt idx="881">
                  <c:v>1.097825656296225</c:v>
                </c:pt>
                <c:pt idx="882">
                  <c:v>1.084764294991228</c:v>
                </c:pt>
                <c:pt idx="883">
                  <c:v>1.0865087471324091</c:v>
                </c:pt>
                <c:pt idx="884">
                  <c:v>1.0819880877656309</c:v>
                </c:pt>
                <c:pt idx="885">
                  <c:v>1.0914719578054779</c:v>
                </c:pt>
                <c:pt idx="886">
                  <c:v>1.0875699943655821</c:v>
                </c:pt>
                <c:pt idx="887">
                  <c:v>1.0948327921228811</c:v>
                </c:pt>
                <c:pt idx="888">
                  <c:v>1.1149960746494989</c:v>
                </c:pt>
                <c:pt idx="889">
                  <c:v>1.1191462709387381</c:v>
                </c:pt>
                <c:pt idx="890">
                  <c:v>1.1157257111452761</c:v>
                </c:pt>
                <c:pt idx="891">
                  <c:v>1.0991102004705331</c:v>
                </c:pt>
                <c:pt idx="892">
                  <c:v>1.095492296437516</c:v>
                </c:pt>
                <c:pt idx="893">
                  <c:v>1.089182723139297</c:v>
                </c:pt>
                <c:pt idx="894">
                  <c:v>1.0913353882609631</c:v>
                </c:pt>
                <c:pt idx="895">
                  <c:v>1.092811212082778</c:v>
                </c:pt>
                <c:pt idx="896">
                  <c:v>1.105185015865775</c:v>
                </c:pt>
                <c:pt idx="897">
                  <c:v>1.093735861145323</c:v>
                </c:pt>
                <c:pt idx="898">
                  <c:v>1.0939588749110809</c:v>
                </c:pt>
                <c:pt idx="899">
                  <c:v>1.0830169897635691</c:v>
                </c:pt>
                <c:pt idx="900">
                  <c:v>1.0745219352962621</c:v>
                </c:pt>
                <c:pt idx="901">
                  <c:v>1.0632951141007321</c:v>
                </c:pt>
                <c:pt idx="902">
                  <c:v>1.049512721885443</c:v>
                </c:pt>
                <c:pt idx="903">
                  <c:v>1.048978769035686</c:v>
                </c:pt>
                <c:pt idx="904">
                  <c:v>1.0462033046799559</c:v>
                </c:pt>
                <c:pt idx="905">
                  <c:v>1.040007818057084</c:v>
                </c:pt>
                <c:pt idx="906">
                  <c:v>1.041150867181512</c:v>
                </c:pt>
                <c:pt idx="907">
                  <c:v>1.0406549651621619</c:v>
                </c:pt>
                <c:pt idx="908">
                  <c:v>1.032003010536376</c:v>
                </c:pt>
                <c:pt idx="909">
                  <c:v>1.034212599056038</c:v>
                </c:pt>
                <c:pt idx="910">
                  <c:v>1.0515284684341071</c:v>
                </c:pt>
                <c:pt idx="911">
                  <c:v>1.0504973275308509</c:v>
                </c:pt>
                <c:pt idx="912">
                  <c:v>1.048551826475437</c:v>
                </c:pt>
                <c:pt idx="913">
                  <c:v>1.0575967449305219</c:v>
                </c:pt>
                <c:pt idx="914">
                  <c:v>1.058969682568633</c:v>
                </c:pt>
                <c:pt idx="915">
                  <c:v>1.066564242109012</c:v>
                </c:pt>
                <c:pt idx="916">
                  <c:v>1.057538936594018</c:v>
                </c:pt>
                <c:pt idx="917">
                  <c:v>1.0731248797646571</c:v>
                </c:pt>
                <c:pt idx="918">
                  <c:v>1.075063268841975</c:v>
                </c:pt>
                <c:pt idx="919">
                  <c:v>1.0717244734882709</c:v>
                </c:pt>
                <c:pt idx="920">
                  <c:v>1.085578492322876</c:v>
                </c:pt>
                <c:pt idx="921">
                  <c:v>1.091496762451077</c:v>
                </c:pt>
                <c:pt idx="922">
                  <c:v>1.0812034647617379</c:v>
                </c:pt>
                <c:pt idx="923">
                  <c:v>1.0783367036897591</c:v>
                </c:pt>
                <c:pt idx="924">
                  <c:v>1.085138687951823</c:v>
                </c:pt>
                <c:pt idx="925">
                  <c:v>1.0951124724649539</c:v>
                </c:pt>
                <c:pt idx="926">
                  <c:v>1.094444520765133</c:v>
                </c:pt>
                <c:pt idx="927">
                  <c:v>1.101191788499609</c:v>
                </c:pt>
                <c:pt idx="928">
                  <c:v>1.0972746400387789</c:v>
                </c:pt>
                <c:pt idx="929">
                  <c:v>1.1110188522265321</c:v>
                </c:pt>
                <c:pt idx="930">
                  <c:v>1.1173737498347509</c:v>
                </c:pt>
                <c:pt idx="931">
                  <c:v>1.12432625959094</c:v>
                </c:pt>
                <c:pt idx="932">
                  <c:v>1.127998263104842</c:v>
                </c:pt>
                <c:pt idx="933">
                  <c:v>1.145486828897547</c:v>
                </c:pt>
                <c:pt idx="934">
                  <c:v>1.1437719108573641</c:v>
                </c:pt>
                <c:pt idx="935">
                  <c:v>1.122718594616775</c:v>
                </c:pt>
                <c:pt idx="936">
                  <c:v>1.143922104767386</c:v>
                </c:pt>
                <c:pt idx="937">
                  <c:v>1.1412362987051521</c:v>
                </c:pt>
                <c:pt idx="938">
                  <c:v>1.1452515029538231</c:v>
                </c:pt>
                <c:pt idx="939">
                  <c:v>1.142366053742792</c:v>
                </c:pt>
                <c:pt idx="940">
                  <c:v>1.160453125054737</c:v>
                </c:pt>
                <c:pt idx="941">
                  <c:v>1.1917342854227559</c:v>
                </c:pt>
                <c:pt idx="942">
                  <c:v>1.183059693544612</c:v>
                </c:pt>
                <c:pt idx="943">
                  <c:v>1.1839524421157921</c:v>
                </c:pt>
                <c:pt idx="944">
                  <c:v>1.184639121550364</c:v>
                </c:pt>
                <c:pt idx="945">
                  <c:v>1.2056756314533901</c:v>
                </c:pt>
                <c:pt idx="946">
                  <c:v>1.207550737114542</c:v>
                </c:pt>
                <c:pt idx="947">
                  <c:v>1.2055418259901689</c:v>
                </c:pt>
                <c:pt idx="948">
                  <c:v>1.205398630868969</c:v>
                </c:pt>
                <c:pt idx="949">
                  <c:v>1.194322535183665</c:v>
                </c:pt>
                <c:pt idx="950">
                  <c:v>1.164364624016615</c:v>
                </c:pt>
                <c:pt idx="951">
                  <c:v>1.17186524936218</c:v>
                </c:pt>
                <c:pt idx="952">
                  <c:v>1.1765856544297031</c:v>
                </c:pt>
                <c:pt idx="953">
                  <c:v>1.180768442873698</c:v>
                </c:pt>
                <c:pt idx="954">
                  <c:v>1.1812774947810689</c:v>
                </c:pt>
                <c:pt idx="955">
                  <c:v>1.19069103582002</c:v>
                </c:pt>
                <c:pt idx="956">
                  <c:v>1.2131465528185419</c:v>
                </c:pt>
                <c:pt idx="957">
                  <c:v>1.2069131412841749</c:v>
                </c:pt>
                <c:pt idx="958">
                  <c:v>1.2091356510576849</c:v>
                </c:pt>
                <c:pt idx="959">
                  <c:v>1.203965612226398</c:v>
                </c:pt>
                <c:pt idx="960">
                  <c:v>1.20572523935826</c:v>
                </c:pt>
                <c:pt idx="961">
                  <c:v>1.183505268143908</c:v>
                </c:pt>
                <c:pt idx="962">
                  <c:v>1.1823277491375259</c:v>
                </c:pt>
                <c:pt idx="963">
                  <c:v>1.1897902526420061</c:v>
                </c:pt>
                <c:pt idx="964">
                  <c:v>1.189899510620712</c:v>
                </c:pt>
                <c:pt idx="965">
                  <c:v>1.21928384515148</c:v>
                </c:pt>
                <c:pt idx="966">
                  <c:v>1.232576549568823</c:v>
                </c:pt>
                <c:pt idx="967">
                  <c:v>1.2326589587728489</c:v>
                </c:pt>
                <c:pt idx="968">
                  <c:v>1.2418530953099369</c:v>
                </c:pt>
                <c:pt idx="969">
                  <c:v>1.253115664456234</c:v>
                </c:pt>
                <c:pt idx="970">
                  <c:v>1.255193652112824</c:v>
                </c:pt>
                <c:pt idx="971">
                  <c:v>1.2576844941355321</c:v>
                </c:pt>
                <c:pt idx="972">
                  <c:v>1.26234490122313</c:v>
                </c:pt>
                <c:pt idx="973">
                  <c:v>1.244449231312625</c:v>
                </c:pt>
                <c:pt idx="974">
                  <c:v>1.244235439766944</c:v>
                </c:pt>
                <c:pt idx="975">
                  <c:v>1.241625598037104</c:v>
                </c:pt>
                <c:pt idx="976">
                  <c:v>1.27710491441218</c:v>
                </c:pt>
                <c:pt idx="977">
                  <c:v>1.271249616078536</c:v>
                </c:pt>
                <c:pt idx="978">
                  <c:v>1.2674611592513281</c:v>
                </c:pt>
                <c:pt idx="979">
                  <c:v>1.2741061541847121</c:v>
                </c:pt>
                <c:pt idx="980">
                  <c:v>1.25099424336982</c:v>
                </c:pt>
                <c:pt idx="981">
                  <c:v>1.2540885634925649</c:v>
                </c:pt>
                <c:pt idx="982">
                  <c:v>1.2504579134485569</c:v>
                </c:pt>
                <c:pt idx="983">
                  <c:v>1.2374393736527221</c:v>
                </c:pt>
                <c:pt idx="984">
                  <c:v>1.2239764398833159</c:v>
                </c:pt>
                <c:pt idx="985">
                  <c:v>1.2404935847894769</c:v>
                </c:pt>
                <c:pt idx="986">
                  <c:v>1.24325673019822</c:v>
                </c:pt>
                <c:pt idx="987">
                  <c:v>1.1915525042959989</c:v>
                </c:pt>
                <c:pt idx="988">
                  <c:v>1.194149766893229</c:v>
                </c:pt>
                <c:pt idx="989">
                  <c:v>1.1793529512168539</c:v>
                </c:pt>
                <c:pt idx="990">
                  <c:v>1.1575321514103869</c:v>
                </c:pt>
                <c:pt idx="991">
                  <c:v>1.183896841239612</c:v>
                </c:pt>
                <c:pt idx="992">
                  <c:v>1.168124136719958</c:v>
                </c:pt>
                <c:pt idx="993">
                  <c:v>1.16141036092496</c:v>
                </c:pt>
                <c:pt idx="994">
                  <c:v>1.1815376852310271</c:v>
                </c:pt>
                <c:pt idx="995">
                  <c:v>1.18370874606854</c:v>
                </c:pt>
                <c:pt idx="996">
                  <c:v>1.1665166448483399</c:v>
                </c:pt>
                <c:pt idx="997">
                  <c:v>1.157526787906803</c:v>
                </c:pt>
                <c:pt idx="998">
                  <c:v>1.163942606143995</c:v>
                </c:pt>
                <c:pt idx="999">
                  <c:v>1.160807227617433</c:v>
                </c:pt>
                <c:pt idx="1000">
                  <c:v>1.1473039210351941</c:v>
                </c:pt>
                <c:pt idx="1001">
                  <c:v>1.151923498894817</c:v>
                </c:pt>
                <c:pt idx="1002">
                  <c:v>1.160023403931765</c:v>
                </c:pt>
                <c:pt idx="1003">
                  <c:v>1.1647110198767709</c:v>
                </c:pt>
                <c:pt idx="1004">
                  <c:v>1.1696823333424851</c:v>
                </c:pt>
                <c:pt idx="1005">
                  <c:v>1.167317529578259</c:v>
                </c:pt>
                <c:pt idx="1006">
                  <c:v>1.161354612291656</c:v>
                </c:pt>
                <c:pt idx="1007">
                  <c:v>1.16848545278019</c:v>
                </c:pt>
                <c:pt idx="1008">
                  <c:v>1.162149614945063</c:v>
                </c:pt>
                <c:pt idx="1009">
                  <c:v>1.1599888349054499</c:v>
                </c:pt>
                <c:pt idx="1010">
                  <c:v>1.1551242405248181</c:v>
                </c:pt>
                <c:pt idx="1011">
                  <c:v>1.1674916759794081</c:v>
                </c:pt>
                <c:pt idx="1012">
                  <c:v>1.193139275014826</c:v>
                </c:pt>
                <c:pt idx="1013">
                  <c:v>1.190338669077613</c:v>
                </c:pt>
                <c:pt idx="1014">
                  <c:v>1.1890121235856239</c:v>
                </c:pt>
                <c:pt idx="1015">
                  <c:v>1.185891353091076</c:v>
                </c:pt>
                <c:pt idx="1016">
                  <c:v>1.1900507459518199</c:v>
                </c:pt>
                <c:pt idx="1017">
                  <c:v>1.1939539629160749</c:v>
                </c:pt>
                <c:pt idx="1018">
                  <c:v>1.207775783909796</c:v>
                </c:pt>
                <c:pt idx="1019">
                  <c:v>1.2268060147527029</c:v>
                </c:pt>
                <c:pt idx="1020">
                  <c:v>1.2225602417423951</c:v>
                </c:pt>
                <c:pt idx="1021">
                  <c:v>1.224108242048928</c:v>
                </c:pt>
                <c:pt idx="1022">
                  <c:v>1.2103772209244821</c:v>
                </c:pt>
                <c:pt idx="1023">
                  <c:v>1.209849763687094</c:v>
                </c:pt>
                <c:pt idx="1024">
                  <c:v>1.221825426248621</c:v>
                </c:pt>
                <c:pt idx="1025">
                  <c:v>1.221543879542232</c:v>
                </c:pt>
                <c:pt idx="1026">
                  <c:v>1.243749743608028</c:v>
                </c:pt>
                <c:pt idx="1027">
                  <c:v>1.244251018702857</c:v>
                </c:pt>
                <c:pt idx="1028">
                  <c:v>1.2349338456371299</c:v>
                </c:pt>
                <c:pt idx="1029">
                  <c:v>1.2314611663991051</c:v>
                </c:pt>
                <c:pt idx="1030">
                  <c:v>1.234376219842827</c:v>
                </c:pt>
                <c:pt idx="1031">
                  <c:v>1.2113352272552931</c:v>
                </c:pt>
                <c:pt idx="1032">
                  <c:v>1.207815125722931</c:v>
                </c:pt>
                <c:pt idx="1033">
                  <c:v>1.207920927162365</c:v>
                </c:pt>
                <c:pt idx="1034">
                  <c:v>1.2101079550990279</c:v>
                </c:pt>
                <c:pt idx="1035">
                  <c:v>1.21695007926429</c:v>
                </c:pt>
                <c:pt idx="1036">
                  <c:v>1.216805592908049</c:v>
                </c:pt>
                <c:pt idx="1037">
                  <c:v>1.21229188081973</c:v>
                </c:pt>
                <c:pt idx="1038">
                  <c:v>1.210115675134918</c:v>
                </c:pt>
                <c:pt idx="1039">
                  <c:v>1.2066354563126129</c:v>
                </c:pt>
                <c:pt idx="1040">
                  <c:v>1.212971184686169</c:v>
                </c:pt>
                <c:pt idx="1041">
                  <c:v>1.20778894635812</c:v>
                </c:pt>
                <c:pt idx="1042">
                  <c:v>1.206574594311391</c:v>
                </c:pt>
                <c:pt idx="1043">
                  <c:v>1.215033488732733</c:v>
                </c:pt>
                <c:pt idx="1044">
                  <c:v>1.224130051664658</c:v>
                </c:pt>
                <c:pt idx="1045">
                  <c:v>1.2249356995049681</c:v>
                </c:pt>
                <c:pt idx="1046">
                  <c:v>1.222974747954098</c:v>
                </c:pt>
                <c:pt idx="1047">
                  <c:v>1.2271768423375169</c:v>
                </c:pt>
                <c:pt idx="1048">
                  <c:v>1.2180498966214151</c:v>
                </c:pt>
                <c:pt idx="1049">
                  <c:v>1.209128453147017</c:v>
                </c:pt>
                <c:pt idx="1050">
                  <c:v>1.194622841583423</c:v>
                </c:pt>
                <c:pt idx="1051">
                  <c:v>1.178080677704852</c:v>
                </c:pt>
                <c:pt idx="1052">
                  <c:v>1.171029631704315</c:v>
                </c:pt>
                <c:pt idx="1053">
                  <c:v>1.1653614463080491</c:v>
                </c:pt>
                <c:pt idx="1054">
                  <c:v>1.175039261588761</c:v>
                </c:pt>
                <c:pt idx="1055">
                  <c:v>1.174030384400139</c:v>
                </c:pt>
                <c:pt idx="1056">
                  <c:v>1.1864785278865491</c:v>
                </c:pt>
                <c:pt idx="1057">
                  <c:v>1.1801808382732131</c:v>
                </c:pt>
                <c:pt idx="1058">
                  <c:v>1.185007736546297</c:v>
                </c:pt>
                <c:pt idx="1059">
                  <c:v>1.1887734813904249</c:v>
                </c:pt>
                <c:pt idx="1060">
                  <c:v>1.1913829708938071</c:v>
                </c:pt>
                <c:pt idx="1061">
                  <c:v>1.2125228179297021</c:v>
                </c:pt>
                <c:pt idx="1062">
                  <c:v>1.2119133777496609</c:v>
                </c:pt>
                <c:pt idx="1063">
                  <c:v>1.212581375991397</c:v>
                </c:pt>
                <c:pt idx="1064">
                  <c:v>1.2136126389161399</c:v>
                </c:pt>
                <c:pt idx="1065">
                  <c:v>1.22640209837261</c:v>
                </c:pt>
                <c:pt idx="1066">
                  <c:v>1.2123761289994219</c:v>
                </c:pt>
                <c:pt idx="1067">
                  <c:v>1.2192858344124351</c:v>
                </c:pt>
                <c:pt idx="1068">
                  <c:v>1.211768531812073</c:v>
                </c:pt>
                <c:pt idx="1069">
                  <c:v>1.208264699465077</c:v>
                </c:pt>
                <c:pt idx="1070">
                  <c:v>1.212219783342825</c:v>
                </c:pt>
                <c:pt idx="1071">
                  <c:v>1.218889071298463</c:v>
                </c:pt>
                <c:pt idx="1072">
                  <c:v>1.219173969461778</c:v>
                </c:pt>
                <c:pt idx="1073">
                  <c:v>1.231776755513516</c:v>
                </c:pt>
                <c:pt idx="1074">
                  <c:v>1.243979451303679</c:v>
                </c:pt>
                <c:pt idx="1075">
                  <c:v>1.2571448371078799</c:v>
                </c:pt>
                <c:pt idx="1076">
                  <c:v>1.254170900593742</c:v>
                </c:pt>
                <c:pt idx="1077">
                  <c:v>1.251612407177231</c:v>
                </c:pt>
                <c:pt idx="1078">
                  <c:v>1.247653982520722</c:v>
                </c:pt>
                <c:pt idx="1079">
                  <c:v>1.2620136555223469</c:v>
                </c:pt>
                <c:pt idx="1080">
                  <c:v>1.2562508683000531</c:v>
                </c:pt>
                <c:pt idx="1081">
                  <c:v>1.2406604726195229</c:v>
                </c:pt>
                <c:pt idx="1082">
                  <c:v>1.2456627090718571</c:v>
                </c:pt>
                <c:pt idx="1083">
                  <c:v>1.247584763677104</c:v>
                </c:pt>
                <c:pt idx="1084">
                  <c:v>1.249619041655617</c:v>
                </c:pt>
                <c:pt idx="1085">
                  <c:v>1.2390500145973771</c:v>
                </c:pt>
                <c:pt idx="1086">
                  <c:v>1.2413902400879859</c:v>
                </c:pt>
                <c:pt idx="1087">
                  <c:v>1.238114325739756</c:v>
                </c:pt>
                <c:pt idx="1088">
                  <c:v>1.2387526860921789</c:v>
                </c:pt>
                <c:pt idx="1089">
                  <c:v>1.2393912019480029</c:v>
                </c:pt>
                <c:pt idx="1090">
                  <c:v>1.223140071516388</c:v>
                </c:pt>
                <c:pt idx="1091">
                  <c:v>1.234076429434154</c:v>
                </c:pt>
                <c:pt idx="1092">
                  <c:v>1.2331533434138711</c:v>
                </c:pt>
                <c:pt idx="1093">
                  <c:v>1.2390421906403639</c:v>
                </c:pt>
                <c:pt idx="1094">
                  <c:v>1.256649546570727</c:v>
                </c:pt>
                <c:pt idx="1095">
                  <c:v>1.2659848363150401</c:v>
                </c:pt>
                <c:pt idx="1096">
                  <c:v>1.267534768749806</c:v>
                </c:pt>
                <c:pt idx="1097">
                  <c:v>1.263680473045927</c:v>
                </c:pt>
                <c:pt idx="1098">
                  <c:v>1.267398473562515</c:v>
                </c:pt>
                <c:pt idx="1099">
                  <c:v>1.2551337297277181</c:v>
                </c:pt>
                <c:pt idx="1100">
                  <c:v>1.2575946782034311</c:v>
                </c:pt>
                <c:pt idx="1101">
                  <c:v>1.258433497651005</c:v>
                </c:pt>
                <c:pt idx="1102">
                  <c:v>1.2515636843157349</c:v>
                </c:pt>
                <c:pt idx="1103">
                  <c:v>1.255553644116455</c:v>
                </c:pt>
                <c:pt idx="1104">
                  <c:v>1.258377077492179</c:v>
                </c:pt>
                <c:pt idx="1105">
                  <c:v>1.262220599935963</c:v>
                </c:pt>
                <c:pt idx="1106">
                  <c:v>1.259054675587358</c:v>
                </c:pt>
                <c:pt idx="1107">
                  <c:v>1.251950910504029</c:v>
                </c:pt>
                <c:pt idx="1108">
                  <c:v>1.2542292781370259</c:v>
                </c:pt>
                <c:pt idx="1109">
                  <c:v>1.2713325309090131</c:v>
                </c:pt>
                <c:pt idx="1110">
                  <c:v>1.2766277833182249</c:v>
                </c:pt>
                <c:pt idx="1111">
                  <c:v>1.282103561331404</c:v>
                </c:pt>
                <c:pt idx="1112">
                  <c:v>1.279809892294401</c:v>
                </c:pt>
                <c:pt idx="1113">
                  <c:v>1.280731411842204</c:v>
                </c:pt>
                <c:pt idx="1114">
                  <c:v>1.273428832021678</c:v>
                </c:pt>
                <c:pt idx="1115">
                  <c:v>1.258706783329486</c:v>
                </c:pt>
                <c:pt idx="1116">
                  <c:v>1.25913325590047</c:v>
                </c:pt>
                <c:pt idx="1117">
                  <c:v>1.258277233156802</c:v>
                </c:pt>
                <c:pt idx="1118">
                  <c:v>1.2577539430526601</c:v>
                </c:pt>
                <c:pt idx="1119">
                  <c:v>1.2548810452567549</c:v>
                </c:pt>
                <c:pt idx="1120">
                  <c:v>1.2634951357430859</c:v>
                </c:pt>
                <c:pt idx="1121">
                  <c:v>1.2703597148172341</c:v>
                </c:pt>
                <c:pt idx="1122">
                  <c:v>1.2583120170788551</c:v>
                </c:pt>
                <c:pt idx="1123">
                  <c:v>1.2508427786067899</c:v>
                </c:pt>
                <c:pt idx="1124">
                  <c:v>1.240071055994787</c:v>
                </c:pt>
                <c:pt idx="1125">
                  <c:v>1.2509974585406829</c:v>
                </c:pt>
                <c:pt idx="1126">
                  <c:v>1.2496019734811641</c:v>
                </c:pt>
                <c:pt idx="1127">
                  <c:v>1.249599116953179</c:v>
                </c:pt>
                <c:pt idx="1128">
                  <c:v>1.2453938827714881</c:v>
                </c:pt>
                <c:pt idx="1129">
                  <c:v>1.231880355006296</c:v>
                </c:pt>
                <c:pt idx="1130">
                  <c:v>1.23384445451503</c:v>
                </c:pt>
                <c:pt idx="1131">
                  <c:v>1.237376770919201</c:v>
                </c:pt>
                <c:pt idx="1132">
                  <c:v>1.2355206443670339</c:v>
                </c:pt>
                <c:pt idx="1133">
                  <c:v>1.241555969752965</c:v>
                </c:pt>
                <c:pt idx="1134">
                  <c:v>1.247553729302582</c:v>
                </c:pt>
                <c:pt idx="1135">
                  <c:v>1.246627569101836</c:v>
                </c:pt>
                <c:pt idx="1136">
                  <c:v>1.2473508322159681</c:v>
                </c:pt>
                <c:pt idx="1137">
                  <c:v>1.251995777376721</c:v>
                </c:pt>
                <c:pt idx="1138">
                  <c:v>1.247933606956221</c:v>
                </c:pt>
                <c:pt idx="1139">
                  <c:v>1.2718827280103659</c:v>
                </c:pt>
                <c:pt idx="1140">
                  <c:v>1.2692828306472159</c:v>
                </c:pt>
                <c:pt idx="1141">
                  <c:v>1.2824317413599171</c:v>
                </c:pt>
                <c:pt idx="1142">
                  <c:v>1.2792720368826229</c:v>
                </c:pt>
                <c:pt idx="1143">
                  <c:v>1.2762911542618001</c:v>
                </c:pt>
                <c:pt idx="1144">
                  <c:v>1.27581578720477</c:v>
                </c:pt>
                <c:pt idx="1145">
                  <c:v>1.265515265693899</c:v>
                </c:pt>
                <c:pt idx="1146">
                  <c:v>1.26790189821959</c:v>
                </c:pt>
                <c:pt idx="1147">
                  <c:v>1.2657020102237091</c:v>
                </c:pt>
                <c:pt idx="1148">
                  <c:v>1.2731542548948529</c:v>
                </c:pt>
                <c:pt idx="1149">
                  <c:v>1.276630167017748</c:v>
                </c:pt>
                <c:pt idx="1150">
                  <c:v>1.290736765691793</c:v>
                </c:pt>
                <c:pt idx="1151">
                  <c:v>1.2931186520140421</c:v>
                </c:pt>
                <c:pt idx="1152">
                  <c:v>1.3010024095118671</c:v>
                </c:pt>
                <c:pt idx="1153">
                  <c:v>1.295068571734896</c:v>
                </c:pt>
                <c:pt idx="1154">
                  <c:v>1.2872978452368491</c:v>
                </c:pt>
                <c:pt idx="1155">
                  <c:v>1.292672240762079</c:v>
                </c:pt>
                <c:pt idx="1156">
                  <c:v>1.2832328267720789</c:v>
                </c:pt>
                <c:pt idx="1157">
                  <c:v>1.2905310540135631</c:v>
                </c:pt>
                <c:pt idx="1158">
                  <c:v>1.291708800137555</c:v>
                </c:pt>
                <c:pt idx="1159">
                  <c:v>1.299233637235867</c:v>
                </c:pt>
                <c:pt idx="1160">
                  <c:v>1.297186982069831</c:v>
                </c:pt>
                <c:pt idx="1161">
                  <c:v>1.285868777158971</c:v>
                </c:pt>
                <c:pt idx="1162">
                  <c:v>1.2835724680985909</c:v>
                </c:pt>
                <c:pt idx="1163">
                  <c:v>1.283876401911346</c:v>
                </c:pt>
                <c:pt idx="1164">
                  <c:v>1.2887708867918151</c:v>
                </c:pt>
                <c:pt idx="1165">
                  <c:v>1.2695984892357579</c:v>
                </c:pt>
                <c:pt idx="1166">
                  <c:v>1.2697394432063089</c:v>
                </c:pt>
                <c:pt idx="1167">
                  <c:v>1.241626987582785</c:v>
                </c:pt>
                <c:pt idx="1168">
                  <c:v>1.2049499324803099</c:v>
                </c:pt>
                <c:pt idx="1169">
                  <c:v>1.2067939375498431</c:v>
                </c:pt>
                <c:pt idx="1170">
                  <c:v>1.211129636883679</c:v>
                </c:pt>
                <c:pt idx="1171">
                  <c:v>1.229110533899433</c:v>
                </c:pt>
                <c:pt idx="1172">
                  <c:v>1.2279852925770931</c:v>
                </c:pt>
                <c:pt idx="1173">
                  <c:v>1.224456859856909</c:v>
                </c:pt>
                <c:pt idx="1174">
                  <c:v>1.236378175591287</c:v>
                </c:pt>
                <c:pt idx="1175">
                  <c:v>1.2412391964950891</c:v>
                </c:pt>
                <c:pt idx="1176">
                  <c:v>1.2367815554958099</c:v>
                </c:pt>
                <c:pt idx="1177">
                  <c:v>1.2440670136763721</c:v>
                </c:pt>
                <c:pt idx="1178">
                  <c:v>1.2656582156492051</c:v>
                </c:pt>
                <c:pt idx="1179">
                  <c:v>1.254369016526349</c:v>
                </c:pt>
                <c:pt idx="1180">
                  <c:v>1.256353894117237</c:v>
                </c:pt>
                <c:pt idx="1181">
                  <c:v>1.2746380210353281</c:v>
                </c:pt>
                <c:pt idx="1182">
                  <c:v>1.2729440838155071</c:v>
                </c:pt>
                <c:pt idx="1183">
                  <c:v>1.2566449764440411</c:v>
                </c:pt>
                <c:pt idx="1184">
                  <c:v>1.2528339174114791</c:v>
                </c:pt>
                <c:pt idx="1185">
                  <c:v>1.2526895543475789</c:v>
                </c:pt>
                <c:pt idx="1186">
                  <c:v>1.2519776564244069</c:v>
                </c:pt>
                <c:pt idx="1187">
                  <c:v>1.222026556638236</c:v>
                </c:pt>
                <c:pt idx="1188">
                  <c:v>1.249933025564268</c:v>
                </c:pt>
                <c:pt idx="1189">
                  <c:v>1.253624202241485</c:v>
                </c:pt>
                <c:pt idx="1190">
                  <c:v>1.265795486324266</c:v>
                </c:pt>
                <c:pt idx="1191">
                  <c:v>1.2883510920298249</c:v>
                </c:pt>
                <c:pt idx="1192">
                  <c:v>1.2689819601567369</c:v>
                </c:pt>
                <c:pt idx="1193">
                  <c:v>1.2336048514494631</c:v>
                </c:pt>
                <c:pt idx="1194">
                  <c:v>1.254525956497289</c:v>
                </c:pt>
                <c:pt idx="1195">
                  <c:v>1.2398814964227169</c:v>
                </c:pt>
                <c:pt idx="1196">
                  <c:v>1.2269322651223</c:v>
                </c:pt>
                <c:pt idx="1197">
                  <c:v>1.212867476495757</c:v>
                </c:pt>
                <c:pt idx="1198">
                  <c:v>1.169977236786842</c:v>
                </c:pt>
                <c:pt idx="1199">
                  <c:v>1.167272946357873</c:v>
                </c:pt>
                <c:pt idx="1200">
                  <c:v>1.161846312302498</c:v>
                </c:pt>
                <c:pt idx="1201">
                  <c:v>1.1582998513492739</c:v>
                </c:pt>
                <c:pt idx="1202">
                  <c:v>1.1622198736693179</c:v>
                </c:pt>
                <c:pt idx="1203">
                  <c:v>1.146019378249139</c:v>
                </c:pt>
                <c:pt idx="1204">
                  <c:v>1.1617030927218981</c:v>
                </c:pt>
                <c:pt idx="1205">
                  <c:v>1.177362197201312</c:v>
                </c:pt>
                <c:pt idx="1206">
                  <c:v>1.17603471606198</c:v>
                </c:pt>
                <c:pt idx="1207">
                  <c:v>1.182403197562875</c:v>
                </c:pt>
                <c:pt idx="1208">
                  <c:v>1.1816298193637931</c:v>
                </c:pt>
                <c:pt idx="1209">
                  <c:v>1.1756675980723981</c:v>
                </c:pt>
                <c:pt idx="1210">
                  <c:v>1.1769321690668559</c:v>
                </c:pt>
                <c:pt idx="1211">
                  <c:v>1.190230750061438</c:v>
                </c:pt>
                <c:pt idx="1212">
                  <c:v>1.184304275816821</c:v>
                </c:pt>
                <c:pt idx="1213">
                  <c:v>1.2007538984733299</c:v>
                </c:pt>
                <c:pt idx="1214">
                  <c:v>1.1971832039263819</c:v>
                </c:pt>
                <c:pt idx="1215">
                  <c:v>1.1997954331989209</c:v>
                </c:pt>
                <c:pt idx="1216">
                  <c:v>1.2011202371311669</c:v>
                </c:pt>
                <c:pt idx="1217">
                  <c:v>1.195892360738005</c:v>
                </c:pt>
                <c:pt idx="1218">
                  <c:v>1.210057078634597</c:v>
                </c:pt>
                <c:pt idx="1219">
                  <c:v>1.205111712570176</c:v>
                </c:pt>
                <c:pt idx="1220">
                  <c:v>1.208148613258575</c:v>
                </c:pt>
                <c:pt idx="1221">
                  <c:v>1.2234023023243299</c:v>
                </c:pt>
                <c:pt idx="1222">
                  <c:v>1.2275288116381859</c:v>
                </c:pt>
                <c:pt idx="1223">
                  <c:v>1.2153253832251141</c:v>
                </c:pt>
                <c:pt idx="1224">
                  <c:v>1.223246482532296</c:v>
                </c:pt>
                <c:pt idx="1225">
                  <c:v>1.221097801239905</c:v>
                </c:pt>
                <c:pt idx="1226">
                  <c:v>1.2185795423688901</c:v>
                </c:pt>
                <c:pt idx="1227">
                  <c:v>1.227845230297844</c:v>
                </c:pt>
                <c:pt idx="1228">
                  <c:v>1.234626575750648</c:v>
                </c:pt>
                <c:pt idx="1229">
                  <c:v>1.240919798119787</c:v>
                </c:pt>
                <c:pt idx="1230">
                  <c:v>1.250100441499171</c:v>
                </c:pt>
                <c:pt idx="1231">
                  <c:v>1.24803614851803</c:v>
                </c:pt>
                <c:pt idx="1232">
                  <c:v>1.2467846567799721</c:v>
                </c:pt>
                <c:pt idx="1233">
                  <c:v>1.254080466786569</c:v>
                </c:pt>
                <c:pt idx="1234">
                  <c:v>1.255001507159617</c:v>
                </c:pt>
                <c:pt idx="1235">
                  <c:v>1.25426519707948</c:v>
                </c:pt>
                <c:pt idx="1236">
                  <c:v>1.2548544554636629</c:v>
                </c:pt>
                <c:pt idx="1237">
                  <c:v>1.244100988604846</c:v>
                </c:pt>
                <c:pt idx="1238">
                  <c:v>1.2411038533711429</c:v>
                </c:pt>
                <c:pt idx="1239">
                  <c:v>1.251631188781938</c:v>
                </c:pt>
                <c:pt idx="1240">
                  <c:v>1.2593013916600919</c:v>
                </c:pt>
                <c:pt idx="1241">
                  <c:v>1.2598247352073499</c:v>
                </c:pt>
                <c:pt idx="1242">
                  <c:v>1.255116562780622</c:v>
                </c:pt>
                <c:pt idx="1243">
                  <c:v>1.2277461634379701</c:v>
                </c:pt>
                <c:pt idx="1244">
                  <c:v>1.234868395828943</c:v>
                </c:pt>
                <c:pt idx="1245">
                  <c:v>1.2403976102413681</c:v>
                </c:pt>
                <c:pt idx="1246">
                  <c:v>1.2369581147194579</c:v>
                </c:pt>
                <c:pt idx="1247">
                  <c:v>1.240782716986681</c:v>
                </c:pt>
                <c:pt idx="1248">
                  <c:v>1.240482732407528</c:v>
                </c:pt>
                <c:pt idx="1249">
                  <c:v>1.2640020170448509</c:v>
                </c:pt>
                <c:pt idx="1250">
                  <c:v>1.2707078500163991</c:v>
                </c:pt>
                <c:pt idx="1251">
                  <c:v>1.272137362102828</c:v>
                </c:pt>
                <c:pt idx="1252">
                  <c:v>1.2710183043772061</c:v>
                </c:pt>
                <c:pt idx="1253">
                  <c:v>1.2785914395632509</c:v>
                </c:pt>
                <c:pt idx="1254">
                  <c:v>1.280653320588931</c:v>
                </c:pt>
                <c:pt idx="1255">
                  <c:v>1.2875581988353659</c:v>
                </c:pt>
                <c:pt idx="1256">
                  <c:v>1.282469374414311</c:v>
                </c:pt>
                <c:pt idx="1257">
                  <c:v>1.269152480528468</c:v>
                </c:pt>
                <c:pt idx="1258">
                  <c:v>1.2742976237584049</c:v>
                </c:pt>
                <c:pt idx="1259">
                  <c:v>1.2556849229110669</c:v>
                </c:pt>
                <c:pt idx="1260">
                  <c:v>1.269025482687157</c:v>
                </c:pt>
                <c:pt idx="1261">
                  <c:v>1.2711800856499429</c:v>
                </c:pt>
                <c:pt idx="1262">
                  <c:v>1.276190380475277</c:v>
                </c:pt>
                <c:pt idx="1263">
                  <c:v>1.286907467473317</c:v>
                </c:pt>
                <c:pt idx="1264">
                  <c:v>1.286525939552766</c:v>
                </c:pt>
                <c:pt idx="1265">
                  <c:v>1.2884004539075109</c:v>
                </c:pt>
                <c:pt idx="1266">
                  <c:v>1.3007695588455119</c:v>
                </c:pt>
                <c:pt idx="1267">
                  <c:v>1.292571195436091</c:v>
                </c:pt>
                <c:pt idx="1268">
                  <c:v>1.296796498072452</c:v>
                </c:pt>
                <c:pt idx="1269">
                  <c:v>1.324672173090923</c:v>
                </c:pt>
                <c:pt idx="1270">
                  <c:v>1.353422609813784</c:v>
                </c:pt>
                <c:pt idx="1271">
                  <c:v>1.380338524884311</c:v>
                </c:pt>
                <c:pt idx="1272">
                  <c:v>1.446643275821456</c:v>
                </c:pt>
                <c:pt idx="1273">
                  <c:v>1.442489607674599</c:v>
                </c:pt>
                <c:pt idx="1274">
                  <c:v>1.4529514142971101</c:v>
                </c:pt>
                <c:pt idx="1275">
                  <c:v>1.458213738772062</c:v>
                </c:pt>
                <c:pt idx="1276">
                  <c:v>1.4269120595617</c:v>
                </c:pt>
                <c:pt idx="1277">
                  <c:v>1.4427544885937791</c:v>
                </c:pt>
                <c:pt idx="1278">
                  <c:v>1.432574179934945</c:v>
                </c:pt>
                <c:pt idx="1279">
                  <c:v>1.4234238410831981</c:v>
                </c:pt>
                <c:pt idx="1280">
                  <c:v>1.3735856539236631</c:v>
                </c:pt>
                <c:pt idx="1281">
                  <c:v>1.381066400779648</c:v>
                </c:pt>
                <c:pt idx="1282">
                  <c:v>1.412050837916234</c:v>
                </c:pt>
                <c:pt idx="1283">
                  <c:v>1.412884650989038</c:v>
                </c:pt>
                <c:pt idx="1284">
                  <c:v>1.4151249333389451</c:v>
                </c:pt>
                <c:pt idx="1285">
                  <c:v>1.4132022836289719</c:v>
                </c:pt>
                <c:pt idx="1286">
                  <c:v>1.3688861982704079</c:v>
                </c:pt>
                <c:pt idx="1287">
                  <c:v>1.37299870433478</c:v>
                </c:pt>
                <c:pt idx="1288">
                  <c:v>1.378677366779852</c:v>
                </c:pt>
                <c:pt idx="1289">
                  <c:v>1.402329173397411</c:v>
                </c:pt>
                <c:pt idx="1290">
                  <c:v>1.3966615303595811</c:v>
                </c:pt>
                <c:pt idx="1291">
                  <c:v>1.398869968205614</c:v>
                </c:pt>
                <c:pt idx="1292">
                  <c:v>1.4143846309564581</c:v>
                </c:pt>
                <c:pt idx="1293">
                  <c:v>1.426199097028827</c:v>
                </c:pt>
                <c:pt idx="1294">
                  <c:v>1.417444331259883</c:v>
                </c:pt>
                <c:pt idx="1295">
                  <c:v>1.4171548009085551</c:v>
                </c:pt>
                <c:pt idx="1296">
                  <c:v>1.4067594520963029</c:v>
                </c:pt>
                <c:pt idx="1297">
                  <c:v>1.416257675908396</c:v>
                </c:pt>
                <c:pt idx="1298">
                  <c:v>1.4058814657840051</c:v>
                </c:pt>
                <c:pt idx="1299">
                  <c:v>1.403847327217902</c:v>
                </c:pt>
                <c:pt idx="1300">
                  <c:v>1.3979215984468181</c:v>
                </c:pt>
                <c:pt idx="1301">
                  <c:v>1.4226416422804611</c:v>
                </c:pt>
                <c:pt idx="1302">
                  <c:v>1.4494129874581041</c:v>
                </c:pt>
                <c:pt idx="1303">
                  <c:v>1.4465565096703401</c:v>
                </c:pt>
                <c:pt idx="1304">
                  <c:v>1.4258251636620349</c:v>
                </c:pt>
                <c:pt idx="1305">
                  <c:v>1.4151509209187689</c:v>
                </c:pt>
                <c:pt idx="1306">
                  <c:v>1.420212419161152</c:v>
                </c:pt>
                <c:pt idx="1307">
                  <c:v>1.420098341069896</c:v>
                </c:pt>
                <c:pt idx="1308">
                  <c:v>1.4280867715935901</c:v>
                </c:pt>
                <c:pt idx="1309">
                  <c:v>1.413949786030368</c:v>
                </c:pt>
                <c:pt idx="1310">
                  <c:v>1.420506707270583</c:v>
                </c:pt>
                <c:pt idx="1311">
                  <c:v>1.4505462707385011</c:v>
                </c:pt>
                <c:pt idx="1312">
                  <c:v>1.4357778509396399</c:v>
                </c:pt>
                <c:pt idx="1313">
                  <c:v>1.444090104902273</c:v>
                </c:pt>
                <c:pt idx="1314">
                  <c:v>1.437972402130284</c:v>
                </c:pt>
                <c:pt idx="1315">
                  <c:v>1.436408025170578</c:v>
                </c:pt>
                <c:pt idx="1316">
                  <c:v>1.424137869056983</c:v>
                </c:pt>
                <c:pt idx="1317">
                  <c:v>1.403092759922401</c:v>
                </c:pt>
                <c:pt idx="1318">
                  <c:v>1.4191194635058419</c:v>
                </c:pt>
                <c:pt idx="1319">
                  <c:v>1.3979226469913411</c:v>
                </c:pt>
                <c:pt idx="1320">
                  <c:v>1.4050289264052549</c:v>
                </c:pt>
                <c:pt idx="1321">
                  <c:v>1.4115896729858011</c:v>
                </c:pt>
                <c:pt idx="1322">
                  <c:v>1.421369570333433</c:v>
                </c:pt>
                <c:pt idx="1323">
                  <c:v>1.4292252055056951</c:v>
                </c:pt>
                <c:pt idx="1324">
                  <c:v>1.4220982409041181</c:v>
                </c:pt>
                <c:pt idx="1325">
                  <c:v>1.4108727888200829</c:v>
                </c:pt>
                <c:pt idx="1326">
                  <c:v>1.42966248274077</c:v>
                </c:pt>
                <c:pt idx="1327">
                  <c:v>1.4143951886726109</c:v>
                </c:pt>
                <c:pt idx="1328">
                  <c:v>1.400710905126946</c:v>
                </c:pt>
                <c:pt idx="1329">
                  <c:v>1.3993156868871821</c:v>
                </c:pt>
                <c:pt idx="1330">
                  <c:v>1.3828361426905249</c:v>
                </c:pt>
                <c:pt idx="1331">
                  <c:v>1.388915487498076</c:v>
                </c:pt>
                <c:pt idx="1332">
                  <c:v>1.395671755075123</c:v>
                </c:pt>
                <c:pt idx="1333">
                  <c:v>1.3943758139395139</c:v>
                </c:pt>
                <c:pt idx="1334">
                  <c:v>1.3857579883255751</c:v>
                </c:pt>
                <c:pt idx="1335">
                  <c:v>1.40851303302302</c:v>
                </c:pt>
                <c:pt idx="1336">
                  <c:v>1.447618924259308</c:v>
                </c:pt>
                <c:pt idx="1337">
                  <c:v>1.446432224231158</c:v>
                </c:pt>
                <c:pt idx="1338">
                  <c:v>1.442091656238385</c:v>
                </c:pt>
                <c:pt idx="1339">
                  <c:v>1.4431688714154249</c:v>
                </c:pt>
                <c:pt idx="1340">
                  <c:v>1.4459097248717301</c:v>
                </c:pt>
                <c:pt idx="1341">
                  <c:v>1.436018112689496</c:v>
                </c:pt>
                <c:pt idx="1342">
                  <c:v>1.4389610275170079</c:v>
                </c:pt>
                <c:pt idx="1343">
                  <c:v>1.4456954811230209</c:v>
                </c:pt>
                <c:pt idx="1344">
                  <c:v>1.443219707371125</c:v>
                </c:pt>
                <c:pt idx="1345">
                  <c:v>1.439546902059271</c:v>
                </c:pt>
                <c:pt idx="1346">
                  <c:v>1.4203474094173421</c:v>
                </c:pt>
                <c:pt idx="1347">
                  <c:v>1.4188230699796089</c:v>
                </c:pt>
                <c:pt idx="1348">
                  <c:v>1.426052578190377</c:v>
                </c:pt>
                <c:pt idx="1349">
                  <c:v>1.432706677586026</c:v>
                </c:pt>
                <c:pt idx="1350">
                  <c:v>1.414068078146024</c:v>
                </c:pt>
                <c:pt idx="1351">
                  <c:v>1.4107684337504609</c:v>
                </c:pt>
                <c:pt idx="1352">
                  <c:v>1.42266685776267</c:v>
                </c:pt>
                <c:pt idx="1353">
                  <c:v>1.431499790242748</c:v>
                </c:pt>
                <c:pt idx="1354">
                  <c:v>1.445631266886602</c:v>
                </c:pt>
                <c:pt idx="1355">
                  <c:v>1.4424912390784981</c:v>
                </c:pt>
                <c:pt idx="1356">
                  <c:v>1.4630527226270791</c:v>
                </c:pt>
                <c:pt idx="1357">
                  <c:v>1.462415067714993</c:v>
                </c:pt>
                <c:pt idx="1358">
                  <c:v>1.4640701477739739</c:v>
                </c:pt>
                <c:pt idx="1359">
                  <c:v>1.456586708426636</c:v>
                </c:pt>
                <c:pt idx="1360">
                  <c:v>1.4351267719313789</c:v>
                </c:pt>
                <c:pt idx="1361">
                  <c:v>1.450965796444428</c:v>
                </c:pt>
                <c:pt idx="1362">
                  <c:v>1.450208747112564</c:v>
                </c:pt>
                <c:pt idx="1363">
                  <c:v>1.452442667864787</c:v>
                </c:pt>
                <c:pt idx="1364">
                  <c:v>1.4632495222319819</c:v>
                </c:pt>
                <c:pt idx="1365">
                  <c:v>1.460494569525143</c:v>
                </c:pt>
                <c:pt idx="1366">
                  <c:v>1.4802883784657761</c:v>
                </c:pt>
                <c:pt idx="1367">
                  <c:v>1.4725763050159191</c:v>
                </c:pt>
                <c:pt idx="1368">
                  <c:v>1.462292705716022</c:v>
                </c:pt>
                <c:pt idx="1369">
                  <c:v>1.472849453574919</c:v>
                </c:pt>
                <c:pt idx="1370">
                  <c:v>1.495181892098127</c:v>
                </c:pt>
                <c:pt idx="1371">
                  <c:v>1.482968173894309</c:v>
                </c:pt>
                <c:pt idx="1372">
                  <c:v>1.5114545638978889</c:v>
                </c:pt>
                <c:pt idx="1373">
                  <c:v>1.506920641509452</c:v>
                </c:pt>
                <c:pt idx="1374">
                  <c:v>1.50493575483104</c:v>
                </c:pt>
                <c:pt idx="1375">
                  <c:v>1.5087264608933371</c:v>
                </c:pt>
                <c:pt idx="1376">
                  <c:v>1.4978728846979721</c:v>
                </c:pt>
                <c:pt idx="1377">
                  <c:v>1.494161987341964</c:v>
                </c:pt>
                <c:pt idx="1378">
                  <c:v>1.4840034629879519</c:v>
                </c:pt>
                <c:pt idx="1379">
                  <c:v>1.4798488986277281</c:v>
                </c:pt>
                <c:pt idx="1380">
                  <c:v>1.468189896610907</c:v>
                </c:pt>
                <c:pt idx="1381">
                  <c:v>1.4821292662490351</c:v>
                </c:pt>
                <c:pt idx="1382">
                  <c:v>1.4839602947684269</c:v>
                </c:pt>
                <c:pt idx="1383">
                  <c:v>1.4894522774932151</c:v>
                </c:pt>
                <c:pt idx="1384">
                  <c:v>1.5090416286566</c:v>
                </c:pt>
                <c:pt idx="1385">
                  <c:v>1.4952686909460651</c:v>
                </c:pt>
                <c:pt idx="1386">
                  <c:v>1.4981948028464609</c:v>
                </c:pt>
                <c:pt idx="1387">
                  <c:v>1.47966054018144</c:v>
                </c:pt>
                <c:pt idx="1388">
                  <c:v>1.4888130456961539</c:v>
                </c:pt>
                <c:pt idx="1389">
                  <c:v>1.488383676176942</c:v>
                </c:pt>
                <c:pt idx="1390">
                  <c:v>1.498219795394693</c:v>
                </c:pt>
                <c:pt idx="1391">
                  <c:v>1.5009731436554301</c:v>
                </c:pt>
                <c:pt idx="1392">
                  <c:v>1.4992222709520711</c:v>
                </c:pt>
                <c:pt idx="1393">
                  <c:v>1.5169806994075421</c:v>
                </c:pt>
                <c:pt idx="1394">
                  <c:v>1.5404965380189051</c:v>
                </c:pt>
                <c:pt idx="1395">
                  <c:v>1.5396070544817391</c:v>
                </c:pt>
                <c:pt idx="1396">
                  <c:v>1.5519610011574969</c:v>
                </c:pt>
                <c:pt idx="1397">
                  <c:v>1.56988939543026</c:v>
                </c:pt>
                <c:pt idx="1398">
                  <c:v>1.5942467693693529</c:v>
                </c:pt>
                <c:pt idx="1399">
                  <c:v>1.586924764994659</c:v>
                </c:pt>
                <c:pt idx="1400">
                  <c:v>1.5834790194164401</c:v>
                </c:pt>
                <c:pt idx="1401">
                  <c:v>1.6299388050727051</c:v>
                </c:pt>
                <c:pt idx="1402">
                  <c:v>1.618353645711903</c:v>
                </c:pt>
                <c:pt idx="1403">
                  <c:v>1.5973208786006909</c:v>
                </c:pt>
                <c:pt idx="1404">
                  <c:v>1.598629703944576</c:v>
                </c:pt>
                <c:pt idx="1405">
                  <c:v>1.611048792642058</c:v>
                </c:pt>
                <c:pt idx="1406">
                  <c:v>1.5976803413558049</c:v>
                </c:pt>
                <c:pt idx="1407">
                  <c:v>1.598031970627724</c:v>
                </c:pt>
                <c:pt idx="1408">
                  <c:v>1.6100035399316019</c:v>
                </c:pt>
                <c:pt idx="1409">
                  <c:v>1.608596231084866</c:v>
                </c:pt>
                <c:pt idx="1410">
                  <c:v>1.624190564474423</c:v>
                </c:pt>
                <c:pt idx="1411">
                  <c:v>1.5974764766227809</c:v>
                </c:pt>
                <c:pt idx="1412">
                  <c:v>1.5987063491272939</c:v>
                </c:pt>
                <c:pt idx="1413">
                  <c:v>1.575313299914969</c:v>
                </c:pt>
                <c:pt idx="1414">
                  <c:v>1.56700273406041</c:v>
                </c:pt>
                <c:pt idx="1415">
                  <c:v>1.574607417777695</c:v>
                </c:pt>
                <c:pt idx="1416">
                  <c:v>1.5806563892790539</c:v>
                </c:pt>
                <c:pt idx="1417">
                  <c:v>1.5863117071240711</c:v>
                </c:pt>
                <c:pt idx="1418">
                  <c:v>1.592813088875356</c:v>
                </c:pt>
                <c:pt idx="1419">
                  <c:v>1.610257839549655</c:v>
                </c:pt>
                <c:pt idx="1420">
                  <c:v>1.6200260055903251</c:v>
                </c:pt>
                <c:pt idx="1421">
                  <c:v>1.6446320598955571</c:v>
                </c:pt>
                <c:pt idx="1422">
                  <c:v>1.6714277221605409</c:v>
                </c:pt>
                <c:pt idx="1423">
                  <c:v>1.6673987752037029</c:v>
                </c:pt>
                <c:pt idx="1424">
                  <c:v>1.6698463520096209</c:v>
                </c:pt>
                <c:pt idx="1425">
                  <c:v>1.6284738390598621</c:v>
                </c:pt>
                <c:pt idx="1426">
                  <c:v>1.6318849403850879</c:v>
                </c:pt>
                <c:pt idx="1427">
                  <c:v>1.601718065905442</c:v>
                </c:pt>
                <c:pt idx="1428">
                  <c:v>1.5900086287590181</c:v>
                </c:pt>
                <c:pt idx="1429">
                  <c:v>1.556750834874713</c:v>
                </c:pt>
                <c:pt idx="1430">
                  <c:v>1.5657978320776631</c:v>
                </c:pt>
                <c:pt idx="1431">
                  <c:v>1.5406918728828569</c:v>
                </c:pt>
                <c:pt idx="1432">
                  <c:v>1.574703738446368</c:v>
                </c:pt>
                <c:pt idx="1433">
                  <c:v>1.538620569045535</c:v>
                </c:pt>
                <c:pt idx="1434">
                  <c:v>1.5333971955740779</c:v>
                </c:pt>
                <c:pt idx="1435">
                  <c:v>1.4863076869281131</c:v>
                </c:pt>
                <c:pt idx="1436">
                  <c:v>1.4708632152405841</c:v>
                </c:pt>
                <c:pt idx="1437">
                  <c:v>1.476745627340051</c:v>
                </c:pt>
                <c:pt idx="1438">
                  <c:v>1.5103205018366539</c:v>
                </c:pt>
                <c:pt idx="1439">
                  <c:v>1.50850681502837</c:v>
                </c:pt>
                <c:pt idx="1440">
                  <c:v>1.4894124305591789</c:v>
                </c:pt>
                <c:pt idx="1441">
                  <c:v>1.496905598598004</c:v>
                </c:pt>
                <c:pt idx="1442">
                  <c:v>1.492879013958754</c:v>
                </c:pt>
                <c:pt idx="1443">
                  <c:v>1.502754127300415</c:v>
                </c:pt>
                <c:pt idx="1444">
                  <c:v>1.47306680690595</c:v>
                </c:pt>
                <c:pt idx="1445">
                  <c:v>1.484779607544644</c:v>
                </c:pt>
                <c:pt idx="1446">
                  <c:v>1.482047502987786</c:v>
                </c:pt>
                <c:pt idx="1447">
                  <c:v>1.4686483717557961</c:v>
                </c:pt>
                <c:pt idx="1448">
                  <c:v>1.4660194350745279</c:v>
                </c:pt>
                <c:pt idx="1449">
                  <c:v>1.485813890607192</c:v>
                </c:pt>
                <c:pt idx="1450">
                  <c:v>1.486240120886607</c:v>
                </c:pt>
                <c:pt idx="1451">
                  <c:v>1.4998395395109341</c:v>
                </c:pt>
                <c:pt idx="1452">
                  <c:v>1.487978699523959</c:v>
                </c:pt>
                <c:pt idx="1453">
                  <c:v>1.5049637059513581</c:v>
                </c:pt>
                <c:pt idx="1454">
                  <c:v>1.515703592580155</c:v>
                </c:pt>
                <c:pt idx="1455">
                  <c:v>1.504365290977389</c:v>
                </c:pt>
                <c:pt idx="1456">
                  <c:v>1.4932367280397421</c:v>
                </c:pt>
                <c:pt idx="1457">
                  <c:v>1.5013802818651081</c:v>
                </c:pt>
                <c:pt idx="1458">
                  <c:v>1.481985925259246</c:v>
                </c:pt>
                <c:pt idx="1459">
                  <c:v>1.473168914943219</c:v>
                </c:pt>
                <c:pt idx="1460">
                  <c:v>1.4679840138022151</c:v>
                </c:pt>
                <c:pt idx="1461">
                  <c:v>1.4689191215247781</c:v>
                </c:pt>
                <c:pt idx="1462">
                  <c:v>1.4565178344149921</c:v>
                </c:pt>
                <c:pt idx="1463">
                  <c:v>1.4591275383752369</c:v>
                </c:pt>
                <c:pt idx="1464">
                  <c:v>1.484172045327329</c:v>
                </c:pt>
                <c:pt idx="1465">
                  <c:v>1.481039963095989</c:v>
                </c:pt>
                <c:pt idx="1466">
                  <c:v>1.481786748966603</c:v>
                </c:pt>
                <c:pt idx="1467">
                  <c:v>1.4734998523086349</c:v>
                </c:pt>
                <c:pt idx="1468">
                  <c:v>1.487451561988278</c:v>
                </c:pt>
                <c:pt idx="1469">
                  <c:v>1.465909302810156</c:v>
                </c:pt>
                <c:pt idx="1470">
                  <c:v>1.47044051459376</c:v>
                </c:pt>
                <c:pt idx="1471">
                  <c:v>1.470511769881891</c:v>
                </c:pt>
                <c:pt idx="1472">
                  <c:v>1.4885031285990089</c:v>
                </c:pt>
                <c:pt idx="1473">
                  <c:v>1.476027486395713</c:v>
                </c:pt>
                <c:pt idx="1474">
                  <c:v>1.463078291606877</c:v>
                </c:pt>
                <c:pt idx="1475">
                  <c:v>1.446076993038321</c:v>
                </c:pt>
                <c:pt idx="1476">
                  <c:v>1.446755703188831</c:v>
                </c:pt>
                <c:pt idx="1477">
                  <c:v>1.4586599798846269</c:v>
                </c:pt>
                <c:pt idx="1478">
                  <c:v>1.4634817743703521</c:v>
                </c:pt>
                <c:pt idx="1479">
                  <c:v>1.451751640415027</c:v>
                </c:pt>
                <c:pt idx="1480">
                  <c:v>1.4852924134846639</c:v>
                </c:pt>
                <c:pt idx="1481">
                  <c:v>1.4961912142301259</c:v>
                </c:pt>
                <c:pt idx="1482">
                  <c:v>1.494699646166622</c:v>
                </c:pt>
                <c:pt idx="1483">
                  <c:v>1.4859643608246429</c:v>
                </c:pt>
                <c:pt idx="1484">
                  <c:v>1.489091731227574</c:v>
                </c:pt>
                <c:pt idx="1485">
                  <c:v>1.477031649094301</c:v>
                </c:pt>
                <c:pt idx="1486">
                  <c:v>1.4835228450887581</c:v>
                </c:pt>
                <c:pt idx="1487">
                  <c:v>1.539932178068113</c:v>
                </c:pt>
                <c:pt idx="1488">
                  <c:v>1.5435668669993401</c:v>
                </c:pt>
                <c:pt idx="1489">
                  <c:v>1.548292851260459</c:v>
                </c:pt>
                <c:pt idx="1490">
                  <c:v>1.543675526062031</c:v>
                </c:pt>
                <c:pt idx="1491">
                  <c:v>1.5407627001702191</c:v>
                </c:pt>
                <c:pt idx="1492">
                  <c:v>1.539199279957945</c:v>
                </c:pt>
                <c:pt idx="1493">
                  <c:v>1.5300990926661919</c:v>
                </c:pt>
                <c:pt idx="1494">
                  <c:v>1.518751164846295</c:v>
                </c:pt>
                <c:pt idx="1495">
                  <c:v>1.5269093877574991</c:v>
                </c:pt>
                <c:pt idx="1496">
                  <c:v>1.5235965955474251</c:v>
                </c:pt>
                <c:pt idx="1497">
                  <c:v>1.516293838739061</c:v>
                </c:pt>
                <c:pt idx="1498">
                  <c:v>1.51992991018513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2C-4BE7-9577-D2617E8BF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609432"/>
        <c:axId val="256619600"/>
      </c:lineChart>
      <c:dateAx>
        <c:axId val="256609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619600"/>
        <c:crosses val="autoZero"/>
        <c:auto val="1"/>
        <c:lblOffset val="100"/>
        <c:baseTimeUnit val="days"/>
      </c:dateAx>
      <c:valAx>
        <c:axId val="256619600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660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2016/01/04 - 2021/06/09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Sheet2!$G$2:$G$1501</c:f>
              <c:numCache>
                <c:formatCode>General</c:formatCode>
                <c:ptCount val="1500"/>
                <c:pt idx="177">
                  <c:v>1</c:v>
                </c:pt>
                <c:pt idx="178">
                  <c:v>1.0035118525021949</c:v>
                </c:pt>
                <c:pt idx="179">
                  <c:v>1.0171202809482003</c:v>
                </c:pt>
                <c:pt idx="180">
                  <c:v>0.95566286215978935</c:v>
                </c:pt>
                <c:pt idx="181">
                  <c:v>0.97410008779631241</c:v>
                </c:pt>
                <c:pt idx="182">
                  <c:v>0.93283582089552231</c:v>
                </c:pt>
                <c:pt idx="183">
                  <c:v>0.93546971027216841</c:v>
                </c:pt>
                <c:pt idx="184">
                  <c:v>0.92712906057945565</c:v>
                </c:pt>
                <c:pt idx="185">
                  <c:v>0.93546971027216841</c:v>
                </c:pt>
                <c:pt idx="186">
                  <c:v>0.90869183494293226</c:v>
                </c:pt>
                <c:pt idx="187">
                  <c:v>0.90869183494293226</c:v>
                </c:pt>
                <c:pt idx="188">
                  <c:v>0.93503072870939419</c:v>
                </c:pt>
                <c:pt idx="189">
                  <c:v>0.91791044776119413</c:v>
                </c:pt>
                <c:pt idx="190">
                  <c:v>0.89683933274802452</c:v>
                </c:pt>
                <c:pt idx="191">
                  <c:v>0.90737489025460938</c:v>
                </c:pt>
                <c:pt idx="192">
                  <c:v>0.90649692712906049</c:v>
                </c:pt>
                <c:pt idx="193">
                  <c:v>0.85952589991220352</c:v>
                </c:pt>
                <c:pt idx="194">
                  <c:v>0.8590869183494293</c:v>
                </c:pt>
                <c:pt idx="195">
                  <c:v>0.84064969271290613</c:v>
                </c:pt>
                <c:pt idx="196">
                  <c:v>0.86698858647936783</c:v>
                </c:pt>
                <c:pt idx="197">
                  <c:v>0.85250219490781387</c:v>
                </c:pt>
                <c:pt idx="198">
                  <c:v>0.86698858647936783</c:v>
                </c:pt>
                <c:pt idx="199">
                  <c:v>0.85733099209833186</c:v>
                </c:pt>
                <c:pt idx="200">
                  <c:v>0.86830553116769083</c:v>
                </c:pt>
                <c:pt idx="201">
                  <c:v>0.86391571553994717</c:v>
                </c:pt>
                <c:pt idx="202">
                  <c:v>0.85557506584723442</c:v>
                </c:pt>
                <c:pt idx="203">
                  <c:v>0.87840210711150113</c:v>
                </c:pt>
                <c:pt idx="204">
                  <c:v>0.88366988586479356</c:v>
                </c:pt>
                <c:pt idx="205">
                  <c:v>0.88279192273924501</c:v>
                </c:pt>
                <c:pt idx="206">
                  <c:v>0.88059701492537301</c:v>
                </c:pt>
                <c:pt idx="207">
                  <c:v>0.9016681299385424</c:v>
                </c:pt>
                <c:pt idx="208">
                  <c:v>0.89113257243195765</c:v>
                </c:pt>
                <c:pt idx="209">
                  <c:v>0.89508340649692708</c:v>
                </c:pt>
                <c:pt idx="210">
                  <c:v>0.84986830553116766</c:v>
                </c:pt>
                <c:pt idx="211">
                  <c:v>0.85864793678665496</c:v>
                </c:pt>
                <c:pt idx="212">
                  <c:v>0.85030728709394199</c:v>
                </c:pt>
                <c:pt idx="213">
                  <c:v>0.86523266022827039</c:v>
                </c:pt>
                <c:pt idx="214">
                  <c:v>0.89947322212467073</c:v>
                </c:pt>
                <c:pt idx="215">
                  <c:v>0.90122914837576817</c:v>
                </c:pt>
                <c:pt idx="216">
                  <c:v>0.93151887620719909</c:v>
                </c:pt>
                <c:pt idx="217">
                  <c:v>0.92669007901668143</c:v>
                </c:pt>
                <c:pt idx="218">
                  <c:v>0.92844600526777887</c:v>
                </c:pt>
                <c:pt idx="219">
                  <c:v>0.92493415276558377</c:v>
                </c:pt>
                <c:pt idx="220">
                  <c:v>0.90386303775241439</c:v>
                </c:pt>
                <c:pt idx="221">
                  <c:v>0.90693590869183482</c:v>
                </c:pt>
                <c:pt idx="222">
                  <c:v>0.91132572431957848</c:v>
                </c:pt>
                <c:pt idx="223">
                  <c:v>0.92098331870061445</c:v>
                </c:pt>
                <c:pt idx="224">
                  <c:v>0.93722563652326585</c:v>
                </c:pt>
                <c:pt idx="225">
                  <c:v>0.93590869183494296</c:v>
                </c:pt>
                <c:pt idx="226">
                  <c:v>0.93942054433713773</c:v>
                </c:pt>
                <c:pt idx="227">
                  <c:v>0.96224758560140478</c:v>
                </c:pt>
                <c:pt idx="228">
                  <c:v>0.95215100965759436</c:v>
                </c:pt>
                <c:pt idx="229">
                  <c:v>0.95302897278314291</c:v>
                </c:pt>
                <c:pt idx="230">
                  <c:v>0.93942054433713773</c:v>
                </c:pt>
                <c:pt idx="231">
                  <c:v>0.94161545215100961</c:v>
                </c:pt>
                <c:pt idx="232">
                  <c:v>0.93107989464442487</c:v>
                </c:pt>
                <c:pt idx="233">
                  <c:v>0.92361720807726078</c:v>
                </c:pt>
                <c:pt idx="234">
                  <c:v>0.94732221246707626</c:v>
                </c:pt>
                <c:pt idx="235">
                  <c:v>0.9464442493415276</c:v>
                </c:pt>
                <c:pt idx="236">
                  <c:v>0.95039508340649692</c:v>
                </c:pt>
                <c:pt idx="237">
                  <c:v>0.95478489903424035</c:v>
                </c:pt>
                <c:pt idx="238">
                  <c:v>0.95039508340649692</c:v>
                </c:pt>
                <c:pt idx="239">
                  <c:v>0.9389815627743634</c:v>
                </c:pt>
                <c:pt idx="240">
                  <c:v>0.93239683933274808</c:v>
                </c:pt>
                <c:pt idx="241">
                  <c:v>0.94117647058823539</c:v>
                </c:pt>
                <c:pt idx="242">
                  <c:v>0.94029850746268639</c:v>
                </c:pt>
                <c:pt idx="243">
                  <c:v>0.95171202809482003</c:v>
                </c:pt>
                <c:pt idx="244">
                  <c:v>0.95434591747146613</c:v>
                </c:pt>
                <c:pt idx="245">
                  <c:v>0.95610184372256357</c:v>
                </c:pt>
                <c:pt idx="246">
                  <c:v>0.94556628621597882</c:v>
                </c:pt>
                <c:pt idx="247">
                  <c:v>0.94863915715539948</c:v>
                </c:pt>
                <c:pt idx="248">
                  <c:v>0.94293239683933283</c:v>
                </c:pt>
                <c:pt idx="249">
                  <c:v>0.94205443371378395</c:v>
                </c:pt>
                <c:pt idx="250">
                  <c:v>0.9464442493415276</c:v>
                </c:pt>
                <c:pt idx="251">
                  <c:v>0.94161545215100961</c:v>
                </c:pt>
                <c:pt idx="252">
                  <c:v>0.94468832309043016</c:v>
                </c:pt>
                <c:pt idx="253">
                  <c:v>0.94117647058823539</c:v>
                </c:pt>
                <c:pt idx="254">
                  <c:v>0.94029850746268639</c:v>
                </c:pt>
                <c:pt idx="255">
                  <c:v>0.93722563652326585</c:v>
                </c:pt>
                <c:pt idx="256">
                  <c:v>0.94776119402985071</c:v>
                </c:pt>
                <c:pt idx="257">
                  <c:v>0.94512730465320449</c:v>
                </c:pt>
                <c:pt idx="258">
                  <c:v>0.94424934152765572</c:v>
                </c:pt>
                <c:pt idx="259">
                  <c:v>0.92317822651448633</c:v>
                </c:pt>
                <c:pt idx="260">
                  <c:v>0.90913081650570682</c:v>
                </c:pt>
                <c:pt idx="261">
                  <c:v>0.90869183494293226</c:v>
                </c:pt>
                <c:pt idx="262">
                  <c:v>0.91176470588235292</c:v>
                </c:pt>
                <c:pt idx="263">
                  <c:v>0.91439859525899914</c:v>
                </c:pt>
                <c:pt idx="264">
                  <c:v>0.9126426690079017</c:v>
                </c:pt>
                <c:pt idx="265">
                  <c:v>0.91352063213345036</c:v>
                </c:pt>
                <c:pt idx="266">
                  <c:v>0.91176470588235292</c:v>
                </c:pt>
                <c:pt idx="267">
                  <c:v>0.91220368744512714</c:v>
                </c:pt>
                <c:pt idx="268">
                  <c:v>0.90956979806848104</c:v>
                </c:pt>
                <c:pt idx="269">
                  <c:v>0.91439859525899914</c:v>
                </c:pt>
                <c:pt idx="270">
                  <c:v>0.91483757682177347</c:v>
                </c:pt>
                <c:pt idx="271">
                  <c:v>0.90825285338015804</c:v>
                </c:pt>
                <c:pt idx="272">
                  <c:v>0.9104477611940297</c:v>
                </c:pt>
                <c:pt idx="273">
                  <c:v>0.9104477611940297</c:v>
                </c:pt>
                <c:pt idx="274">
                  <c:v>0.91220368744512714</c:v>
                </c:pt>
                <c:pt idx="275">
                  <c:v>0.91703248463564513</c:v>
                </c:pt>
                <c:pt idx="276">
                  <c:v>0.94820017559262504</c:v>
                </c:pt>
                <c:pt idx="277">
                  <c:v>0.94029850746268639</c:v>
                </c:pt>
                <c:pt idx="278">
                  <c:v>0.93942054433713773</c:v>
                </c:pt>
                <c:pt idx="279">
                  <c:v>0.94556628621597882</c:v>
                </c:pt>
                <c:pt idx="280">
                  <c:v>0.93985952589991217</c:v>
                </c:pt>
                <c:pt idx="281">
                  <c:v>0.94073748902546084</c:v>
                </c:pt>
                <c:pt idx="282">
                  <c:v>0.9389815627743634</c:v>
                </c:pt>
                <c:pt idx="283">
                  <c:v>0.91659350307287091</c:v>
                </c:pt>
                <c:pt idx="284">
                  <c:v>0.92230026338893756</c:v>
                </c:pt>
                <c:pt idx="285">
                  <c:v>0.92581211589113244</c:v>
                </c:pt>
                <c:pt idx="286">
                  <c:v>0.92273924495171189</c:v>
                </c:pt>
                <c:pt idx="287">
                  <c:v>0.92581211589113244</c:v>
                </c:pt>
                <c:pt idx="288">
                  <c:v>0.92800702370500432</c:v>
                </c:pt>
                <c:pt idx="289">
                  <c:v>0.92712906057945565</c:v>
                </c:pt>
                <c:pt idx="290">
                  <c:v>0.93239683933274808</c:v>
                </c:pt>
                <c:pt idx="291">
                  <c:v>0.92888498683055309</c:v>
                </c:pt>
                <c:pt idx="292">
                  <c:v>0.91747146619841957</c:v>
                </c:pt>
                <c:pt idx="293">
                  <c:v>0.92669007901668143</c:v>
                </c:pt>
                <c:pt idx="294">
                  <c:v>0.92932396839332743</c:v>
                </c:pt>
                <c:pt idx="295">
                  <c:v>0.93722563652326585</c:v>
                </c:pt>
                <c:pt idx="296">
                  <c:v>0.9376646180860404</c:v>
                </c:pt>
                <c:pt idx="297">
                  <c:v>0.94029850746268639</c:v>
                </c:pt>
                <c:pt idx="298">
                  <c:v>0.95566286215978935</c:v>
                </c:pt>
                <c:pt idx="299">
                  <c:v>0.95917471466198423</c:v>
                </c:pt>
                <c:pt idx="300">
                  <c:v>0.95873573309920979</c:v>
                </c:pt>
                <c:pt idx="301">
                  <c:v>0.96093064091308156</c:v>
                </c:pt>
                <c:pt idx="302">
                  <c:v>0.95566286215978935</c:v>
                </c:pt>
                <c:pt idx="303">
                  <c:v>0.96049165935030734</c:v>
                </c:pt>
                <c:pt idx="304">
                  <c:v>0.98024582967515361</c:v>
                </c:pt>
                <c:pt idx="305">
                  <c:v>0.98156277436347683</c:v>
                </c:pt>
                <c:pt idx="306">
                  <c:v>0.98024582967515361</c:v>
                </c:pt>
                <c:pt idx="307">
                  <c:v>0.98156277436347683</c:v>
                </c:pt>
                <c:pt idx="308">
                  <c:v>0.97805092186128173</c:v>
                </c:pt>
                <c:pt idx="309">
                  <c:v>0.97278314310798952</c:v>
                </c:pt>
                <c:pt idx="310">
                  <c:v>0.96971027216856887</c:v>
                </c:pt>
                <c:pt idx="311">
                  <c:v>0.97453906935908696</c:v>
                </c:pt>
                <c:pt idx="312">
                  <c:v>0.96575943810359965</c:v>
                </c:pt>
                <c:pt idx="313">
                  <c:v>0.96619841966637399</c:v>
                </c:pt>
                <c:pt idx="314">
                  <c:v>0.9776119402985074</c:v>
                </c:pt>
                <c:pt idx="315">
                  <c:v>0.97234416154521497</c:v>
                </c:pt>
                <c:pt idx="316">
                  <c:v>0.97058823529411753</c:v>
                </c:pt>
                <c:pt idx="317">
                  <c:v>0.96619841966637399</c:v>
                </c:pt>
                <c:pt idx="318">
                  <c:v>0.961369622475856</c:v>
                </c:pt>
                <c:pt idx="319">
                  <c:v>0.961369622475856</c:v>
                </c:pt>
                <c:pt idx="320">
                  <c:v>0.96049165935030734</c:v>
                </c:pt>
                <c:pt idx="321">
                  <c:v>0.95961369622475845</c:v>
                </c:pt>
                <c:pt idx="322">
                  <c:v>0.96356453028972766</c:v>
                </c:pt>
                <c:pt idx="323">
                  <c:v>0.96751536435469709</c:v>
                </c:pt>
                <c:pt idx="324">
                  <c:v>0.97497805092186129</c:v>
                </c:pt>
                <c:pt idx="325">
                  <c:v>0.97278314310798952</c:v>
                </c:pt>
                <c:pt idx="326">
                  <c:v>0.97585601404740996</c:v>
                </c:pt>
                <c:pt idx="327">
                  <c:v>0.99736611062335367</c:v>
                </c:pt>
                <c:pt idx="328">
                  <c:v>1.0254609306409128</c:v>
                </c:pt>
                <c:pt idx="329">
                  <c:v>1.0122914837576822</c:v>
                </c:pt>
                <c:pt idx="330">
                  <c:v>1.009657594381036</c:v>
                </c:pt>
                <c:pt idx="331">
                  <c:v>1.0052677787532922</c:v>
                </c:pt>
                <c:pt idx="332">
                  <c:v>1.0100965759438103</c:v>
                </c:pt>
                <c:pt idx="333">
                  <c:v>1.0039508340649692</c:v>
                </c:pt>
                <c:pt idx="334">
                  <c:v>1.0052677787532922</c:v>
                </c:pt>
                <c:pt idx="335">
                  <c:v>1.0008779631255487</c:v>
                </c:pt>
                <c:pt idx="336">
                  <c:v>0.99604916593503079</c:v>
                </c:pt>
                <c:pt idx="337">
                  <c:v>0.99517120280948201</c:v>
                </c:pt>
                <c:pt idx="338">
                  <c:v>0.99429323968393335</c:v>
                </c:pt>
                <c:pt idx="339">
                  <c:v>0.999122036874451</c:v>
                </c:pt>
                <c:pt idx="340">
                  <c:v>1.002633889376646</c:v>
                </c:pt>
                <c:pt idx="341">
                  <c:v>0.99561018437225624</c:v>
                </c:pt>
                <c:pt idx="342">
                  <c:v>1.0004389815627743</c:v>
                </c:pt>
                <c:pt idx="343">
                  <c:v>1.0008779631255487</c:v>
                </c:pt>
                <c:pt idx="344">
                  <c:v>1.0035118525021949</c:v>
                </c:pt>
                <c:pt idx="345">
                  <c:v>1.0052677787532922</c:v>
                </c:pt>
                <c:pt idx="346">
                  <c:v>1.0052677787532922</c:v>
                </c:pt>
                <c:pt idx="347">
                  <c:v>1.0008779631255487</c:v>
                </c:pt>
                <c:pt idx="348">
                  <c:v>0.9877085162423177</c:v>
                </c:pt>
                <c:pt idx="349">
                  <c:v>0.98419666374012282</c:v>
                </c:pt>
                <c:pt idx="350">
                  <c:v>0.97848990342405617</c:v>
                </c:pt>
                <c:pt idx="351">
                  <c:v>0.98419666374012282</c:v>
                </c:pt>
                <c:pt idx="352">
                  <c:v>0.98287971905179972</c:v>
                </c:pt>
                <c:pt idx="353">
                  <c:v>0.98463564530289704</c:v>
                </c:pt>
                <c:pt idx="354">
                  <c:v>0.98990342405618947</c:v>
                </c:pt>
                <c:pt idx="355">
                  <c:v>0.98726953467954348</c:v>
                </c:pt>
                <c:pt idx="356">
                  <c:v>0.97541703248463552</c:v>
                </c:pt>
                <c:pt idx="357">
                  <c:v>0.97848990342405617</c:v>
                </c:pt>
                <c:pt idx="358">
                  <c:v>0.97410008779631241</c:v>
                </c:pt>
                <c:pt idx="359">
                  <c:v>0.97892888498683039</c:v>
                </c:pt>
                <c:pt idx="360">
                  <c:v>0.98112379280070228</c:v>
                </c:pt>
                <c:pt idx="361">
                  <c:v>0.99297629499561013</c:v>
                </c:pt>
                <c:pt idx="362">
                  <c:v>0.99429323968393335</c:v>
                </c:pt>
                <c:pt idx="363">
                  <c:v>0.99078138718173836</c:v>
                </c:pt>
                <c:pt idx="364">
                  <c:v>0.99078138718173836</c:v>
                </c:pt>
                <c:pt idx="365">
                  <c:v>0.99473222124670757</c:v>
                </c:pt>
                <c:pt idx="366">
                  <c:v>0.9877085162423177</c:v>
                </c:pt>
                <c:pt idx="367">
                  <c:v>1.0017559262510973</c:v>
                </c:pt>
                <c:pt idx="368">
                  <c:v>1.0004389815627743</c:v>
                </c:pt>
                <c:pt idx="369">
                  <c:v>1.0008779631255487</c:v>
                </c:pt>
                <c:pt idx="370">
                  <c:v>1.0074626865671641</c:v>
                </c:pt>
                <c:pt idx="371">
                  <c:v>1.0201931518876206</c:v>
                </c:pt>
                <c:pt idx="372">
                  <c:v>1.0179982440737487</c:v>
                </c:pt>
                <c:pt idx="373">
                  <c:v>1.0144863915715541</c:v>
                </c:pt>
                <c:pt idx="374">
                  <c:v>1.0118525021949079</c:v>
                </c:pt>
                <c:pt idx="375">
                  <c:v>1.0127304653204563</c:v>
                </c:pt>
                <c:pt idx="376">
                  <c:v>1.0118525021949079</c:v>
                </c:pt>
                <c:pt idx="377">
                  <c:v>1.0166812993854257</c:v>
                </c:pt>
                <c:pt idx="378">
                  <c:v>1.009657594381036</c:v>
                </c:pt>
                <c:pt idx="379">
                  <c:v>1.0215100965759436</c:v>
                </c:pt>
                <c:pt idx="380">
                  <c:v>1.0201931518876206</c:v>
                </c:pt>
                <c:pt idx="381">
                  <c:v>1.0228270412642668</c:v>
                </c:pt>
                <c:pt idx="382">
                  <c:v>1.0263388937664617</c:v>
                </c:pt>
                <c:pt idx="383">
                  <c:v>1.0184372256365231</c:v>
                </c:pt>
                <c:pt idx="384">
                  <c:v>1.0289727831431079</c:v>
                </c:pt>
                <c:pt idx="385">
                  <c:v>1.0373134328358209</c:v>
                </c:pt>
                <c:pt idx="386">
                  <c:v>1.0421422300263388</c:v>
                </c:pt>
                <c:pt idx="387">
                  <c:v>1.0386303775241441</c:v>
                </c:pt>
                <c:pt idx="388">
                  <c:v>1.0364354697102722</c:v>
                </c:pt>
                <c:pt idx="389">
                  <c:v>1.0399473222124671</c:v>
                </c:pt>
                <c:pt idx="390">
                  <c:v>1.0373134328358209</c:v>
                </c:pt>
                <c:pt idx="391">
                  <c:v>1.0491659350307287</c:v>
                </c:pt>
                <c:pt idx="392">
                  <c:v>1.0570676031606672</c:v>
                </c:pt>
                <c:pt idx="393">
                  <c:v>1.0601404741000877</c:v>
                </c:pt>
                <c:pt idx="394">
                  <c:v>1.0645302897278313</c:v>
                </c:pt>
                <c:pt idx="395">
                  <c:v>1.0759438103599648</c:v>
                </c:pt>
                <c:pt idx="396">
                  <c:v>1.079894644424934</c:v>
                </c:pt>
                <c:pt idx="397">
                  <c:v>1.0737489025460929</c:v>
                </c:pt>
                <c:pt idx="398">
                  <c:v>1.0618964003511853</c:v>
                </c:pt>
                <c:pt idx="399">
                  <c:v>1.0680421422300261</c:v>
                </c:pt>
                <c:pt idx="400">
                  <c:v>1.060579455662862</c:v>
                </c:pt>
                <c:pt idx="401">
                  <c:v>1.0417032484635647</c:v>
                </c:pt>
                <c:pt idx="402">
                  <c:v>1.0395083406496926</c:v>
                </c:pt>
                <c:pt idx="403">
                  <c:v>1.0425812115891133</c:v>
                </c:pt>
                <c:pt idx="404">
                  <c:v>1.044776119402985</c:v>
                </c:pt>
                <c:pt idx="405">
                  <c:v>1.0592625109745388</c:v>
                </c:pt>
                <c:pt idx="406">
                  <c:v>1.0474100087796312</c:v>
                </c:pt>
                <c:pt idx="407">
                  <c:v>1.0408252853380158</c:v>
                </c:pt>
                <c:pt idx="408">
                  <c:v>1.0359964881474977</c:v>
                </c:pt>
                <c:pt idx="409">
                  <c:v>1.0131694468832309</c:v>
                </c:pt>
                <c:pt idx="410">
                  <c:v>1.0100965759438103</c:v>
                </c:pt>
                <c:pt idx="411">
                  <c:v>1.0065847234416154</c:v>
                </c:pt>
                <c:pt idx="412">
                  <c:v>1.001316944688323</c:v>
                </c:pt>
                <c:pt idx="413">
                  <c:v>1.0087796312554873</c:v>
                </c:pt>
                <c:pt idx="414">
                  <c:v>1.0061457418788409</c:v>
                </c:pt>
                <c:pt idx="415">
                  <c:v>1.0004389815627743</c:v>
                </c:pt>
                <c:pt idx="416">
                  <c:v>1.0087796312554873</c:v>
                </c:pt>
                <c:pt idx="417">
                  <c:v>1.0048287971905181</c:v>
                </c:pt>
                <c:pt idx="418">
                  <c:v>1</c:v>
                </c:pt>
                <c:pt idx="419">
                  <c:v>1</c:v>
                </c:pt>
                <c:pt idx="420">
                  <c:v>1.0039508340649692</c:v>
                </c:pt>
                <c:pt idx="421">
                  <c:v>1.0127304653204563</c:v>
                </c:pt>
                <c:pt idx="422">
                  <c:v>1.0206321334503949</c:v>
                </c:pt>
                <c:pt idx="423">
                  <c:v>1.0193151887620719</c:v>
                </c:pt>
                <c:pt idx="424">
                  <c:v>1.0158033362598771</c:v>
                </c:pt>
                <c:pt idx="425">
                  <c:v>1.0179982440737487</c:v>
                </c:pt>
                <c:pt idx="426">
                  <c:v>1.0153643546971027</c:v>
                </c:pt>
                <c:pt idx="427">
                  <c:v>1.010974539069359</c:v>
                </c:pt>
                <c:pt idx="428">
                  <c:v>1.0079016681299384</c:v>
                </c:pt>
                <c:pt idx="429">
                  <c:v>1.0140474100087795</c:v>
                </c:pt>
                <c:pt idx="430">
                  <c:v>1.026777875329236</c:v>
                </c:pt>
                <c:pt idx="431">
                  <c:v>1.0223880597014927</c:v>
                </c:pt>
                <c:pt idx="432">
                  <c:v>1.0289727831431079</c:v>
                </c:pt>
                <c:pt idx="433">
                  <c:v>1.0245829675153644</c:v>
                </c:pt>
                <c:pt idx="434">
                  <c:v>1.0311676909569798</c:v>
                </c:pt>
                <c:pt idx="435">
                  <c:v>1.0307287093942052</c:v>
                </c:pt>
                <c:pt idx="436">
                  <c:v>1.0333625987708515</c:v>
                </c:pt>
                <c:pt idx="437">
                  <c:v>1.0346795434591747</c:v>
                </c:pt>
                <c:pt idx="438">
                  <c:v>1.0386303775241441</c:v>
                </c:pt>
                <c:pt idx="439">
                  <c:v>1.0280948200175593</c:v>
                </c:pt>
                <c:pt idx="440">
                  <c:v>1.0285338015803336</c:v>
                </c:pt>
                <c:pt idx="441">
                  <c:v>1.0250219490781387</c:v>
                </c:pt>
                <c:pt idx="442">
                  <c:v>1.0307287093942052</c:v>
                </c:pt>
                <c:pt idx="443">
                  <c:v>1.0333625987708515</c:v>
                </c:pt>
                <c:pt idx="444">
                  <c:v>1.0386303775241441</c:v>
                </c:pt>
                <c:pt idx="445">
                  <c:v>1.0438981562774363</c:v>
                </c:pt>
                <c:pt idx="446">
                  <c:v>1.0403863037752414</c:v>
                </c:pt>
                <c:pt idx="447">
                  <c:v>1.0399473222124671</c:v>
                </c:pt>
                <c:pt idx="448">
                  <c:v>1.0412642669007901</c:v>
                </c:pt>
                <c:pt idx="449">
                  <c:v>1.0364354697102722</c:v>
                </c:pt>
                <c:pt idx="450">
                  <c:v>1.0513608428446006</c:v>
                </c:pt>
                <c:pt idx="451">
                  <c:v>1.0504828797190515</c:v>
                </c:pt>
                <c:pt idx="452">
                  <c:v>1.0517998244073747</c:v>
                </c:pt>
                <c:pt idx="453">
                  <c:v>1.0478489903424055</c:v>
                </c:pt>
                <c:pt idx="454">
                  <c:v>1.0469710272168566</c:v>
                </c:pt>
                <c:pt idx="455">
                  <c:v>1.0390693590869182</c:v>
                </c:pt>
                <c:pt idx="456">
                  <c:v>1.0395083406496926</c:v>
                </c:pt>
                <c:pt idx="457">
                  <c:v>1.0395083406496926</c:v>
                </c:pt>
                <c:pt idx="458">
                  <c:v>1.0329236172080773</c:v>
                </c:pt>
                <c:pt idx="459">
                  <c:v>1.0285338015803336</c:v>
                </c:pt>
                <c:pt idx="460">
                  <c:v>1.0311676909569798</c:v>
                </c:pt>
                <c:pt idx="461">
                  <c:v>1.0333625987708515</c:v>
                </c:pt>
                <c:pt idx="462">
                  <c:v>1.033801580333626</c:v>
                </c:pt>
                <c:pt idx="463">
                  <c:v>1.0285338015803336</c:v>
                </c:pt>
                <c:pt idx="464">
                  <c:v>1.0250219490781387</c:v>
                </c:pt>
                <c:pt idx="465">
                  <c:v>1.033801580333626</c:v>
                </c:pt>
                <c:pt idx="466">
                  <c:v>1.0320456540825285</c:v>
                </c:pt>
                <c:pt idx="467">
                  <c:v>1.0333625987708515</c:v>
                </c:pt>
                <c:pt idx="468">
                  <c:v>1.0399473222124671</c:v>
                </c:pt>
                <c:pt idx="469">
                  <c:v>1.0285338015803336</c:v>
                </c:pt>
                <c:pt idx="470">
                  <c:v>1.0302897278314309</c:v>
                </c:pt>
                <c:pt idx="471">
                  <c:v>1.0329236172080773</c:v>
                </c:pt>
                <c:pt idx="472">
                  <c:v>1.0254609306409128</c:v>
                </c:pt>
                <c:pt idx="473">
                  <c:v>1.0289727831431079</c:v>
                </c:pt>
                <c:pt idx="474">
                  <c:v>1.0377524143985952</c:v>
                </c:pt>
                <c:pt idx="475">
                  <c:v>1.0359964881474977</c:v>
                </c:pt>
                <c:pt idx="476">
                  <c:v>1.0333625987708515</c:v>
                </c:pt>
                <c:pt idx="477">
                  <c:v>1.0324846356453028</c:v>
                </c:pt>
                <c:pt idx="478">
                  <c:v>1.0285338015803336</c:v>
                </c:pt>
                <c:pt idx="479">
                  <c:v>1.0342405618964001</c:v>
                </c:pt>
                <c:pt idx="480">
                  <c:v>1.0456540825285339</c:v>
                </c:pt>
                <c:pt idx="481">
                  <c:v>1.0465320456540823</c:v>
                </c:pt>
                <c:pt idx="482">
                  <c:v>1.0465320456540823</c:v>
                </c:pt>
                <c:pt idx="483">
                  <c:v>1.043459174714662</c:v>
                </c:pt>
                <c:pt idx="484">
                  <c:v>1.0438981562774363</c:v>
                </c:pt>
                <c:pt idx="485">
                  <c:v>1.0421422300263388</c:v>
                </c:pt>
                <c:pt idx="486">
                  <c:v>1.0390693590869182</c:v>
                </c:pt>
                <c:pt idx="487">
                  <c:v>1.0316066725197541</c:v>
                </c:pt>
                <c:pt idx="488">
                  <c:v>1.0329236172080773</c:v>
                </c:pt>
                <c:pt idx="489">
                  <c:v>1.0263388937664617</c:v>
                </c:pt>
                <c:pt idx="490">
                  <c:v>1.0193151887620719</c:v>
                </c:pt>
                <c:pt idx="491">
                  <c:v>1.0232660228270412</c:v>
                </c:pt>
                <c:pt idx="492">
                  <c:v>1.0276558384547849</c:v>
                </c:pt>
                <c:pt idx="493">
                  <c:v>1.0254609306409128</c:v>
                </c:pt>
                <c:pt idx="494">
                  <c:v>1.0280948200175593</c:v>
                </c:pt>
                <c:pt idx="495">
                  <c:v>1.026777875329236</c:v>
                </c:pt>
                <c:pt idx="496">
                  <c:v>1.0289727831431079</c:v>
                </c:pt>
                <c:pt idx="497">
                  <c:v>1.0272168568920104</c:v>
                </c:pt>
                <c:pt idx="498">
                  <c:v>1.0237050043898155</c:v>
                </c:pt>
                <c:pt idx="499">
                  <c:v>1.0206321334503949</c:v>
                </c:pt>
                <c:pt idx="500">
                  <c:v>1.0184372256365231</c:v>
                </c:pt>
                <c:pt idx="501">
                  <c:v>1.0153643546971027</c:v>
                </c:pt>
                <c:pt idx="502">
                  <c:v>1.0175592625109746</c:v>
                </c:pt>
                <c:pt idx="503">
                  <c:v>1.0162423178226514</c:v>
                </c:pt>
                <c:pt idx="504">
                  <c:v>1.0188762071992976</c:v>
                </c:pt>
                <c:pt idx="505">
                  <c:v>1.0245829675153644</c:v>
                </c:pt>
                <c:pt idx="506">
                  <c:v>1.0403863037752414</c:v>
                </c:pt>
                <c:pt idx="507">
                  <c:v>1.0421422300263388</c:v>
                </c:pt>
                <c:pt idx="508">
                  <c:v>1.0443371378402106</c:v>
                </c:pt>
                <c:pt idx="509">
                  <c:v>1.035118525021949</c:v>
                </c:pt>
                <c:pt idx="510">
                  <c:v>1.0316066725197541</c:v>
                </c:pt>
                <c:pt idx="511">
                  <c:v>1.033801580333626</c:v>
                </c:pt>
                <c:pt idx="512">
                  <c:v>1.0417032484635647</c:v>
                </c:pt>
                <c:pt idx="513">
                  <c:v>1.0548726953467953</c:v>
                </c:pt>
                <c:pt idx="514">
                  <c:v>1.053116769095698</c:v>
                </c:pt>
                <c:pt idx="515">
                  <c:v>1.084284460052678</c:v>
                </c:pt>
                <c:pt idx="516">
                  <c:v>1.0825285338015802</c:v>
                </c:pt>
                <c:pt idx="517">
                  <c:v>1.0864793678665496</c:v>
                </c:pt>
                <c:pt idx="518">
                  <c:v>1.0930640913081651</c:v>
                </c:pt>
                <c:pt idx="519">
                  <c:v>1.084284460052678</c:v>
                </c:pt>
                <c:pt idx="520">
                  <c:v>1.0719929762949956</c:v>
                </c:pt>
                <c:pt idx="521">
                  <c:v>1.078577699736611</c:v>
                </c:pt>
                <c:pt idx="522">
                  <c:v>1.0886742756804213</c:v>
                </c:pt>
                <c:pt idx="523">
                  <c:v>1.0978928884986829</c:v>
                </c:pt>
                <c:pt idx="524">
                  <c:v>1.1049165935030727</c:v>
                </c:pt>
                <c:pt idx="525">
                  <c:v>1.1035996488147495</c:v>
                </c:pt>
                <c:pt idx="526">
                  <c:v>1.102721685689201</c:v>
                </c:pt>
                <c:pt idx="527">
                  <c:v>1.0895522388059702</c:v>
                </c:pt>
                <c:pt idx="528">
                  <c:v>1.0820895522388059</c:v>
                </c:pt>
                <c:pt idx="529">
                  <c:v>1.079894644424934</c:v>
                </c:pt>
                <c:pt idx="530">
                  <c:v>1.0961369622475854</c:v>
                </c:pt>
                <c:pt idx="531">
                  <c:v>1.0899912203687445</c:v>
                </c:pt>
                <c:pt idx="532">
                  <c:v>1.1014047410008778</c:v>
                </c:pt>
                <c:pt idx="533">
                  <c:v>1.1079894644424935</c:v>
                </c:pt>
                <c:pt idx="534">
                  <c:v>1.1163301141352062</c:v>
                </c:pt>
                <c:pt idx="535">
                  <c:v>1.1211589113257241</c:v>
                </c:pt>
                <c:pt idx="536">
                  <c:v>1.1255487269534679</c:v>
                </c:pt>
                <c:pt idx="537">
                  <c:v>1.1185250219490781</c:v>
                </c:pt>
                <c:pt idx="538">
                  <c:v>1.1259877085162422</c:v>
                </c:pt>
                <c:pt idx="539">
                  <c:v>1.1229148375768216</c:v>
                </c:pt>
                <c:pt idx="540">
                  <c:v>1.1163301141352062</c:v>
                </c:pt>
                <c:pt idx="541">
                  <c:v>1.1062335381913959</c:v>
                </c:pt>
                <c:pt idx="542">
                  <c:v>1.1251097453906935</c:v>
                </c:pt>
                <c:pt idx="543">
                  <c:v>1.1268656716417911</c:v>
                </c:pt>
                <c:pt idx="544">
                  <c:v>1.1242317822651446</c:v>
                </c:pt>
                <c:pt idx="545">
                  <c:v>1.130377524143986</c:v>
                </c:pt>
                <c:pt idx="546">
                  <c:v>1.1431079894644425</c:v>
                </c:pt>
                <c:pt idx="547">
                  <c:v>1.1400351185250219</c:v>
                </c:pt>
                <c:pt idx="548">
                  <c:v>1.1580333625987707</c:v>
                </c:pt>
                <c:pt idx="549">
                  <c:v>1.1698858647936785</c:v>
                </c:pt>
                <c:pt idx="550">
                  <c:v>1.1716417910447761</c:v>
                </c:pt>
                <c:pt idx="551">
                  <c:v>1.1672519754170323</c:v>
                </c:pt>
                <c:pt idx="552">
                  <c:v>1.1861281826163299</c:v>
                </c:pt>
                <c:pt idx="553">
                  <c:v>1.1896400351185248</c:v>
                </c:pt>
                <c:pt idx="554">
                  <c:v>1.1764705882352942</c:v>
                </c:pt>
                <c:pt idx="555">
                  <c:v>1.1852502194907815</c:v>
                </c:pt>
                <c:pt idx="556">
                  <c:v>1.1777875329236172</c:v>
                </c:pt>
                <c:pt idx="557">
                  <c:v>1.1751536435469712</c:v>
                </c:pt>
                <c:pt idx="558">
                  <c:v>1.1751536435469712</c:v>
                </c:pt>
                <c:pt idx="559">
                  <c:v>1.1764705882352942</c:v>
                </c:pt>
                <c:pt idx="560">
                  <c:v>1.1773485513608428</c:v>
                </c:pt>
                <c:pt idx="561">
                  <c:v>1.1957857769973661</c:v>
                </c:pt>
                <c:pt idx="562">
                  <c:v>1.1975417032484634</c:v>
                </c:pt>
                <c:pt idx="563">
                  <c:v>1.1804214223002634</c:v>
                </c:pt>
                <c:pt idx="564">
                  <c:v>1.1725197541703247</c:v>
                </c:pt>
                <c:pt idx="565">
                  <c:v>1.1760316066725196</c:v>
                </c:pt>
                <c:pt idx="566">
                  <c:v>1.1773485513608428</c:v>
                </c:pt>
                <c:pt idx="567">
                  <c:v>1.1694468832309042</c:v>
                </c:pt>
                <c:pt idx="568">
                  <c:v>1.1654960491659347</c:v>
                </c:pt>
                <c:pt idx="569">
                  <c:v>1.1470588235294117</c:v>
                </c:pt>
                <c:pt idx="570">
                  <c:v>1.1567164179104474</c:v>
                </c:pt>
                <c:pt idx="571">
                  <c:v>1.1637401229148374</c:v>
                </c:pt>
                <c:pt idx="572">
                  <c:v>1.1589113257243195</c:v>
                </c:pt>
                <c:pt idx="573">
                  <c:v>1.164179104477612</c:v>
                </c:pt>
                <c:pt idx="574">
                  <c:v>1.1694468832309042</c:v>
                </c:pt>
                <c:pt idx="575">
                  <c:v>1.1690079016681298</c:v>
                </c:pt>
                <c:pt idx="576">
                  <c:v>1.1804214223002634</c:v>
                </c:pt>
                <c:pt idx="577">
                  <c:v>1.1887620719929763</c:v>
                </c:pt>
                <c:pt idx="578">
                  <c:v>1.1843722563652326</c:v>
                </c:pt>
                <c:pt idx="579">
                  <c:v>1.2102721685689199</c:v>
                </c:pt>
                <c:pt idx="580">
                  <c:v>1.2238805970149251</c:v>
                </c:pt>
                <c:pt idx="581">
                  <c:v>1.2243195785776997</c:v>
                </c:pt>
                <c:pt idx="582">
                  <c:v>1.2177348551360843</c:v>
                </c:pt>
                <c:pt idx="583">
                  <c:v>1.2142230026338894</c:v>
                </c:pt>
                <c:pt idx="584">
                  <c:v>1.2115891132572432</c:v>
                </c:pt>
                <c:pt idx="585">
                  <c:v>1.2133450395083405</c:v>
                </c:pt>
                <c:pt idx="586">
                  <c:v>1.2212467076382791</c:v>
                </c:pt>
                <c:pt idx="587">
                  <c:v>1.2133450395083405</c:v>
                </c:pt>
                <c:pt idx="588">
                  <c:v>1.2041264266900789</c:v>
                </c:pt>
                <c:pt idx="589">
                  <c:v>1.2019315188762072</c:v>
                </c:pt>
                <c:pt idx="590">
                  <c:v>1.1984196663740121</c:v>
                </c:pt>
                <c:pt idx="591">
                  <c:v>1.2054433713784021</c:v>
                </c:pt>
                <c:pt idx="592">
                  <c:v>1.2023705004389813</c:v>
                </c:pt>
                <c:pt idx="593">
                  <c:v>1.1949078138718172</c:v>
                </c:pt>
                <c:pt idx="594">
                  <c:v>1.1949078138718172</c:v>
                </c:pt>
                <c:pt idx="595">
                  <c:v>1.197980684811238</c:v>
                </c:pt>
                <c:pt idx="596">
                  <c:v>1.1940298507462686</c:v>
                </c:pt>
                <c:pt idx="597">
                  <c:v>1.1927129060579456</c:v>
                </c:pt>
                <c:pt idx="598">
                  <c:v>1.1975417032484634</c:v>
                </c:pt>
                <c:pt idx="599">
                  <c:v>1.197980684811238</c:v>
                </c:pt>
                <c:pt idx="600">
                  <c:v>1.197980684811238</c:v>
                </c:pt>
                <c:pt idx="601">
                  <c:v>1.1988586479367866</c:v>
                </c:pt>
                <c:pt idx="602">
                  <c:v>1.1900790166812993</c:v>
                </c:pt>
                <c:pt idx="603">
                  <c:v>1.1918349429323967</c:v>
                </c:pt>
                <c:pt idx="604">
                  <c:v>1.1966637401229148</c:v>
                </c:pt>
                <c:pt idx="605">
                  <c:v>1.2071992976294994</c:v>
                </c:pt>
                <c:pt idx="606">
                  <c:v>1.2054433713784021</c:v>
                </c:pt>
                <c:pt idx="607">
                  <c:v>1.2124670763827918</c:v>
                </c:pt>
                <c:pt idx="608">
                  <c:v>1.2172958735733099</c:v>
                </c:pt>
                <c:pt idx="609">
                  <c:v>1.216417910447761</c:v>
                </c:pt>
                <c:pt idx="610">
                  <c:v>1.2208077260755048</c:v>
                </c:pt>
                <c:pt idx="611">
                  <c:v>1.2199297629499559</c:v>
                </c:pt>
                <c:pt idx="612">
                  <c:v>1.2300263388937664</c:v>
                </c:pt>
                <c:pt idx="613">
                  <c:v>1.2317822651448638</c:v>
                </c:pt>
                <c:pt idx="614">
                  <c:v>1.224758560140474</c:v>
                </c:pt>
                <c:pt idx="615">
                  <c:v>1.2251975417032483</c:v>
                </c:pt>
                <c:pt idx="616">
                  <c:v>1.2317822651448638</c:v>
                </c:pt>
                <c:pt idx="617">
                  <c:v>1.2300263388937664</c:v>
                </c:pt>
                <c:pt idx="618">
                  <c:v>1.2410008779631254</c:v>
                </c:pt>
                <c:pt idx="619">
                  <c:v>1.2611940298507462</c:v>
                </c:pt>
                <c:pt idx="620">
                  <c:v>1.2559262510974538</c:v>
                </c:pt>
                <c:pt idx="621">
                  <c:v>1.2515364354697101</c:v>
                </c:pt>
                <c:pt idx="622">
                  <c:v>1.2475856014047411</c:v>
                </c:pt>
                <c:pt idx="623">
                  <c:v>1.2497805092186127</c:v>
                </c:pt>
                <c:pt idx="624">
                  <c:v>1.2515364354697101</c:v>
                </c:pt>
                <c:pt idx="625">
                  <c:v>1.2480245829675152</c:v>
                </c:pt>
                <c:pt idx="626">
                  <c:v>1.2620719929762949</c:v>
                </c:pt>
                <c:pt idx="627">
                  <c:v>1.2616330114135206</c:v>
                </c:pt>
                <c:pt idx="628">
                  <c:v>1.2664618086040385</c:v>
                </c:pt>
                <c:pt idx="629">
                  <c:v>1.2809482001755925</c:v>
                </c:pt>
                <c:pt idx="630">
                  <c:v>1.2853380158033361</c:v>
                </c:pt>
                <c:pt idx="631">
                  <c:v>1.2787532923617206</c:v>
                </c:pt>
                <c:pt idx="632">
                  <c:v>1.2734855136084284</c:v>
                </c:pt>
                <c:pt idx="633">
                  <c:v>1.2870939420544336</c:v>
                </c:pt>
                <c:pt idx="634">
                  <c:v>1.3125548726953467</c:v>
                </c:pt>
                <c:pt idx="635">
                  <c:v>1.3151887620719929</c:v>
                </c:pt>
                <c:pt idx="636">
                  <c:v>1.337137840210711</c:v>
                </c:pt>
                <c:pt idx="637">
                  <c:v>1.3463564530289729</c:v>
                </c:pt>
                <c:pt idx="638">
                  <c:v>1.3129938542581212</c:v>
                </c:pt>
                <c:pt idx="639">
                  <c:v>1.3125548726953467</c:v>
                </c:pt>
                <c:pt idx="640">
                  <c:v>1.302019315188762</c:v>
                </c:pt>
                <c:pt idx="641">
                  <c:v>1.2712906057945565</c:v>
                </c:pt>
                <c:pt idx="642">
                  <c:v>1.2686567164179106</c:v>
                </c:pt>
                <c:pt idx="643">
                  <c:v>1.2546093064091308</c:v>
                </c:pt>
                <c:pt idx="644">
                  <c:v>1.2458296751536435</c:v>
                </c:pt>
                <c:pt idx="645">
                  <c:v>1.2546093064091308</c:v>
                </c:pt>
                <c:pt idx="646">
                  <c:v>1.276558384547849</c:v>
                </c:pt>
                <c:pt idx="647">
                  <c:v>1.2603160667251974</c:v>
                </c:pt>
                <c:pt idx="648">
                  <c:v>1.2484635645302897</c:v>
                </c:pt>
                <c:pt idx="649">
                  <c:v>1.2576821773485514</c:v>
                </c:pt>
                <c:pt idx="650">
                  <c:v>1.2721685689201052</c:v>
                </c:pt>
                <c:pt idx="651">
                  <c:v>1.2493415276558384</c:v>
                </c:pt>
                <c:pt idx="652">
                  <c:v>1.2598770851624232</c:v>
                </c:pt>
                <c:pt idx="653">
                  <c:v>1.2510974539069359</c:v>
                </c:pt>
                <c:pt idx="654">
                  <c:v>1.2361720807726073</c:v>
                </c:pt>
                <c:pt idx="655">
                  <c:v>1.2414398595258997</c:v>
                </c:pt>
                <c:pt idx="656">
                  <c:v>1.2598770851624232</c:v>
                </c:pt>
                <c:pt idx="657">
                  <c:v>1.2625109745390692</c:v>
                </c:pt>
                <c:pt idx="658">
                  <c:v>1.2699736611062333</c:v>
                </c:pt>
                <c:pt idx="659">
                  <c:v>1.2633889376646179</c:v>
                </c:pt>
                <c:pt idx="660">
                  <c:v>1.2625109745390692</c:v>
                </c:pt>
                <c:pt idx="661">
                  <c:v>1.2699736611062333</c:v>
                </c:pt>
                <c:pt idx="662">
                  <c:v>1.244073748902546</c:v>
                </c:pt>
                <c:pt idx="663">
                  <c:v>1.2532923617208076</c:v>
                </c:pt>
                <c:pt idx="664">
                  <c:v>1.2546093064091308</c:v>
                </c:pt>
                <c:pt idx="665">
                  <c:v>1.2761194029850746</c:v>
                </c:pt>
                <c:pt idx="666">
                  <c:v>1.2783143107989463</c:v>
                </c:pt>
                <c:pt idx="667">
                  <c:v>1.2813871817383671</c:v>
                </c:pt>
                <c:pt idx="668">
                  <c:v>1.2875329236172079</c:v>
                </c:pt>
                <c:pt idx="669">
                  <c:v>1.292361720807726</c:v>
                </c:pt>
                <c:pt idx="670">
                  <c:v>1.3037752414398596</c:v>
                </c:pt>
                <c:pt idx="671">
                  <c:v>1.3143107989464442</c:v>
                </c:pt>
                <c:pt idx="672">
                  <c:v>1.3129938542581212</c:v>
                </c:pt>
                <c:pt idx="673">
                  <c:v>1.3248463564530288</c:v>
                </c:pt>
                <c:pt idx="674">
                  <c:v>1.335820895522388</c:v>
                </c:pt>
                <c:pt idx="675">
                  <c:v>1.3450395083406497</c:v>
                </c:pt>
                <c:pt idx="676">
                  <c:v>1.3481123792800702</c:v>
                </c:pt>
                <c:pt idx="677">
                  <c:v>1.3634767339771729</c:v>
                </c:pt>
                <c:pt idx="678">
                  <c:v>1.3665496049165935</c:v>
                </c:pt>
                <c:pt idx="679">
                  <c:v>1.3735733099209833</c:v>
                </c:pt>
                <c:pt idx="680">
                  <c:v>1.3928884986830559</c:v>
                </c:pt>
                <c:pt idx="681">
                  <c:v>1.3924495171202804</c:v>
                </c:pt>
                <c:pt idx="682">
                  <c:v>1.3827919227392451</c:v>
                </c:pt>
                <c:pt idx="683">
                  <c:v>1.3920105355575068</c:v>
                </c:pt>
                <c:pt idx="684">
                  <c:v>1.3669885864793678</c:v>
                </c:pt>
                <c:pt idx="685">
                  <c:v>1.3498683055311678</c:v>
                </c:pt>
                <c:pt idx="686">
                  <c:v>1.3665496049165935</c:v>
                </c:pt>
                <c:pt idx="687">
                  <c:v>1.3757682177348549</c:v>
                </c:pt>
                <c:pt idx="688">
                  <c:v>1.380597014925373</c:v>
                </c:pt>
                <c:pt idx="689">
                  <c:v>1.3959613696224757</c:v>
                </c:pt>
                <c:pt idx="690">
                  <c:v>1.3652326602282703</c:v>
                </c:pt>
                <c:pt idx="691">
                  <c:v>1.3270412642669007</c:v>
                </c:pt>
                <c:pt idx="692">
                  <c:v>1.2901668129938542</c:v>
                </c:pt>
                <c:pt idx="693">
                  <c:v>1.2304653204565408</c:v>
                </c:pt>
                <c:pt idx="694">
                  <c:v>1.2291483757682176</c:v>
                </c:pt>
                <c:pt idx="695">
                  <c:v>1.2502194907813871</c:v>
                </c:pt>
                <c:pt idx="696">
                  <c:v>1.2581211589113257</c:v>
                </c:pt>
                <c:pt idx="697">
                  <c:v>1.2840210711150131</c:v>
                </c:pt>
                <c:pt idx="698">
                  <c:v>1.2971905179982439</c:v>
                </c:pt>
                <c:pt idx="699">
                  <c:v>1.3015803336259877</c:v>
                </c:pt>
                <c:pt idx="700">
                  <c:v>1.2818261633011412</c:v>
                </c:pt>
                <c:pt idx="701">
                  <c:v>1.2603160667251974</c:v>
                </c:pt>
                <c:pt idx="702">
                  <c:v>1.2660228270412641</c:v>
                </c:pt>
                <c:pt idx="703">
                  <c:v>1.2537313432835819</c:v>
                </c:pt>
                <c:pt idx="704">
                  <c:v>1.2532923617208076</c:v>
                </c:pt>
                <c:pt idx="705">
                  <c:v>1.2677787532923617</c:v>
                </c:pt>
                <c:pt idx="706">
                  <c:v>1.2603160667251974</c:v>
                </c:pt>
                <c:pt idx="707">
                  <c:v>1.2699736611062333</c:v>
                </c:pt>
                <c:pt idx="708">
                  <c:v>1.2743634767339771</c:v>
                </c:pt>
                <c:pt idx="709">
                  <c:v>1.2752414398595258</c:v>
                </c:pt>
                <c:pt idx="710">
                  <c:v>1.2611940298507462</c:v>
                </c:pt>
                <c:pt idx="711">
                  <c:v>1.2568042142230025</c:v>
                </c:pt>
                <c:pt idx="712">
                  <c:v>1.2686567164179106</c:v>
                </c:pt>
                <c:pt idx="713">
                  <c:v>1.2563652326602284</c:v>
                </c:pt>
                <c:pt idx="714">
                  <c:v>1.269534679543459</c:v>
                </c:pt>
                <c:pt idx="715">
                  <c:v>1.2708516242317822</c:v>
                </c:pt>
                <c:pt idx="716">
                  <c:v>1.2660228270412641</c:v>
                </c:pt>
                <c:pt idx="717">
                  <c:v>1.2541703248463565</c:v>
                </c:pt>
                <c:pt idx="718">
                  <c:v>1.2208077260755048</c:v>
                </c:pt>
                <c:pt idx="719">
                  <c:v>1.2001755926251096</c:v>
                </c:pt>
                <c:pt idx="720">
                  <c:v>1.2023705004389813</c:v>
                </c:pt>
                <c:pt idx="721">
                  <c:v>1.179982440737489</c:v>
                </c:pt>
                <c:pt idx="722">
                  <c:v>1.2001755926251096</c:v>
                </c:pt>
                <c:pt idx="723">
                  <c:v>1.190956979806848</c:v>
                </c:pt>
                <c:pt idx="724">
                  <c:v>1.1861281826163299</c:v>
                </c:pt>
                <c:pt idx="725">
                  <c:v>1.1821773485513607</c:v>
                </c:pt>
                <c:pt idx="726">
                  <c:v>1.1826163301141353</c:v>
                </c:pt>
                <c:pt idx="727">
                  <c:v>1.1900790166812993</c:v>
                </c:pt>
                <c:pt idx="728">
                  <c:v>1.2181738366988586</c:v>
                </c:pt>
                <c:pt idx="729">
                  <c:v>1.2181738366988586</c:v>
                </c:pt>
                <c:pt idx="730">
                  <c:v>1.2036874451273045</c:v>
                </c:pt>
                <c:pt idx="731">
                  <c:v>1.1927129060579456</c:v>
                </c:pt>
                <c:pt idx="732">
                  <c:v>1.1654960491659347</c:v>
                </c:pt>
                <c:pt idx="733">
                  <c:v>1.1527655838454784</c:v>
                </c:pt>
                <c:pt idx="734">
                  <c:v>1.1602282704126425</c:v>
                </c:pt>
                <c:pt idx="735">
                  <c:v>1.1747146619841966</c:v>
                </c:pt>
                <c:pt idx="736">
                  <c:v>1.1575943810359965</c:v>
                </c:pt>
                <c:pt idx="737">
                  <c:v>1.166812993854258</c:v>
                </c:pt>
                <c:pt idx="738">
                  <c:v>1.1931518876207199</c:v>
                </c:pt>
                <c:pt idx="739">
                  <c:v>1.1821773485513607</c:v>
                </c:pt>
                <c:pt idx="740">
                  <c:v>1.1654960491659347</c:v>
                </c:pt>
                <c:pt idx="741">
                  <c:v>1.1597892888498682</c:v>
                </c:pt>
                <c:pt idx="742">
                  <c:v>1.1615452151009658</c:v>
                </c:pt>
                <c:pt idx="743">
                  <c:v>1.1650570676031606</c:v>
                </c:pt>
                <c:pt idx="744">
                  <c:v>1.1562774363476733</c:v>
                </c:pt>
                <c:pt idx="745">
                  <c:v>1.1738366988586479</c:v>
                </c:pt>
                <c:pt idx="746">
                  <c:v>1.1913959613696223</c:v>
                </c:pt>
                <c:pt idx="747">
                  <c:v>1.1900790166812993</c:v>
                </c:pt>
                <c:pt idx="748">
                  <c:v>1.1953467954345918</c:v>
                </c:pt>
                <c:pt idx="749">
                  <c:v>1.1922739244951712</c:v>
                </c:pt>
                <c:pt idx="750">
                  <c:v>1.2050043898156277</c:v>
                </c:pt>
                <c:pt idx="751">
                  <c:v>1.2028094820017559</c:v>
                </c:pt>
                <c:pt idx="752">
                  <c:v>1.1874451273046531</c:v>
                </c:pt>
                <c:pt idx="753">
                  <c:v>1.1804214223002634</c:v>
                </c:pt>
                <c:pt idx="754">
                  <c:v>1.1997366110623353</c:v>
                </c:pt>
                <c:pt idx="755">
                  <c:v>1.2010535557506585</c:v>
                </c:pt>
                <c:pt idx="756">
                  <c:v>1.1927129060579456</c:v>
                </c:pt>
                <c:pt idx="757">
                  <c:v>1.1729587357330993</c:v>
                </c:pt>
                <c:pt idx="758">
                  <c:v>1.1654960491659347</c:v>
                </c:pt>
                <c:pt idx="759">
                  <c:v>1.1650570676031606</c:v>
                </c:pt>
                <c:pt idx="760">
                  <c:v>1.1712028094820017</c:v>
                </c:pt>
                <c:pt idx="761">
                  <c:v>1.1654960491659347</c:v>
                </c:pt>
                <c:pt idx="762">
                  <c:v>1.1417910447761193</c:v>
                </c:pt>
                <c:pt idx="763">
                  <c:v>1.1637401229148374</c:v>
                </c:pt>
                <c:pt idx="764">
                  <c:v>1.1602282704126425</c:v>
                </c:pt>
                <c:pt idx="765">
                  <c:v>1.1791044776119401</c:v>
                </c:pt>
                <c:pt idx="766">
                  <c:v>1.1834942932396839</c:v>
                </c:pt>
                <c:pt idx="767">
                  <c:v>1.1791044776119401</c:v>
                </c:pt>
                <c:pt idx="768">
                  <c:v>1.1826163301141353</c:v>
                </c:pt>
                <c:pt idx="769">
                  <c:v>1.164179104477612</c:v>
                </c:pt>
                <c:pt idx="770">
                  <c:v>1.1690079016681298</c:v>
                </c:pt>
                <c:pt idx="771">
                  <c:v>1.179982440737489</c:v>
                </c:pt>
                <c:pt idx="772">
                  <c:v>1.1729587357330993</c:v>
                </c:pt>
                <c:pt idx="773">
                  <c:v>1.1742756804214221</c:v>
                </c:pt>
                <c:pt idx="774">
                  <c:v>1.1755926251097453</c:v>
                </c:pt>
                <c:pt idx="775">
                  <c:v>1.1466198419666374</c:v>
                </c:pt>
                <c:pt idx="776">
                  <c:v>1.1457418788410885</c:v>
                </c:pt>
                <c:pt idx="777">
                  <c:v>1.13784021071115</c:v>
                </c:pt>
                <c:pt idx="778">
                  <c:v>1.140474100087796</c:v>
                </c:pt>
                <c:pt idx="779">
                  <c:v>1.1185250219490781</c:v>
                </c:pt>
                <c:pt idx="780">
                  <c:v>1.1062335381913959</c:v>
                </c:pt>
                <c:pt idx="781">
                  <c:v>1.0820895522388059</c:v>
                </c:pt>
                <c:pt idx="782">
                  <c:v>1.0715539947322212</c:v>
                </c:pt>
                <c:pt idx="783">
                  <c:v>1.0952589991220367</c:v>
                </c:pt>
                <c:pt idx="784">
                  <c:v>1.054433713784021</c:v>
                </c:pt>
                <c:pt idx="785">
                  <c:v>1.0579455662862161</c:v>
                </c:pt>
                <c:pt idx="786">
                  <c:v>1.0491659350307287</c:v>
                </c:pt>
                <c:pt idx="787">
                  <c:v>1.0496049165935029</c:v>
                </c:pt>
                <c:pt idx="788">
                  <c:v>1.0645302897278313</c:v>
                </c:pt>
                <c:pt idx="789">
                  <c:v>1.0956979806848113</c:v>
                </c:pt>
                <c:pt idx="790">
                  <c:v>1.0943810359964881</c:v>
                </c:pt>
                <c:pt idx="791">
                  <c:v>1.077260755048288</c:v>
                </c:pt>
                <c:pt idx="792">
                  <c:v>1.0996488147497805</c:v>
                </c:pt>
                <c:pt idx="793">
                  <c:v>1.1014047410008778</c:v>
                </c:pt>
                <c:pt idx="794">
                  <c:v>1.0930640913081651</c:v>
                </c:pt>
                <c:pt idx="795">
                  <c:v>1.0864793678665496</c:v>
                </c:pt>
                <c:pt idx="796">
                  <c:v>1.0812115891132572</c:v>
                </c:pt>
                <c:pt idx="797">
                  <c:v>1.0860403863037753</c:v>
                </c:pt>
                <c:pt idx="798">
                  <c:v>1.1150131694468832</c:v>
                </c:pt>
                <c:pt idx="799">
                  <c:v>1.1277436347673395</c:v>
                </c:pt>
                <c:pt idx="800">
                  <c:v>1.1457418788410885</c:v>
                </c:pt>
                <c:pt idx="801">
                  <c:v>1.1453028972783141</c:v>
                </c:pt>
                <c:pt idx="802">
                  <c:v>1.130377524143986</c:v>
                </c:pt>
                <c:pt idx="803">
                  <c:v>1.130377524143986</c:v>
                </c:pt>
                <c:pt idx="804">
                  <c:v>1.1356453028972782</c:v>
                </c:pt>
                <c:pt idx="805">
                  <c:v>1.1391571553994733</c:v>
                </c:pt>
                <c:pt idx="806">
                  <c:v>1.11369622475856</c:v>
                </c:pt>
                <c:pt idx="807">
                  <c:v>1.0904302019315188</c:v>
                </c:pt>
                <c:pt idx="808">
                  <c:v>1.078577699736611</c:v>
                </c:pt>
                <c:pt idx="809">
                  <c:v>1.0776997366110623</c:v>
                </c:pt>
                <c:pt idx="810">
                  <c:v>1.1106233538191395</c:v>
                </c:pt>
                <c:pt idx="811">
                  <c:v>1.0948200175592626</c:v>
                </c:pt>
                <c:pt idx="812">
                  <c:v>1.1198419666374013</c:v>
                </c:pt>
                <c:pt idx="813">
                  <c:v>1.1198419666374013</c:v>
                </c:pt>
                <c:pt idx="814">
                  <c:v>1.1088674275680419</c:v>
                </c:pt>
                <c:pt idx="815">
                  <c:v>1.1053555750658473</c:v>
                </c:pt>
                <c:pt idx="816">
                  <c:v>1.077260755048288</c:v>
                </c:pt>
                <c:pt idx="817">
                  <c:v>1.0768217734855134</c:v>
                </c:pt>
                <c:pt idx="818">
                  <c:v>1.0623353819139596</c:v>
                </c:pt>
                <c:pt idx="819">
                  <c:v>1.0790166812993853</c:v>
                </c:pt>
                <c:pt idx="820">
                  <c:v>1.0956979806848113</c:v>
                </c:pt>
                <c:pt idx="821">
                  <c:v>1.0970149253731343</c:v>
                </c:pt>
                <c:pt idx="822">
                  <c:v>1.1014047410008778</c:v>
                </c:pt>
                <c:pt idx="823">
                  <c:v>1.1075504828797189</c:v>
                </c:pt>
                <c:pt idx="824">
                  <c:v>1.1286215978928886</c:v>
                </c:pt>
                <c:pt idx="825">
                  <c:v>1.1237928007023705</c:v>
                </c:pt>
                <c:pt idx="826">
                  <c:v>1.12071992976295</c:v>
                </c:pt>
                <c:pt idx="827">
                  <c:v>1.1119402985074627</c:v>
                </c:pt>
                <c:pt idx="828">
                  <c:v>1.1066725197541702</c:v>
                </c:pt>
                <c:pt idx="829">
                  <c:v>1.102721685689201</c:v>
                </c:pt>
                <c:pt idx="830">
                  <c:v>1.1194029850746268</c:v>
                </c:pt>
                <c:pt idx="831">
                  <c:v>1.0917471466198421</c:v>
                </c:pt>
                <c:pt idx="832">
                  <c:v>1.0825285338015802</c:v>
                </c:pt>
                <c:pt idx="833">
                  <c:v>1.0935030728709394</c:v>
                </c:pt>
                <c:pt idx="834">
                  <c:v>1.0825285338015802</c:v>
                </c:pt>
                <c:pt idx="835">
                  <c:v>1.0750658472344161</c:v>
                </c:pt>
                <c:pt idx="836">
                  <c:v>1.067603160667252</c:v>
                </c:pt>
                <c:pt idx="837">
                  <c:v>1.0825285338015802</c:v>
                </c:pt>
                <c:pt idx="838">
                  <c:v>1.0864793678665496</c:v>
                </c:pt>
                <c:pt idx="839">
                  <c:v>1.0763827919227391</c:v>
                </c:pt>
                <c:pt idx="840">
                  <c:v>1.1031606672519754</c:v>
                </c:pt>
                <c:pt idx="841">
                  <c:v>1.1141352063213343</c:v>
                </c:pt>
                <c:pt idx="842">
                  <c:v>1.1154521510096576</c:v>
                </c:pt>
                <c:pt idx="843">
                  <c:v>1.1553994732221247</c:v>
                </c:pt>
                <c:pt idx="844">
                  <c:v>1.1413520632133451</c:v>
                </c:pt>
                <c:pt idx="845">
                  <c:v>1.1580333625987707</c:v>
                </c:pt>
                <c:pt idx="846">
                  <c:v>1.1536435469710273</c:v>
                </c:pt>
                <c:pt idx="847">
                  <c:v>1.1672519754170323</c:v>
                </c:pt>
                <c:pt idx="848">
                  <c:v>1.1119402985074627</c:v>
                </c:pt>
                <c:pt idx="849">
                  <c:v>1.1172080772607549</c:v>
                </c:pt>
                <c:pt idx="850">
                  <c:v>1.1172080772607549</c:v>
                </c:pt>
                <c:pt idx="851">
                  <c:v>1.0706760316066726</c:v>
                </c:pt>
                <c:pt idx="852">
                  <c:v>1.0948200175592626</c:v>
                </c:pt>
                <c:pt idx="853">
                  <c:v>1.0812115891132572</c:v>
                </c:pt>
                <c:pt idx="854">
                  <c:v>1.0829675153643548</c:v>
                </c:pt>
                <c:pt idx="855">
                  <c:v>1.0873573309920981</c:v>
                </c:pt>
                <c:pt idx="856">
                  <c:v>1.0618964003511853</c:v>
                </c:pt>
                <c:pt idx="857">
                  <c:v>1.0935030728709394</c:v>
                </c:pt>
                <c:pt idx="858">
                  <c:v>1.1409130816505706</c:v>
                </c:pt>
                <c:pt idx="859">
                  <c:v>1.1022827041264267</c:v>
                </c:pt>
                <c:pt idx="860">
                  <c:v>1.1084284460052676</c:v>
                </c:pt>
                <c:pt idx="861">
                  <c:v>1.111062335381914</c:v>
                </c:pt>
                <c:pt idx="862">
                  <c:v>1.1044776119402986</c:v>
                </c:pt>
                <c:pt idx="863">
                  <c:v>1.0671641791044775</c:v>
                </c:pt>
                <c:pt idx="864">
                  <c:v>1.0812115891132572</c:v>
                </c:pt>
                <c:pt idx="865">
                  <c:v>1.0956979806848113</c:v>
                </c:pt>
                <c:pt idx="866">
                  <c:v>1.1005267778753292</c:v>
                </c:pt>
                <c:pt idx="867">
                  <c:v>1.1387181738366987</c:v>
                </c:pt>
                <c:pt idx="868">
                  <c:v>1.1229148375768216</c:v>
                </c:pt>
                <c:pt idx="869">
                  <c:v>1.1176470588235292</c:v>
                </c:pt>
                <c:pt idx="870">
                  <c:v>1.1097453906935908</c:v>
                </c:pt>
                <c:pt idx="871">
                  <c:v>1.11369622475856</c:v>
                </c:pt>
                <c:pt idx="872">
                  <c:v>1.0886742756804213</c:v>
                </c:pt>
                <c:pt idx="873">
                  <c:v>1.0930640913081651</c:v>
                </c:pt>
                <c:pt idx="874">
                  <c:v>1.1014047410008778</c:v>
                </c:pt>
                <c:pt idx="875">
                  <c:v>1.0864793678665496</c:v>
                </c:pt>
                <c:pt idx="876">
                  <c:v>1.0996488147497805</c:v>
                </c:pt>
                <c:pt idx="877">
                  <c:v>1.1005267778753292</c:v>
                </c:pt>
                <c:pt idx="878">
                  <c:v>1.1150131694468832</c:v>
                </c:pt>
                <c:pt idx="879">
                  <c:v>1.0965759438103599</c:v>
                </c:pt>
                <c:pt idx="880">
                  <c:v>1.0961369622475854</c:v>
                </c:pt>
                <c:pt idx="881">
                  <c:v>1.0899912203687445</c:v>
                </c:pt>
                <c:pt idx="882">
                  <c:v>1.0719929762949956</c:v>
                </c:pt>
                <c:pt idx="883">
                  <c:v>1.0755048287971907</c:v>
                </c:pt>
                <c:pt idx="884">
                  <c:v>1.0706760316066726</c:v>
                </c:pt>
                <c:pt idx="885">
                  <c:v>1.0825285338015802</c:v>
                </c:pt>
                <c:pt idx="886">
                  <c:v>1.0768217734855134</c:v>
                </c:pt>
                <c:pt idx="887">
                  <c:v>1.0860403863037753</c:v>
                </c:pt>
                <c:pt idx="888">
                  <c:v>1.0895522388059702</c:v>
                </c:pt>
                <c:pt idx="889">
                  <c:v>1.0930640913081651</c:v>
                </c:pt>
                <c:pt idx="890">
                  <c:v>1.088235294117647</c:v>
                </c:pt>
                <c:pt idx="891">
                  <c:v>1.0680421422300261</c:v>
                </c:pt>
                <c:pt idx="892">
                  <c:v>1.0645302897278313</c:v>
                </c:pt>
                <c:pt idx="893">
                  <c:v>1.0570676031606672</c:v>
                </c:pt>
                <c:pt idx="894">
                  <c:v>1.0592625109745388</c:v>
                </c:pt>
                <c:pt idx="895">
                  <c:v>1.0618964003511853</c:v>
                </c:pt>
                <c:pt idx="896">
                  <c:v>1.0768217734855134</c:v>
                </c:pt>
                <c:pt idx="897">
                  <c:v>1.0636523266022826</c:v>
                </c:pt>
                <c:pt idx="898">
                  <c:v>1.0623353819139596</c:v>
                </c:pt>
                <c:pt idx="899">
                  <c:v>1.0496049165935029</c:v>
                </c:pt>
                <c:pt idx="900">
                  <c:v>1.0381913959613696</c:v>
                </c:pt>
                <c:pt idx="901">
                  <c:v>1.0232660228270412</c:v>
                </c:pt>
                <c:pt idx="902">
                  <c:v>1.0105355575065846</c:v>
                </c:pt>
                <c:pt idx="903">
                  <c:v>1.0114135206321333</c:v>
                </c:pt>
                <c:pt idx="904">
                  <c:v>1.0061457418788409</c:v>
                </c:pt>
                <c:pt idx="905">
                  <c:v>0.99868305531167678</c:v>
                </c:pt>
                <c:pt idx="906">
                  <c:v>0.99868305531167678</c:v>
                </c:pt>
                <c:pt idx="907">
                  <c:v>1.0035118525021949</c:v>
                </c:pt>
                <c:pt idx="908">
                  <c:v>0.98990342405618947</c:v>
                </c:pt>
                <c:pt idx="909">
                  <c:v>0.9925373134328358</c:v>
                </c:pt>
                <c:pt idx="910">
                  <c:v>1.0140474100087795</c:v>
                </c:pt>
                <c:pt idx="911">
                  <c:v>1.0127304653204563</c:v>
                </c:pt>
                <c:pt idx="912">
                  <c:v>1.009657594381036</c:v>
                </c:pt>
                <c:pt idx="913">
                  <c:v>1.0206321334503949</c:v>
                </c:pt>
                <c:pt idx="914">
                  <c:v>1.0219490781387182</c:v>
                </c:pt>
                <c:pt idx="915">
                  <c:v>1.0302897278314309</c:v>
                </c:pt>
                <c:pt idx="916">
                  <c:v>1.0206321334503949</c:v>
                </c:pt>
                <c:pt idx="917">
                  <c:v>1.0403863037752414</c:v>
                </c:pt>
                <c:pt idx="918">
                  <c:v>1.0421422300263388</c:v>
                </c:pt>
                <c:pt idx="919">
                  <c:v>1.0381913959613696</c:v>
                </c:pt>
                <c:pt idx="920">
                  <c:v>1.0575065847234415</c:v>
                </c:pt>
                <c:pt idx="921">
                  <c:v>1.0640913081650569</c:v>
                </c:pt>
                <c:pt idx="922">
                  <c:v>1.0517998244073747</c:v>
                </c:pt>
                <c:pt idx="923">
                  <c:v>1.0500438981562774</c:v>
                </c:pt>
                <c:pt idx="924">
                  <c:v>1.0548726953467953</c:v>
                </c:pt>
                <c:pt idx="925">
                  <c:v>1.0680421422300261</c:v>
                </c:pt>
                <c:pt idx="926">
                  <c:v>1.0667251975417034</c:v>
                </c:pt>
                <c:pt idx="927">
                  <c:v>1.0746268656716416</c:v>
                </c:pt>
                <c:pt idx="928">
                  <c:v>1.0697980684811237</c:v>
                </c:pt>
                <c:pt idx="929">
                  <c:v>1.0860403863037753</c:v>
                </c:pt>
                <c:pt idx="930">
                  <c:v>1.0939420544337137</c:v>
                </c:pt>
                <c:pt idx="931">
                  <c:v>1.1044776119402986</c:v>
                </c:pt>
                <c:pt idx="932">
                  <c:v>1.1079894644424935</c:v>
                </c:pt>
                <c:pt idx="933">
                  <c:v>1.1286215978928886</c:v>
                </c:pt>
                <c:pt idx="934">
                  <c:v>1.1268656716417911</c:v>
                </c:pt>
                <c:pt idx="935">
                  <c:v>1.1022827041264267</c:v>
                </c:pt>
                <c:pt idx="936">
                  <c:v>1.1286215978928886</c:v>
                </c:pt>
                <c:pt idx="937">
                  <c:v>1.1268656716417911</c:v>
                </c:pt>
                <c:pt idx="938">
                  <c:v>1.1312554872695346</c:v>
                </c:pt>
                <c:pt idx="939">
                  <c:v>1.1264266900790165</c:v>
                </c:pt>
                <c:pt idx="940">
                  <c:v>1.1492537313432833</c:v>
                </c:pt>
                <c:pt idx="941">
                  <c:v>1.2361720807726073</c:v>
                </c:pt>
                <c:pt idx="942">
                  <c:v>1.1975417032484634</c:v>
                </c:pt>
                <c:pt idx="943">
                  <c:v>1.2010535557506585</c:v>
                </c:pt>
                <c:pt idx="944">
                  <c:v>1.2010535557506585</c:v>
                </c:pt>
                <c:pt idx="945">
                  <c:v>1.2300263388937664</c:v>
                </c:pt>
                <c:pt idx="946">
                  <c:v>1.2357330992098332</c:v>
                </c:pt>
                <c:pt idx="947">
                  <c:v>1.2348551360842845</c:v>
                </c:pt>
                <c:pt idx="948">
                  <c:v>1.2379280070237049</c:v>
                </c:pt>
                <c:pt idx="949">
                  <c:v>1.2172958735733099</c:v>
                </c:pt>
                <c:pt idx="950">
                  <c:v>1.1742756804214221</c:v>
                </c:pt>
                <c:pt idx="951">
                  <c:v>1.1808604038630377</c:v>
                </c:pt>
                <c:pt idx="952">
                  <c:v>1.1856892010535558</c:v>
                </c:pt>
                <c:pt idx="953">
                  <c:v>1.1878841088674275</c:v>
                </c:pt>
                <c:pt idx="954">
                  <c:v>1.1896400351185248</c:v>
                </c:pt>
                <c:pt idx="955">
                  <c:v>1.2028094820017559</c:v>
                </c:pt>
                <c:pt idx="956">
                  <c:v>1.23441615452151</c:v>
                </c:pt>
                <c:pt idx="957">
                  <c:v>1.224758560140474</c:v>
                </c:pt>
                <c:pt idx="958">
                  <c:v>1.2265144863915713</c:v>
                </c:pt>
                <c:pt idx="959">
                  <c:v>1.2221246707638278</c:v>
                </c:pt>
                <c:pt idx="960">
                  <c:v>1.2190517998244073</c:v>
                </c:pt>
                <c:pt idx="961">
                  <c:v>1.1861281826163299</c:v>
                </c:pt>
                <c:pt idx="962">
                  <c:v>1.1817383669885866</c:v>
                </c:pt>
                <c:pt idx="963">
                  <c:v>1.1953467954345918</c:v>
                </c:pt>
                <c:pt idx="964">
                  <c:v>1.1931518876207199</c:v>
                </c:pt>
                <c:pt idx="965">
                  <c:v>1.2374890254609305</c:v>
                </c:pt>
                <c:pt idx="966">
                  <c:v>1.2616330114135206</c:v>
                </c:pt>
                <c:pt idx="967">
                  <c:v>1.2607550482879717</c:v>
                </c:pt>
                <c:pt idx="968">
                  <c:v>1.2734855136084284</c:v>
                </c:pt>
                <c:pt idx="969">
                  <c:v>1.2901668129938542</c:v>
                </c:pt>
                <c:pt idx="970">
                  <c:v>1.2919227392449517</c:v>
                </c:pt>
                <c:pt idx="971">
                  <c:v>1.2945566286215977</c:v>
                </c:pt>
                <c:pt idx="972">
                  <c:v>1.3011413520632131</c:v>
                </c:pt>
                <c:pt idx="973">
                  <c:v>1.2783143107989463</c:v>
                </c:pt>
                <c:pt idx="974">
                  <c:v>1.2756804214223003</c:v>
                </c:pt>
                <c:pt idx="975">
                  <c:v>1.2756804214223003</c:v>
                </c:pt>
                <c:pt idx="976">
                  <c:v>1.3204565408252853</c:v>
                </c:pt>
                <c:pt idx="977">
                  <c:v>1.3156277436347672</c:v>
                </c:pt>
                <c:pt idx="978">
                  <c:v>1.3112379280070237</c:v>
                </c:pt>
                <c:pt idx="979">
                  <c:v>1.3274802458296751</c:v>
                </c:pt>
                <c:pt idx="980">
                  <c:v>1.2985074626865671</c:v>
                </c:pt>
                <c:pt idx="981">
                  <c:v>1.300702370500439</c:v>
                </c:pt>
                <c:pt idx="982">
                  <c:v>1.2985074626865671</c:v>
                </c:pt>
                <c:pt idx="983">
                  <c:v>1.2787532923617206</c:v>
                </c:pt>
                <c:pt idx="984">
                  <c:v>1.2642669007901666</c:v>
                </c:pt>
                <c:pt idx="985">
                  <c:v>1.2822651448639155</c:v>
                </c:pt>
                <c:pt idx="986">
                  <c:v>1.2853380158033361</c:v>
                </c:pt>
                <c:pt idx="987">
                  <c:v>1.2234416154521508</c:v>
                </c:pt>
                <c:pt idx="988">
                  <c:v>1.224758560140474</c:v>
                </c:pt>
                <c:pt idx="989">
                  <c:v>1.2050043898156277</c:v>
                </c:pt>
                <c:pt idx="990">
                  <c:v>1.1791044776119401</c:v>
                </c:pt>
                <c:pt idx="991">
                  <c:v>1.2190517998244073</c:v>
                </c:pt>
                <c:pt idx="992">
                  <c:v>1.1962247585601404</c:v>
                </c:pt>
                <c:pt idx="993">
                  <c:v>1.1887620719929763</c:v>
                </c:pt>
                <c:pt idx="994">
                  <c:v>1.213784021071115</c:v>
                </c:pt>
                <c:pt idx="995">
                  <c:v>1.2177348551360843</c:v>
                </c:pt>
                <c:pt idx="996">
                  <c:v>1.1953467954345918</c:v>
                </c:pt>
                <c:pt idx="997">
                  <c:v>1.1848112379280069</c:v>
                </c:pt>
                <c:pt idx="998">
                  <c:v>1.1949078138718172</c:v>
                </c:pt>
                <c:pt idx="999">
                  <c:v>1.1892010535557507</c:v>
                </c:pt>
                <c:pt idx="1000">
                  <c:v>1.1751536435469712</c:v>
                </c:pt>
                <c:pt idx="1001">
                  <c:v>1.181299385425812</c:v>
                </c:pt>
                <c:pt idx="1002">
                  <c:v>1.1913959613696223</c:v>
                </c:pt>
                <c:pt idx="1003">
                  <c:v>1.1997366110623353</c:v>
                </c:pt>
                <c:pt idx="1004">
                  <c:v>1.2063213345039507</c:v>
                </c:pt>
                <c:pt idx="1005">
                  <c:v>1.2014925373134329</c:v>
                </c:pt>
                <c:pt idx="1006">
                  <c:v>1.1975417032484634</c:v>
                </c:pt>
                <c:pt idx="1007">
                  <c:v>1.2028094820017559</c:v>
                </c:pt>
                <c:pt idx="1008">
                  <c:v>1.1949078138718172</c:v>
                </c:pt>
                <c:pt idx="1009">
                  <c:v>1.1931518876207199</c:v>
                </c:pt>
                <c:pt idx="1010">
                  <c:v>1.1870061457418788</c:v>
                </c:pt>
                <c:pt idx="1011">
                  <c:v>1.2023705004389813</c:v>
                </c:pt>
                <c:pt idx="1012">
                  <c:v>1.2352941176470587</c:v>
                </c:pt>
                <c:pt idx="1013">
                  <c:v>1.2300263388937664</c:v>
                </c:pt>
                <c:pt idx="1014">
                  <c:v>1.22739244951712</c:v>
                </c:pt>
                <c:pt idx="1015">
                  <c:v>1.224758560140474</c:v>
                </c:pt>
                <c:pt idx="1016">
                  <c:v>1.2287093942054432</c:v>
                </c:pt>
                <c:pt idx="1017">
                  <c:v>1.2335381913959613</c:v>
                </c:pt>
                <c:pt idx="1018">
                  <c:v>1.2537313432835819</c:v>
                </c:pt>
                <c:pt idx="1019">
                  <c:v>1.2967515364354698</c:v>
                </c:pt>
                <c:pt idx="1020">
                  <c:v>1.2963125548726953</c:v>
                </c:pt>
                <c:pt idx="1021">
                  <c:v>1.2989464442493415</c:v>
                </c:pt>
                <c:pt idx="1022">
                  <c:v>1.2813871817383671</c:v>
                </c:pt>
                <c:pt idx="1023">
                  <c:v>1.2800702370500439</c:v>
                </c:pt>
                <c:pt idx="1024">
                  <c:v>1.2971905179982439</c:v>
                </c:pt>
                <c:pt idx="1025">
                  <c:v>1.2958735733099209</c:v>
                </c:pt>
                <c:pt idx="1026">
                  <c:v>1.3257243195785777</c:v>
                </c:pt>
                <c:pt idx="1027">
                  <c:v>1.3239683933274802</c:v>
                </c:pt>
                <c:pt idx="1028">
                  <c:v>1.3112379280070237</c:v>
                </c:pt>
                <c:pt idx="1029">
                  <c:v>1.3064091308165056</c:v>
                </c:pt>
                <c:pt idx="1030">
                  <c:v>1.3112379280070237</c:v>
                </c:pt>
                <c:pt idx="1031">
                  <c:v>1.2835820895522387</c:v>
                </c:pt>
                <c:pt idx="1032">
                  <c:v>1.2791922739244952</c:v>
                </c:pt>
                <c:pt idx="1033">
                  <c:v>1.2783143107989463</c:v>
                </c:pt>
                <c:pt idx="1034">
                  <c:v>1.2827041264266901</c:v>
                </c:pt>
                <c:pt idx="1035">
                  <c:v>1.2919227392449517</c:v>
                </c:pt>
                <c:pt idx="1036">
                  <c:v>1.2914837576821774</c:v>
                </c:pt>
                <c:pt idx="1037">
                  <c:v>1.2840210711150131</c:v>
                </c:pt>
                <c:pt idx="1038">
                  <c:v>1.2800702370500439</c:v>
                </c:pt>
                <c:pt idx="1039">
                  <c:v>1.2752414398595258</c:v>
                </c:pt>
                <c:pt idx="1040">
                  <c:v>1.2906057945566285</c:v>
                </c:pt>
                <c:pt idx="1041">
                  <c:v>1.2827041264266901</c:v>
                </c:pt>
                <c:pt idx="1042">
                  <c:v>1.2831431079894644</c:v>
                </c:pt>
                <c:pt idx="1043">
                  <c:v>1.2958735733099209</c:v>
                </c:pt>
                <c:pt idx="1044">
                  <c:v>1.3068481123792799</c:v>
                </c:pt>
                <c:pt idx="1045">
                  <c:v>1.3090430201931518</c:v>
                </c:pt>
                <c:pt idx="1046">
                  <c:v>1.3072870939420544</c:v>
                </c:pt>
                <c:pt idx="1047">
                  <c:v>1.311676909569798</c:v>
                </c:pt>
                <c:pt idx="1048">
                  <c:v>1.2993854258121158</c:v>
                </c:pt>
                <c:pt idx="1049">
                  <c:v>1.2884108867427566</c:v>
                </c:pt>
                <c:pt idx="1050">
                  <c:v>1.2686567164179106</c:v>
                </c:pt>
                <c:pt idx="1051">
                  <c:v>1.2445127304653205</c:v>
                </c:pt>
                <c:pt idx="1052">
                  <c:v>1.2313432835820894</c:v>
                </c:pt>
                <c:pt idx="1053">
                  <c:v>1.2251975417032483</c:v>
                </c:pt>
                <c:pt idx="1054">
                  <c:v>1.242756804214223</c:v>
                </c:pt>
                <c:pt idx="1055">
                  <c:v>1.2379280070237049</c:v>
                </c:pt>
                <c:pt idx="1056">
                  <c:v>1.2594381035996487</c:v>
                </c:pt>
                <c:pt idx="1057">
                  <c:v>1.2467076382791922</c:v>
                </c:pt>
                <c:pt idx="1058">
                  <c:v>1.2506584723441616</c:v>
                </c:pt>
                <c:pt idx="1059">
                  <c:v>1.2546093064091308</c:v>
                </c:pt>
                <c:pt idx="1060">
                  <c:v>1.2598770851624232</c:v>
                </c:pt>
                <c:pt idx="1061">
                  <c:v>1.2848990342405617</c:v>
                </c:pt>
                <c:pt idx="1062">
                  <c:v>1.2822651448639155</c:v>
                </c:pt>
                <c:pt idx="1063">
                  <c:v>1.2813871817383671</c:v>
                </c:pt>
                <c:pt idx="1064">
                  <c:v>1.2831431079894644</c:v>
                </c:pt>
                <c:pt idx="1065">
                  <c:v>1.300702370500439</c:v>
                </c:pt>
                <c:pt idx="1066">
                  <c:v>1.2791922739244952</c:v>
                </c:pt>
                <c:pt idx="1067">
                  <c:v>1.2879719051799825</c:v>
                </c:pt>
                <c:pt idx="1068">
                  <c:v>1.2783143107989463</c:v>
                </c:pt>
                <c:pt idx="1069">
                  <c:v>1.2734855136084284</c:v>
                </c:pt>
                <c:pt idx="1070">
                  <c:v>1.2800702370500439</c:v>
                </c:pt>
                <c:pt idx="1071">
                  <c:v>1.2906057945566285</c:v>
                </c:pt>
                <c:pt idx="1072">
                  <c:v>1.2901668129938542</c:v>
                </c:pt>
                <c:pt idx="1073">
                  <c:v>1.3050921861281826</c:v>
                </c:pt>
                <c:pt idx="1074">
                  <c:v>1.3187006145741877</c:v>
                </c:pt>
                <c:pt idx="1075">
                  <c:v>1.3331870061457418</c:v>
                </c:pt>
                <c:pt idx="1076">
                  <c:v>1.3309920983318699</c:v>
                </c:pt>
                <c:pt idx="1077">
                  <c:v>1.3261633011413518</c:v>
                </c:pt>
                <c:pt idx="1078">
                  <c:v>1.320017559262511</c:v>
                </c:pt>
                <c:pt idx="1079">
                  <c:v>1.3375768217734856</c:v>
                </c:pt>
                <c:pt idx="1080">
                  <c:v>1.3318700614574186</c:v>
                </c:pt>
                <c:pt idx="1081">
                  <c:v>1.3112379280070237</c:v>
                </c:pt>
                <c:pt idx="1082">
                  <c:v>1.3182616330114136</c:v>
                </c:pt>
                <c:pt idx="1083">
                  <c:v>1.320017559262511</c:v>
                </c:pt>
                <c:pt idx="1084">
                  <c:v>1.322651448639157</c:v>
                </c:pt>
                <c:pt idx="1085">
                  <c:v>1.3086040386303772</c:v>
                </c:pt>
                <c:pt idx="1086">
                  <c:v>1.3112379280070237</c:v>
                </c:pt>
                <c:pt idx="1087">
                  <c:v>1.3068481123792799</c:v>
                </c:pt>
                <c:pt idx="1088">
                  <c:v>1.3072870939420544</c:v>
                </c:pt>
                <c:pt idx="1089">
                  <c:v>1.3072870939420544</c:v>
                </c:pt>
                <c:pt idx="1090">
                  <c:v>1.2928007023705004</c:v>
                </c:pt>
                <c:pt idx="1091">
                  <c:v>1.3028972783143107</c:v>
                </c:pt>
                <c:pt idx="1092">
                  <c:v>1.3042142230026339</c:v>
                </c:pt>
                <c:pt idx="1093">
                  <c:v>1.3112379280070237</c:v>
                </c:pt>
                <c:pt idx="1094">
                  <c:v>1.3309920983318699</c:v>
                </c:pt>
                <c:pt idx="1095">
                  <c:v>1.3437225636523265</c:v>
                </c:pt>
                <c:pt idx="1096">
                  <c:v>1.3441615452151008</c:v>
                </c:pt>
                <c:pt idx="1097">
                  <c:v>1.3393327480245829</c:v>
                </c:pt>
                <c:pt idx="1098">
                  <c:v>1.3428446005267778</c:v>
                </c:pt>
                <c:pt idx="1099">
                  <c:v>1.3230904302019313</c:v>
                </c:pt>
                <c:pt idx="1100">
                  <c:v>1.3239683933274802</c:v>
                </c:pt>
                <c:pt idx="1101">
                  <c:v>1.3252853380158032</c:v>
                </c:pt>
                <c:pt idx="1102">
                  <c:v>1.3169446883230904</c:v>
                </c:pt>
                <c:pt idx="1103">
                  <c:v>1.3204565408252853</c:v>
                </c:pt>
                <c:pt idx="1104">
                  <c:v>1.3230904302019313</c:v>
                </c:pt>
                <c:pt idx="1105">
                  <c:v>1.3292361720807726</c:v>
                </c:pt>
                <c:pt idx="1106">
                  <c:v>1.3239683933274802</c:v>
                </c:pt>
                <c:pt idx="1107">
                  <c:v>1.3165057067603161</c:v>
                </c:pt>
                <c:pt idx="1108">
                  <c:v>1.3182616330114136</c:v>
                </c:pt>
                <c:pt idx="1109">
                  <c:v>1.3397717295873572</c:v>
                </c:pt>
                <c:pt idx="1110">
                  <c:v>1.3472344161545213</c:v>
                </c:pt>
                <c:pt idx="1111">
                  <c:v>1.3546971027216856</c:v>
                </c:pt>
                <c:pt idx="1112">
                  <c:v>1.3516242317822651</c:v>
                </c:pt>
                <c:pt idx="1113">
                  <c:v>1.3516242317822651</c:v>
                </c:pt>
                <c:pt idx="1114">
                  <c:v>1.3432835820895523</c:v>
                </c:pt>
                <c:pt idx="1115">
                  <c:v>1.322651448639157</c:v>
                </c:pt>
                <c:pt idx="1116">
                  <c:v>1.3244073748902545</c:v>
                </c:pt>
                <c:pt idx="1117">
                  <c:v>1.3235294117647058</c:v>
                </c:pt>
                <c:pt idx="1118">
                  <c:v>1.322651448639157</c:v>
                </c:pt>
                <c:pt idx="1119">
                  <c:v>1.3182616330114136</c:v>
                </c:pt>
                <c:pt idx="1120">
                  <c:v>1.3287971905179983</c:v>
                </c:pt>
                <c:pt idx="1121">
                  <c:v>1.337137840210711</c:v>
                </c:pt>
                <c:pt idx="1122">
                  <c:v>1.322651448639157</c:v>
                </c:pt>
                <c:pt idx="1123">
                  <c:v>1.3147497805092185</c:v>
                </c:pt>
                <c:pt idx="1124">
                  <c:v>1.3024582967515363</c:v>
                </c:pt>
                <c:pt idx="1125">
                  <c:v>1.3143107989464442</c:v>
                </c:pt>
                <c:pt idx="1126">
                  <c:v>1.3138718173836699</c:v>
                </c:pt>
                <c:pt idx="1127">
                  <c:v>1.311676909569798</c:v>
                </c:pt>
                <c:pt idx="1128">
                  <c:v>1.3072870939420544</c:v>
                </c:pt>
                <c:pt idx="1129">
                  <c:v>1.2897278314310798</c:v>
                </c:pt>
                <c:pt idx="1130">
                  <c:v>1.2717295873573307</c:v>
                </c:pt>
                <c:pt idx="1131">
                  <c:v>1.2761194029850746</c:v>
                </c:pt>
                <c:pt idx="1132">
                  <c:v>1.2734855136084284</c:v>
                </c:pt>
                <c:pt idx="1133">
                  <c:v>1.2813871817383671</c:v>
                </c:pt>
                <c:pt idx="1134">
                  <c:v>1.2888498683055312</c:v>
                </c:pt>
                <c:pt idx="1135">
                  <c:v>1.2866549604916593</c:v>
                </c:pt>
                <c:pt idx="1136">
                  <c:v>1.2875329236172079</c:v>
                </c:pt>
                <c:pt idx="1137">
                  <c:v>1.293678665496049</c:v>
                </c:pt>
                <c:pt idx="1138">
                  <c:v>1.2892888498683053</c:v>
                </c:pt>
                <c:pt idx="1139">
                  <c:v>1.3169446883230904</c:v>
                </c:pt>
                <c:pt idx="1140">
                  <c:v>1.3138718173836699</c:v>
                </c:pt>
                <c:pt idx="1141">
                  <c:v>1.3279192273924494</c:v>
                </c:pt>
                <c:pt idx="1142">
                  <c:v>1.3244073748902545</c:v>
                </c:pt>
                <c:pt idx="1143">
                  <c:v>1.321334503950834</c:v>
                </c:pt>
                <c:pt idx="1144">
                  <c:v>1.3191395961369621</c:v>
                </c:pt>
                <c:pt idx="1145">
                  <c:v>1.3077260755048288</c:v>
                </c:pt>
                <c:pt idx="1146">
                  <c:v>1.311676909569798</c:v>
                </c:pt>
                <c:pt idx="1147">
                  <c:v>1.3081650570676031</c:v>
                </c:pt>
                <c:pt idx="1148">
                  <c:v>1.3178226514486391</c:v>
                </c:pt>
                <c:pt idx="1149">
                  <c:v>1.3208955223880596</c:v>
                </c:pt>
                <c:pt idx="1150">
                  <c:v>1.3393327480245829</c:v>
                </c:pt>
                <c:pt idx="1151">
                  <c:v>1.3424056189640032</c:v>
                </c:pt>
                <c:pt idx="1152">
                  <c:v>1.3525021949078138</c:v>
                </c:pt>
                <c:pt idx="1153">
                  <c:v>1.346795434591747</c:v>
                </c:pt>
                <c:pt idx="1154">
                  <c:v>1.3388937664618084</c:v>
                </c:pt>
                <c:pt idx="1155">
                  <c:v>1.3441615452151008</c:v>
                </c:pt>
                <c:pt idx="1156">
                  <c:v>1.3314310798946443</c:v>
                </c:pt>
                <c:pt idx="1157">
                  <c:v>1.3419666374012291</c:v>
                </c:pt>
                <c:pt idx="1158">
                  <c:v>1.3437225636523265</c:v>
                </c:pt>
                <c:pt idx="1159">
                  <c:v>1.3520632133450394</c:v>
                </c:pt>
                <c:pt idx="1160">
                  <c:v>1.3503072870939419</c:v>
                </c:pt>
                <c:pt idx="1161">
                  <c:v>1.337137840210711</c:v>
                </c:pt>
                <c:pt idx="1162">
                  <c:v>1.3327480245829675</c:v>
                </c:pt>
                <c:pt idx="1163">
                  <c:v>1.3353819139596137</c:v>
                </c:pt>
                <c:pt idx="1164">
                  <c:v>1.3424056189640032</c:v>
                </c:pt>
                <c:pt idx="1165">
                  <c:v>1.320017559262511</c:v>
                </c:pt>
                <c:pt idx="1166">
                  <c:v>1.3195785776997364</c:v>
                </c:pt>
                <c:pt idx="1167">
                  <c:v>1.2840210711150131</c:v>
                </c:pt>
                <c:pt idx="1168">
                  <c:v>1.1883230904302018</c:v>
                </c:pt>
                <c:pt idx="1169">
                  <c:v>1.2225636523266024</c:v>
                </c:pt>
                <c:pt idx="1170">
                  <c:v>1.2295873573309921</c:v>
                </c:pt>
                <c:pt idx="1171">
                  <c:v>1.2475856014047411</c:v>
                </c:pt>
                <c:pt idx="1172">
                  <c:v>1.2471466198419667</c:v>
                </c:pt>
                <c:pt idx="1173">
                  <c:v>1.2462686567164178</c:v>
                </c:pt>
                <c:pt idx="1174">
                  <c:v>1.2598770851624232</c:v>
                </c:pt>
                <c:pt idx="1175">
                  <c:v>1.2655838454784898</c:v>
                </c:pt>
                <c:pt idx="1176">
                  <c:v>1.2594381035996487</c:v>
                </c:pt>
                <c:pt idx="1177">
                  <c:v>1.2664618086040385</c:v>
                </c:pt>
                <c:pt idx="1178">
                  <c:v>1.2901668129938542</c:v>
                </c:pt>
                <c:pt idx="1179">
                  <c:v>1.2787532923617206</c:v>
                </c:pt>
                <c:pt idx="1180">
                  <c:v>1.2787532923617206</c:v>
                </c:pt>
                <c:pt idx="1181">
                  <c:v>1.3024582967515363</c:v>
                </c:pt>
                <c:pt idx="1182">
                  <c:v>1.2985074626865671</c:v>
                </c:pt>
                <c:pt idx="1183">
                  <c:v>1.2835820895522387</c:v>
                </c:pt>
                <c:pt idx="1184">
                  <c:v>1.2726075504828798</c:v>
                </c:pt>
                <c:pt idx="1185">
                  <c:v>1.2704126426690079</c:v>
                </c:pt>
                <c:pt idx="1186">
                  <c:v>1.2721685689201052</c:v>
                </c:pt>
                <c:pt idx="1187">
                  <c:v>1.2352941176470587</c:v>
                </c:pt>
                <c:pt idx="1188">
                  <c:v>1.2726075504828798</c:v>
                </c:pt>
                <c:pt idx="1189">
                  <c:v>1.2761194029850746</c:v>
                </c:pt>
                <c:pt idx="1190">
                  <c:v>1.2901668129938542</c:v>
                </c:pt>
                <c:pt idx="1191">
                  <c:v>1.3187006145741877</c:v>
                </c:pt>
                <c:pt idx="1192">
                  <c:v>1.2954345917471466</c:v>
                </c:pt>
                <c:pt idx="1193">
                  <c:v>1.2559262510974538</c:v>
                </c:pt>
                <c:pt idx="1194">
                  <c:v>1.277875329236172</c:v>
                </c:pt>
                <c:pt idx="1195">
                  <c:v>1.2616330114135206</c:v>
                </c:pt>
                <c:pt idx="1196">
                  <c:v>1.2449517120280946</c:v>
                </c:pt>
                <c:pt idx="1197">
                  <c:v>1.22739244951712</c:v>
                </c:pt>
                <c:pt idx="1198">
                  <c:v>1.1795434591747145</c:v>
                </c:pt>
                <c:pt idx="1199">
                  <c:v>1.1742756804214221</c:v>
                </c:pt>
                <c:pt idx="1200">
                  <c:v>1.1492537313432833</c:v>
                </c:pt>
                <c:pt idx="1201">
                  <c:v>1.1255487269534679</c:v>
                </c:pt>
                <c:pt idx="1202">
                  <c:v>1.1518876207199298</c:v>
                </c:pt>
                <c:pt idx="1203">
                  <c:v>1.12071992976295</c:v>
                </c:pt>
                <c:pt idx="1204">
                  <c:v>1.1532045654082528</c:v>
                </c:pt>
                <c:pt idx="1205">
                  <c:v>1.1795434591747145</c:v>
                </c:pt>
                <c:pt idx="1206">
                  <c:v>1.1751536435469712</c:v>
                </c:pt>
                <c:pt idx="1207">
                  <c:v>1.1817383669885866</c:v>
                </c:pt>
                <c:pt idx="1208">
                  <c:v>1.1764705882352942</c:v>
                </c:pt>
                <c:pt idx="1209">
                  <c:v>1.1742756804214221</c:v>
                </c:pt>
                <c:pt idx="1210">
                  <c:v>1.1725197541703247</c:v>
                </c:pt>
                <c:pt idx="1211">
                  <c:v>1.1878841088674275</c:v>
                </c:pt>
                <c:pt idx="1212">
                  <c:v>1.1826163301141353</c:v>
                </c:pt>
                <c:pt idx="1213">
                  <c:v>1.2041264266900789</c:v>
                </c:pt>
                <c:pt idx="1214">
                  <c:v>1.1984196663740121</c:v>
                </c:pt>
                <c:pt idx="1215">
                  <c:v>1.2023705004389813</c:v>
                </c:pt>
                <c:pt idx="1216">
                  <c:v>1.2019315188762072</c:v>
                </c:pt>
                <c:pt idx="1217">
                  <c:v>1.1966637401229148</c:v>
                </c:pt>
                <c:pt idx="1218">
                  <c:v>1.216417910447761</c:v>
                </c:pt>
                <c:pt idx="1219">
                  <c:v>1.2076382791922737</c:v>
                </c:pt>
                <c:pt idx="1220">
                  <c:v>1.2085162423178226</c:v>
                </c:pt>
                <c:pt idx="1221">
                  <c:v>1.2260755048287972</c:v>
                </c:pt>
                <c:pt idx="1222">
                  <c:v>1.2304653204565408</c:v>
                </c:pt>
                <c:pt idx="1223">
                  <c:v>1.216417910447761</c:v>
                </c:pt>
                <c:pt idx="1224">
                  <c:v>1.224758560140474</c:v>
                </c:pt>
                <c:pt idx="1225">
                  <c:v>1.2234416154521508</c:v>
                </c:pt>
                <c:pt idx="1226">
                  <c:v>1.213784021071115</c:v>
                </c:pt>
                <c:pt idx="1227">
                  <c:v>1.224758560140474</c:v>
                </c:pt>
                <c:pt idx="1228">
                  <c:v>1.2335381913959613</c:v>
                </c:pt>
                <c:pt idx="1229">
                  <c:v>1.2418788410886743</c:v>
                </c:pt>
                <c:pt idx="1230">
                  <c:v>1.2519754170324846</c:v>
                </c:pt>
                <c:pt idx="1231">
                  <c:v>1.2502194907813871</c:v>
                </c:pt>
                <c:pt idx="1232">
                  <c:v>1.2480245829675152</c:v>
                </c:pt>
                <c:pt idx="1233">
                  <c:v>1.2568042142230025</c:v>
                </c:pt>
                <c:pt idx="1234">
                  <c:v>1.2568042142230025</c:v>
                </c:pt>
                <c:pt idx="1235">
                  <c:v>1.2554872695346793</c:v>
                </c:pt>
                <c:pt idx="1236">
                  <c:v>1.2554872695346793</c:v>
                </c:pt>
                <c:pt idx="1237">
                  <c:v>1.242756804214223</c:v>
                </c:pt>
                <c:pt idx="1238">
                  <c:v>1.23441615452151</c:v>
                </c:pt>
                <c:pt idx="1239">
                  <c:v>1.2436347673397719</c:v>
                </c:pt>
                <c:pt idx="1240">
                  <c:v>1.2519754170324846</c:v>
                </c:pt>
                <c:pt idx="1241">
                  <c:v>1.2506584723441616</c:v>
                </c:pt>
                <c:pt idx="1242">
                  <c:v>1.2458296751536435</c:v>
                </c:pt>
                <c:pt idx="1243">
                  <c:v>1.2151009657594378</c:v>
                </c:pt>
                <c:pt idx="1244">
                  <c:v>1.2203687445127305</c:v>
                </c:pt>
                <c:pt idx="1245">
                  <c:v>1.2300263388937664</c:v>
                </c:pt>
                <c:pt idx="1246">
                  <c:v>1.2256365232660227</c:v>
                </c:pt>
                <c:pt idx="1247">
                  <c:v>1.2295873573309921</c:v>
                </c:pt>
                <c:pt idx="1248">
                  <c:v>1.2300263388937664</c:v>
                </c:pt>
                <c:pt idx="1249">
                  <c:v>1.257243195785777</c:v>
                </c:pt>
                <c:pt idx="1250">
                  <c:v>1.2638279192273925</c:v>
                </c:pt>
                <c:pt idx="1251">
                  <c:v>1.2660228270412641</c:v>
                </c:pt>
                <c:pt idx="1252">
                  <c:v>1.2633889376646179</c:v>
                </c:pt>
                <c:pt idx="1253">
                  <c:v>1.269534679543459</c:v>
                </c:pt>
                <c:pt idx="1254">
                  <c:v>1.2752414398595258</c:v>
                </c:pt>
                <c:pt idx="1255">
                  <c:v>1.2831431079894644</c:v>
                </c:pt>
                <c:pt idx="1256">
                  <c:v>1.276558384547849</c:v>
                </c:pt>
                <c:pt idx="1257">
                  <c:v>1.2633889376646179</c:v>
                </c:pt>
                <c:pt idx="1258">
                  <c:v>1.2690956979806847</c:v>
                </c:pt>
                <c:pt idx="1259">
                  <c:v>1.2497805092186127</c:v>
                </c:pt>
                <c:pt idx="1260">
                  <c:v>1.2629499561018436</c:v>
                </c:pt>
                <c:pt idx="1261">
                  <c:v>1.2647058823529411</c:v>
                </c:pt>
                <c:pt idx="1262">
                  <c:v>1.2708516242317822</c:v>
                </c:pt>
                <c:pt idx="1263">
                  <c:v>1.2848990342405617</c:v>
                </c:pt>
                <c:pt idx="1264">
                  <c:v>1.2835820895522387</c:v>
                </c:pt>
                <c:pt idx="1265">
                  <c:v>1.286215978928885</c:v>
                </c:pt>
                <c:pt idx="1266">
                  <c:v>1.2985074626865671</c:v>
                </c:pt>
                <c:pt idx="1267">
                  <c:v>1.2892888498683053</c:v>
                </c:pt>
                <c:pt idx="1268">
                  <c:v>1.2976294995610185</c:v>
                </c:pt>
                <c:pt idx="1269">
                  <c:v>1.3287971905179983</c:v>
                </c:pt>
                <c:pt idx="1270">
                  <c:v>1.36215978928885</c:v>
                </c:pt>
                <c:pt idx="1271">
                  <c:v>1.3990342405618965</c:v>
                </c:pt>
                <c:pt idx="1272">
                  <c:v>1.5228270412642666</c:v>
                </c:pt>
                <c:pt idx="1273">
                  <c:v>1.4934152765583846</c:v>
                </c:pt>
                <c:pt idx="1274">
                  <c:v>1.4934152765583846</c:v>
                </c:pt>
                <c:pt idx="1275">
                  <c:v>1.5184372256365226</c:v>
                </c:pt>
                <c:pt idx="1276">
                  <c:v>1.4806848112379281</c:v>
                </c:pt>
                <c:pt idx="1277">
                  <c:v>1.4995610184372254</c:v>
                </c:pt>
                <c:pt idx="1278">
                  <c:v>1.483757682177349</c:v>
                </c:pt>
                <c:pt idx="1279">
                  <c:v>1.4705882352941173</c:v>
                </c:pt>
                <c:pt idx="1280">
                  <c:v>1.4073748902546093</c:v>
                </c:pt>
                <c:pt idx="1281">
                  <c:v>1.41747146619842</c:v>
                </c:pt>
                <c:pt idx="1282">
                  <c:v>1.4622475856014043</c:v>
                </c:pt>
                <c:pt idx="1283">
                  <c:v>1.4613696224758557</c:v>
                </c:pt>
                <c:pt idx="1284">
                  <c:v>1.4635645302897275</c:v>
                </c:pt>
                <c:pt idx="1285">
                  <c:v>1.4622475856014043</c:v>
                </c:pt>
                <c:pt idx="1286">
                  <c:v>1.4047410008779635</c:v>
                </c:pt>
                <c:pt idx="1287">
                  <c:v>1.4095697980684814</c:v>
                </c:pt>
                <c:pt idx="1288">
                  <c:v>1.4183494293239676</c:v>
                </c:pt>
                <c:pt idx="1289">
                  <c:v>1.4446883230904302</c:v>
                </c:pt>
                <c:pt idx="1290">
                  <c:v>1.4385425812115895</c:v>
                </c:pt>
                <c:pt idx="1291">
                  <c:v>1.4464442493415268</c:v>
                </c:pt>
                <c:pt idx="1292">
                  <c:v>1.4609306409130816</c:v>
                </c:pt>
                <c:pt idx="1293">
                  <c:v>1.4745390693590874</c:v>
                </c:pt>
                <c:pt idx="1294">
                  <c:v>1.4644424934152764</c:v>
                </c:pt>
                <c:pt idx="1295">
                  <c:v>1.4653204565408255</c:v>
                </c:pt>
                <c:pt idx="1296">
                  <c:v>1.4521510096575936</c:v>
                </c:pt>
                <c:pt idx="1297">
                  <c:v>1.4631255487269534</c:v>
                </c:pt>
                <c:pt idx="1298">
                  <c:v>1.4517120280948199</c:v>
                </c:pt>
                <c:pt idx="1299">
                  <c:v>1.4473222124670759</c:v>
                </c:pt>
                <c:pt idx="1300">
                  <c:v>1.4424934152765581</c:v>
                </c:pt>
                <c:pt idx="1301">
                  <c:v>1.4675153643546974</c:v>
                </c:pt>
                <c:pt idx="1302">
                  <c:v>1.5004389815627743</c:v>
                </c:pt>
                <c:pt idx="1303">
                  <c:v>1.4982440737489024</c:v>
                </c:pt>
                <c:pt idx="1304">
                  <c:v>1.4710272168568923</c:v>
                </c:pt>
                <c:pt idx="1305">
                  <c:v>1.4539069359086918</c:v>
                </c:pt>
                <c:pt idx="1306">
                  <c:v>1.4644424934152764</c:v>
                </c:pt>
                <c:pt idx="1307">
                  <c:v>1.4688323090430204</c:v>
                </c:pt>
                <c:pt idx="1308">
                  <c:v>1.4745390693590874</c:v>
                </c:pt>
                <c:pt idx="1309">
                  <c:v>1.4587357330992095</c:v>
                </c:pt>
                <c:pt idx="1310">
                  <c:v>1.4670763827919224</c:v>
                </c:pt>
                <c:pt idx="1311">
                  <c:v>1.5030728709394203</c:v>
                </c:pt>
                <c:pt idx="1312">
                  <c:v>1.4903424056189636</c:v>
                </c:pt>
                <c:pt idx="1313">
                  <c:v>1.4942932396839337</c:v>
                </c:pt>
                <c:pt idx="1314">
                  <c:v>1.4903424056189636</c:v>
                </c:pt>
                <c:pt idx="1315">
                  <c:v>1.4868305531167687</c:v>
                </c:pt>
                <c:pt idx="1316">
                  <c:v>1.4732221246707631</c:v>
                </c:pt>
                <c:pt idx="1317">
                  <c:v>1.4490781387181741</c:v>
                </c:pt>
                <c:pt idx="1318">
                  <c:v>1.4644424934152764</c:v>
                </c:pt>
                <c:pt idx="1319">
                  <c:v>1.4420544337137844</c:v>
                </c:pt>
                <c:pt idx="1320">
                  <c:v>1.446883230904302</c:v>
                </c:pt>
                <c:pt idx="1321">
                  <c:v>1.4543459174714657</c:v>
                </c:pt>
                <c:pt idx="1322">
                  <c:v>1.4666374012291483</c:v>
                </c:pt>
                <c:pt idx="1323">
                  <c:v>1.4780509218612823</c:v>
                </c:pt>
                <c:pt idx="1324">
                  <c:v>1.4688323090430204</c:v>
                </c:pt>
                <c:pt idx="1325">
                  <c:v>1.4547848990342409</c:v>
                </c:pt>
                <c:pt idx="1326">
                  <c:v>1.4951712028094817</c:v>
                </c:pt>
                <c:pt idx="1327">
                  <c:v>1.4758560140474104</c:v>
                </c:pt>
                <c:pt idx="1328">
                  <c:v>1.4582967515364358</c:v>
                </c:pt>
                <c:pt idx="1329">
                  <c:v>1.4596136962247586</c:v>
                </c:pt>
                <c:pt idx="1330">
                  <c:v>1.4359086918349422</c:v>
                </c:pt>
                <c:pt idx="1331">
                  <c:v>1.4407374890254614</c:v>
                </c:pt>
                <c:pt idx="1332">
                  <c:v>1.4495171202809478</c:v>
                </c:pt>
                <c:pt idx="1333">
                  <c:v>1.4464442493415268</c:v>
                </c:pt>
                <c:pt idx="1334">
                  <c:v>1.4402985074626862</c:v>
                </c:pt>
                <c:pt idx="1335">
                  <c:v>1.4648814749780505</c:v>
                </c:pt>
                <c:pt idx="1336">
                  <c:v>1.5109745390693592</c:v>
                </c:pt>
                <c:pt idx="1337">
                  <c:v>1.5087796312554873</c:v>
                </c:pt>
                <c:pt idx="1338">
                  <c:v>1.5030728709394203</c:v>
                </c:pt>
                <c:pt idx="1339">
                  <c:v>1.5035118525021942</c:v>
                </c:pt>
                <c:pt idx="1340">
                  <c:v>1.5065847234416152</c:v>
                </c:pt>
                <c:pt idx="1341">
                  <c:v>1.4964881474978058</c:v>
                </c:pt>
                <c:pt idx="1342">
                  <c:v>1.4978050921861272</c:v>
                </c:pt>
                <c:pt idx="1343">
                  <c:v>1.5070237050043891</c:v>
                </c:pt>
                <c:pt idx="1344">
                  <c:v>1.5013169446883234</c:v>
                </c:pt>
                <c:pt idx="1345">
                  <c:v>1.4960491659350303</c:v>
                </c:pt>
                <c:pt idx="1346">
                  <c:v>1.4723441615452155</c:v>
                </c:pt>
                <c:pt idx="1347">
                  <c:v>1.4688323090430204</c:v>
                </c:pt>
                <c:pt idx="1348">
                  <c:v>1.4688323090430204</c:v>
                </c:pt>
                <c:pt idx="1349">
                  <c:v>1.485074626865672</c:v>
                </c:pt>
                <c:pt idx="1350">
                  <c:v>1.4613696224758557</c:v>
                </c:pt>
                <c:pt idx="1351">
                  <c:v>1.4561018437225637</c:v>
                </c:pt>
                <c:pt idx="1352">
                  <c:v>1.4727831431079892</c:v>
                </c:pt>
                <c:pt idx="1353">
                  <c:v>1.483757682177349</c:v>
                </c:pt>
                <c:pt idx="1354">
                  <c:v>1.5004389815627743</c:v>
                </c:pt>
                <c:pt idx="1355">
                  <c:v>1.4960491659350303</c:v>
                </c:pt>
                <c:pt idx="1356">
                  <c:v>1.5223880597014929</c:v>
                </c:pt>
                <c:pt idx="1357">
                  <c:v>1.5215100965759438</c:v>
                </c:pt>
                <c:pt idx="1358">
                  <c:v>1.5206321334503947</c:v>
                </c:pt>
                <c:pt idx="1359">
                  <c:v>1.5131694468832311</c:v>
                </c:pt>
                <c:pt idx="1360">
                  <c:v>1.4872695346795439</c:v>
                </c:pt>
                <c:pt idx="1361">
                  <c:v>1.5052677787532924</c:v>
                </c:pt>
                <c:pt idx="1362">
                  <c:v>1.5057067603160661</c:v>
                </c:pt>
                <c:pt idx="1363">
                  <c:v>1.5079016681299382</c:v>
                </c:pt>
                <c:pt idx="1364">
                  <c:v>1.5188762071992981</c:v>
                </c:pt>
                <c:pt idx="1365">
                  <c:v>1.5210711150131699</c:v>
                </c:pt>
                <c:pt idx="1366">
                  <c:v>1.5456540825285343</c:v>
                </c:pt>
                <c:pt idx="1367">
                  <c:v>1.5333625987708515</c:v>
                </c:pt>
                <c:pt idx="1368">
                  <c:v>1.5223880597014929</c:v>
                </c:pt>
                <c:pt idx="1369">
                  <c:v>1.5351185250219495</c:v>
                </c:pt>
                <c:pt idx="1370">
                  <c:v>1.5614574187884103</c:v>
                </c:pt>
                <c:pt idx="1371">
                  <c:v>1.5245829675153648</c:v>
                </c:pt>
                <c:pt idx="1372">
                  <c:v>1.5614574187884103</c:v>
                </c:pt>
                <c:pt idx="1373">
                  <c:v>1.5561896400351187</c:v>
                </c:pt>
                <c:pt idx="1374">
                  <c:v>1.5531167690956977</c:v>
                </c:pt>
                <c:pt idx="1375">
                  <c:v>1.5553116769095696</c:v>
                </c:pt>
                <c:pt idx="1376">
                  <c:v>1.5412642669007903</c:v>
                </c:pt>
                <c:pt idx="1377">
                  <c:v>1.5359964881474972</c:v>
                </c:pt>
                <c:pt idx="1378">
                  <c:v>1.523266022827042</c:v>
                </c:pt>
                <c:pt idx="1379">
                  <c:v>1.5171202809481998</c:v>
                </c:pt>
                <c:pt idx="1380">
                  <c:v>1.5052677787532924</c:v>
                </c:pt>
                <c:pt idx="1381">
                  <c:v>1.5193151887620717</c:v>
                </c:pt>
                <c:pt idx="1382">
                  <c:v>1.5206321334503947</c:v>
                </c:pt>
                <c:pt idx="1383">
                  <c:v>1.5285338015803334</c:v>
                </c:pt>
                <c:pt idx="1384">
                  <c:v>1.5526777875329238</c:v>
                </c:pt>
                <c:pt idx="1385">
                  <c:v>1.5386303775241446</c:v>
                </c:pt>
                <c:pt idx="1386">
                  <c:v>1.5421422300263394</c:v>
                </c:pt>
                <c:pt idx="1387">
                  <c:v>1.5206321334503947</c:v>
                </c:pt>
                <c:pt idx="1388">
                  <c:v>1.5324846356453024</c:v>
                </c:pt>
                <c:pt idx="1389">
                  <c:v>1.5298507462686564</c:v>
                </c:pt>
                <c:pt idx="1390">
                  <c:v>1.5403863037752412</c:v>
                </c:pt>
                <c:pt idx="1391">
                  <c:v>1.5447761194029852</c:v>
                </c:pt>
                <c:pt idx="1392">
                  <c:v>1.541703248463564</c:v>
                </c:pt>
                <c:pt idx="1393">
                  <c:v>1.5640913081650576</c:v>
                </c:pt>
                <c:pt idx="1394">
                  <c:v>1.5952589991220363</c:v>
                </c:pt>
                <c:pt idx="1395">
                  <c:v>1.5943810359964887</c:v>
                </c:pt>
                <c:pt idx="1396">
                  <c:v>1.6115013169446879</c:v>
                </c:pt>
                <c:pt idx="1397">
                  <c:v>1.6356453028972784</c:v>
                </c:pt>
                <c:pt idx="1398">
                  <c:v>1.6694468832309044</c:v>
                </c:pt>
                <c:pt idx="1399">
                  <c:v>1.6602282704126425</c:v>
                </c:pt>
                <c:pt idx="1400">
                  <c:v>1.6527655838454789</c:v>
                </c:pt>
                <c:pt idx="1401">
                  <c:v>1.7115891132572429</c:v>
                </c:pt>
                <c:pt idx="1402">
                  <c:v>1.6953467954345913</c:v>
                </c:pt>
                <c:pt idx="1403">
                  <c:v>1.6690079016681292</c:v>
                </c:pt>
                <c:pt idx="1404">
                  <c:v>1.6703248463564533</c:v>
                </c:pt>
                <c:pt idx="1405">
                  <c:v>1.684372256365233</c:v>
                </c:pt>
                <c:pt idx="1406">
                  <c:v>1.6668129938542584</c:v>
                </c:pt>
                <c:pt idx="1407">
                  <c:v>1.6681299385425812</c:v>
                </c:pt>
                <c:pt idx="1408">
                  <c:v>1.6856892010535558</c:v>
                </c:pt>
                <c:pt idx="1409">
                  <c:v>1.6826163301141348</c:v>
                </c:pt>
                <c:pt idx="1410">
                  <c:v>1.7076382791922744</c:v>
                </c:pt>
                <c:pt idx="1411">
                  <c:v>1.6681299385425812</c:v>
                </c:pt>
                <c:pt idx="1412">
                  <c:v>1.6707638279192274</c:v>
                </c:pt>
                <c:pt idx="1413">
                  <c:v>1.6378402107111505</c:v>
                </c:pt>
                <c:pt idx="1414">
                  <c:v>1.6259877085162426</c:v>
                </c:pt>
                <c:pt idx="1415">
                  <c:v>1.6378402107111505</c:v>
                </c:pt>
                <c:pt idx="1416">
                  <c:v>1.6470588235294121</c:v>
                </c:pt>
                <c:pt idx="1417">
                  <c:v>1.6523266022827037</c:v>
                </c:pt>
                <c:pt idx="1418">
                  <c:v>1.6523266022827037</c:v>
                </c:pt>
                <c:pt idx="1419">
                  <c:v>1.68305531167691</c:v>
                </c:pt>
                <c:pt idx="1420">
                  <c:v>1.7010535557506585</c:v>
                </c:pt>
                <c:pt idx="1421">
                  <c:v>1.7291483757682173</c:v>
                </c:pt>
                <c:pt idx="1422">
                  <c:v>1.7611940298507465</c:v>
                </c:pt>
                <c:pt idx="1423">
                  <c:v>1.7589991220368746</c:v>
                </c:pt>
                <c:pt idx="1424">
                  <c:v>1.7550482879719045</c:v>
                </c:pt>
                <c:pt idx="1425">
                  <c:v>1.7001755926251094</c:v>
                </c:pt>
                <c:pt idx="1426">
                  <c:v>1.7058823529411762</c:v>
                </c:pt>
                <c:pt idx="1427">
                  <c:v>1.6628621597892885</c:v>
                </c:pt>
                <c:pt idx="1428">
                  <c:v>1.6870061457418788</c:v>
                </c:pt>
                <c:pt idx="1429">
                  <c:v>1.643107989464442</c:v>
                </c:pt>
                <c:pt idx="1430">
                  <c:v>1.6562774363476738</c:v>
                </c:pt>
                <c:pt idx="1431">
                  <c:v>1.6273046532045656</c:v>
                </c:pt>
                <c:pt idx="1432">
                  <c:v>1.6698858647936783</c:v>
                </c:pt>
                <c:pt idx="1433">
                  <c:v>1.6233538191395955</c:v>
                </c:pt>
                <c:pt idx="1434">
                  <c:v>1.6145741878841091</c:v>
                </c:pt>
                <c:pt idx="1435">
                  <c:v>1.5632133450395085</c:v>
                </c:pt>
                <c:pt idx="1436">
                  <c:v>1.5386303775241446</c:v>
                </c:pt>
                <c:pt idx="1437">
                  <c:v>1.5465320456540819</c:v>
                </c:pt>
                <c:pt idx="1438">
                  <c:v>1.5864793678665499</c:v>
                </c:pt>
                <c:pt idx="1439">
                  <c:v>1.5877963125548729</c:v>
                </c:pt>
                <c:pt idx="1440">
                  <c:v>1.5618964003511857</c:v>
                </c:pt>
                <c:pt idx="1441">
                  <c:v>1.5724319578577706</c:v>
                </c:pt>
                <c:pt idx="1442">
                  <c:v>1.5697980684811232</c:v>
                </c:pt>
                <c:pt idx="1443">
                  <c:v>1.5763827919227391</c:v>
                </c:pt>
                <c:pt idx="1444">
                  <c:v>1.5346795434591745</c:v>
                </c:pt>
                <c:pt idx="1445">
                  <c:v>1.5465320456540819</c:v>
                </c:pt>
                <c:pt idx="1446">
                  <c:v>1.5381913959613693</c:v>
                </c:pt>
                <c:pt idx="1447">
                  <c:v>1.5162423178226507</c:v>
                </c:pt>
                <c:pt idx="1448">
                  <c:v>1.5153643546971032</c:v>
                </c:pt>
                <c:pt idx="1449">
                  <c:v>1.5425812115891131</c:v>
                </c:pt>
                <c:pt idx="1450">
                  <c:v>1.5456540825285343</c:v>
                </c:pt>
                <c:pt idx="1451">
                  <c:v>1.5632133450395085</c:v>
                </c:pt>
                <c:pt idx="1452">
                  <c:v>1.5482879719051801</c:v>
                </c:pt>
                <c:pt idx="1453">
                  <c:v>1.5658472344161545</c:v>
                </c:pt>
                <c:pt idx="1454">
                  <c:v>1.5807726075504831</c:v>
                </c:pt>
                <c:pt idx="1455">
                  <c:v>1.5706760316066724</c:v>
                </c:pt>
                <c:pt idx="1456">
                  <c:v>1.554872695346796</c:v>
                </c:pt>
                <c:pt idx="1457">
                  <c:v>1.5618964003511857</c:v>
                </c:pt>
                <c:pt idx="1458">
                  <c:v>1.5390693590869182</c:v>
                </c:pt>
                <c:pt idx="1459">
                  <c:v>1.5223880597014929</c:v>
                </c:pt>
                <c:pt idx="1460">
                  <c:v>1.5144863915715541</c:v>
                </c:pt>
                <c:pt idx="1461">
                  <c:v>1.5171202809481998</c:v>
                </c:pt>
                <c:pt idx="1462">
                  <c:v>1.5008779631255484</c:v>
                </c:pt>
                <c:pt idx="1463">
                  <c:v>1.5074626865671643</c:v>
                </c:pt>
                <c:pt idx="1464">
                  <c:v>1.5364354697102727</c:v>
                </c:pt>
                <c:pt idx="1465">
                  <c:v>1.5329236172080773</c:v>
                </c:pt>
                <c:pt idx="1466">
                  <c:v>1.5355575065847236</c:v>
                </c:pt>
                <c:pt idx="1467">
                  <c:v>1.5280948200175597</c:v>
                </c:pt>
                <c:pt idx="1468">
                  <c:v>1.5425812115891131</c:v>
                </c:pt>
                <c:pt idx="1469">
                  <c:v>1.5179982440737489</c:v>
                </c:pt>
                <c:pt idx="1470">
                  <c:v>1.5215100965759438</c:v>
                </c:pt>
                <c:pt idx="1471">
                  <c:v>1.5219490781387175</c:v>
                </c:pt>
                <c:pt idx="1472">
                  <c:v>1.5421422300263394</c:v>
                </c:pt>
                <c:pt idx="1473">
                  <c:v>1.5285338015803334</c:v>
                </c:pt>
                <c:pt idx="1474">
                  <c:v>1.5118525021949083</c:v>
                </c:pt>
                <c:pt idx="1475">
                  <c:v>1.4920983318700618</c:v>
                </c:pt>
                <c:pt idx="1476">
                  <c:v>1.4920983318700618</c:v>
                </c:pt>
                <c:pt idx="1477">
                  <c:v>1.5052677787532924</c:v>
                </c:pt>
                <c:pt idx="1478">
                  <c:v>1.5109745390693592</c:v>
                </c:pt>
                <c:pt idx="1479">
                  <c:v>1.4956101843722567</c:v>
                </c:pt>
                <c:pt idx="1480">
                  <c:v>1.5355575065847236</c:v>
                </c:pt>
                <c:pt idx="1481">
                  <c:v>1.5496049165935029</c:v>
                </c:pt>
                <c:pt idx="1482">
                  <c:v>1.5487269534679537</c:v>
                </c:pt>
                <c:pt idx="1483">
                  <c:v>1.5381913959613693</c:v>
                </c:pt>
                <c:pt idx="1484">
                  <c:v>1.5434591747146622</c:v>
                </c:pt>
                <c:pt idx="1485">
                  <c:v>1.5254609306409124</c:v>
                </c:pt>
                <c:pt idx="1486">
                  <c:v>1.5316066725197532</c:v>
                </c:pt>
                <c:pt idx="1487">
                  <c:v>1.5956979806848115</c:v>
                </c:pt>
                <c:pt idx="1488">
                  <c:v>1.6014047410008772</c:v>
                </c:pt>
                <c:pt idx="1489">
                  <c:v>1.6057945566286211</c:v>
                </c:pt>
                <c:pt idx="1490">
                  <c:v>1.6027216856892013</c:v>
                </c:pt>
                <c:pt idx="1491">
                  <c:v>1.5974539069359086</c:v>
                </c:pt>
                <c:pt idx="1492">
                  <c:v>1.5978928884986836</c:v>
                </c:pt>
                <c:pt idx="1493">
                  <c:v>1.5860403863037746</c:v>
                </c:pt>
                <c:pt idx="1494">
                  <c:v>1.5733099209833181</c:v>
                </c:pt>
                <c:pt idx="1495">
                  <c:v>1.5807726075504831</c:v>
                </c:pt>
                <c:pt idx="1496">
                  <c:v>1.5772607550482882</c:v>
                </c:pt>
                <c:pt idx="1497">
                  <c:v>1.5680421422300266</c:v>
                </c:pt>
                <c:pt idx="1498">
                  <c:v>1.5724319578577706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C4-4392-838C-C0471DDB8580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净值(0.85,1.05,fut)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Sheet2!$H$2:$H$1501</c:f>
              <c:numCache>
                <c:formatCode>General</c:formatCode>
                <c:ptCount val="1500"/>
                <c:pt idx="177">
                  <c:v>1</c:v>
                </c:pt>
                <c:pt idx="178">
                  <c:v>1.0014397448772077</c:v>
                </c:pt>
                <c:pt idx="179">
                  <c:v>1.0094269933253441</c:v>
                </c:pt>
                <c:pt idx="180">
                  <c:v>0.98607616468793879</c:v>
                </c:pt>
                <c:pt idx="181">
                  <c:v>0.99277108506720924</c:v>
                </c:pt>
                <c:pt idx="182">
                  <c:v>0.98698680016993068</c:v>
                </c:pt>
                <c:pt idx="183">
                  <c:v>0.98665335267532372</c:v>
                </c:pt>
                <c:pt idx="184">
                  <c:v>0.98542925137098114</c:v>
                </c:pt>
                <c:pt idx="185">
                  <c:v>0.98844707363884776</c:v>
                </c:pt>
                <c:pt idx="186">
                  <c:v>0.99097766122613662</c:v>
                </c:pt>
                <c:pt idx="187">
                  <c:v>0.99442974899213266</c:v>
                </c:pt>
                <c:pt idx="188">
                  <c:v>1.0038226251015239</c:v>
                </c:pt>
                <c:pt idx="189">
                  <c:v>0.99656703600934027</c:v>
                </c:pt>
                <c:pt idx="190">
                  <c:v>0.99445908041789521</c:v>
                </c:pt>
                <c:pt idx="191">
                  <c:v>0.99852663278507414</c:v>
                </c:pt>
                <c:pt idx="192">
                  <c:v>0.99718856688792579</c:v>
                </c:pt>
                <c:pt idx="193">
                  <c:v>0.97861330371244948</c:v>
                </c:pt>
                <c:pt idx="194">
                  <c:v>0.97773702108988614</c:v>
                </c:pt>
                <c:pt idx="195">
                  <c:v>0.97815997906062924</c:v>
                </c:pt>
                <c:pt idx="196">
                  <c:v>0.98310526290546585</c:v>
                </c:pt>
                <c:pt idx="197">
                  <c:v>0.97950010671662546</c:v>
                </c:pt>
                <c:pt idx="198">
                  <c:v>0.98159659115410824</c:v>
                </c:pt>
                <c:pt idx="199">
                  <c:v>0.97862851239073834</c:v>
                </c:pt>
                <c:pt idx="200">
                  <c:v>0.98415492541045824</c:v>
                </c:pt>
                <c:pt idx="201">
                  <c:v>0.97975103894176918</c:v>
                </c:pt>
                <c:pt idx="202">
                  <c:v>0.98006784313010054</c:v>
                </c:pt>
                <c:pt idx="203">
                  <c:v>0.99306559471370137</c:v>
                </c:pt>
                <c:pt idx="204">
                  <c:v>0.99612709572635394</c:v>
                </c:pt>
                <c:pt idx="205">
                  <c:v>0.99768572732344141</c:v>
                </c:pt>
                <c:pt idx="206">
                  <c:v>0.99590924903211075</c:v>
                </c:pt>
                <c:pt idx="207">
                  <c:v>1.0078127409854369</c:v>
                </c:pt>
                <c:pt idx="208">
                  <c:v>1.0015728408984526</c:v>
                </c:pt>
                <c:pt idx="209">
                  <c:v>1.0066276569301489</c:v>
                </c:pt>
                <c:pt idx="210">
                  <c:v>0.98108053445714427</c:v>
                </c:pt>
                <c:pt idx="211">
                  <c:v>0.98807249357509996</c:v>
                </c:pt>
                <c:pt idx="212">
                  <c:v>0.98172829109095838</c:v>
                </c:pt>
                <c:pt idx="213">
                  <c:v>0.99388660906857917</c:v>
                </c:pt>
                <c:pt idx="214">
                  <c:v>1.014270332215383</c:v>
                </c:pt>
                <c:pt idx="215">
                  <c:v>1.0117853300599451</c:v>
                </c:pt>
                <c:pt idx="216">
                  <c:v>1.028407412088187</c:v>
                </c:pt>
                <c:pt idx="217">
                  <c:v>1.0272491517051574</c:v>
                </c:pt>
                <c:pt idx="218">
                  <c:v>1.0276425920567953</c:v>
                </c:pt>
                <c:pt idx="219">
                  <c:v>1.0248132618615724</c:v>
                </c:pt>
                <c:pt idx="220">
                  <c:v>1.0172091762043678</c:v>
                </c:pt>
                <c:pt idx="221">
                  <c:v>1.0207456558930073</c:v>
                </c:pt>
                <c:pt idx="222">
                  <c:v>1.024261722221967</c:v>
                </c:pt>
                <c:pt idx="223">
                  <c:v>1.0294995034147014</c:v>
                </c:pt>
                <c:pt idx="224">
                  <c:v>1.0390862172207664</c:v>
                </c:pt>
                <c:pt idx="225">
                  <c:v>1.0431732715464517</c:v>
                </c:pt>
                <c:pt idx="226">
                  <c:v>1.0443862198638185</c:v>
                </c:pt>
                <c:pt idx="227">
                  <c:v>1.0559605572085855</c:v>
                </c:pt>
                <c:pt idx="228">
                  <c:v>1.0524017260740621</c:v>
                </c:pt>
                <c:pt idx="229">
                  <c:v>1.0513372619987853</c:v>
                </c:pt>
                <c:pt idx="230">
                  <c:v>1.0445745364926189</c:v>
                </c:pt>
                <c:pt idx="231">
                  <c:v>1.0481401842411648</c:v>
                </c:pt>
                <c:pt idx="232">
                  <c:v>1.0435018675576284</c:v>
                </c:pt>
                <c:pt idx="233">
                  <c:v>1.0422791074241569</c:v>
                </c:pt>
                <c:pt idx="234">
                  <c:v>1.0562831270119937</c:v>
                </c:pt>
                <c:pt idx="235">
                  <c:v>1.0581037941932878</c:v>
                </c:pt>
                <c:pt idx="236">
                  <c:v>1.0609535886444654</c:v>
                </c:pt>
                <c:pt idx="237">
                  <c:v>1.0621537750589276</c:v>
                </c:pt>
                <c:pt idx="238">
                  <c:v>1.0613969034539639</c:v>
                </c:pt>
                <c:pt idx="239">
                  <c:v>1.0574451119770818</c:v>
                </c:pt>
                <c:pt idx="240">
                  <c:v>1.0538410542614509</c:v>
                </c:pt>
                <c:pt idx="241">
                  <c:v>1.0613902235307495</c:v>
                </c:pt>
                <c:pt idx="242">
                  <c:v>1.0621659204838405</c:v>
                </c:pt>
                <c:pt idx="243">
                  <c:v>1.0691000875415251</c:v>
                </c:pt>
                <c:pt idx="244">
                  <c:v>1.0727356305314049</c:v>
                </c:pt>
                <c:pt idx="245">
                  <c:v>1.0752629122087265</c:v>
                </c:pt>
                <c:pt idx="246">
                  <c:v>1.069271459408857</c:v>
                </c:pt>
                <c:pt idx="247">
                  <c:v>1.071823571224068</c:v>
                </c:pt>
                <c:pt idx="248">
                  <c:v>1.0644361815691821</c:v>
                </c:pt>
                <c:pt idx="249">
                  <c:v>1.0690916713939915</c:v>
                </c:pt>
                <c:pt idx="250">
                  <c:v>1.0724728544267377</c:v>
                </c:pt>
                <c:pt idx="251">
                  <c:v>1.0697708418521921</c:v>
                </c:pt>
                <c:pt idx="252">
                  <c:v>1.0707727594917662</c:v>
                </c:pt>
                <c:pt idx="253">
                  <c:v>1.0681033020738075</c:v>
                </c:pt>
                <c:pt idx="254">
                  <c:v>1.0653847710727553</c:v>
                </c:pt>
                <c:pt idx="255">
                  <c:v>1.066097534277163</c:v>
                </c:pt>
                <c:pt idx="256">
                  <c:v>1.0761305360621845</c:v>
                </c:pt>
                <c:pt idx="257">
                  <c:v>1.0745453532746361</c:v>
                </c:pt>
                <c:pt idx="258">
                  <c:v>1.0738775148460107</c:v>
                </c:pt>
                <c:pt idx="259">
                  <c:v>1.0538981376195402</c:v>
                </c:pt>
                <c:pt idx="260">
                  <c:v>1.0452510351651445</c:v>
                </c:pt>
                <c:pt idx="261">
                  <c:v>1.0475902884131862</c:v>
                </c:pt>
                <c:pt idx="262">
                  <c:v>1.0499403235906191</c:v>
                </c:pt>
                <c:pt idx="263">
                  <c:v>1.0512390308757358</c:v>
                </c:pt>
                <c:pt idx="264">
                  <c:v>1.0499008104812664</c:v>
                </c:pt>
                <c:pt idx="265">
                  <c:v>1.0511529138400444</c:v>
                </c:pt>
                <c:pt idx="266">
                  <c:v>1.0503891721856029</c:v>
                </c:pt>
                <c:pt idx="267">
                  <c:v>1.0476739892785971</c:v>
                </c:pt>
                <c:pt idx="268">
                  <c:v>1.0484457676363723</c:v>
                </c:pt>
                <c:pt idx="269">
                  <c:v>1.0525193033626241</c:v>
                </c:pt>
                <c:pt idx="270">
                  <c:v>1.0541916296789962</c:v>
                </c:pt>
                <c:pt idx="271">
                  <c:v>1.0497041831273271</c:v>
                </c:pt>
                <c:pt idx="272">
                  <c:v>1.0513177499271398</c:v>
                </c:pt>
                <c:pt idx="273">
                  <c:v>1.0516573475238407</c:v>
                </c:pt>
                <c:pt idx="274">
                  <c:v>1.0539906456586037</c:v>
                </c:pt>
                <c:pt idx="275">
                  <c:v>1.0592009891683043</c:v>
                </c:pt>
                <c:pt idx="276">
                  <c:v>1.0759603117447039</c:v>
                </c:pt>
                <c:pt idx="277">
                  <c:v>1.0712453235249644</c:v>
                </c:pt>
                <c:pt idx="278">
                  <c:v>1.0712453235249644</c:v>
                </c:pt>
                <c:pt idx="279">
                  <c:v>1.0757267851329366</c:v>
                </c:pt>
                <c:pt idx="280">
                  <c:v>1.0744692590137077</c:v>
                </c:pt>
                <c:pt idx="281">
                  <c:v>1.0755253857878695</c:v>
                </c:pt>
                <c:pt idx="282">
                  <c:v>1.0753215821908191</c:v>
                </c:pt>
                <c:pt idx="283">
                  <c:v>1.0538833153353124</c:v>
                </c:pt>
                <c:pt idx="284">
                  <c:v>1.0616763304404004</c:v>
                </c:pt>
                <c:pt idx="285">
                  <c:v>1.0647411421908115</c:v>
                </c:pt>
                <c:pt idx="286">
                  <c:v>1.0662619876418069</c:v>
                </c:pt>
                <c:pt idx="287">
                  <c:v>1.0709536323722393</c:v>
                </c:pt>
                <c:pt idx="288">
                  <c:v>1.0720992493550612</c:v>
                </c:pt>
                <c:pt idx="289">
                  <c:v>1.0723468446080395</c:v>
                </c:pt>
                <c:pt idx="290">
                  <c:v>1.0752636552067074</c:v>
                </c:pt>
                <c:pt idx="291">
                  <c:v>1.0728534685424238</c:v>
                </c:pt>
                <c:pt idx="292">
                  <c:v>1.0630174818518838</c:v>
                </c:pt>
                <c:pt idx="293">
                  <c:v>1.0733952187283162</c:v>
                </c:pt>
                <c:pt idx="294">
                  <c:v>1.0754055770762059</c:v>
                </c:pt>
                <c:pt idx="295">
                  <c:v>1.0836212976377728</c:v>
                </c:pt>
                <c:pt idx="296">
                  <c:v>1.0840904844273829</c:v>
                </c:pt>
                <c:pt idx="297">
                  <c:v>1.0862552349420929</c:v>
                </c:pt>
                <c:pt idx="298">
                  <c:v>1.09690016023074</c:v>
                </c:pt>
                <c:pt idx="299">
                  <c:v>1.0990638992646411</c:v>
                </c:pt>
                <c:pt idx="300">
                  <c:v>1.0985616122638042</c:v>
                </c:pt>
                <c:pt idx="301">
                  <c:v>1.0985033675782496</c:v>
                </c:pt>
                <c:pt idx="302">
                  <c:v>1.0969472373108895</c:v>
                </c:pt>
                <c:pt idx="303">
                  <c:v>1.0999629819619099</c:v>
                </c:pt>
                <c:pt idx="304">
                  <c:v>1.1091856314478701</c:v>
                </c:pt>
                <c:pt idx="305">
                  <c:v>1.107729165026903</c:v>
                </c:pt>
                <c:pt idx="306">
                  <c:v>1.1094700383048401</c:v>
                </c:pt>
                <c:pt idx="307">
                  <c:v>1.1087190064757757</c:v>
                </c:pt>
                <c:pt idx="308">
                  <c:v>1.1077156800252164</c:v>
                </c:pt>
                <c:pt idx="309">
                  <c:v>1.1017322895469024</c:v>
                </c:pt>
                <c:pt idx="310">
                  <c:v>1.0999553534947759</c:v>
                </c:pt>
                <c:pt idx="311">
                  <c:v>1.1054164580711587</c:v>
                </c:pt>
                <c:pt idx="312">
                  <c:v>1.0982635618969083</c:v>
                </c:pt>
                <c:pt idx="313">
                  <c:v>1.0996686729573122</c:v>
                </c:pt>
                <c:pt idx="314">
                  <c:v>1.1095745900720511</c:v>
                </c:pt>
                <c:pt idx="315">
                  <c:v>1.1027854409460693</c:v>
                </c:pt>
                <c:pt idx="316">
                  <c:v>1.1058392218545874</c:v>
                </c:pt>
                <c:pt idx="317">
                  <c:v>1.1030892651156392</c:v>
                </c:pt>
                <c:pt idx="318">
                  <c:v>1.0978732422199622</c:v>
                </c:pt>
                <c:pt idx="319">
                  <c:v>1.0985155997574634</c:v>
                </c:pt>
                <c:pt idx="320">
                  <c:v>1.0979833146591782</c:v>
                </c:pt>
                <c:pt idx="321">
                  <c:v>1.098147364203846</c:v>
                </c:pt>
                <c:pt idx="322">
                  <c:v>1.1006137036664028</c:v>
                </c:pt>
                <c:pt idx="323">
                  <c:v>1.1045419033282204</c:v>
                </c:pt>
                <c:pt idx="324">
                  <c:v>1.1106802906613451</c:v>
                </c:pt>
                <c:pt idx="325">
                  <c:v>1.1111036313371672</c:v>
                </c:pt>
                <c:pt idx="326">
                  <c:v>1.1136607834257217</c:v>
                </c:pt>
                <c:pt idx="327">
                  <c:v>1.1286563317669536</c:v>
                </c:pt>
                <c:pt idx="328">
                  <c:v>1.140411754547072</c:v>
                </c:pt>
                <c:pt idx="329">
                  <c:v>1.136653786744799</c:v>
                </c:pt>
                <c:pt idx="330">
                  <c:v>1.1340947672772599</c:v>
                </c:pt>
                <c:pt idx="331">
                  <c:v>1.1306215234598189</c:v>
                </c:pt>
                <c:pt idx="332">
                  <c:v>1.1323351887870634</c:v>
                </c:pt>
                <c:pt idx="333">
                  <c:v>1.1301424084436149</c:v>
                </c:pt>
                <c:pt idx="334">
                  <c:v>1.1312974086215122</c:v>
                </c:pt>
                <c:pt idx="335">
                  <c:v>1.1286614652336431</c:v>
                </c:pt>
                <c:pt idx="336">
                  <c:v>1.1238643668925257</c:v>
                </c:pt>
                <c:pt idx="337">
                  <c:v>1.1242141848938039</c:v>
                </c:pt>
                <c:pt idx="338">
                  <c:v>1.1224589972016672</c:v>
                </c:pt>
                <c:pt idx="339">
                  <c:v>1.1273181038636997</c:v>
                </c:pt>
                <c:pt idx="340">
                  <c:v>1.1287198648591861</c:v>
                </c:pt>
                <c:pt idx="341">
                  <c:v>1.1242583115183393</c:v>
                </c:pt>
                <c:pt idx="342">
                  <c:v>1.1271706328553217</c:v>
                </c:pt>
                <c:pt idx="343">
                  <c:v>1.1276837489936722</c:v>
                </c:pt>
                <c:pt idx="344">
                  <c:v>1.1312678110813164</c:v>
                </c:pt>
                <c:pt idx="345">
                  <c:v>1.133348918804912</c:v>
                </c:pt>
                <c:pt idx="346">
                  <c:v>1.1328165368510557</c:v>
                </c:pt>
                <c:pt idx="347">
                  <c:v>1.1330186797364861</c:v>
                </c:pt>
                <c:pt idx="348">
                  <c:v>1.1194595119825781</c:v>
                </c:pt>
                <c:pt idx="349">
                  <c:v>1.1190654971739435</c:v>
                </c:pt>
                <c:pt idx="350">
                  <c:v>1.1148387432978677</c:v>
                </c:pt>
                <c:pt idx="351">
                  <c:v>1.123213027365255</c:v>
                </c:pt>
                <c:pt idx="352">
                  <c:v>1.1233744361072613</c:v>
                </c:pt>
                <c:pt idx="353">
                  <c:v>1.1244389547773832</c:v>
                </c:pt>
                <c:pt idx="354">
                  <c:v>1.1289723738776845</c:v>
                </c:pt>
                <c:pt idx="355">
                  <c:v>1.1273601253500378</c:v>
                </c:pt>
                <c:pt idx="356">
                  <c:v>1.119566533176982</c:v>
                </c:pt>
                <c:pt idx="357">
                  <c:v>1.1220619548648505</c:v>
                </c:pt>
                <c:pt idx="358">
                  <c:v>1.1207812782949769</c:v>
                </c:pt>
                <c:pt idx="359">
                  <c:v>1.1242773956483529</c:v>
                </c:pt>
                <c:pt idx="360">
                  <c:v>1.1250198549047559</c:v>
                </c:pt>
                <c:pt idx="361">
                  <c:v>1.1343515626034015</c:v>
                </c:pt>
                <c:pt idx="362">
                  <c:v>1.1364083906666544</c:v>
                </c:pt>
                <c:pt idx="363">
                  <c:v>1.1343362710982396</c:v>
                </c:pt>
                <c:pt idx="364">
                  <c:v>1.1330372062329959</c:v>
                </c:pt>
                <c:pt idx="365">
                  <c:v>1.1376153883200208</c:v>
                </c:pt>
                <c:pt idx="366">
                  <c:v>1.1291967039856716</c:v>
                </c:pt>
                <c:pt idx="367">
                  <c:v>1.1416820447644729</c:v>
                </c:pt>
                <c:pt idx="368">
                  <c:v>1.1403596500208837</c:v>
                </c:pt>
                <c:pt idx="369">
                  <c:v>1.1419737097427736</c:v>
                </c:pt>
                <c:pt idx="370">
                  <c:v>1.1463111741709358</c:v>
                </c:pt>
                <c:pt idx="371">
                  <c:v>1.1574228311464128</c:v>
                </c:pt>
                <c:pt idx="372">
                  <c:v>1.154753612667841</c:v>
                </c:pt>
                <c:pt idx="373">
                  <c:v>1.1524150690599548</c:v>
                </c:pt>
                <c:pt idx="374">
                  <c:v>1.1521705678856746</c:v>
                </c:pt>
                <c:pt idx="375">
                  <c:v>1.1545671731348683</c:v>
                </c:pt>
                <c:pt idx="376">
                  <c:v>1.1533231520068532</c:v>
                </c:pt>
                <c:pt idx="377">
                  <c:v>1.1565308501149296</c:v>
                </c:pt>
                <c:pt idx="378">
                  <c:v>1.1526549893027358</c:v>
                </c:pt>
                <c:pt idx="379">
                  <c:v>1.1589599437219305</c:v>
                </c:pt>
                <c:pt idx="380">
                  <c:v>1.1595716556155873</c:v>
                </c:pt>
                <c:pt idx="381">
                  <c:v>1.1608987241663125</c:v>
                </c:pt>
                <c:pt idx="382">
                  <c:v>1.1653695923489469</c:v>
                </c:pt>
                <c:pt idx="383">
                  <c:v>1.1618476240375102</c:v>
                </c:pt>
                <c:pt idx="384">
                  <c:v>1.1692632126129066</c:v>
                </c:pt>
                <c:pt idx="385">
                  <c:v>1.1746497961427349</c:v>
                </c:pt>
                <c:pt idx="386">
                  <c:v>1.1759294462387324</c:v>
                </c:pt>
                <c:pt idx="387">
                  <c:v>1.1739731174672488</c:v>
                </c:pt>
                <c:pt idx="388">
                  <c:v>1.1731122164981675</c:v>
                </c:pt>
                <c:pt idx="389">
                  <c:v>1.1754429446316179</c:v>
                </c:pt>
                <c:pt idx="390">
                  <c:v>1.1742147978131852</c:v>
                </c:pt>
                <c:pt idx="391">
                  <c:v>1.1833702155853818</c:v>
                </c:pt>
                <c:pt idx="392">
                  <c:v>1.1904975875977928</c:v>
                </c:pt>
                <c:pt idx="393">
                  <c:v>1.1930490368024913</c:v>
                </c:pt>
                <c:pt idx="394">
                  <c:v>1.1949383773516522</c:v>
                </c:pt>
                <c:pt idx="395">
                  <c:v>1.2038584534940542</c:v>
                </c:pt>
                <c:pt idx="396">
                  <c:v>1.2051409484961986</c:v>
                </c:pt>
                <c:pt idx="397">
                  <c:v>1.213549892306008</c:v>
                </c:pt>
                <c:pt idx="398">
                  <c:v>1.2046594029619131</c:v>
                </c:pt>
                <c:pt idx="399">
                  <c:v>1.2102044915379278</c:v>
                </c:pt>
                <c:pt idx="400">
                  <c:v>1.2042236902417576</c:v>
                </c:pt>
                <c:pt idx="401">
                  <c:v>1.1911592628685099</c:v>
                </c:pt>
                <c:pt idx="402">
                  <c:v>1.1896081345036897</c:v>
                </c:pt>
                <c:pt idx="403">
                  <c:v>1.1909124823296244</c:v>
                </c:pt>
                <c:pt idx="404">
                  <c:v>1.1935222567809396</c:v>
                </c:pt>
                <c:pt idx="405">
                  <c:v>1.204507953197552</c:v>
                </c:pt>
                <c:pt idx="406">
                  <c:v>1.1945255397551748</c:v>
                </c:pt>
                <c:pt idx="407">
                  <c:v>1.1907509805032539</c:v>
                </c:pt>
                <c:pt idx="408">
                  <c:v>1.1870461240118131</c:v>
                </c:pt>
                <c:pt idx="409">
                  <c:v>1.1707822237444185</c:v>
                </c:pt>
                <c:pt idx="410">
                  <c:v>1.1663121350198551</c:v>
                </c:pt>
                <c:pt idx="411">
                  <c:v>1.1643278744453738</c:v>
                </c:pt>
                <c:pt idx="412">
                  <c:v>1.1617818733743892</c:v>
                </c:pt>
                <c:pt idx="413">
                  <c:v>1.1666042697990391</c:v>
                </c:pt>
                <c:pt idx="414">
                  <c:v>1.1630800985976559</c:v>
                </c:pt>
                <c:pt idx="415">
                  <c:v>1.1601469908365412</c:v>
                </c:pt>
                <c:pt idx="416">
                  <c:v>1.1644577422924494</c:v>
                </c:pt>
                <c:pt idx="417">
                  <c:v>1.1620331533801167</c:v>
                </c:pt>
                <c:pt idx="418">
                  <c:v>1.16032833005114</c:v>
                </c:pt>
                <c:pt idx="419">
                  <c:v>1.1579792192526022</c:v>
                </c:pt>
                <c:pt idx="420">
                  <c:v>1.1604590555339718</c:v>
                </c:pt>
                <c:pt idx="421">
                  <c:v>1.1700741079832246</c:v>
                </c:pt>
                <c:pt idx="422">
                  <c:v>1.1757493096131315</c:v>
                </c:pt>
                <c:pt idx="423">
                  <c:v>1.1758333766143467</c:v>
                </c:pt>
                <c:pt idx="424">
                  <c:v>1.173057542170159</c:v>
                </c:pt>
                <c:pt idx="425">
                  <c:v>1.1760553179828903</c:v>
                </c:pt>
                <c:pt idx="426">
                  <c:v>1.1748321250262665</c:v>
                </c:pt>
                <c:pt idx="427">
                  <c:v>1.1712809542858253</c:v>
                </c:pt>
                <c:pt idx="428">
                  <c:v>1.1685620758053732</c:v>
                </c:pt>
                <c:pt idx="429">
                  <c:v>1.1741042124802419</c:v>
                </c:pt>
                <c:pt idx="430">
                  <c:v>1.181947353499043</c:v>
                </c:pt>
                <c:pt idx="431">
                  <c:v>1.1819899548856136</c:v>
                </c:pt>
                <c:pt idx="432">
                  <c:v>1.1897059006249797</c:v>
                </c:pt>
                <c:pt idx="433">
                  <c:v>1.1854565605553784</c:v>
                </c:pt>
                <c:pt idx="434">
                  <c:v>1.1927509919800319</c:v>
                </c:pt>
                <c:pt idx="435">
                  <c:v>1.1916479112676825</c:v>
                </c:pt>
                <c:pt idx="436">
                  <c:v>1.1936407781743235</c:v>
                </c:pt>
                <c:pt idx="437">
                  <c:v>1.1968142248749689</c:v>
                </c:pt>
                <c:pt idx="438">
                  <c:v>1.1990958540632035</c:v>
                </c:pt>
                <c:pt idx="439">
                  <c:v>1.1908019540705601</c:v>
                </c:pt>
                <c:pt idx="440">
                  <c:v>1.1907169957039396</c:v>
                </c:pt>
                <c:pt idx="441">
                  <c:v>1.1874828041197296</c:v>
                </c:pt>
                <c:pt idx="442">
                  <c:v>1.1917096088987564</c:v>
                </c:pt>
                <c:pt idx="443">
                  <c:v>1.1947696553984004</c:v>
                </c:pt>
                <c:pt idx="444">
                  <c:v>1.1996422816650065</c:v>
                </c:pt>
                <c:pt idx="445">
                  <c:v>1.2031374824195742</c:v>
                </c:pt>
                <c:pt idx="446">
                  <c:v>1.201941069295335</c:v>
                </c:pt>
                <c:pt idx="447">
                  <c:v>1.2017278131384712</c:v>
                </c:pt>
                <c:pt idx="448">
                  <c:v>1.2033924310794293</c:v>
                </c:pt>
                <c:pt idx="449">
                  <c:v>1.1980998184495053</c:v>
                </c:pt>
                <c:pt idx="450">
                  <c:v>1.2129177238366786</c:v>
                </c:pt>
                <c:pt idx="451">
                  <c:v>1.2112619527211756</c:v>
                </c:pt>
                <c:pt idx="452">
                  <c:v>1.2127455984683098</c:v>
                </c:pt>
                <c:pt idx="453">
                  <c:v>1.2085104890710712</c:v>
                </c:pt>
                <c:pt idx="454">
                  <c:v>1.2091481321578197</c:v>
                </c:pt>
                <c:pt idx="455">
                  <c:v>1.2025926472033073</c:v>
                </c:pt>
                <c:pt idx="456">
                  <c:v>1.2009286882229702</c:v>
                </c:pt>
                <c:pt idx="457">
                  <c:v>1.2019108320010696</c:v>
                </c:pt>
                <c:pt idx="458">
                  <c:v>1.194750195995947</c:v>
                </c:pt>
                <c:pt idx="459">
                  <c:v>1.1909359380237179</c:v>
                </c:pt>
                <c:pt idx="460">
                  <c:v>1.1925977852060907</c:v>
                </c:pt>
                <c:pt idx="461">
                  <c:v>1.1949372330858905</c:v>
                </c:pt>
                <c:pt idx="462">
                  <c:v>1.1964226583947479</c:v>
                </c:pt>
                <c:pt idx="463">
                  <c:v>1.1902305038268703</c:v>
                </c:pt>
                <c:pt idx="464">
                  <c:v>1.1882697133603246</c:v>
                </c:pt>
                <c:pt idx="465">
                  <c:v>1.1975934795445526</c:v>
                </c:pt>
                <c:pt idx="466">
                  <c:v>1.1959399995970954</c:v>
                </c:pt>
                <c:pt idx="467">
                  <c:v>1.1964915385059796</c:v>
                </c:pt>
                <c:pt idx="468">
                  <c:v>1.2028463655212225</c:v>
                </c:pt>
                <c:pt idx="469">
                  <c:v>1.1928903860342315</c:v>
                </c:pt>
                <c:pt idx="470">
                  <c:v>1.1945940405676609</c:v>
                </c:pt>
                <c:pt idx="471">
                  <c:v>1.1967679021207467</c:v>
                </c:pt>
                <c:pt idx="472">
                  <c:v>1.1915806170095675</c:v>
                </c:pt>
                <c:pt idx="473">
                  <c:v>1.1942333507586054</c:v>
                </c:pt>
                <c:pt idx="474">
                  <c:v>1.2040547841557696</c:v>
                </c:pt>
                <c:pt idx="475">
                  <c:v>1.2009636162515227</c:v>
                </c:pt>
                <c:pt idx="476">
                  <c:v>1.1995234453277965</c:v>
                </c:pt>
                <c:pt idx="477">
                  <c:v>1.201307052587971</c:v>
                </c:pt>
                <c:pt idx="478">
                  <c:v>1.1965036063286563</c:v>
                </c:pt>
                <c:pt idx="479">
                  <c:v>1.2017959513528969</c:v>
                </c:pt>
                <c:pt idx="480">
                  <c:v>1.2123735256206023</c:v>
                </c:pt>
                <c:pt idx="481">
                  <c:v>1.2123735256206023</c:v>
                </c:pt>
                <c:pt idx="482">
                  <c:v>1.211912247334616</c:v>
                </c:pt>
                <c:pt idx="483">
                  <c:v>1.2102346093661243</c:v>
                </c:pt>
                <c:pt idx="484">
                  <c:v>1.2087625439486176</c:v>
                </c:pt>
                <c:pt idx="485">
                  <c:v>1.2072478144639252</c:v>
                </c:pt>
                <c:pt idx="486">
                  <c:v>1.2062785815881665</c:v>
                </c:pt>
                <c:pt idx="487">
                  <c:v>1.1990512261974895</c:v>
                </c:pt>
                <c:pt idx="488">
                  <c:v>1.2000259206396044</c:v>
                </c:pt>
                <c:pt idx="489">
                  <c:v>1.194204772229458</c:v>
                </c:pt>
                <c:pt idx="490">
                  <c:v>1.1884753668016868</c:v>
                </c:pt>
                <c:pt idx="491">
                  <c:v>1.1922474577061615</c:v>
                </c:pt>
                <c:pt idx="492">
                  <c:v>1.194571047772226</c:v>
                </c:pt>
                <c:pt idx="493">
                  <c:v>1.1922547306858762</c:v>
                </c:pt>
                <c:pt idx="494">
                  <c:v>1.1959068926883092</c:v>
                </c:pt>
                <c:pt idx="495">
                  <c:v>1.1959497614056422</c:v>
                </c:pt>
                <c:pt idx="496">
                  <c:v>1.1981808380584666</c:v>
                </c:pt>
                <c:pt idx="497">
                  <c:v>1.1963390328070531</c:v>
                </c:pt>
                <c:pt idx="498">
                  <c:v>1.1933368197040022</c:v>
                </c:pt>
                <c:pt idx="499">
                  <c:v>1.191185757888247</c:v>
                </c:pt>
                <c:pt idx="500">
                  <c:v>1.1881295281858526</c:v>
                </c:pt>
                <c:pt idx="501">
                  <c:v>1.1854162094823022</c:v>
                </c:pt>
                <c:pt idx="502">
                  <c:v>1.1868381256895062</c:v>
                </c:pt>
                <c:pt idx="503">
                  <c:v>1.1868812145913004</c:v>
                </c:pt>
                <c:pt idx="504">
                  <c:v>1.1899832799178505</c:v>
                </c:pt>
                <c:pt idx="505">
                  <c:v>1.1954970046892546</c:v>
                </c:pt>
                <c:pt idx="506">
                  <c:v>1.2089721230755035</c:v>
                </c:pt>
                <c:pt idx="507">
                  <c:v>1.2117254023082424</c:v>
                </c:pt>
                <c:pt idx="508">
                  <c:v>1.2146418678959106</c:v>
                </c:pt>
                <c:pt idx="509">
                  <c:v>1.2075625646528099</c:v>
                </c:pt>
                <c:pt idx="510">
                  <c:v>1.2052908615118652</c:v>
                </c:pt>
                <c:pt idx="511">
                  <c:v>1.2063624498658183</c:v>
                </c:pt>
                <c:pt idx="512">
                  <c:v>1.2135971792926803</c:v>
                </c:pt>
                <c:pt idx="513">
                  <c:v>1.2243494035695408</c:v>
                </c:pt>
                <c:pt idx="514">
                  <c:v>1.2230061732451485</c:v>
                </c:pt>
                <c:pt idx="515">
                  <c:v>1.240536235380773</c:v>
                </c:pt>
                <c:pt idx="516">
                  <c:v>1.2423447841824224</c:v>
                </c:pt>
                <c:pt idx="517">
                  <c:v>1.2424663511572356</c:v>
                </c:pt>
                <c:pt idx="518">
                  <c:v>1.24559447483837</c:v>
                </c:pt>
                <c:pt idx="519">
                  <c:v>1.2425187970277936</c:v>
                </c:pt>
                <c:pt idx="520">
                  <c:v>1.2367916995795747</c:v>
                </c:pt>
                <c:pt idx="521">
                  <c:v>1.241107712231835</c:v>
                </c:pt>
                <c:pt idx="522">
                  <c:v>1.2422101743127694</c:v>
                </c:pt>
                <c:pt idx="523">
                  <c:v>1.2446921533705175</c:v>
                </c:pt>
                <c:pt idx="524">
                  <c:v>1.2456611662147645</c:v>
                </c:pt>
                <c:pt idx="525">
                  <c:v>1.245540904350442</c:v>
                </c:pt>
                <c:pt idx="526">
                  <c:v>1.2449816665123214</c:v>
                </c:pt>
                <c:pt idx="527">
                  <c:v>1.2414993906464711</c:v>
                </c:pt>
                <c:pt idx="528">
                  <c:v>1.2393697874449028</c:v>
                </c:pt>
                <c:pt idx="529">
                  <c:v>1.2378214576724922</c:v>
                </c:pt>
                <c:pt idx="530">
                  <c:v>1.2437960053977211</c:v>
                </c:pt>
                <c:pt idx="531">
                  <c:v>1.2387443152121667</c:v>
                </c:pt>
                <c:pt idx="532">
                  <c:v>1.2487867009531552</c:v>
                </c:pt>
                <c:pt idx="533">
                  <c:v>1.2516732623486055</c:v>
                </c:pt>
                <c:pt idx="534">
                  <c:v>1.2607315914169472</c:v>
                </c:pt>
                <c:pt idx="535">
                  <c:v>1.2618437559508044</c:v>
                </c:pt>
                <c:pt idx="536">
                  <c:v>1.2655691390660389</c:v>
                </c:pt>
                <c:pt idx="537">
                  <c:v>1.2592216650279138</c:v>
                </c:pt>
                <c:pt idx="538">
                  <c:v>1.2643755296905388</c:v>
                </c:pt>
                <c:pt idx="539">
                  <c:v>1.2625828405110728</c:v>
                </c:pt>
                <c:pt idx="540">
                  <c:v>1.2591992988453506</c:v>
                </c:pt>
                <c:pt idx="541">
                  <c:v>1.2511949742415887</c:v>
                </c:pt>
                <c:pt idx="542">
                  <c:v>1.2664328312897593</c:v>
                </c:pt>
                <c:pt idx="543">
                  <c:v>1.2662278631037895</c:v>
                </c:pt>
                <c:pt idx="544">
                  <c:v>1.2643960116033477</c:v>
                </c:pt>
                <c:pt idx="545">
                  <c:v>1.2688427263725424</c:v>
                </c:pt>
                <c:pt idx="546">
                  <c:v>1.2773383595053247</c:v>
                </c:pt>
                <c:pt idx="547">
                  <c:v>1.273515968804237</c:v>
                </c:pt>
                <c:pt idx="548">
                  <c:v>1.2816612503205025</c:v>
                </c:pt>
                <c:pt idx="549">
                  <c:v>1.2852275958926271</c:v>
                </c:pt>
                <c:pt idx="550">
                  <c:v>1.2827631050751094</c:v>
                </c:pt>
                <c:pt idx="551">
                  <c:v>1.2791761470150926</c:v>
                </c:pt>
                <c:pt idx="552">
                  <c:v>1.2918924824499225</c:v>
                </c:pt>
                <c:pt idx="553">
                  <c:v>1.2928482410163002</c:v>
                </c:pt>
                <c:pt idx="554">
                  <c:v>1.2899156265155645</c:v>
                </c:pt>
                <c:pt idx="555">
                  <c:v>1.2969476529474828</c:v>
                </c:pt>
                <c:pt idx="556">
                  <c:v>1.2933964050514861</c:v>
                </c:pt>
                <c:pt idx="557">
                  <c:v>1.2888644345209719</c:v>
                </c:pt>
                <c:pt idx="558">
                  <c:v>1.2892626542953154</c:v>
                </c:pt>
                <c:pt idx="559">
                  <c:v>1.2900688680601666</c:v>
                </c:pt>
                <c:pt idx="560">
                  <c:v>1.2915991931318804</c:v>
                </c:pt>
                <c:pt idx="561">
                  <c:v>1.3038705104044395</c:v>
                </c:pt>
                <c:pt idx="562">
                  <c:v>1.306012437757424</c:v>
                </c:pt>
                <c:pt idx="563">
                  <c:v>1.2966753239947377</c:v>
                </c:pt>
                <c:pt idx="564">
                  <c:v>1.2914443857320026</c:v>
                </c:pt>
                <c:pt idx="565">
                  <c:v>1.2951661601206816</c:v>
                </c:pt>
                <c:pt idx="566">
                  <c:v>1.295766959082651</c:v>
                </c:pt>
                <c:pt idx="567">
                  <c:v>1.2903782895370091</c:v>
                </c:pt>
                <c:pt idx="568">
                  <c:v>1.286494080412333</c:v>
                </c:pt>
                <c:pt idx="569">
                  <c:v>1.2696546304235681</c:v>
                </c:pt>
                <c:pt idx="570">
                  <c:v>1.2791293350810049</c:v>
                </c:pt>
                <c:pt idx="571">
                  <c:v>1.2859100514744566</c:v>
                </c:pt>
                <c:pt idx="572">
                  <c:v>1.2814575575480869</c:v>
                </c:pt>
                <c:pt idx="573">
                  <c:v>1.2851677841510138</c:v>
                </c:pt>
                <c:pt idx="574">
                  <c:v>1.2889363595782364</c:v>
                </c:pt>
                <c:pt idx="575">
                  <c:v>1.2901774731481108</c:v>
                </c:pt>
                <c:pt idx="576">
                  <c:v>1.3005228254266201</c:v>
                </c:pt>
                <c:pt idx="577">
                  <c:v>1.305247852180913</c:v>
                </c:pt>
                <c:pt idx="578">
                  <c:v>1.3029183192004519</c:v>
                </c:pt>
                <c:pt idx="579">
                  <c:v>1.3149550230327605</c:v>
                </c:pt>
                <c:pt idx="580">
                  <c:v>1.3194919681143837</c:v>
                </c:pt>
                <c:pt idx="581">
                  <c:v>1.3201152306470159</c:v>
                </c:pt>
                <c:pt idx="582">
                  <c:v>1.3183737293876412</c:v>
                </c:pt>
                <c:pt idx="583">
                  <c:v>1.3170964124938773</c:v>
                </c:pt>
                <c:pt idx="584">
                  <c:v>1.3159304469770527</c:v>
                </c:pt>
                <c:pt idx="585">
                  <c:v>1.3157690285257262</c:v>
                </c:pt>
                <c:pt idx="586">
                  <c:v>1.3181928962701748</c:v>
                </c:pt>
                <c:pt idx="587">
                  <c:v>1.3158232233525047</c:v>
                </c:pt>
                <c:pt idx="588">
                  <c:v>1.3140001981295975</c:v>
                </c:pt>
                <c:pt idx="589">
                  <c:v>1.3126752987045489</c:v>
                </c:pt>
                <c:pt idx="590">
                  <c:v>1.3120441631288293</c:v>
                </c:pt>
                <c:pt idx="591">
                  <c:v>1.3147371919348769</c:v>
                </c:pt>
                <c:pt idx="592">
                  <c:v>1.3130729203078142</c:v>
                </c:pt>
                <c:pt idx="593">
                  <c:v>1.3118215776598376</c:v>
                </c:pt>
                <c:pt idx="594">
                  <c:v>1.3115294462376965</c:v>
                </c:pt>
                <c:pt idx="595">
                  <c:v>1.3134303298916137</c:v>
                </c:pt>
                <c:pt idx="596">
                  <c:v>1.3109029391774658</c:v>
                </c:pt>
                <c:pt idx="597">
                  <c:v>1.3099624452669361</c:v>
                </c:pt>
                <c:pt idx="598">
                  <c:v>1.3132848036819598</c:v>
                </c:pt>
                <c:pt idx="599">
                  <c:v>1.3129169693033886</c:v>
                </c:pt>
                <c:pt idx="600">
                  <c:v>1.3130334312575243</c:v>
                </c:pt>
                <c:pt idx="601">
                  <c:v>1.3136622886166325</c:v>
                </c:pt>
                <c:pt idx="602">
                  <c:v>1.3088750717524562</c:v>
                </c:pt>
                <c:pt idx="603">
                  <c:v>1.3104358867326282</c:v>
                </c:pt>
                <c:pt idx="604">
                  <c:v>1.3142208242755418</c:v>
                </c:pt>
                <c:pt idx="605">
                  <c:v>1.3220025790331464</c:v>
                </c:pt>
                <c:pt idx="606">
                  <c:v>1.3214555708546722</c:v>
                </c:pt>
                <c:pt idx="607">
                  <c:v>1.3269103186360165</c:v>
                </c:pt>
                <c:pt idx="608">
                  <c:v>1.3307200843932563</c:v>
                </c:pt>
                <c:pt idx="609">
                  <c:v>1.3313193383723969</c:v>
                </c:pt>
                <c:pt idx="610">
                  <c:v>1.3339487708500675</c:v>
                </c:pt>
                <c:pt idx="611">
                  <c:v>1.3342332345198975</c:v>
                </c:pt>
                <c:pt idx="612">
                  <c:v>1.3416068800624616</c:v>
                </c:pt>
                <c:pt idx="613">
                  <c:v>1.3420870837304089</c:v>
                </c:pt>
                <c:pt idx="614">
                  <c:v>1.3399112162786357</c:v>
                </c:pt>
                <c:pt idx="615">
                  <c:v>1.3411752816734193</c:v>
                </c:pt>
                <c:pt idx="616">
                  <c:v>1.3434233337352028</c:v>
                </c:pt>
                <c:pt idx="617">
                  <c:v>1.3438404160909021</c:v>
                </c:pt>
                <c:pt idx="618">
                  <c:v>1.3511574607555072</c:v>
                </c:pt>
                <c:pt idx="619">
                  <c:v>1.3609113186658848</c:v>
                </c:pt>
                <c:pt idx="620">
                  <c:v>1.3558356418123652</c:v>
                </c:pt>
                <c:pt idx="621">
                  <c:v>1.3559447818603154</c:v>
                </c:pt>
                <c:pt idx="622">
                  <c:v>1.3560151317179368</c:v>
                </c:pt>
                <c:pt idx="623">
                  <c:v>1.3578760161818795</c:v>
                </c:pt>
                <c:pt idx="624">
                  <c:v>1.3568554721112076</c:v>
                </c:pt>
                <c:pt idx="625">
                  <c:v>1.3582195706328826</c:v>
                </c:pt>
                <c:pt idx="626">
                  <c:v>1.3638725740947759</c:v>
                </c:pt>
                <c:pt idx="627">
                  <c:v>1.3626885945381497</c:v>
                </c:pt>
                <c:pt idx="628">
                  <c:v>1.3658339560968749</c:v>
                </c:pt>
                <c:pt idx="629">
                  <c:v>1.3670549024298448</c:v>
                </c:pt>
                <c:pt idx="630">
                  <c:v>1.3671858557904832</c:v>
                </c:pt>
                <c:pt idx="631">
                  <c:v>1.3634450897523431</c:v>
                </c:pt>
                <c:pt idx="632">
                  <c:v>1.3587455037801688</c:v>
                </c:pt>
                <c:pt idx="633">
                  <c:v>1.3673173114194299</c:v>
                </c:pt>
                <c:pt idx="634">
                  <c:v>1.380752227256596</c:v>
                </c:pt>
                <c:pt idx="635">
                  <c:v>1.3795614756007351</c:v>
                </c:pt>
                <c:pt idx="636">
                  <c:v>1.3876168346557556</c:v>
                </c:pt>
                <c:pt idx="637">
                  <c:v>1.3892352512456663</c:v>
                </c:pt>
                <c:pt idx="638">
                  <c:v>1.3791079909392974</c:v>
                </c:pt>
                <c:pt idx="639">
                  <c:v>1.3770083430820725</c:v>
                </c:pt>
                <c:pt idx="640">
                  <c:v>1.3707053143550834</c:v>
                </c:pt>
                <c:pt idx="641">
                  <c:v>1.3672201837262046</c:v>
                </c:pt>
                <c:pt idx="642">
                  <c:v>1.3658597481378385</c:v>
                </c:pt>
                <c:pt idx="643">
                  <c:v>1.355668738261502</c:v>
                </c:pt>
                <c:pt idx="644">
                  <c:v>1.3509432371083165</c:v>
                </c:pt>
                <c:pt idx="645">
                  <c:v>1.3581728672300031</c:v>
                </c:pt>
                <c:pt idx="646">
                  <c:v>1.3719710395306439</c:v>
                </c:pt>
                <c:pt idx="647">
                  <c:v>1.3610697765995634</c:v>
                </c:pt>
                <c:pt idx="648">
                  <c:v>1.354663949792501</c:v>
                </c:pt>
                <c:pt idx="649">
                  <c:v>1.3636373650004781</c:v>
                </c:pt>
                <c:pt idx="650">
                  <c:v>1.3753110887033686</c:v>
                </c:pt>
                <c:pt idx="651">
                  <c:v>1.3594168435773779</c:v>
                </c:pt>
                <c:pt idx="652">
                  <c:v>1.3671287299738135</c:v>
                </c:pt>
                <c:pt idx="653">
                  <c:v>1.3611598314483453</c:v>
                </c:pt>
                <c:pt idx="654">
                  <c:v>1.3531400417750863</c:v>
                </c:pt>
                <c:pt idx="655">
                  <c:v>1.3579359125411758</c:v>
                </c:pt>
                <c:pt idx="656">
                  <c:v>1.37022712831008</c:v>
                </c:pt>
                <c:pt idx="657">
                  <c:v>1.3706204481277906</c:v>
                </c:pt>
                <c:pt idx="658">
                  <c:v>1.3760941282426777</c:v>
                </c:pt>
                <c:pt idx="659">
                  <c:v>1.3713920704560376</c:v>
                </c:pt>
                <c:pt idx="660">
                  <c:v>1.3712751948328687</c:v>
                </c:pt>
                <c:pt idx="661">
                  <c:v>1.3751808534973415</c:v>
                </c:pt>
                <c:pt idx="662">
                  <c:v>1.3580790311763555</c:v>
                </c:pt>
                <c:pt idx="663">
                  <c:v>1.3660617524549323</c:v>
                </c:pt>
                <c:pt idx="664">
                  <c:v>1.3682736962884365</c:v>
                </c:pt>
                <c:pt idx="665">
                  <c:v>1.3832546340056719</c:v>
                </c:pt>
                <c:pt idx="666">
                  <c:v>1.3854308653836285</c:v>
                </c:pt>
                <c:pt idx="667">
                  <c:v>1.3883666731563642</c:v>
                </c:pt>
                <c:pt idx="668">
                  <c:v>1.3919903992861251</c:v>
                </c:pt>
                <c:pt idx="669">
                  <c:v>1.3936412618238776</c:v>
                </c:pt>
                <c:pt idx="670">
                  <c:v>1.4007474192800002</c:v>
                </c:pt>
                <c:pt idx="671">
                  <c:v>1.4028407820259716</c:v>
                </c:pt>
                <c:pt idx="672">
                  <c:v>1.4028028894084426</c:v>
                </c:pt>
                <c:pt idx="673">
                  <c:v>1.4063100286210737</c:v>
                </c:pt>
                <c:pt idx="674">
                  <c:v>1.4066832039320607</c:v>
                </c:pt>
                <c:pt idx="675">
                  <c:v>1.4128186778159662</c:v>
                </c:pt>
                <c:pt idx="676">
                  <c:v>1.4143223261035749</c:v>
                </c:pt>
                <c:pt idx="677">
                  <c:v>1.4213420378977129</c:v>
                </c:pt>
                <c:pt idx="678">
                  <c:v>1.4254221506881801</c:v>
                </c:pt>
                <c:pt idx="679">
                  <c:v>1.4282363578247999</c:v>
                </c:pt>
                <c:pt idx="680">
                  <c:v>1.4401021125125593</c:v>
                </c:pt>
                <c:pt idx="681">
                  <c:v>1.4357211202281164</c:v>
                </c:pt>
                <c:pt idx="682">
                  <c:v>1.433120653903901</c:v>
                </c:pt>
                <c:pt idx="683">
                  <c:v>1.4405562273864692</c:v>
                </c:pt>
                <c:pt idx="684">
                  <c:v>1.4252956304117461</c:v>
                </c:pt>
                <c:pt idx="685">
                  <c:v>1.4163354047421264</c:v>
                </c:pt>
                <c:pt idx="686">
                  <c:v>1.4280534091136485</c:v>
                </c:pt>
                <c:pt idx="687">
                  <c:v>1.4328191345492958</c:v>
                </c:pt>
                <c:pt idx="688">
                  <c:v>1.437429726799192</c:v>
                </c:pt>
                <c:pt idx="689">
                  <c:v>1.4440322705430539</c:v>
                </c:pt>
                <c:pt idx="690">
                  <c:v>1.4208049606441153</c:v>
                </c:pt>
                <c:pt idx="691">
                  <c:v>1.3916805927413618</c:v>
                </c:pt>
                <c:pt idx="692">
                  <c:v>1.3653817515212985</c:v>
                </c:pt>
                <c:pt idx="693">
                  <c:v>1.3242060317976483</c:v>
                </c:pt>
                <c:pt idx="694">
                  <c:v>1.3313354058023346</c:v>
                </c:pt>
                <c:pt idx="695">
                  <c:v>1.3429561236946825</c:v>
                </c:pt>
                <c:pt idx="696">
                  <c:v>1.3533541815233838</c:v>
                </c:pt>
                <c:pt idx="697">
                  <c:v>1.3673504117197919</c:v>
                </c:pt>
                <c:pt idx="698">
                  <c:v>1.3807844984147504</c:v>
                </c:pt>
                <c:pt idx="699">
                  <c:v>1.3856841554434767</c:v>
                </c:pt>
                <c:pt idx="700">
                  <c:v>1.3702266850198752</c:v>
                </c:pt>
                <c:pt idx="701">
                  <c:v>1.3539321109745936</c:v>
                </c:pt>
                <c:pt idx="702">
                  <c:v>1.3587486662123529</c:v>
                </c:pt>
                <c:pt idx="703">
                  <c:v>1.3527938197166909</c:v>
                </c:pt>
                <c:pt idx="704">
                  <c:v>1.3527543062122962</c:v>
                </c:pt>
                <c:pt idx="705">
                  <c:v>1.3654796230980133</c:v>
                </c:pt>
                <c:pt idx="706">
                  <c:v>1.3587182583574722</c:v>
                </c:pt>
                <c:pt idx="707">
                  <c:v>1.3672770017263627</c:v>
                </c:pt>
                <c:pt idx="708">
                  <c:v>1.3703357904743181</c:v>
                </c:pt>
                <c:pt idx="709">
                  <c:v>1.3703357904743181</c:v>
                </c:pt>
                <c:pt idx="710">
                  <c:v>1.3610142028107797</c:v>
                </c:pt>
                <c:pt idx="711">
                  <c:v>1.3590838404388708</c:v>
                </c:pt>
                <c:pt idx="712">
                  <c:v>1.3705105677783456</c:v>
                </c:pt>
                <c:pt idx="713">
                  <c:v>1.3684506931475984</c:v>
                </c:pt>
                <c:pt idx="714">
                  <c:v>1.3804755945152787</c:v>
                </c:pt>
                <c:pt idx="715">
                  <c:v>1.3822942268796679</c:v>
                </c:pt>
                <c:pt idx="716">
                  <c:v>1.3767353077837381</c:v>
                </c:pt>
                <c:pt idx="717">
                  <c:v>1.370836732847005</c:v>
                </c:pt>
                <c:pt idx="718">
                  <c:v>1.3430321700503121</c:v>
                </c:pt>
                <c:pt idx="719">
                  <c:v>1.336490525846634</c:v>
                </c:pt>
                <c:pt idx="720">
                  <c:v>1.3372525749412398</c:v>
                </c:pt>
                <c:pt idx="721">
                  <c:v>1.3274087253270774</c:v>
                </c:pt>
                <c:pt idx="722">
                  <c:v>1.3364815695575929</c:v>
                </c:pt>
                <c:pt idx="723">
                  <c:v>1.3315691972755774</c:v>
                </c:pt>
                <c:pt idx="724">
                  <c:v>1.3304494815018744</c:v>
                </c:pt>
                <c:pt idx="725">
                  <c:v>1.3324210661782947</c:v>
                </c:pt>
                <c:pt idx="726">
                  <c:v>1.3304783956324393</c:v>
                </c:pt>
                <c:pt idx="727">
                  <c:v>1.3338388848062213</c:v>
                </c:pt>
                <c:pt idx="728">
                  <c:v>1.3449115422064244</c:v>
                </c:pt>
                <c:pt idx="729">
                  <c:v>1.3448328011426758</c:v>
                </c:pt>
                <c:pt idx="730">
                  <c:v>1.3389661464917695</c:v>
                </c:pt>
                <c:pt idx="731">
                  <c:v>1.3333498171162046</c:v>
                </c:pt>
                <c:pt idx="732">
                  <c:v>1.3188338597189369</c:v>
                </c:pt>
                <c:pt idx="733">
                  <c:v>1.3165497081313173</c:v>
                </c:pt>
                <c:pt idx="734">
                  <c:v>1.317909118822721</c:v>
                </c:pt>
                <c:pt idx="735">
                  <c:v>1.3270486174763181</c:v>
                </c:pt>
                <c:pt idx="736">
                  <c:v>1.3181455226215393</c:v>
                </c:pt>
                <c:pt idx="737">
                  <c:v>1.3249768158853739</c:v>
                </c:pt>
                <c:pt idx="738">
                  <c:v>1.338628146994876</c:v>
                </c:pt>
                <c:pt idx="739">
                  <c:v>1.3339645537820539</c:v>
                </c:pt>
                <c:pt idx="740">
                  <c:v>1.3255706061336821</c:v>
                </c:pt>
                <c:pt idx="741">
                  <c:v>1.3212797443895032</c:v>
                </c:pt>
                <c:pt idx="742">
                  <c:v>1.3228907186048422</c:v>
                </c:pt>
                <c:pt idx="743">
                  <c:v>1.3249543226674427</c:v>
                </c:pt>
                <c:pt idx="744">
                  <c:v>1.3190704280255834</c:v>
                </c:pt>
                <c:pt idx="745">
                  <c:v>1.3302165449663417</c:v>
                </c:pt>
                <c:pt idx="746">
                  <c:v>1.3429140628083174</c:v>
                </c:pt>
                <c:pt idx="747">
                  <c:v>1.3415041090708903</c:v>
                </c:pt>
                <c:pt idx="748">
                  <c:v>1.3470097980035176</c:v>
                </c:pt>
                <c:pt idx="749">
                  <c:v>1.3471300050578148</c:v>
                </c:pt>
                <c:pt idx="750">
                  <c:v>1.3547920158707811</c:v>
                </c:pt>
                <c:pt idx="751">
                  <c:v>1.3528547438703573</c:v>
                </c:pt>
                <c:pt idx="752">
                  <c:v>1.341112308676385</c:v>
                </c:pt>
                <c:pt idx="753">
                  <c:v>1.3366961321070621</c:v>
                </c:pt>
                <c:pt idx="754">
                  <c:v>1.3497396559502854</c:v>
                </c:pt>
                <c:pt idx="755">
                  <c:v>1.3504331891650305</c:v>
                </c:pt>
                <c:pt idx="756">
                  <c:v>1.345893732657008</c:v>
                </c:pt>
                <c:pt idx="757">
                  <c:v>1.3305432202772793</c:v>
                </c:pt>
                <c:pt idx="758">
                  <c:v>1.3263824017491284</c:v>
                </c:pt>
                <c:pt idx="759">
                  <c:v>1.3255022041066189</c:v>
                </c:pt>
                <c:pt idx="760">
                  <c:v>1.3315933459771807</c:v>
                </c:pt>
                <c:pt idx="761">
                  <c:v>1.3251279962886644</c:v>
                </c:pt>
                <c:pt idx="762">
                  <c:v>1.3062888142348585</c:v>
                </c:pt>
                <c:pt idx="763">
                  <c:v>1.3238388342596779</c:v>
                </c:pt>
                <c:pt idx="764">
                  <c:v>1.3208346235388324</c:v>
                </c:pt>
                <c:pt idx="765">
                  <c:v>1.3356786853089622</c:v>
                </c:pt>
                <c:pt idx="766">
                  <c:v>1.3378993990063712</c:v>
                </c:pt>
                <c:pt idx="767">
                  <c:v>1.3363884179527976</c:v>
                </c:pt>
                <c:pt idx="768">
                  <c:v>1.3400309943209632</c:v>
                </c:pt>
                <c:pt idx="769">
                  <c:v>1.3254766384278958</c:v>
                </c:pt>
                <c:pt idx="770">
                  <c:v>1.3317021210624356</c:v>
                </c:pt>
                <c:pt idx="771">
                  <c:v>1.3393452684359044</c:v>
                </c:pt>
                <c:pt idx="772">
                  <c:v>1.3335846790207539</c:v>
                </c:pt>
                <c:pt idx="773">
                  <c:v>1.3349472020370989</c:v>
                </c:pt>
                <c:pt idx="774">
                  <c:v>1.3359298411466474</c:v>
                </c:pt>
                <c:pt idx="775">
                  <c:v>1.3081515370838266</c:v>
                </c:pt>
                <c:pt idx="776">
                  <c:v>1.3135624705779863</c:v>
                </c:pt>
                <c:pt idx="777">
                  <c:v>1.3089695868542577</c:v>
                </c:pt>
                <c:pt idx="778">
                  <c:v>1.3102841837640122</c:v>
                </c:pt>
                <c:pt idx="779">
                  <c:v>1.2928495483036644</c:v>
                </c:pt>
                <c:pt idx="780">
                  <c:v>1.28529037162712</c:v>
                </c:pt>
                <c:pt idx="781">
                  <c:v>1.2680409715698988</c:v>
                </c:pt>
                <c:pt idx="782">
                  <c:v>1.2684591895990356</c:v>
                </c:pt>
                <c:pt idx="783">
                  <c:v>1.2775538193259401</c:v>
                </c:pt>
                <c:pt idx="784">
                  <c:v>1.2582330069717678</c:v>
                </c:pt>
                <c:pt idx="785">
                  <c:v>1.260996701098767</c:v>
                </c:pt>
                <c:pt idx="786">
                  <c:v>1.2599967316080831</c:v>
                </c:pt>
                <c:pt idx="787">
                  <c:v>1.2610378880719861</c:v>
                </c:pt>
                <c:pt idx="788">
                  <c:v>1.2655784089725985</c:v>
                </c:pt>
                <c:pt idx="789">
                  <c:v>1.2763553875548277</c:v>
                </c:pt>
                <c:pt idx="790">
                  <c:v>1.2743310968246682</c:v>
                </c:pt>
                <c:pt idx="791">
                  <c:v>1.269509824854739</c:v>
                </c:pt>
                <c:pt idx="792">
                  <c:v>1.2783512542846127</c:v>
                </c:pt>
                <c:pt idx="793">
                  <c:v>1.2770888806273872</c:v>
                </c:pt>
                <c:pt idx="794">
                  <c:v>1.2738593507628415</c:v>
                </c:pt>
                <c:pt idx="795">
                  <c:v>1.269819926639862</c:v>
                </c:pt>
                <c:pt idx="796">
                  <c:v>1.2676599130414792</c:v>
                </c:pt>
                <c:pt idx="797">
                  <c:v>1.2734410343651816</c:v>
                </c:pt>
                <c:pt idx="798">
                  <c:v>1.2832987496717747</c:v>
                </c:pt>
                <c:pt idx="799">
                  <c:v>1.2881376981065487</c:v>
                </c:pt>
                <c:pt idx="800">
                  <c:v>1.2950716951368624</c:v>
                </c:pt>
                <c:pt idx="801">
                  <c:v>1.295101872091009</c:v>
                </c:pt>
                <c:pt idx="802">
                  <c:v>1.2880168418682609</c:v>
                </c:pt>
                <c:pt idx="803">
                  <c:v>1.290073866729299</c:v>
                </c:pt>
                <c:pt idx="804">
                  <c:v>1.2942177301552018</c:v>
                </c:pt>
                <c:pt idx="805">
                  <c:v>1.2950909980498184</c:v>
                </c:pt>
                <c:pt idx="806">
                  <c:v>1.278436101680746</c:v>
                </c:pt>
                <c:pt idx="807">
                  <c:v>1.2634167747282148</c:v>
                </c:pt>
                <c:pt idx="808">
                  <c:v>1.2534392943212729</c:v>
                </c:pt>
                <c:pt idx="809">
                  <c:v>1.2547881092347994</c:v>
                </c:pt>
                <c:pt idx="810">
                  <c:v>1.2797397224272451</c:v>
                </c:pt>
                <c:pt idx="811">
                  <c:v>1.2686478063257722</c:v>
                </c:pt>
                <c:pt idx="812">
                  <c:v>1.2871898348492952</c:v>
                </c:pt>
                <c:pt idx="813">
                  <c:v>1.2883662458408729</c:v>
                </c:pt>
                <c:pt idx="814">
                  <c:v>1.2817520032517058</c:v>
                </c:pt>
                <c:pt idx="815">
                  <c:v>1.2807318530595353</c:v>
                </c:pt>
                <c:pt idx="816">
                  <c:v>1.2595099092123558</c:v>
                </c:pt>
                <c:pt idx="817">
                  <c:v>1.262425558222581</c:v>
                </c:pt>
                <c:pt idx="818">
                  <c:v>1.2511257885825346</c:v>
                </c:pt>
                <c:pt idx="819">
                  <c:v>1.2631684063766553</c:v>
                </c:pt>
                <c:pt idx="820">
                  <c:v>1.2757900455372828</c:v>
                </c:pt>
                <c:pt idx="821">
                  <c:v>1.2794542527018244</c:v>
                </c:pt>
                <c:pt idx="822">
                  <c:v>1.2801530855754808</c:v>
                </c:pt>
                <c:pt idx="823">
                  <c:v>1.2860742797668274</c:v>
                </c:pt>
                <c:pt idx="824">
                  <c:v>1.2959593810642316</c:v>
                </c:pt>
                <c:pt idx="825">
                  <c:v>1.2930541443874708</c:v>
                </c:pt>
                <c:pt idx="826">
                  <c:v>1.2919285188097904</c:v>
                </c:pt>
                <c:pt idx="827">
                  <c:v>1.2878046210901537</c:v>
                </c:pt>
                <c:pt idx="828">
                  <c:v>1.2849214512009692</c:v>
                </c:pt>
                <c:pt idx="829">
                  <c:v>1.2825336487244445</c:v>
                </c:pt>
                <c:pt idx="830">
                  <c:v>1.294042649610363</c:v>
                </c:pt>
                <c:pt idx="831">
                  <c:v>1.2757522911707444</c:v>
                </c:pt>
                <c:pt idx="832">
                  <c:v>1.2695921932552976</c:v>
                </c:pt>
                <c:pt idx="833">
                  <c:v>1.2797222969676023</c:v>
                </c:pt>
                <c:pt idx="834">
                  <c:v>1.2727765994000655</c:v>
                </c:pt>
                <c:pt idx="835">
                  <c:v>1.2668586754842679</c:v>
                </c:pt>
                <c:pt idx="836">
                  <c:v>1.2624929161678138</c:v>
                </c:pt>
                <c:pt idx="837">
                  <c:v>1.2760027046880935</c:v>
                </c:pt>
                <c:pt idx="838">
                  <c:v>1.2812502877406655</c:v>
                </c:pt>
                <c:pt idx="839">
                  <c:v>1.2730998768790824</c:v>
                </c:pt>
                <c:pt idx="840">
                  <c:v>1.2913387425967653</c:v>
                </c:pt>
                <c:pt idx="841">
                  <c:v>1.2978531573891292</c:v>
                </c:pt>
                <c:pt idx="842">
                  <c:v>1.2998906913166919</c:v>
                </c:pt>
                <c:pt idx="843">
                  <c:v>1.3021629139971025</c:v>
                </c:pt>
                <c:pt idx="844">
                  <c:v>1.2945292324177531</c:v>
                </c:pt>
                <c:pt idx="845">
                  <c:v>1.2980424667521455</c:v>
                </c:pt>
                <c:pt idx="846">
                  <c:v>1.2963311564511155</c:v>
                </c:pt>
                <c:pt idx="847">
                  <c:v>1.2982950490854768</c:v>
                </c:pt>
                <c:pt idx="848">
                  <c:v>1.2814088877816772</c:v>
                </c:pt>
                <c:pt idx="849">
                  <c:v>1.2862499408133148</c:v>
                </c:pt>
                <c:pt idx="850">
                  <c:v>1.2873920837211428</c:v>
                </c:pt>
                <c:pt idx="851">
                  <c:v>1.2552417333864232</c:v>
                </c:pt>
                <c:pt idx="852">
                  <c:v>1.2748593107933035</c:v>
                </c:pt>
                <c:pt idx="853">
                  <c:v>1.2650383153888067</c:v>
                </c:pt>
                <c:pt idx="854">
                  <c:v>1.2662917800952109</c:v>
                </c:pt>
                <c:pt idx="855">
                  <c:v>1.2673784980744951</c:v>
                </c:pt>
                <c:pt idx="856">
                  <c:v>1.2514654334960003</c:v>
                </c:pt>
                <c:pt idx="857">
                  <c:v>1.2628167886596902</c:v>
                </c:pt>
                <c:pt idx="858">
                  <c:v>1.2869522676297047</c:v>
                </c:pt>
                <c:pt idx="859">
                  <c:v>1.2684886921219938</c:v>
                </c:pt>
                <c:pt idx="860">
                  <c:v>1.2738017441417264</c:v>
                </c:pt>
                <c:pt idx="861">
                  <c:v>1.2765810361818317</c:v>
                </c:pt>
                <c:pt idx="862">
                  <c:v>1.2707707441022396</c:v>
                </c:pt>
                <c:pt idx="863">
                  <c:v>1.2531162512031757</c:v>
                </c:pt>
                <c:pt idx="864">
                  <c:v>1.2615926406288664</c:v>
                </c:pt>
                <c:pt idx="865">
                  <c:v>1.2700310540037112</c:v>
                </c:pt>
                <c:pt idx="866">
                  <c:v>1.2723470248697069</c:v>
                </c:pt>
                <c:pt idx="867">
                  <c:v>1.2921485343234087</c:v>
                </c:pt>
                <c:pt idx="868">
                  <c:v>1.2835099887127863</c:v>
                </c:pt>
                <c:pt idx="869">
                  <c:v>1.2804186386196732</c:v>
                </c:pt>
                <c:pt idx="870">
                  <c:v>1.2771294217434617</c:v>
                </c:pt>
                <c:pt idx="871">
                  <c:v>1.2804441420920893</c:v>
                </c:pt>
                <c:pt idx="872">
                  <c:v>1.266779002403368</c:v>
                </c:pt>
                <c:pt idx="873">
                  <c:v>1.2702753941647</c:v>
                </c:pt>
                <c:pt idx="874">
                  <c:v>1.2761402989427264</c:v>
                </c:pt>
                <c:pt idx="875">
                  <c:v>1.2700245106976047</c:v>
                </c:pt>
                <c:pt idx="876">
                  <c:v>1.2792920780128898</c:v>
                </c:pt>
                <c:pt idx="877">
                  <c:v>1.2799666665059313</c:v>
                </c:pt>
                <c:pt idx="878">
                  <c:v>1.2926443776240575</c:v>
                </c:pt>
                <c:pt idx="879">
                  <c:v>1.2806476109212812</c:v>
                </c:pt>
                <c:pt idx="880">
                  <c:v>1.2800272183056676</c:v>
                </c:pt>
                <c:pt idx="881">
                  <c:v>1.2777015943032335</c:v>
                </c:pt>
                <c:pt idx="882">
                  <c:v>1.2669228770561831</c:v>
                </c:pt>
                <c:pt idx="883">
                  <c:v>1.2703628433088008</c:v>
                </c:pt>
                <c:pt idx="884">
                  <c:v>1.2672839477509619</c:v>
                </c:pt>
                <c:pt idx="885">
                  <c:v>1.2764397392035691</c:v>
                </c:pt>
                <c:pt idx="886">
                  <c:v>1.2729271706119356</c:v>
                </c:pt>
                <c:pt idx="887">
                  <c:v>1.2787010110440207</c:v>
                </c:pt>
                <c:pt idx="888">
                  <c:v>1.2972719507085022</c:v>
                </c:pt>
                <c:pt idx="889">
                  <c:v>1.302449668920117</c:v>
                </c:pt>
                <c:pt idx="890">
                  <c:v>1.3009070670397049</c:v>
                </c:pt>
                <c:pt idx="891">
                  <c:v>1.2892357878305964</c:v>
                </c:pt>
                <c:pt idx="892">
                  <c:v>1.2873038834655404</c:v>
                </c:pt>
                <c:pt idx="893">
                  <c:v>1.282914919765282</c:v>
                </c:pt>
                <c:pt idx="894">
                  <c:v>1.2853257088410637</c:v>
                </c:pt>
                <c:pt idx="895">
                  <c:v>1.2873577048991147</c:v>
                </c:pt>
                <c:pt idx="896">
                  <c:v>1.2995977318305958</c:v>
                </c:pt>
                <c:pt idx="897">
                  <c:v>1.2897725712094441</c:v>
                </c:pt>
                <c:pt idx="898">
                  <c:v>1.2902517063203187</c:v>
                </c:pt>
                <c:pt idx="899">
                  <c:v>1.2796197851590092</c:v>
                </c:pt>
                <c:pt idx="900">
                  <c:v>1.2727848590012496</c:v>
                </c:pt>
                <c:pt idx="901">
                  <c:v>1.2610625324969604</c:v>
                </c:pt>
                <c:pt idx="902">
                  <c:v>1.2486167904154781</c:v>
                </c:pt>
                <c:pt idx="903">
                  <c:v>1.2482164758229768</c:v>
                </c:pt>
                <c:pt idx="904">
                  <c:v>1.2475014994504379</c:v>
                </c:pt>
                <c:pt idx="905">
                  <c:v>1.2431840138006802</c:v>
                </c:pt>
                <c:pt idx="906">
                  <c:v>1.2447207663696469</c:v>
                </c:pt>
                <c:pt idx="907">
                  <c:v>1.2434973253212458</c:v>
                </c:pt>
                <c:pt idx="908">
                  <c:v>1.2373456664313671</c:v>
                </c:pt>
                <c:pt idx="909">
                  <c:v>1.2393247300638537</c:v>
                </c:pt>
                <c:pt idx="910">
                  <c:v>1.2500655203220756</c:v>
                </c:pt>
                <c:pt idx="911">
                  <c:v>1.2490918332279197</c:v>
                </c:pt>
                <c:pt idx="912">
                  <c:v>1.2483433224843608</c:v>
                </c:pt>
                <c:pt idx="913">
                  <c:v>1.2555892545953449</c:v>
                </c:pt>
                <c:pt idx="914">
                  <c:v>1.257605744334731</c:v>
                </c:pt>
                <c:pt idx="915">
                  <c:v>1.2633728785074578</c:v>
                </c:pt>
                <c:pt idx="916">
                  <c:v>1.2575108647295132</c:v>
                </c:pt>
                <c:pt idx="917">
                  <c:v>1.2741691132348345</c:v>
                </c:pt>
                <c:pt idx="918">
                  <c:v>1.2765785973535499</c:v>
                </c:pt>
                <c:pt idx="919">
                  <c:v>1.2731611606532267</c:v>
                </c:pt>
                <c:pt idx="920">
                  <c:v>1.2842057976326391</c:v>
                </c:pt>
                <c:pt idx="921">
                  <c:v>1.2896359635988197</c:v>
                </c:pt>
                <c:pt idx="922">
                  <c:v>1.2826344948759481</c:v>
                </c:pt>
                <c:pt idx="923">
                  <c:v>1.2810664032367478</c:v>
                </c:pt>
                <c:pt idx="924">
                  <c:v>1.2887012323346612</c:v>
                </c:pt>
                <c:pt idx="925">
                  <c:v>1.2967985747208177</c:v>
                </c:pt>
                <c:pt idx="926">
                  <c:v>1.2958034270413799</c:v>
                </c:pt>
                <c:pt idx="927">
                  <c:v>1.2985036825134015</c:v>
                </c:pt>
                <c:pt idx="928">
                  <c:v>1.2953783645497938</c:v>
                </c:pt>
                <c:pt idx="929">
                  <c:v>1.3042792734031217</c:v>
                </c:pt>
                <c:pt idx="930">
                  <c:v>1.3083271095411504</c:v>
                </c:pt>
                <c:pt idx="931">
                  <c:v>1.3119038622816814</c:v>
                </c:pt>
                <c:pt idx="932">
                  <c:v>1.3137553955006243</c:v>
                </c:pt>
                <c:pt idx="933">
                  <c:v>1.3162546620479074</c:v>
                </c:pt>
                <c:pt idx="934">
                  <c:v>1.3151192216336123</c:v>
                </c:pt>
                <c:pt idx="935">
                  <c:v>1.311508861244794</c:v>
                </c:pt>
                <c:pt idx="936">
                  <c:v>1.3154121418411371</c:v>
                </c:pt>
                <c:pt idx="937">
                  <c:v>1.3128345701878121</c:v>
                </c:pt>
                <c:pt idx="938">
                  <c:v>1.3162546682582299</c:v>
                </c:pt>
                <c:pt idx="939">
                  <c:v>1.3141223966615605</c:v>
                </c:pt>
                <c:pt idx="940">
                  <c:v>1.3311358944268914</c:v>
                </c:pt>
                <c:pt idx="941">
                  <c:v>1.3522678386251421</c:v>
                </c:pt>
                <c:pt idx="942">
                  <c:v>1.3473411322113873</c:v>
                </c:pt>
                <c:pt idx="943">
                  <c:v>1.3475720521951984</c:v>
                </c:pt>
                <c:pt idx="944">
                  <c:v>1.3484398695616333</c:v>
                </c:pt>
                <c:pt idx="945">
                  <c:v>1.3598590636857231</c:v>
                </c:pt>
                <c:pt idx="946">
                  <c:v>1.3601346853594127</c:v>
                </c:pt>
                <c:pt idx="947">
                  <c:v>1.3586206397892977</c:v>
                </c:pt>
                <c:pt idx="948">
                  <c:v>1.359007512800229</c:v>
                </c:pt>
                <c:pt idx="949">
                  <c:v>1.354254852002877</c:v>
                </c:pt>
                <c:pt idx="950">
                  <c:v>1.3401799633536968</c:v>
                </c:pt>
                <c:pt idx="951">
                  <c:v>1.3449203946161341</c:v>
                </c:pt>
                <c:pt idx="952">
                  <c:v>1.3488139815625193</c:v>
                </c:pt>
                <c:pt idx="953">
                  <c:v>1.3528576689953713</c:v>
                </c:pt>
                <c:pt idx="954">
                  <c:v>1.3546568881465271</c:v>
                </c:pt>
                <c:pt idx="955">
                  <c:v>1.3610846017277236</c:v>
                </c:pt>
                <c:pt idx="956">
                  <c:v>1.3681652775768687</c:v>
                </c:pt>
                <c:pt idx="957">
                  <c:v>1.3617368586733611</c:v>
                </c:pt>
                <c:pt idx="958">
                  <c:v>1.3640412200033054</c:v>
                </c:pt>
                <c:pt idx="959">
                  <c:v>1.3582201203824098</c:v>
                </c:pt>
                <c:pt idx="960">
                  <c:v>1.36071298301133</c:v>
                </c:pt>
                <c:pt idx="961">
                  <c:v>1.3403633331836142</c:v>
                </c:pt>
                <c:pt idx="962">
                  <c:v>1.3400382610727746</c:v>
                </c:pt>
                <c:pt idx="963">
                  <c:v>1.3471703695706869</c:v>
                </c:pt>
                <c:pt idx="964">
                  <c:v>1.3481999007458476</c:v>
                </c:pt>
                <c:pt idx="965">
                  <c:v>1.3721642828210414</c:v>
                </c:pt>
                <c:pt idx="966">
                  <c:v>1.3812201193224223</c:v>
                </c:pt>
                <c:pt idx="967">
                  <c:v>1.3805590921719426</c:v>
                </c:pt>
                <c:pt idx="968">
                  <c:v>1.3871745166695677</c:v>
                </c:pt>
                <c:pt idx="969">
                  <c:v>1.3933197374639805</c:v>
                </c:pt>
                <c:pt idx="970">
                  <c:v>1.3931287367377863</c:v>
                </c:pt>
                <c:pt idx="971">
                  <c:v>1.3958985694825159</c:v>
                </c:pt>
                <c:pt idx="972">
                  <c:v>1.3980970187970387</c:v>
                </c:pt>
                <c:pt idx="973">
                  <c:v>1.3930175343203457</c:v>
                </c:pt>
                <c:pt idx="974">
                  <c:v>1.395820529784243</c:v>
                </c:pt>
                <c:pt idx="975">
                  <c:v>1.3965839180470223</c:v>
                </c:pt>
                <c:pt idx="976">
                  <c:v>1.4284325171737586</c:v>
                </c:pt>
                <c:pt idx="977">
                  <c:v>1.4229190488758561</c:v>
                </c:pt>
                <c:pt idx="978">
                  <c:v>1.4204575946030082</c:v>
                </c:pt>
                <c:pt idx="979">
                  <c:v>1.4261700252000165</c:v>
                </c:pt>
                <c:pt idx="980">
                  <c:v>1.4061121981359885</c:v>
                </c:pt>
                <c:pt idx="981">
                  <c:v>1.4109804530419636</c:v>
                </c:pt>
                <c:pt idx="982">
                  <c:v>1.4087297051099874</c:v>
                </c:pt>
                <c:pt idx="983">
                  <c:v>1.3970020845551918</c:v>
                </c:pt>
                <c:pt idx="984">
                  <c:v>1.3842772578554217</c:v>
                </c:pt>
                <c:pt idx="985">
                  <c:v>1.4006097995625315</c:v>
                </c:pt>
                <c:pt idx="986">
                  <c:v>1.4033627620882629</c:v>
                </c:pt>
                <c:pt idx="987">
                  <c:v>1.3590715934664137</c:v>
                </c:pt>
                <c:pt idx="988">
                  <c:v>1.3635156180346777</c:v>
                </c:pt>
                <c:pt idx="989">
                  <c:v>1.3500215857553768</c:v>
                </c:pt>
                <c:pt idx="990">
                  <c:v>1.3284280042251777</c:v>
                </c:pt>
                <c:pt idx="991">
                  <c:v>1.3465175376263454</c:v>
                </c:pt>
                <c:pt idx="992">
                  <c:v>1.3391744544963589</c:v>
                </c:pt>
                <c:pt idx="993">
                  <c:v>1.3349248364203863</c:v>
                </c:pt>
                <c:pt idx="994">
                  <c:v>1.3540420104713831</c:v>
                </c:pt>
                <c:pt idx="995">
                  <c:v>1.3565790281646262</c:v>
                </c:pt>
                <c:pt idx="996">
                  <c:v>1.3443923348072124</c:v>
                </c:pt>
                <c:pt idx="997">
                  <c:v>1.3379049852555698</c:v>
                </c:pt>
                <c:pt idx="998">
                  <c:v>1.3448816021185053</c:v>
                </c:pt>
                <c:pt idx="999">
                  <c:v>1.3440505407986283</c:v>
                </c:pt>
                <c:pt idx="1000">
                  <c:v>1.3305750499023834</c:v>
                </c:pt>
                <c:pt idx="1001">
                  <c:v>1.3351091376350117</c:v>
                </c:pt>
                <c:pt idx="1002">
                  <c:v>1.3413411315434123</c:v>
                </c:pt>
                <c:pt idx="1003">
                  <c:v>1.3471880301703651</c:v>
                </c:pt>
                <c:pt idx="1004">
                  <c:v>1.3518780124510781</c:v>
                </c:pt>
                <c:pt idx="1005">
                  <c:v>1.3498496956551436</c:v>
                </c:pt>
                <c:pt idx="1006">
                  <c:v>1.3443205572664485</c:v>
                </c:pt>
                <c:pt idx="1007">
                  <c:v>1.3514258456240942</c:v>
                </c:pt>
                <c:pt idx="1008">
                  <c:v>1.34588984430948</c:v>
                </c:pt>
                <c:pt idx="1009">
                  <c:v>1.3449490424678661</c:v>
                </c:pt>
                <c:pt idx="1010">
                  <c:v>1.3412555345666608</c:v>
                </c:pt>
                <c:pt idx="1011">
                  <c:v>1.3544272174075596</c:v>
                </c:pt>
                <c:pt idx="1012">
                  <c:v>1.3744006918232514</c:v>
                </c:pt>
                <c:pt idx="1013">
                  <c:v>1.3718427868851359</c:v>
                </c:pt>
                <c:pt idx="1014">
                  <c:v>1.3725559486820129</c:v>
                </c:pt>
                <c:pt idx="1015">
                  <c:v>1.3719602722923103</c:v>
                </c:pt>
                <c:pt idx="1016">
                  <c:v>1.3762219296985638</c:v>
                </c:pt>
                <c:pt idx="1017">
                  <c:v>1.3806113986862705</c:v>
                </c:pt>
                <c:pt idx="1018">
                  <c:v>1.3956430791207202</c:v>
                </c:pt>
                <c:pt idx="1019">
                  <c:v>1.4135040273812589</c:v>
                </c:pt>
                <c:pt idx="1020">
                  <c:v>1.4078930335302362</c:v>
                </c:pt>
                <c:pt idx="1021">
                  <c:v>1.4101890569188376</c:v>
                </c:pt>
                <c:pt idx="1022">
                  <c:v>1.4019642990157768</c:v>
                </c:pt>
                <c:pt idx="1023">
                  <c:v>1.4020426876082699</c:v>
                </c:pt>
                <c:pt idx="1024">
                  <c:v>1.4095892098618368</c:v>
                </c:pt>
                <c:pt idx="1025">
                  <c:v>1.4088458076407122</c:v>
                </c:pt>
                <c:pt idx="1026">
                  <c:v>1.4233336735502462</c:v>
                </c:pt>
                <c:pt idx="1027">
                  <c:v>1.4243417507559104</c:v>
                </c:pt>
                <c:pt idx="1028">
                  <c:v>1.42276631979664</c:v>
                </c:pt>
                <c:pt idx="1029">
                  <c:v>1.4219189719757122</c:v>
                </c:pt>
                <c:pt idx="1030">
                  <c:v>1.4225011568295163</c:v>
                </c:pt>
                <c:pt idx="1031">
                  <c:v>1.4125418762910018</c:v>
                </c:pt>
                <c:pt idx="1032">
                  <c:v>1.4125026873931774</c:v>
                </c:pt>
                <c:pt idx="1033">
                  <c:v>1.4134988218258602</c:v>
                </c:pt>
                <c:pt idx="1034">
                  <c:v>1.414698657169289</c:v>
                </c:pt>
                <c:pt idx="1035">
                  <c:v>1.4204442550133958</c:v>
                </c:pt>
                <c:pt idx="1036">
                  <c:v>1.4213114022887985</c:v>
                </c:pt>
                <c:pt idx="1037">
                  <c:v>1.4171339559647678</c:v>
                </c:pt>
                <c:pt idx="1038">
                  <c:v>1.4158213558418431</c:v>
                </c:pt>
                <c:pt idx="1039">
                  <c:v>1.4122051155566917</c:v>
                </c:pt>
                <c:pt idx="1040">
                  <c:v>1.4181226909534699</c:v>
                </c:pt>
                <c:pt idx="1041">
                  <c:v>1.4150808704416666</c:v>
                </c:pt>
                <c:pt idx="1042">
                  <c:v>1.4144663261293544</c:v>
                </c:pt>
                <c:pt idx="1043">
                  <c:v>1.4234729205601113</c:v>
                </c:pt>
                <c:pt idx="1044">
                  <c:v>1.4340010614783529</c:v>
                </c:pt>
                <c:pt idx="1045">
                  <c:v>1.4346124138058147</c:v>
                </c:pt>
                <c:pt idx="1046">
                  <c:v>1.43294528488888</c:v>
                </c:pt>
                <c:pt idx="1047">
                  <c:v>1.4368521276728199</c:v>
                </c:pt>
                <c:pt idx="1048">
                  <c:v>1.4284496735534042</c:v>
                </c:pt>
                <c:pt idx="1049">
                  <c:v>1.4216579828041767</c:v>
                </c:pt>
                <c:pt idx="1050">
                  <c:v>1.4061140309753215</c:v>
                </c:pt>
                <c:pt idx="1051">
                  <c:v>1.3890484381076467</c:v>
                </c:pt>
                <c:pt idx="1052">
                  <c:v>1.3809111456490166</c:v>
                </c:pt>
                <c:pt idx="1053">
                  <c:v>1.3747437552945825</c:v>
                </c:pt>
                <c:pt idx="1054">
                  <c:v>1.3837893654323585</c:v>
                </c:pt>
                <c:pt idx="1055">
                  <c:v>1.3830541314145095</c:v>
                </c:pt>
                <c:pt idx="1056">
                  <c:v>1.3947475937045881</c:v>
                </c:pt>
                <c:pt idx="1057">
                  <c:v>1.389804639231023</c:v>
                </c:pt>
                <c:pt idx="1058">
                  <c:v>1.3948468040008468</c:v>
                </c:pt>
                <c:pt idx="1059">
                  <c:v>1.3977835030749408</c:v>
                </c:pt>
                <c:pt idx="1060">
                  <c:v>1.4011274375482878</c:v>
                </c:pt>
                <c:pt idx="1061">
                  <c:v>1.4201778620603225</c:v>
                </c:pt>
                <c:pt idx="1062">
                  <c:v>1.4199074450509184</c:v>
                </c:pt>
                <c:pt idx="1063">
                  <c:v>1.4215765171684036</c:v>
                </c:pt>
                <c:pt idx="1064">
                  <c:v>1.4226234838591614</c:v>
                </c:pt>
                <c:pt idx="1065">
                  <c:v>1.4360030908429597</c:v>
                </c:pt>
                <c:pt idx="1066">
                  <c:v>1.4218143641725016</c:v>
                </c:pt>
                <c:pt idx="1067">
                  <c:v>1.4295829134764988</c:v>
                </c:pt>
                <c:pt idx="1068">
                  <c:v>1.4217759856555046</c:v>
                </c:pt>
                <c:pt idx="1069">
                  <c:v>1.4184629914688098</c:v>
                </c:pt>
                <c:pt idx="1070">
                  <c:v>1.421682583326848</c:v>
                </c:pt>
                <c:pt idx="1071">
                  <c:v>1.4281053145103617</c:v>
                </c:pt>
                <c:pt idx="1072">
                  <c:v>1.4287861795496428</c:v>
                </c:pt>
                <c:pt idx="1073">
                  <c:v>1.4400374796174604</c:v>
                </c:pt>
                <c:pt idx="1074">
                  <c:v>1.4474012795568232</c:v>
                </c:pt>
                <c:pt idx="1075">
                  <c:v>1.4543868800229123</c:v>
                </c:pt>
                <c:pt idx="1076">
                  <c:v>1.4524884318730826</c:v>
                </c:pt>
                <c:pt idx="1077">
                  <c:v>1.4521929988562658</c:v>
                </c:pt>
                <c:pt idx="1078">
                  <c:v>1.4510155841084211</c:v>
                </c:pt>
                <c:pt idx="1079">
                  <c:v>1.4582566521364737</c:v>
                </c:pt>
                <c:pt idx="1080">
                  <c:v>1.4578586021138107</c:v>
                </c:pt>
                <c:pt idx="1081">
                  <c:v>1.4429134333461466</c:v>
                </c:pt>
                <c:pt idx="1082">
                  <c:v>1.4479764921151828</c:v>
                </c:pt>
                <c:pt idx="1083">
                  <c:v>1.44986551861118</c:v>
                </c:pt>
                <c:pt idx="1084">
                  <c:v>1.4521924406503717</c:v>
                </c:pt>
                <c:pt idx="1085">
                  <c:v>1.4443771076183729</c:v>
                </c:pt>
                <c:pt idx="1086">
                  <c:v>1.4472723472795506</c:v>
                </c:pt>
                <c:pt idx="1087">
                  <c:v>1.444006624965902</c:v>
                </c:pt>
                <c:pt idx="1088">
                  <c:v>1.4447863282353881</c:v>
                </c:pt>
                <c:pt idx="1089">
                  <c:v>1.4447452719720821</c:v>
                </c:pt>
                <c:pt idx="1090">
                  <c:v>1.428933092280436</c:v>
                </c:pt>
                <c:pt idx="1091">
                  <c:v>1.4431679411456082</c:v>
                </c:pt>
                <c:pt idx="1092">
                  <c:v>1.442094128774398</c:v>
                </c:pt>
                <c:pt idx="1093">
                  <c:v>1.448611536637763</c:v>
                </c:pt>
                <c:pt idx="1094">
                  <c:v>1.4669730277046267</c:v>
                </c:pt>
                <c:pt idx="1095">
                  <c:v>1.4768637414334913</c:v>
                </c:pt>
                <c:pt idx="1096">
                  <c:v>1.4789844244127806</c:v>
                </c:pt>
                <c:pt idx="1097">
                  <c:v>1.476476020043352</c:v>
                </c:pt>
                <c:pt idx="1098">
                  <c:v>1.4797725372343546</c:v>
                </c:pt>
                <c:pt idx="1099">
                  <c:v>1.4679001119982593</c:v>
                </c:pt>
                <c:pt idx="1100">
                  <c:v>1.4711774213860578</c:v>
                </c:pt>
                <c:pt idx="1101">
                  <c:v>1.4723882198619875</c:v>
                </c:pt>
                <c:pt idx="1102">
                  <c:v>1.4648743109882381</c:v>
                </c:pt>
                <c:pt idx="1103">
                  <c:v>1.4688375673973759</c:v>
                </c:pt>
                <c:pt idx="1104">
                  <c:v>1.4719533377807799</c:v>
                </c:pt>
                <c:pt idx="1105">
                  <c:v>1.4753066121970841</c:v>
                </c:pt>
                <c:pt idx="1106">
                  <c:v>1.4728643454076635</c:v>
                </c:pt>
                <c:pt idx="1107">
                  <c:v>1.4665807526686709</c:v>
                </c:pt>
                <c:pt idx="1108">
                  <c:v>1.4691684768229101</c:v>
                </c:pt>
                <c:pt idx="1109">
                  <c:v>1.4852367570480987</c:v>
                </c:pt>
                <c:pt idx="1110">
                  <c:v>1.4900935034389773</c:v>
                </c:pt>
                <c:pt idx="1111">
                  <c:v>1.4933815971661573</c:v>
                </c:pt>
                <c:pt idx="1112">
                  <c:v>1.4927839334233901</c:v>
                </c:pt>
                <c:pt idx="1113">
                  <c:v>1.4932219895966978</c:v>
                </c:pt>
                <c:pt idx="1114">
                  <c:v>1.4884363949168058</c:v>
                </c:pt>
                <c:pt idx="1115">
                  <c:v>1.4765681012031955</c:v>
                </c:pt>
                <c:pt idx="1116">
                  <c:v>1.477383969426638</c:v>
                </c:pt>
                <c:pt idx="1117">
                  <c:v>1.4771233418831002</c:v>
                </c:pt>
                <c:pt idx="1118">
                  <c:v>1.4770413197694285</c:v>
                </c:pt>
                <c:pt idx="1119">
                  <c:v>1.4744957756166808</c:v>
                </c:pt>
                <c:pt idx="1120">
                  <c:v>1.4844619142695739</c:v>
                </c:pt>
                <c:pt idx="1121">
                  <c:v>1.4920081985105962</c:v>
                </c:pt>
                <c:pt idx="1122">
                  <c:v>1.4791935506470177</c:v>
                </c:pt>
                <c:pt idx="1123">
                  <c:v>1.4706429946799335</c:v>
                </c:pt>
                <c:pt idx="1124">
                  <c:v>1.4598630716244607</c:v>
                </c:pt>
                <c:pt idx="1125">
                  <c:v>1.4720886612380062</c:v>
                </c:pt>
                <c:pt idx="1126">
                  <c:v>1.4709631511772387</c:v>
                </c:pt>
                <c:pt idx="1127">
                  <c:v>1.4712006735227052</c:v>
                </c:pt>
                <c:pt idx="1128">
                  <c:v>1.4671749427742948</c:v>
                </c:pt>
                <c:pt idx="1129">
                  <c:v>1.4523471179953966</c:v>
                </c:pt>
                <c:pt idx="1130">
                  <c:v>1.4545727007012443</c:v>
                </c:pt>
                <c:pt idx="1131">
                  <c:v>1.4586862102238241</c:v>
                </c:pt>
                <c:pt idx="1132">
                  <c:v>1.4567764568804451</c:v>
                </c:pt>
                <c:pt idx="1133">
                  <c:v>1.4630963984002512</c:v>
                </c:pt>
                <c:pt idx="1134">
                  <c:v>1.4689696431119721</c:v>
                </c:pt>
                <c:pt idx="1135">
                  <c:v>1.4685997671845905</c:v>
                </c:pt>
                <c:pt idx="1136">
                  <c:v>1.469463003303408</c:v>
                </c:pt>
                <c:pt idx="1137">
                  <c:v>1.475012707475277</c:v>
                </c:pt>
                <c:pt idx="1138">
                  <c:v>1.4710427875243479</c:v>
                </c:pt>
                <c:pt idx="1139">
                  <c:v>1.4889351904948329</c:v>
                </c:pt>
                <c:pt idx="1140">
                  <c:v>1.4901799363566814</c:v>
                </c:pt>
                <c:pt idx="1141">
                  <c:v>1.5018298078743642</c:v>
                </c:pt>
                <c:pt idx="1142">
                  <c:v>1.4977059209026033</c:v>
                </c:pt>
                <c:pt idx="1143">
                  <c:v>1.4943613560702396</c:v>
                </c:pt>
                <c:pt idx="1144">
                  <c:v>1.4950402924451276</c:v>
                </c:pt>
                <c:pt idx="1145">
                  <c:v>1.487358522864545</c:v>
                </c:pt>
                <c:pt idx="1146">
                  <c:v>1.4908640394592529</c:v>
                </c:pt>
                <c:pt idx="1147">
                  <c:v>1.4886761090466933</c:v>
                </c:pt>
                <c:pt idx="1148">
                  <c:v>1.4957118784968628</c:v>
                </c:pt>
                <c:pt idx="1149">
                  <c:v>1.4989200284099322</c:v>
                </c:pt>
                <c:pt idx="1150">
                  <c:v>1.5109639822074272</c:v>
                </c:pt>
                <c:pt idx="1151">
                  <c:v>1.5133084320698151</c:v>
                </c:pt>
                <c:pt idx="1152">
                  <c:v>1.5194542205695294</c:v>
                </c:pt>
                <c:pt idx="1153">
                  <c:v>1.516184282210306</c:v>
                </c:pt>
                <c:pt idx="1154">
                  <c:v>1.5105143153277796</c:v>
                </c:pt>
                <c:pt idx="1155">
                  <c:v>1.5146207592037257</c:v>
                </c:pt>
                <c:pt idx="1156">
                  <c:v>1.5079443601512843</c:v>
                </c:pt>
                <c:pt idx="1157">
                  <c:v>1.5148291519569541</c:v>
                </c:pt>
                <c:pt idx="1158">
                  <c:v>1.5165646880190944</c:v>
                </c:pt>
                <c:pt idx="1159">
                  <c:v>1.5241662074142512</c:v>
                </c:pt>
                <c:pt idx="1160">
                  <c:v>1.5234272452064235</c:v>
                </c:pt>
                <c:pt idx="1161">
                  <c:v>1.5129550186178633</c:v>
                </c:pt>
                <c:pt idx="1162">
                  <c:v>1.5115439695620563</c:v>
                </c:pt>
                <c:pt idx="1163">
                  <c:v>1.5122344578016116</c:v>
                </c:pt>
                <c:pt idx="1164">
                  <c:v>1.5169202516486486</c:v>
                </c:pt>
                <c:pt idx="1165">
                  <c:v>1.4958759175806198</c:v>
                </c:pt>
                <c:pt idx="1166">
                  <c:v>1.4967888203981918</c:v>
                </c:pt>
                <c:pt idx="1167">
                  <c:v>1.4650379608056094</c:v>
                </c:pt>
                <c:pt idx="1168">
                  <c:v>1.4219384427260642</c:v>
                </c:pt>
                <c:pt idx="1169">
                  <c:v>1.4281977673172011</c:v>
                </c:pt>
                <c:pt idx="1170">
                  <c:v>1.4291948502455172</c:v>
                </c:pt>
                <c:pt idx="1171">
                  <c:v>1.434584033148103</c:v>
                </c:pt>
                <c:pt idx="1172">
                  <c:v>1.4334471938288831</c:v>
                </c:pt>
                <c:pt idx="1173">
                  <c:v>1.4323857653000505</c:v>
                </c:pt>
                <c:pt idx="1174">
                  <c:v>1.4346876167851179</c:v>
                </c:pt>
                <c:pt idx="1175">
                  <c:v>1.4364218861199931</c:v>
                </c:pt>
                <c:pt idx="1176">
                  <c:v>1.4355786940337503</c:v>
                </c:pt>
                <c:pt idx="1177">
                  <c:v>1.4375442335172373</c:v>
                </c:pt>
                <c:pt idx="1178">
                  <c:v>1.4443721221412016</c:v>
                </c:pt>
                <c:pt idx="1179">
                  <c:v>1.4329846629406944</c:v>
                </c:pt>
                <c:pt idx="1180">
                  <c:v>1.4350446582699898</c:v>
                </c:pt>
                <c:pt idx="1181">
                  <c:v>1.4531558350072107</c:v>
                </c:pt>
                <c:pt idx="1182">
                  <c:v>1.4508169935642428</c:v>
                </c:pt>
                <c:pt idx="1183">
                  <c:v>1.4338540860444535</c:v>
                </c:pt>
                <c:pt idx="1184">
                  <c:v>1.4302907649965335</c:v>
                </c:pt>
                <c:pt idx="1185">
                  <c:v>1.4300874220404949</c:v>
                </c:pt>
                <c:pt idx="1186">
                  <c:v>1.4329024294782786</c:v>
                </c:pt>
                <c:pt idx="1187">
                  <c:v>1.4038461132558893</c:v>
                </c:pt>
                <c:pt idx="1188">
                  <c:v>1.4306981686848996</c:v>
                </c:pt>
                <c:pt idx="1189">
                  <c:v>1.4336170276252758</c:v>
                </c:pt>
                <c:pt idx="1190">
                  <c:v>1.442009911624538</c:v>
                </c:pt>
                <c:pt idx="1191">
                  <c:v>1.4527574741113343</c:v>
                </c:pt>
                <c:pt idx="1192">
                  <c:v>1.4420225805275293</c:v>
                </c:pt>
                <c:pt idx="1193">
                  <c:v>1.417269340345263</c:v>
                </c:pt>
                <c:pt idx="1194">
                  <c:v>1.4319399451857246</c:v>
                </c:pt>
                <c:pt idx="1195">
                  <c:v>1.4233684232387971</c:v>
                </c:pt>
                <c:pt idx="1196">
                  <c:v>1.4110872514134067</c:v>
                </c:pt>
                <c:pt idx="1197">
                  <c:v>1.3964674790366993</c:v>
                </c:pt>
                <c:pt idx="1198">
                  <c:v>1.3549186589971391</c:v>
                </c:pt>
                <c:pt idx="1199">
                  <c:v>1.3519822447368308</c:v>
                </c:pt>
                <c:pt idx="1200">
                  <c:v>1.3504713087306501</c:v>
                </c:pt>
                <c:pt idx="1201">
                  <c:v>1.3473056934051948</c:v>
                </c:pt>
                <c:pt idx="1202">
                  <c:v>1.3426720673203647</c:v>
                </c:pt>
                <c:pt idx="1203">
                  <c:v>1.3393125792170444</c:v>
                </c:pt>
                <c:pt idx="1204">
                  <c:v>1.3459288534150273</c:v>
                </c:pt>
                <c:pt idx="1205">
                  <c:v>1.3512070057813608</c:v>
                </c:pt>
                <c:pt idx="1206">
                  <c:v>1.3520552282015834</c:v>
                </c:pt>
                <c:pt idx="1207">
                  <c:v>1.3545496079870678</c:v>
                </c:pt>
                <c:pt idx="1208">
                  <c:v>1.3553918648717904</c:v>
                </c:pt>
                <c:pt idx="1209">
                  <c:v>1.3511788550514834</c:v>
                </c:pt>
                <c:pt idx="1210">
                  <c:v>1.3546475944255183</c:v>
                </c:pt>
                <c:pt idx="1211">
                  <c:v>1.3578084398931416</c:v>
                </c:pt>
                <c:pt idx="1212">
                  <c:v>1.3555541237298501</c:v>
                </c:pt>
                <c:pt idx="1213">
                  <c:v>1.3607312050241602</c:v>
                </c:pt>
                <c:pt idx="1214">
                  <c:v>1.3606109299539471</c:v>
                </c:pt>
                <c:pt idx="1215">
                  <c:v>1.3625631540206364</c:v>
                </c:pt>
                <c:pt idx="1216">
                  <c:v>1.3646827208775072</c:v>
                </c:pt>
                <c:pt idx="1217">
                  <c:v>1.364398840130798</c:v>
                </c:pt>
                <c:pt idx="1218">
                  <c:v>1.3788118871206834</c:v>
                </c:pt>
                <c:pt idx="1219">
                  <c:v>1.3742932772994245</c:v>
                </c:pt>
                <c:pt idx="1220">
                  <c:v>1.3770124636812642</c:v>
                </c:pt>
                <c:pt idx="1221">
                  <c:v>1.3922578421538316</c:v>
                </c:pt>
                <c:pt idx="1222">
                  <c:v>1.3966708939975383</c:v>
                </c:pt>
                <c:pt idx="1223">
                  <c:v>1.3869692662334749</c:v>
                </c:pt>
                <c:pt idx="1224">
                  <c:v>1.3948680353370366</c:v>
                </c:pt>
                <c:pt idx="1225">
                  <c:v>1.393175132099663</c:v>
                </c:pt>
                <c:pt idx="1226">
                  <c:v>1.3911114771134745</c:v>
                </c:pt>
                <c:pt idx="1227">
                  <c:v>1.400721036807079</c:v>
                </c:pt>
                <c:pt idx="1228">
                  <c:v>1.4066713743886687</c:v>
                </c:pt>
                <c:pt idx="1229">
                  <c:v>1.4116326430524191</c:v>
                </c:pt>
                <c:pt idx="1230">
                  <c:v>1.4171233260776408</c:v>
                </c:pt>
                <c:pt idx="1231">
                  <c:v>1.4177676846572551</c:v>
                </c:pt>
                <c:pt idx="1232">
                  <c:v>1.41872931446271</c:v>
                </c:pt>
                <c:pt idx="1233">
                  <c:v>1.4250082455736446</c:v>
                </c:pt>
                <c:pt idx="1234">
                  <c:v>1.4258933618550207</c:v>
                </c:pt>
                <c:pt idx="1235">
                  <c:v>1.4264152635941127</c:v>
                </c:pt>
                <c:pt idx="1236">
                  <c:v>1.4273790229610692</c:v>
                </c:pt>
                <c:pt idx="1237">
                  <c:v>1.4210685860707888</c:v>
                </c:pt>
                <c:pt idx="1238">
                  <c:v>1.4203689700757356</c:v>
                </c:pt>
                <c:pt idx="1239">
                  <c:v>1.431116456862745</c:v>
                </c:pt>
                <c:pt idx="1240">
                  <c:v>1.4388944715877137</c:v>
                </c:pt>
                <c:pt idx="1241">
                  <c:v>1.4399071190950306</c:v>
                </c:pt>
                <c:pt idx="1242">
                  <c:v>1.4350148409279073</c:v>
                </c:pt>
                <c:pt idx="1243">
                  <c:v>1.4072472177893898</c:v>
                </c:pt>
                <c:pt idx="1244">
                  <c:v>1.4156937162401189</c:v>
                </c:pt>
                <c:pt idx="1245">
                  <c:v>1.4216385445536266</c:v>
                </c:pt>
                <c:pt idx="1246">
                  <c:v>1.4183682033790883</c:v>
                </c:pt>
                <c:pt idx="1247">
                  <c:v>1.4219011117179077</c:v>
                </c:pt>
                <c:pt idx="1248">
                  <c:v>1.4219435777729164</c:v>
                </c:pt>
                <c:pt idx="1249">
                  <c:v>1.4440706904400689</c:v>
                </c:pt>
                <c:pt idx="1250">
                  <c:v>1.4502644081605289</c:v>
                </c:pt>
                <c:pt idx="1251">
                  <c:v>1.4500997670345255</c:v>
                </c:pt>
                <c:pt idx="1252">
                  <c:v>1.4497304361452126</c:v>
                </c:pt>
                <c:pt idx="1253">
                  <c:v>1.4560932240487829</c:v>
                </c:pt>
                <c:pt idx="1254">
                  <c:v>1.4584650417285125</c:v>
                </c:pt>
                <c:pt idx="1255">
                  <c:v>1.4621953979848465</c:v>
                </c:pt>
                <c:pt idx="1256">
                  <c:v>1.4595521363619723</c:v>
                </c:pt>
                <c:pt idx="1257">
                  <c:v>1.4520072858833601</c:v>
                </c:pt>
                <c:pt idx="1258">
                  <c:v>1.4571689210029461</c:v>
                </c:pt>
                <c:pt idx="1259">
                  <c:v>1.4423524043445717</c:v>
                </c:pt>
                <c:pt idx="1260">
                  <c:v>1.4577912956494248</c:v>
                </c:pt>
                <c:pt idx="1261">
                  <c:v>1.4602538641410117</c:v>
                </c:pt>
                <c:pt idx="1262">
                  <c:v>1.4650367468050449</c:v>
                </c:pt>
                <c:pt idx="1263">
                  <c:v>1.4752547891957435</c:v>
                </c:pt>
                <c:pt idx="1264">
                  <c:v>1.4748252331078373</c:v>
                </c:pt>
                <c:pt idx="1265">
                  <c:v>1.4764255690380634</c:v>
                </c:pt>
                <c:pt idx="1266">
                  <c:v>1.4877329840291649</c:v>
                </c:pt>
                <c:pt idx="1267">
                  <c:v>1.4819037987904622</c:v>
                </c:pt>
                <c:pt idx="1268">
                  <c:v>1.4863285984243619</c:v>
                </c:pt>
                <c:pt idx="1269">
                  <c:v>1.505164308042642</c:v>
                </c:pt>
                <c:pt idx="1270">
                  <c:v>1.5132816995517144</c:v>
                </c:pt>
                <c:pt idx="1271">
                  <c:v>1.5164233443133657</c:v>
                </c:pt>
                <c:pt idx="1272">
                  <c:v>1.5040665158463609</c:v>
                </c:pt>
                <c:pt idx="1273">
                  <c:v>1.5171720794013204</c:v>
                </c:pt>
                <c:pt idx="1274">
                  <c:v>1.5145273300898865</c:v>
                </c:pt>
                <c:pt idx="1275">
                  <c:v>1.5162234360257436</c:v>
                </c:pt>
                <c:pt idx="1276">
                  <c:v>1.5115068065417414</c:v>
                </c:pt>
                <c:pt idx="1277">
                  <c:v>1.5153626730198804</c:v>
                </c:pt>
                <c:pt idx="1278">
                  <c:v>1.5065362012359071</c:v>
                </c:pt>
                <c:pt idx="1279">
                  <c:v>1.4999996111391292</c:v>
                </c:pt>
                <c:pt idx="1280">
                  <c:v>1.4586933406944673</c:v>
                </c:pt>
                <c:pt idx="1281">
                  <c:v>1.465579922466407</c:v>
                </c:pt>
                <c:pt idx="1282">
                  <c:v>1.4884155225494817</c:v>
                </c:pt>
                <c:pt idx="1283">
                  <c:v>1.4898779636187027</c:v>
                </c:pt>
                <c:pt idx="1284">
                  <c:v>1.4927004618298199</c:v>
                </c:pt>
                <c:pt idx="1285">
                  <c:v>1.4905027035763259</c:v>
                </c:pt>
                <c:pt idx="1286">
                  <c:v>1.4591734087576764</c:v>
                </c:pt>
                <c:pt idx="1287">
                  <c:v>1.4628699008072974</c:v>
                </c:pt>
                <c:pt idx="1288">
                  <c:v>1.4677002257769669</c:v>
                </c:pt>
                <c:pt idx="1289">
                  <c:v>1.4851145888828821</c:v>
                </c:pt>
                <c:pt idx="1290">
                  <c:v>1.4816487124625042</c:v>
                </c:pt>
                <c:pt idx="1291">
                  <c:v>1.4824786571275763</c:v>
                </c:pt>
                <c:pt idx="1292">
                  <c:v>1.4944507229508392</c:v>
                </c:pt>
                <c:pt idx="1293">
                  <c:v>1.5014185531130242</c:v>
                </c:pt>
                <c:pt idx="1294">
                  <c:v>1.4966449931848835</c:v>
                </c:pt>
                <c:pt idx="1295">
                  <c:v>1.4970530729067133</c:v>
                </c:pt>
                <c:pt idx="1296">
                  <c:v>1.4927729625786197</c:v>
                </c:pt>
                <c:pt idx="1297">
                  <c:v>1.4999831199780216</c:v>
                </c:pt>
                <c:pt idx="1298">
                  <c:v>1.4940149484111396</c:v>
                </c:pt>
                <c:pt idx="1299">
                  <c:v>1.4942022214557849</c:v>
                </c:pt>
                <c:pt idx="1300">
                  <c:v>1.4901338550856935</c:v>
                </c:pt>
                <c:pt idx="1301">
                  <c:v>1.5105213429655502</c:v>
                </c:pt>
                <c:pt idx="1302">
                  <c:v>1.5261701261671412</c:v>
                </c:pt>
                <c:pt idx="1303">
                  <c:v>1.5240288092129624</c:v>
                </c:pt>
                <c:pt idx="1304">
                  <c:v>1.5077650783390957</c:v>
                </c:pt>
                <c:pt idx="1305">
                  <c:v>1.5011537670331363</c:v>
                </c:pt>
                <c:pt idx="1306">
                  <c:v>1.5040482696413819</c:v>
                </c:pt>
                <c:pt idx="1307">
                  <c:v>1.5043114683751524</c:v>
                </c:pt>
                <c:pt idx="1308">
                  <c:v>1.5120709266002441</c:v>
                </c:pt>
                <c:pt idx="1309">
                  <c:v>1.5010900057096566</c:v>
                </c:pt>
                <c:pt idx="1310">
                  <c:v>1.5073237282501317</c:v>
                </c:pt>
                <c:pt idx="1311">
                  <c:v>1.5305300661943084</c:v>
                </c:pt>
                <c:pt idx="1312">
                  <c:v>1.5211046327421092</c:v>
                </c:pt>
                <c:pt idx="1313">
                  <c:v>1.5279188869087594</c:v>
                </c:pt>
                <c:pt idx="1314">
                  <c:v>1.5235130453126158</c:v>
                </c:pt>
                <c:pt idx="1315">
                  <c:v>1.5230878441022819</c:v>
                </c:pt>
                <c:pt idx="1316">
                  <c:v>1.5133077061455236</c:v>
                </c:pt>
                <c:pt idx="1317">
                  <c:v>1.4964962194187896</c:v>
                </c:pt>
                <c:pt idx="1318">
                  <c:v>1.511244181956483</c:v>
                </c:pt>
                <c:pt idx="1319">
                  <c:v>1.491360806173416</c:v>
                </c:pt>
                <c:pt idx="1320">
                  <c:v>1.499999320611511</c:v>
                </c:pt>
                <c:pt idx="1321">
                  <c:v>1.5075960831580986</c:v>
                </c:pt>
                <c:pt idx="1322">
                  <c:v>1.5183999890641244</c:v>
                </c:pt>
                <c:pt idx="1323">
                  <c:v>1.5259642827048228</c:v>
                </c:pt>
                <c:pt idx="1324">
                  <c:v>1.5216089041000362</c:v>
                </c:pt>
                <c:pt idx="1325">
                  <c:v>1.5121170646236533</c:v>
                </c:pt>
                <c:pt idx="1326">
                  <c:v>1.5254136238157447</c:v>
                </c:pt>
                <c:pt idx="1327">
                  <c:v>1.5131988882272223</c:v>
                </c:pt>
                <c:pt idx="1328">
                  <c:v>1.5015791373525431</c:v>
                </c:pt>
                <c:pt idx="1329">
                  <c:v>1.501204974541049</c:v>
                </c:pt>
                <c:pt idx="1330">
                  <c:v>1.4860834273630554</c:v>
                </c:pt>
                <c:pt idx="1331">
                  <c:v>1.4915651997773474</c:v>
                </c:pt>
                <c:pt idx="1332">
                  <c:v>1.4964787658756298</c:v>
                </c:pt>
                <c:pt idx="1333">
                  <c:v>1.494888397890952</c:v>
                </c:pt>
                <c:pt idx="1334">
                  <c:v>1.4880236072970559</c:v>
                </c:pt>
                <c:pt idx="1335">
                  <c:v>1.5130006962044138</c:v>
                </c:pt>
                <c:pt idx="1336">
                  <c:v>1.5372011549699161</c:v>
                </c:pt>
                <c:pt idx="1337">
                  <c:v>1.5375347876927219</c:v>
                </c:pt>
                <c:pt idx="1338">
                  <c:v>1.53669449534492</c:v>
                </c:pt>
                <c:pt idx="1339">
                  <c:v>1.5375730633404749</c:v>
                </c:pt>
                <c:pt idx="1340">
                  <c:v>1.5408515197718029</c:v>
                </c:pt>
                <c:pt idx="1341">
                  <c:v>1.5386230571590533</c:v>
                </c:pt>
                <c:pt idx="1342">
                  <c:v>1.5421810216702234</c:v>
                </c:pt>
                <c:pt idx="1343">
                  <c:v>1.5486861565167687</c:v>
                </c:pt>
                <c:pt idx="1344">
                  <c:v>1.5464833814123649</c:v>
                </c:pt>
                <c:pt idx="1345">
                  <c:v>1.5430719727958067</c:v>
                </c:pt>
                <c:pt idx="1346">
                  <c:v>1.5256146431299051</c:v>
                </c:pt>
                <c:pt idx="1347">
                  <c:v>1.5252211266274047</c:v>
                </c:pt>
                <c:pt idx="1348">
                  <c:v>1.5319473849924696</c:v>
                </c:pt>
                <c:pt idx="1349">
                  <c:v>1.5383402843223135</c:v>
                </c:pt>
                <c:pt idx="1350">
                  <c:v>1.5226173779230121</c:v>
                </c:pt>
                <c:pt idx="1351">
                  <c:v>1.5197125089187378</c:v>
                </c:pt>
                <c:pt idx="1352">
                  <c:v>1.5310685675131539</c:v>
                </c:pt>
                <c:pt idx="1353">
                  <c:v>1.5404584364249516</c:v>
                </c:pt>
                <c:pt idx="1354">
                  <c:v>1.552756499349343</c:v>
                </c:pt>
                <c:pt idx="1355">
                  <c:v>1.5513881894976564</c:v>
                </c:pt>
                <c:pt idx="1356">
                  <c:v>1.5663213280923138</c:v>
                </c:pt>
                <c:pt idx="1357">
                  <c:v>1.5669580690495766</c:v>
                </c:pt>
                <c:pt idx="1358">
                  <c:v>1.5700110063968489</c:v>
                </c:pt>
                <c:pt idx="1359">
                  <c:v>1.5659836543054988</c:v>
                </c:pt>
                <c:pt idx="1360">
                  <c:v>1.5500070305666764</c:v>
                </c:pt>
                <c:pt idx="1361">
                  <c:v>1.565525865701819</c:v>
                </c:pt>
                <c:pt idx="1362">
                  <c:v>1.5650198873359962</c:v>
                </c:pt>
                <c:pt idx="1363">
                  <c:v>1.5662634643323674</c:v>
                </c:pt>
                <c:pt idx="1364">
                  <c:v>1.5754464049430326</c:v>
                </c:pt>
                <c:pt idx="1365">
                  <c:v>1.5739234463986462</c:v>
                </c:pt>
                <c:pt idx="1366">
                  <c:v>1.5888910163420542</c:v>
                </c:pt>
                <c:pt idx="1367">
                  <c:v>1.5837539763043573</c:v>
                </c:pt>
                <c:pt idx="1368">
                  <c:v>1.5760384795066065</c:v>
                </c:pt>
                <c:pt idx="1369">
                  <c:v>1.5866244856469025</c:v>
                </c:pt>
                <c:pt idx="1370">
                  <c:v>1.6031329635468325</c:v>
                </c:pt>
                <c:pt idx="1371">
                  <c:v>1.5953943414018881</c:v>
                </c:pt>
                <c:pt idx="1372">
                  <c:v>1.6109664528797656</c:v>
                </c:pt>
                <c:pt idx="1373">
                  <c:v>1.6067164644753651</c:v>
                </c:pt>
                <c:pt idx="1374">
                  <c:v>1.6049782874124323</c:v>
                </c:pt>
                <c:pt idx="1375">
                  <c:v>1.6089578129794631</c:v>
                </c:pt>
                <c:pt idx="1376">
                  <c:v>1.6003955204707914</c:v>
                </c:pt>
                <c:pt idx="1377">
                  <c:v>1.5970025209638483</c:v>
                </c:pt>
                <c:pt idx="1378">
                  <c:v>1.5871777690176803</c:v>
                </c:pt>
                <c:pt idx="1379">
                  <c:v>1.5842995201489232</c:v>
                </c:pt>
                <c:pt idx="1380">
                  <c:v>1.5725524414327743</c:v>
                </c:pt>
                <c:pt idx="1381">
                  <c:v>1.5875961830166998</c:v>
                </c:pt>
                <c:pt idx="1382">
                  <c:v>1.5899636470564453</c:v>
                </c:pt>
                <c:pt idx="1383">
                  <c:v>1.5946509005748528</c:v>
                </c:pt>
                <c:pt idx="1384">
                  <c:v>1.6089144475977724</c:v>
                </c:pt>
                <c:pt idx="1385">
                  <c:v>1.5993309738766261</c:v>
                </c:pt>
                <c:pt idx="1386">
                  <c:v>1.6014211042247763</c:v>
                </c:pt>
                <c:pt idx="1387">
                  <c:v>1.5871685400421465</c:v>
                </c:pt>
                <c:pt idx="1388">
                  <c:v>1.5952707197342215</c:v>
                </c:pt>
                <c:pt idx="1389">
                  <c:v>1.5952329254216979</c:v>
                </c:pt>
                <c:pt idx="1390">
                  <c:v>1.603621927185138</c:v>
                </c:pt>
                <c:pt idx="1391">
                  <c:v>1.6063272799976303</c:v>
                </c:pt>
                <c:pt idx="1392">
                  <c:v>1.6046067146599272</c:v>
                </c:pt>
                <c:pt idx="1393">
                  <c:v>1.617678546731605</c:v>
                </c:pt>
                <c:pt idx="1394">
                  <c:v>1.6312339668619065</c:v>
                </c:pt>
                <c:pt idx="1395">
                  <c:v>1.630105170901053</c:v>
                </c:pt>
                <c:pt idx="1396">
                  <c:v>1.635011714083783</c:v>
                </c:pt>
                <c:pt idx="1397">
                  <c:v>1.640044959988477</c:v>
                </c:pt>
                <c:pt idx="1398">
                  <c:v>1.6431225448261366</c:v>
                </c:pt>
                <c:pt idx="1399">
                  <c:v>1.6412141267188185</c:v>
                </c:pt>
                <c:pt idx="1400">
                  <c:v>1.6428462661502978</c:v>
                </c:pt>
                <c:pt idx="1401">
                  <c:v>1.6455217477034449</c:v>
                </c:pt>
                <c:pt idx="1402">
                  <c:v>1.6463263176017107</c:v>
                </c:pt>
                <c:pt idx="1403">
                  <c:v>1.644630418106793</c:v>
                </c:pt>
                <c:pt idx="1404">
                  <c:v>1.6470057213485507</c:v>
                </c:pt>
                <c:pt idx="1405">
                  <c:v>1.6500275552362584</c:v>
                </c:pt>
                <c:pt idx="1406">
                  <c:v>1.6398925984096104</c:v>
                </c:pt>
                <c:pt idx="1407">
                  <c:v>1.6403247641714276</c:v>
                </c:pt>
                <c:pt idx="1408">
                  <c:v>1.6493218337260616</c:v>
                </c:pt>
                <c:pt idx="1409">
                  <c:v>1.6501826451354027</c:v>
                </c:pt>
                <c:pt idx="1410">
                  <c:v>1.6624894955792024</c:v>
                </c:pt>
                <c:pt idx="1411">
                  <c:v>1.6420062332355885</c:v>
                </c:pt>
                <c:pt idx="1412">
                  <c:v>1.6431931903316481</c:v>
                </c:pt>
                <c:pt idx="1413">
                  <c:v>1.6225299367926453</c:v>
                </c:pt>
                <c:pt idx="1414">
                  <c:v>1.6162947129943486</c:v>
                </c:pt>
                <c:pt idx="1415">
                  <c:v>1.6240168555945256</c:v>
                </c:pt>
                <c:pt idx="1416">
                  <c:v>1.6307007999752574</c:v>
                </c:pt>
                <c:pt idx="1417">
                  <c:v>1.6373109642622516</c:v>
                </c:pt>
                <c:pt idx="1418">
                  <c:v>1.642174769264122</c:v>
                </c:pt>
                <c:pt idx="1419">
                  <c:v>1.6556481399664698</c:v>
                </c:pt>
                <c:pt idx="1420">
                  <c:v>1.6630459429964151</c:v>
                </c:pt>
                <c:pt idx="1421">
                  <c:v>1.6778168965160594</c:v>
                </c:pt>
                <c:pt idx="1422">
                  <c:v>1.6853444311376535</c:v>
                </c:pt>
                <c:pt idx="1423">
                  <c:v>1.6885272559090916</c:v>
                </c:pt>
                <c:pt idx="1424">
                  <c:v>1.6917701237118115</c:v>
                </c:pt>
                <c:pt idx="1425">
                  <c:v>1.6542922742342943</c:v>
                </c:pt>
                <c:pt idx="1426">
                  <c:v>1.657986199077192</c:v>
                </c:pt>
                <c:pt idx="1427">
                  <c:v>1.6306076371386631</c:v>
                </c:pt>
                <c:pt idx="1428">
                  <c:v>1.6168632013540862</c:v>
                </c:pt>
                <c:pt idx="1429">
                  <c:v>1.5875552372649566</c:v>
                </c:pt>
                <c:pt idx="1430">
                  <c:v>1.5966830774767493</c:v>
                </c:pt>
                <c:pt idx="1431">
                  <c:v>1.5783297876535232</c:v>
                </c:pt>
                <c:pt idx="1432">
                  <c:v>1.6048913235902837</c:v>
                </c:pt>
                <c:pt idx="1433">
                  <c:v>1.5764088946848267</c:v>
                </c:pt>
                <c:pt idx="1434">
                  <c:v>1.5730380188401862</c:v>
                </c:pt>
                <c:pt idx="1435">
                  <c:v>1.5340926666174106</c:v>
                </c:pt>
                <c:pt idx="1436">
                  <c:v>1.5263704787299301</c:v>
                </c:pt>
                <c:pt idx="1437">
                  <c:v>1.5291134319898716</c:v>
                </c:pt>
                <c:pt idx="1438">
                  <c:v>1.5534547007432544</c:v>
                </c:pt>
                <c:pt idx="1439">
                  <c:v>1.5536670460691624</c:v>
                </c:pt>
                <c:pt idx="1440">
                  <c:v>1.5395884291050284</c:v>
                </c:pt>
                <c:pt idx="1441">
                  <c:v>1.5468318249670709</c:v>
                </c:pt>
                <c:pt idx="1442">
                  <c:v>1.5449041396376029</c:v>
                </c:pt>
                <c:pt idx="1443">
                  <c:v>1.5539427198512841</c:v>
                </c:pt>
                <c:pt idx="1444">
                  <c:v>1.5317218044657668</c:v>
                </c:pt>
                <c:pt idx="1445">
                  <c:v>1.5434189764166895</c:v>
                </c:pt>
                <c:pt idx="1446">
                  <c:v>1.5423119861420631</c:v>
                </c:pt>
                <c:pt idx="1447">
                  <c:v>1.5297112353288904</c:v>
                </c:pt>
                <c:pt idx="1448">
                  <c:v>1.5283537390115116</c:v>
                </c:pt>
                <c:pt idx="1449">
                  <c:v>1.5450797028958687</c:v>
                </c:pt>
                <c:pt idx="1450">
                  <c:v>1.546313397963655</c:v>
                </c:pt>
                <c:pt idx="1451">
                  <c:v>1.5569878949121936</c:v>
                </c:pt>
                <c:pt idx="1452">
                  <c:v>1.5495242903953526</c:v>
                </c:pt>
                <c:pt idx="1453">
                  <c:v>1.5617685042222909</c:v>
                </c:pt>
                <c:pt idx="1454">
                  <c:v>1.5684746250514441</c:v>
                </c:pt>
                <c:pt idx="1455">
                  <c:v>1.5628395927081291</c:v>
                </c:pt>
                <c:pt idx="1456">
                  <c:v>1.5571213858277906</c:v>
                </c:pt>
                <c:pt idx="1457">
                  <c:v>1.5643834314628995</c:v>
                </c:pt>
                <c:pt idx="1458">
                  <c:v>1.5508231070101726</c:v>
                </c:pt>
                <c:pt idx="1459">
                  <c:v>1.5435765138721373</c:v>
                </c:pt>
                <c:pt idx="1460">
                  <c:v>1.5391254951317945</c:v>
                </c:pt>
                <c:pt idx="1461">
                  <c:v>1.5405702937971391</c:v>
                </c:pt>
                <c:pt idx="1462">
                  <c:v>1.5289777129286941</c:v>
                </c:pt>
                <c:pt idx="1463">
                  <c:v>1.531831036030026</c:v>
                </c:pt>
                <c:pt idx="1464">
                  <c:v>1.5560018512750979</c:v>
                </c:pt>
                <c:pt idx="1465">
                  <c:v>1.5535716954576311</c:v>
                </c:pt>
                <c:pt idx="1466">
                  <c:v>1.5541309284763991</c:v>
                </c:pt>
                <c:pt idx="1467">
                  <c:v>1.5466693546083525</c:v>
                </c:pt>
                <c:pt idx="1468">
                  <c:v>1.5598090524594344</c:v>
                </c:pt>
                <c:pt idx="1469">
                  <c:v>1.5401837741993927</c:v>
                </c:pt>
                <c:pt idx="1470">
                  <c:v>1.5446182653591556</c:v>
                </c:pt>
                <c:pt idx="1471">
                  <c:v>1.5455453234838952</c:v>
                </c:pt>
                <c:pt idx="1472">
                  <c:v>1.5603700441531407</c:v>
                </c:pt>
                <c:pt idx="1473">
                  <c:v>1.5512132610780385</c:v>
                </c:pt>
                <c:pt idx="1474">
                  <c:v>1.541389801771639</c:v>
                </c:pt>
                <c:pt idx="1475">
                  <c:v>1.5259114241896721</c:v>
                </c:pt>
                <c:pt idx="1476">
                  <c:v>1.5267770746505267</c:v>
                </c:pt>
                <c:pt idx="1477">
                  <c:v>1.5386972698259738</c:v>
                </c:pt>
                <c:pt idx="1478">
                  <c:v>1.5437480638795458</c:v>
                </c:pt>
                <c:pt idx="1479">
                  <c:v>1.5324540741610677</c:v>
                </c:pt>
                <c:pt idx="1480">
                  <c:v>1.564853317564707</c:v>
                </c:pt>
                <c:pt idx="1481">
                  <c:v>1.5749526169459389</c:v>
                </c:pt>
                <c:pt idx="1482">
                  <c:v>1.5737559916319401</c:v>
                </c:pt>
                <c:pt idx="1483">
                  <c:v>1.5677444724056682</c:v>
                </c:pt>
                <c:pt idx="1484">
                  <c:v>1.5705508288708014</c:v>
                </c:pt>
                <c:pt idx="1485">
                  <c:v>1.5609020883246696</c:v>
                </c:pt>
                <c:pt idx="1486">
                  <c:v>1.5680161106749717</c:v>
                </c:pt>
                <c:pt idx="1487">
                  <c:v>1.6005493597934295</c:v>
                </c:pt>
                <c:pt idx="1488">
                  <c:v>1.6008748790724283</c:v>
                </c:pt>
                <c:pt idx="1489">
                  <c:v>1.6016546870464703</c:v>
                </c:pt>
                <c:pt idx="1490">
                  <c:v>1.6007001620953119</c:v>
                </c:pt>
                <c:pt idx="1491">
                  <c:v>1.6005943669589158</c:v>
                </c:pt>
                <c:pt idx="1492">
                  <c:v>1.6005236518989774</c:v>
                </c:pt>
                <c:pt idx="1493">
                  <c:v>1.5992832424892887</c:v>
                </c:pt>
                <c:pt idx="1494">
                  <c:v>1.5947396628380526</c:v>
                </c:pt>
                <c:pt idx="1495">
                  <c:v>1.6002264486066275</c:v>
                </c:pt>
                <c:pt idx="1496">
                  <c:v>1.599365010307688</c:v>
                </c:pt>
                <c:pt idx="1497">
                  <c:v>1.5949871483948281</c:v>
                </c:pt>
                <c:pt idx="1498">
                  <c:v>1.5993599504763463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C4-4392-838C-C0471DDB8580}"/>
            </c:ext>
          </c:extLst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净值(zero-cost,0.85,fut)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Sheet2!$I$2:$I$1501</c:f>
              <c:numCache>
                <c:formatCode>General</c:formatCode>
                <c:ptCount val="1500"/>
                <c:pt idx="177">
                  <c:v>1</c:v>
                </c:pt>
                <c:pt idx="178">
                  <c:v>1.0006676106916095</c:v>
                </c:pt>
                <c:pt idx="179">
                  <c:v>1.0081265257784235</c:v>
                </c:pt>
                <c:pt idx="180">
                  <c:v>0.98480803613306067</c:v>
                </c:pt>
                <c:pt idx="181">
                  <c:v>0.98585185250018226</c:v>
                </c:pt>
                <c:pt idx="182">
                  <c:v>0.98621812285049781</c:v>
                </c:pt>
                <c:pt idx="183">
                  <c:v>0.98412232745597727</c:v>
                </c:pt>
                <c:pt idx="184">
                  <c:v>0.98714329853368366</c:v>
                </c:pt>
                <c:pt idx="185">
                  <c:v>0.98617190476610161</c:v>
                </c:pt>
                <c:pt idx="186">
                  <c:v>0.99891719525803391</c:v>
                </c:pt>
                <c:pt idx="187">
                  <c:v>1.0019094038724217</c:v>
                </c:pt>
                <c:pt idx="188">
                  <c:v>1.0112680614491381</c:v>
                </c:pt>
                <c:pt idx="189">
                  <c:v>1.0017564206781508</c:v>
                </c:pt>
                <c:pt idx="190">
                  <c:v>0.99953466578684558</c:v>
                </c:pt>
                <c:pt idx="191">
                  <c:v>1.0011349751948235</c:v>
                </c:pt>
                <c:pt idx="192">
                  <c:v>1.0002399761209018</c:v>
                </c:pt>
                <c:pt idx="193">
                  <c:v>0.98491814096145114</c:v>
                </c:pt>
                <c:pt idx="194">
                  <c:v>0.98450115301800278</c:v>
                </c:pt>
                <c:pt idx="195">
                  <c:v>0.98848528297106686</c:v>
                </c:pt>
                <c:pt idx="196">
                  <c:v>0.98511775727691986</c:v>
                </c:pt>
                <c:pt idx="197">
                  <c:v>0.98293950724708534</c:v>
                </c:pt>
                <c:pt idx="198">
                  <c:v>0.98161246964645188</c:v>
                </c:pt>
                <c:pt idx="199">
                  <c:v>0.97853638572273116</c:v>
                </c:pt>
                <c:pt idx="200">
                  <c:v>0.9823799115156574</c:v>
                </c:pt>
                <c:pt idx="201">
                  <c:v>0.9778765620547365</c:v>
                </c:pt>
                <c:pt idx="202">
                  <c:v>0.97968771494201146</c:v>
                </c:pt>
                <c:pt idx="203">
                  <c:v>0.99256834753737799</c:v>
                </c:pt>
                <c:pt idx="204">
                  <c:v>0.99622316245116482</c:v>
                </c:pt>
                <c:pt idx="205">
                  <c:v>0.99664332674250122</c:v>
                </c:pt>
                <c:pt idx="206">
                  <c:v>0.99482202073256998</c:v>
                </c:pt>
                <c:pt idx="207">
                  <c:v>1.0088608760618432</c:v>
                </c:pt>
                <c:pt idx="208">
                  <c:v>1.0016499726437429</c:v>
                </c:pt>
                <c:pt idx="209">
                  <c:v>1.0069800390483905</c:v>
                </c:pt>
                <c:pt idx="210">
                  <c:v>0.97282171444731191</c:v>
                </c:pt>
                <c:pt idx="211">
                  <c:v>0.97975401107811355</c:v>
                </c:pt>
                <c:pt idx="212">
                  <c:v>0.97334922558923964</c:v>
                </c:pt>
                <c:pt idx="213">
                  <c:v>0.9840184546041425</c:v>
                </c:pt>
                <c:pt idx="214">
                  <c:v>1.0074629459133377</c:v>
                </c:pt>
                <c:pt idx="215">
                  <c:v>1.0063479857771229</c:v>
                </c:pt>
                <c:pt idx="216">
                  <c:v>1.0339090203777881</c:v>
                </c:pt>
                <c:pt idx="217">
                  <c:v>1.0344591479970482</c:v>
                </c:pt>
                <c:pt idx="218">
                  <c:v>1.0335109765712807</c:v>
                </c:pt>
                <c:pt idx="219">
                  <c:v>1.0237089220754292</c:v>
                </c:pt>
                <c:pt idx="220">
                  <c:v>1.0108367923886861</c:v>
                </c:pt>
                <c:pt idx="221">
                  <c:v>1.0136921630206388</c:v>
                </c:pt>
                <c:pt idx="222">
                  <c:v>1.0193636814902864</c:v>
                </c:pt>
                <c:pt idx="223">
                  <c:v>1.0245764155050696</c:v>
                </c:pt>
                <c:pt idx="224">
                  <c:v>1.0341172854475142</c:v>
                </c:pt>
                <c:pt idx="225">
                  <c:v>1.0380760599804812</c:v>
                </c:pt>
                <c:pt idx="226">
                  <c:v>1.0408692087120719</c:v>
                </c:pt>
                <c:pt idx="227">
                  <c:v>1.053256892400956</c:v>
                </c:pt>
                <c:pt idx="228">
                  <c:v>1.0490511595885512</c:v>
                </c:pt>
                <c:pt idx="229">
                  <c:v>1.0480781168514988</c:v>
                </c:pt>
                <c:pt idx="230">
                  <c:v>1.0380818149863087</c:v>
                </c:pt>
                <c:pt idx="231">
                  <c:v>1.0417438380475048</c:v>
                </c:pt>
                <c:pt idx="232">
                  <c:v>1.0358536669672476</c:v>
                </c:pt>
                <c:pt idx="233">
                  <c:v>1.0334780868993445</c:v>
                </c:pt>
                <c:pt idx="234">
                  <c:v>1.0514696623316757</c:v>
                </c:pt>
                <c:pt idx="235">
                  <c:v>1.0527031870908667</c:v>
                </c:pt>
                <c:pt idx="236">
                  <c:v>1.0559791052198952</c:v>
                </c:pt>
                <c:pt idx="237">
                  <c:v>1.0589259414157781</c:v>
                </c:pt>
                <c:pt idx="238">
                  <c:v>1.0563474976147185</c:v>
                </c:pt>
                <c:pt idx="239">
                  <c:v>1.0499623937061713</c:v>
                </c:pt>
                <c:pt idx="240">
                  <c:v>1.0441756589364186</c:v>
                </c:pt>
                <c:pt idx="241">
                  <c:v>1.0526282389476636</c:v>
                </c:pt>
                <c:pt idx="242">
                  <c:v>1.0528345007514452</c:v>
                </c:pt>
                <c:pt idx="243">
                  <c:v>1.0621117163413043</c:v>
                </c:pt>
                <c:pt idx="244">
                  <c:v>1.0661095447044955</c:v>
                </c:pt>
                <c:pt idx="245">
                  <c:v>1.0683302455595647</c:v>
                </c:pt>
                <c:pt idx="246">
                  <c:v>1.059575538459735</c:v>
                </c:pt>
                <c:pt idx="247">
                  <c:v>1.0622017584512233</c:v>
                </c:pt>
                <c:pt idx="248">
                  <c:v>1.0530692075957666</c:v>
                </c:pt>
                <c:pt idx="249">
                  <c:v>1.0575634761336796</c:v>
                </c:pt>
                <c:pt idx="250">
                  <c:v>1.0609940399797879</c:v>
                </c:pt>
                <c:pt idx="251">
                  <c:v>1.0579352957822752</c:v>
                </c:pt>
                <c:pt idx="252">
                  <c:v>1.059092938877882</c:v>
                </c:pt>
                <c:pt idx="253">
                  <c:v>1.0558224954782987</c:v>
                </c:pt>
                <c:pt idx="254">
                  <c:v>1.0526352405196502</c:v>
                </c:pt>
                <c:pt idx="255">
                  <c:v>1.0528134543359275</c:v>
                </c:pt>
                <c:pt idx="256">
                  <c:v>1.0626084675791503</c:v>
                </c:pt>
                <c:pt idx="257">
                  <c:v>1.0608273188684278</c:v>
                </c:pt>
                <c:pt idx="258">
                  <c:v>1.0596683672556155</c:v>
                </c:pt>
                <c:pt idx="259">
                  <c:v>1.0388416854003863</c:v>
                </c:pt>
                <c:pt idx="260">
                  <c:v>1.0303181192539999</c:v>
                </c:pt>
                <c:pt idx="261">
                  <c:v>1.0326239529015122</c:v>
                </c:pt>
                <c:pt idx="262">
                  <c:v>1.0349404144430314</c:v>
                </c:pt>
                <c:pt idx="263">
                  <c:v>1.0362205678247993</c:v>
                </c:pt>
                <c:pt idx="264">
                  <c:v>1.0349014658353335</c:v>
                </c:pt>
                <c:pt idx="265">
                  <c:v>1.0361356810949469</c:v>
                </c:pt>
                <c:pt idx="266">
                  <c:v>1.0348094882021053</c:v>
                </c:pt>
                <c:pt idx="267">
                  <c:v>1.0318952864313444</c:v>
                </c:pt>
                <c:pt idx="268">
                  <c:v>1.0323725396682852</c:v>
                </c:pt>
                <c:pt idx="269">
                  <c:v>1.0363547708860865</c:v>
                </c:pt>
                <c:pt idx="270">
                  <c:v>1.0376338407776089</c:v>
                </c:pt>
                <c:pt idx="271">
                  <c:v>1.0328240893175422</c:v>
                </c:pt>
                <c:pt idx="272">
                  <c:v>1.0346524956515066</c:v>
                </c:pt>
                <c:pt idx="273">
                  <c:v>1.0347791702145044</c:v>
                </c:pt>
                <c:pt idx="274">
                  <c:v>1.0368903233382385</c:v>
                </c:pt>
                <c:pt idx="275">
                  <c:v>1.042011563733823</c:v>
                </c:pt>
                <c:pt idx="276">
                  <c:v>1.0703952040262732</c:v>
                </c:pt>
                <c:pt idx="277">
                  <c:v>1.0630162672522292</c:v>
                </c:pt>
                <c:pt idx="278">
                  <c:v>1.0627771456666442</c:v>
                </c:pt>
                <c:pt idx="279">
                  <c:v>1.0695044810758867</c:v>
                </c:pt>
                <c:pt idx="280">
                  <c:v>1.0638978149560672</c:v>
                </c:pt>
                <c:pt idx="281">
                  <c:v>1.0648749352618414</c:v>
                </c:pt>
                <c:pt idx="282">
                  <c:v>1.0626647044714403</c:v>
                </c:pt>
                <c:pt idx="283">
                  <c:v>1.0344723160037854</c:v>
                </c:pt>
                <c:pt idx="284">
                  <c:v>1.042009547303216</c:v>
                </c:pt>
                <c:pt idx="285">
                  <c:v>1.0446880091548192</c:v>
                </c:pt>
                <c:pt idx="286">
                  <c:v>1.0458546237762048</c:v>
                </c:pt>
                <c:pt idx="287">
                  <c:v>1.0505126943503058</c:v>
                </c:pt>
                <c:pt idx="288">
                  <c:v>1.0517663852254071</c:v>
                </c:pt>
                <c:pt idx="289">
                  <c:v>1.0516810162749337</c:v>
                </c:pt>
                <c:pt idx="290">
                  <c:v>1.0554284816971478</c:v>
                </c:pt>
                <c:pt idx="291">
                  <c:v>1.0531197959544891</c:v>
                </c:pt>
                <c:pt idx="292">
                  <c:v>1.0425164944079541</c:v>
                </c:pt>
                <c:pt idx="293">
                  <c:v>1.0527438181982942</c:v>
                </c:pt>
                <c:pt idx="294">
                  <c:v>1.0550162580182525</c:v>
                </c:pt>
                <c:pt idx="295">
                  <c:v>1.0634336418392427</c:v>
                </c:pt>
                <c:pt idx="296">
                  <c:v>1.0639865431445601</c:v>
                </c:pt>
                <c:pt idx="297">
                  <c:v>1.066019864525688</c:v>
                </c:pt>
                <c:pt idx="298">
                  <c:v>1.0790102734759306</c:v>
                </c:pt>
                <c:pt idx="299">
                  <c:v>1.0810646468506753</c:v>
                </c:pt>
                <c:pt idx="300">
                  <c:v>1.0803481400275126</c:v>
                </c:pt>
                <c:pt idx="301">
                  <c:v>1.0811079334436535</c:v>
                </c:pt>
                <c:pt idx="302">
                  <c:v>1.0781282196936912</c:v>
                </c:pt>
                <c:pt idx="303">
                  <c:v>1.081807864706039</c:v>
                </c:pt>
                <c:pt idx="304">
                  <c:v>1.0999341497826791</c:v>
                </c:pt>
                <c:pt idx="305">
                  <c:v>1.0990010174450524</c:v>
                </c:pt>
                <c:pt idx="306">
                  <c:v>1.0995758461997456</c:v>
                </c:pt>
                <c:pt idx="307">
                  <c:v>1.0996166923183628</c:v>
                </c:pt>
                <c:pt idx="308">
                  <c:v>1.0958020553862833</c:v>
                </c:pt>
                <c:pt idx="309">
                  <c:v>1.0898830170422875</c:v>
                </c:pt>
                <c:pt idx="310">
                  <c:v>1.0882356292098934</c:v>
                </c:pt>
                <c:pt idx="311">
                  <c:v>1.0935966102448154</c:v>
                </c:pt>
                <c:pt idx="312">
                  <c:v>1.0858649110745464</c:v>
                </c:pt>
                <c:pt idx="313">
                  <c:v>1.0872607708421782</c:v>
                </c:pt>
                <c:pt idx="314">
                  <c:v>1.097506475183111</c:v>
                </c:pt>
                <c:pt idx="315">
                  <c:v>1.0897564619931452</c:v>
                </c:pt>
                <c:pt idx="316">
                  <c:v>1.0925195150226288</c:v>
                </c:pt>
                <c:pt idx="317">
                  <c:v>1.089697581086071</c:v>
                </c:pt>
                <c:pt idx="318">
                  <c:v>1.083823179961978</c:v>
                </c:pt>
                <c:pt idx="319">
                  <c:v>1.0843754019915206</c:v>
                </c:pt>
                <c:pt idx="320">
                  <c:v>1.0835204425893705</c:v>
                </c:pt>
                <c:pt idx="321">
                  <c:v>1.0835999910255891</c:v>
                </c:pt>
                <c:pt idx="322">
                  <c:v>1.0859514363383849</c:v>
                </c:pt>
                <c:pt idx="323">
                  <c:v>1.090081105052189</c:v>
                </c:pt>
                <c:pt idx="324">
                  <c:v>1.0960868816761413</c:v>
                </c:pt>
                <c:pt idx="325">
                  <c:v>1.0965507185772716</c:v>
                </c:pt>
                <c:pt idx="326">
                  <c:v>1.0990587638674072</c:v>
                </c:pt>
                <c:pt idx="327">
                  <c:v>1.1162657271100327</c:v>
                </c:pt>
                <c:pt idx="328">
                  <c:v>1.1363102108636847</c:v>
                </c:pt>
                <c:pt idx="329">
                  <c:v>1.1324588002495009</c:v>
                </c:pt>
                <c:pt idx="330">
                  <c:v>1.1288796818632534</c:v>
                </c:pt>
                <c:pt idx="331">
                  <c:v>1.1241555593846375</c:v>
                </c:pt>
                <c:pt idx="332">
                  <c:v>1.1261399208898406</c:v>
                </c:pt>
                <c:pt idx="333">
                  <c:v>1.1226434733797785</c:v>
                </c:pt>
                <c:pt idx="334">
                  <c:v>1.1237322162964212</c:v>
                </c:pt>
                <c:pt idx="335">
                  <c:v>1.1198775680280264</c:v>
                </c:pt>
                <c:pt idx="336">
                  <c:v>1.1149946034026643</c:v>
                </c:pt>
                <c:pt idx="337">
                  <c:v>1.1146912961006421</c:v>
                </c:pt>
                <c:pt idx="338">
                  <c:v>1.1124800460413344</c:v>
                </c:pt>
                <c:pt idx="339">
                  <c:v>1.1182085131921868</c:v>
                </c:pt>
                <c:pt idx="340">
                  <c:v>1.1204369268525516</c:v>
                </c:pt>
                <c:pt idx="341">
                  <c:v>1.1146245058645887</c:v>
                </c:pt>
                <c:pt idx="342">
                  <c:v>1.1175084758979201</c:v>
                </c:pt>
                <c:pt idx="343">
                  <c:v>1.1183525995446304</c:v>
                </c:pt>
                <c:pt idx="344">
                  <c:v>1.1224131985551724</c:v>
                </c:pt>
                <c:pt idx="345">
                  <c:v>1.124351197661462</c:v>
                </c:pt>
                <c:pt idx="346">
                  <c:v>1.1235262820779277</c:v>
                </c:pt>
                <c:pt idx="347">
                  <c:v>1.1218083640601846</c:v>
                </c:pt>
                <c:pt idx="348">
                  <c:v>1.1061773204650998</c:v>
                </c:pt>
                <c:pt idx="349">
                  <c:v>1.1057031734597711</c:v>
                </c:pt>
                <c:pt idx="350">
                  <c:v>1.1010676419173457</c:v>
                </c:pt>
                <c:pt idx="351">
                  <c:v>1.1090099158649025</c:v>
                </c:pt>
                <c:pt idx="352">
                  <c:v>1.1091692835814717</c:v>
                </c:pt>
                <c:pt idx="353">
                  <c:v>1.1102203413345659</c:v>
                </c:pt>
                <c:pt idx="354">
                  <c:v>1.1145850306503275</c:v>
                </c:pt>
                <c:pt idx="355">
                  <c:v>1.1128595143187028</c:v>
                </c:pt>
                <c:pt idx="356">
                  <c:v>1.1043595621109037</c:v>
                </c:pt>
                <c:pt idx="357">
                  <c:v>1.1068208399837753</c:v>
                </c:pt>
                <c:pt idx="358">
                  <c:v>1.1054457907632322</c:v>
                </c:pt>
                <c:pt idx="359">
                  <c:v>1.1086615820761188</c:v>
                </c:pt>
                <c:pt idx="360">
                  <c:v>1.109393655047175</c:v>
                </c:pt>
                <c:pt idx="361">
                  <c:v>1.1184840042513617</c:v>
                </c:pt>
                <c:pt idx="362">
                  <c:v>1.1201989016560183</c:v>
                </c:pt>
                <c:pt idx="363">
                  <c:v>1.1178455773133726</c:v>
                </c:pt>
                <c:pt idx="364">
                  <c:v>1.1163614078765873</c:v>
                </c:pt>
                <c:pt idx="365">
                  <c:v>1.120761053239463</c:v>
                </c:pt>
                <c:pt idx="366">
                  <c:v>1.1121333166041341</c:v>
                </c:pt>
                <c:pt idx="367">
                  <c:v>1.1244299903371087</c:v>
                </c:pt>
                <c:pt idx="368">
                  <c:v>1.1230180415131521</c:v>
                </c:pt>
                <c:pt idx="369">
                  <c:v>1.1247156733114971</c:v>
                </c:pt>
                <c:pt idx="370">
                  <c:v>1.129386291235855</c:v>
                </c:pt>
                <c:pt idx="371">
                  <c:v>1.1425043550197462</c:v>
                </c:pt>
                <c:pt idx="372">
                  <c:v>1.1402332663192165</c:v>
                </c:pt>
                <c:pt idx="373">
                  <c:v>1.1368693765181004</c:v>
                </c:pt>
                <c:pt idx="374">
                  <c:v>1.1361349684046451</c:v>
                </c:pt>
                <c:pt idx="375">
                  <c:v>1.1385008729572998</c:v>
                </c:pt>
                <c:pt idx="376">
                  <c:v>1.1368438516986175</c:v>
                </c:pt>
                <c:pt idx="377">
                  <c:v>1.1408401029163218</c:v>
                </c:pt>
                <c:pt idx="378">
                  <c:v>1.1362186340952294</c:v>
                </c:pt>
                <c:pt idx="379">
                  <c:v>1.1441863365184333</c:v>
                </c:pt>
                <c:pt idx="380">
                  <c:v>1.1444879028643344</c:v>
                </c:pt>
                <c:pt idx="381">
                  <c:v>1.146580386909634</c:v>
                </c:pt>
                <c:pt idx="382">
                  <c:v>1.1514329735399935</c:v>
                </c:pt>
                <c:pt idx="383">
                  <c:v>1.1450849617920646</c:v>
                </c:pt>
                <c:pt idx="384">
                  <c:v>1.1547325515921656</c:v>
                </c:pt>
                <c:pt idx="385">
                  <c:v>1.1632999326046882</c:v>
                </c:pt>
                <c:pt idx="386">
                  <c:v>1.1659004315494366</c:v>
                </c:pt>
                <c:pt idx="387">
                  <c:v>1.1639607874949216</c:v>
                </c:pt>
                <c:pt idx="388">
                  <c:v>1.1631072287932644</c:v>
                </c:pt>
                <c:pt idx="389">
                  <c:v>1.1654180791128181</c:v>
                </c:pt>
                <c:pt idx="390">
                  <c:v>1.1642004066493914</c:v>
                </c:pt>
                <c:pt idx="391">
                  <c:v>1.1732777416593805</c:v>
                </c:pt>
                <c:pt idx="392">
                  <c:v>1.1802355357544181</c:v>
                </c:pt>
                <c:pt idx="393">
                  <c:v>1.1830097305265415</c:v>
                </c:pt>
                <c:pt idx="394">
                  <c:v>1.1852381819268649</c:v>
                </c:pt>
                <c:pt idx="395">
                  <c:v>1.1959767438513291</c:v>
                </c:pt>
                <c:pt idx="396">
                  <c:v>1.1987037488504335</c:v>
                </c:pt>
                <c:pt idx="397">
                  <c:v>1.2113292657579069</c:v>
                </c:pt>
                <c:pt idx="398">
                  <c:v>1.202345134689176</c:v>
                </c:pt>
                <c:pt idx="399">
                  <c:v>1.2081756601260272</c:v>
                </c:pt>
                <c:pt idx="400">
                  <c:v>1.201229693223117</c:v>
                </c:pt>
                <c:pt idx="401">
                  <c:v>1.1868635592038075</c:v>
                </c:pt>
                <c:pt idx="402">
                  <c:v>1.1856317826063054</c:v>
                </c:pt>
                <c:pt idx="403">
                  <c:v>1.186832044337768</c:v>
                </c:pt>
                <c:pt idx="404">
                  <c:v>1.1903853941059455</c:v>
                </c:pt>
                <c:pt idx="405">
                  <c:v>1.1988099746367813</c:v>
                </c:pt>
                <c:pt idx="406">
                  <c:v>1.1882401695652334</c:v>
                </c:pt>
                <c:pt idx="407">
                  <c:v>1.1843731969672815</c:v>
                </c:pt>
                <c:pt idx="408">
                  <c:v>1.1810718243691902</c:v>
                </c:pt>
                <c:pt idx="409">
                  <c:v>1.1660115881504041</c:v>
                </c:pt>
                <c:pt idx="410">
                  <c:v>1.1628090510583569</c:v>
                </c:pt>
                <c:pt idx="411">
                  <c:v>1.1632094030625317</c:v>
                </c:pt>
                <c:pt idx="412">
                  <c:v>1.1605513877291618</c:v>
                </c:pt>
                <c:pt idx="413">
                  <c:v>1.1647954997611276</c:v>
                </c:pt>
                <c:pt idx="414">
                  <c:v>1.1612771383844045</c:v>
                </c:pt>
                <c:pt idx="415">
                  <c:v>1.1582339815453018</c:v>
                </c:pt>
                <c:pt idx="416">
                  <c:v>1.1613460387704118</c:v>
                </c:pt>
                <c:pt idx="417">
                  <c:v>1.1589281673984062</c:v>
                </c:pt>
                <c:pt idx="418">
                  <c:v>1.1572278994063607</c:v>
                </c:pt>
                <c:pt idx="419">
                  <c:v>1.1548850654993867</c:v>
                </c:pt>
                <c:pt idx="420">
                  <c:v>1.1573582755869443</c:v>
                </c:pt>
                <c:pt idx="421">
                  <c:v>1.1668325640106911</c:v>
                </c:pt>
                <c:pt idx="422">
                  <c:v>1.172365319344046</c:v>
                </c:pt>
                <c:pt idx="423">
                  <c:v>1.1720250622079924</c:v>
                </c:pt>
                <c:pt idx="424">
                  <c:v>1.1689211890324644</c:v>
                </c:pt>
                <c:pt idx="425">
                  <c:v>1.1718996617454511</c:v>
                </c:pt>
                <c:pt idx="426">
                  <c:v>1.1700695288117493</c:v>
                </c:pt>
                <c:pt idx="427">
                  <c:v>1.166336194544245</c:v>
                </c:pt>
                <c:pt idx="428">
                  <c:v>1.1636290593748027</c:v>
                </c:pt>
                <c:pt idx="429">
                  <c:v>1.169033180241301</c:v>
                </c:pt>
                <c:pt idx="430">
                  <c:v>1.1771244515193184</c:v>
                </c:pt>
                <c:pt idx="431">
                  <c:v>1.1771668790721643</c:v>
                </c:pt>
                <c:pt idx="432">
                  <c:v>1.1848513401181784</c:v>
                </c:pt>
                <c:pt idx="433">
                  <c:v>1.1806193393577895</c:v>
                </c:pt>
                <c:pt idx="434">
                  <c:v>1.187884006066058</c:v>
                </c:pt>
                <c:pt idx="435">
                  <c:v>1.1867854264426405</c:v>
                </c:pt>
                <c:pt idx="436">
                  <c:v>1.1887701615135275</c:v>
                </c:pt>
                <c:pt idx="437">
                  <c:v>1.1919306590567256</c:v>
                </c:pt>
                <c:pt idx="438">
                  <c:v>1.194202978123069</c:v>
                </c:pt>
                <c:pt idx="439">
                  <c:v>1.1859429211493864</c:v>
                </c:pt>
                <c:pt idx="440">
                  <c:v>1.1858583094529229</c:v>
                </c:pt>
                <c:pt idx="441">
                  <c:v>1.1826373148938998</c:v>
                </c:pt>
                <c:pt idx="442">
                  <c:v>1.1868468723183165</c:v>
                </c:pt>
                <c:pt idx="443">
                  <c:v>1.1898944323867522</c:v>
                </c:pt>
                <c:pt idx="444">
                  <c:v>1.1947471760428523</c:v>
                </c:pt>
                <c:pt idx="445">
                  <c:v>1.1982281147318652</c:v>
                </c:pt>
                <c:pt idx="446">
                  <c:v>1.1967819583199686</c:v>
                </c:pt>
                <c:pt idx="447">
                  <c:v>1.1963571862929423</c:v>
                </c:pt>
                <c:pt idx="448">
                  <c:v>1.1980570981772531</c:v>
                </c:pt>
                <c:pt idx="449">
                  <c:v>1.1927456460166268</c:v>
                </c:pt>
                <c:pt idx="450">
                  <c:v>1.2083481292281346</c:v>
                </c:pt>
                <c:pt idx="451">
                  <c:v>1.2066072713591667</c:v>
                </c:pt>
                <c:pt idx="452">
                  <c:v>1.2078374289368696</c:v>
                </c:pt>
                <c:pt idx="453">
                  <c:v>1.2034681258148097</c:v>
                </c:pt>
                <c:pt idx="454">
                  <c:v>1.2041471363716663</c:v>
                </c:pt>
                <c:pt idx="455">
                  <c:v>1.1973967044751188</c:v>
                </c:pt>
                <c:pt idx="456">
                  <c:v>1.1957396408781826</c:v>
                </c:pt>
                <c:pt idx="457">
                  <c:v>1.1966749902954286</c:v>
                </c:pt>
                <c:pt idx="458">
                  <c:v>1.1894049965006017</c:v>
                </c:pt>
                <c:pt idx="459">
                  <c:v>1.1852904300617344</c:v>
                </c:pt>
                <c:pt idx="460">
                  <c:v>1.1868358546601756</c:v>
                </c:pt>
                <c:pt idx="461">
                  <c:v>1.1890920379652092</c:v>
                </c:pt>
                <c:pt idx="462">
                  <c:v>1.1905390392576536</c:v>
                </c:pt>
                <c:pt idx="463">
                  <c:v>1.1839569668979979</c:v>
                </c:pt>
                <c:pt idx="464">
                  <c:v>1.1819138211901865</c:v>
                </c:pt>
                <c:pt idx="465">
                  <c:v>1.1912804254596292</c:v>
                </c:pt>
                <c:pt idx="466">
                  <c:v>1.189466034862821</c:v>
                </c:pt>
                <c:pt idx="467">
                  <c:v>1.1900145355971987</c:v>
                </c:pt>
                <c:pt idx="468">
                  <c:v>1.1962211269717329</c:v>
                </c:pt>
                <c:pt idx="469">
                  <c:v>1.1850170651008995</c:v>
                </c:pt>
                <c:pt idx="470">
                  <c:v>1.186709312029874</c:v>
                </c:pt>
                <c:pt idx="471">
                  <c:v>1.1887544981784801</c:v>
                </c:pt>
                <c:pt idx="472">
                  <c:v>1.1830253128145234</c:v>
                </c:pt>
                <c:pt idx="473">
                  <c:v>1.1856587451718268</c:v>
                </c:pt>
                <c:pt idx="474">
                  <c:v>1.1952951933259042</c:v>
                </c:pt>
                <c:pt idx="475">
                  <c:v>1.1920242828329992</c:v>
                </c:pt>
                <c:pt idx="476">
                  <c:v>1.1905377945686368</c:v>
                </c:pt>
                <c:pt idx="477">
                  <c:v>1.1921095950961296</c:v>
                </c:pt>
                <c:pt idx="478">
                  <c:v>1.1871386621508577</c:v>
                </c:pt>
                <c:pt idx="479">
                  <c:v>1.192367756076854</c:v>
                </c:pt>
                <c:pt idx="480">
                  <c:v>1.2034592645309208</c:v>
                </c:pt>
                <c:pt idx="481">
                  <c:v>1.2032895136204929</c:v>
                </c:pt>
                <c:pt idx="482">
                  <c:v>1.2026541344664647</c:v>
                </c:pt>
                <c:pt idx="483">
                  <c:v>1.2007479620930452</c:v>
                </c:pt>
                <c:pt idx="484">
                  <c:v>1.1993482259432466</c:v>
                </c:pt>
                <c:pt idx="485">
                  <c:v>1.1975234251097662</c:v>
                </c:pt>
                <c:pt idx="486">
                  <c:v>1.1965895883278292</c:v>
                </c:pt>
                <c:pt idx="487">
                  <c:v>1.1891301887295658</c:v>
                </c:pt>
                <c:pt idx="488">
                  <c:v>1.1900967258431139</c:v>
                </c:pt>
                <c:pt idx="489">
                  <c:v>1.1843237424896627</c:v>
                </c:pt>
                <c:pt idx="490">
                  <c:v>1.1785272549744166</c:v>
                </c:pt>
                <c:pt idx="491">
                  <c:v>1.1821844368426249</c:v>
                </c:pt>
                <c:pt idx="492">
                  <c:v>1.1844881904358937</c:v>
                </c:pt>
                <c:pt idx="493">
                  <c:v>1.1821914243798253</c:v>
                </c:pt>
                <c:pt idx="494">
                  <c:v>1.1858127600630459</c:v>
                </c:pt>
                <c:pt idx="495">
                  <c:v>1.1858552669440849</c:v>
                </c:pt>
                <c:pt idx="496">
                  <c:v>1.1880675120442454</c:v>
                </c:pt>
                <c:pt idx="497">
                  <c:v>1.1862412526740296</c:v>
                </c:pt>
                <c:pt idx="498">
                  <c:v>1.1832643799527569</c:v>
                </c:pt>
                <c:pt idx="499">
                  <c:v>1.1811314743190473</c:v>
                </c:pt>
                <c:pt idx="500">
                  <c:v>1.1779857990960365</c:v>
                </c:pt>
                <c:pt idx="501">
                  <c:v>1.1754576739750209</c:v>
                </c:pt>
                <c:pt idx="502">
                  <c:v>1.1767259582182825</c:v>
                </c:pt>
                <c:pt idx="503">
                  <c:v>1.1768948009754692</c:v>
                </c:pt>
                <c:pt idx="504">
                  <c:v>1.1798940748739308</c:v>
                </c:pt>
                <c:pt idx="505">
                  <c:v>1.1850070565443047</c:v>
                </c:pt>
                <c:pt idx="506">
                  <c:v>1.1982474303653419</c:v>
                </c:pt>
                <c:pt idx="507">
                  <c:v>1.2009686429694768</c:v>
                </c:pt>
                <c:pt idx="508">
                  <c:v>1.2039019345464945</c:v>
                </c:pt>
                <c:pt idx="509">
                  <c:v>1.1966729630411004</c:v>
                </c:pt>
                <c:pt idx="510">
                  <c:v>1.1946221524085772</c:v>
                </c:pt>
                <c:pt idx="511">
                  <c:v>1.1956484027918528</c:v>
                </c:pt>
                <c:pt idx="512">
                  <c:v>1.203047672394479</c:v>
                </c:pt>
                <c:pt idx="513">
                  <c:v>1.2151843622485772</c:v>
                </c:pt>
                <c:pt idx="514">
                  <c:v>1.213904429501824</c:v>
                </c:pt>
                <c:pt idx="515">
                  <c:v>1.2429380860850845</c:v>
                </c:pt>
                <c:pt idx="516">
                  <c:v>1.2432735180423276</c:v>
                </c:pt>
                <c:pt idx="517">
                  <c:v>1.2456112610563073</c:v>
                </c:pt>
                <c:pt idx="518">
                  <c:v>1.252959028810775</c:v>
                </c:pt>
                <c:pt idx="519">
                  <c:v>1.2434090169735572</c:v>
                </c:pt>
                <c:pt idx="520">
                  <c:v>1.231698493420144</c:v>
                </c:pt>
                <c:pt idx="521">
                  <c:v>1.2388976344236711</c:v>
                </c:pt>
                <c:pt idx="522">
                  <c:v>1.2470330785504382</c:v>
                </c:pt>
                <c:pt idx="523">
                  <c:v>1.2562500038301125</c:v>
                </c:pt>
                <c:pt idx="524">
                  <c:v>1.2605219829275665</c:v>
                </c:pt>
                <c:pt idx="525">
                  <c:v>1.2585681183975341</c:v>
                </c:pt>
                <c:pt idx="526">
                  <c:v>1.2578614537253621</c:v>
                </c:pt>
                <c:pt idx="527">
                  <c:v>1.2455413939559712</c:v>
                </c:pt>
                <c:pt idx="528">
                  <c:v>1.2393888220054765</c:v>
                </c:pt>
                <c:pt idx="529">
                  <c:v>1.2342750101582565</c:v>
                </c:pt>
                <c:pt idx="530">
                  <c:v>1.2517730898272776</c:v>
                </c:pt>
                <c:pt idx="531">
                  <c:v>1.2466890006317994</c:v>
                </c:pt>
                <c:pt idx="532">
                  <c:v>1.2567957932036362</c:v>
                </c:pt>
                <c:pt idx="533">
                  <c:v>1.2597008675576928</c:v>
                </c:pt>
                <c:pt idx="534">
                  <c:v>1.2688172922104042</c:v>
                </c:pt>
                <c:pt idx="535">
                  <c:v>1.2698246598703811</c:v>
                </c:pt>
                <c:pt idx="536">
                  <c:v>1.2739264337936342</c:v>
                </c:pt>
                <c:pt idx="537">
                  <c:v>1.2664769415390416</c:v>
                </c:pt>
                <c:pt idx="538">
                  <c:v>1.2730055960144198</c:v>
                </c:pt>
                <c:pt idx="539">
                  <c:v>1.2706314403695933</c:v>
                </c:pt>
                <c:pt idx="540">
                  <c:v>1.2660009201297611</c:v>
                </c:pt>
                <c:pt idx="541">
                  <c:v>1.2560907352725006</c:v>
                </c:pt>
                <c:pt idx="542">
                  <c:v>1.274197100830563</c:v>
                </c:pt>
                <c:pt idx="543">
                  <c:v>1.2740297373045424</c:v>
                </c:pt>
                <c:pt idx="544">
                  <c:v>1.2714905259408751</c:v>
                </c:pt>
                <c:pt idx="545">
                  <c:v>1.276955717252567</c:v>
                </c:pt>
                <c:pt idx="546">
                  <c:v>1.2883099836110605</c:v>
                </c:pt>
                <c:pt idx="547">
                  <c:v>1.2829277875599485</c:v>
                </c:pt>
                <c:pt idx="548">
                  <c:v>1.2990975240916789</c:v>
                </c:pt>
                <c:pt idx="549">
                  <c:v>1.3086219410000606</c:v>
                </c:pt>
                <c:pt idx="550">
                  <c:v>1.3093196252235626</c:v>
                </c:pt>
                <c:pt idx="551">
                  <c:v>1.3056584078372402</c:v>
                </c:pt>
                <c:pt idx="552">
                  <c:v>1.3186380043659176</c:v>
                </c:pt>
                <c:pt idx="553">
                  <c:v>1.3195038007710751</c:v>
                </c:pt>
                <c:pt idx="554">
                  <c:v>1.3156414208682963</c:v>
                </c:pt>
                <c:pt idx="555">
                  <c:v>1.3247121088145561</c:v>
                </c:pt>
                <c:pt idx="556">
                  <c:v>1.3192556173813459</c:v>
                </c:pt>
                <c:pt idx="557">
                  <c:v>1.3144708698598122</c:v>
                </c:pt>
                <c:pt idx="558">
                  <c:v>1.3148428172115085</c:v>
                </c:pt>
                <c:pt idx="559">
                  <c:v>1.3160122291728884</c:v>
                </c:pt>
                <c:pt idx="560">
                  <c:v>1.3175142347530531</c:v>
                </c:pt>
                <c:pt idx="561">
                  <c:v>1.3322318871334027</c:v>
                </c:pt>
                <c:pt idx="562">
                  <c:v>1.334697476471647</c:v>
                </c:pt>
                <c:pt idx="563">
                  <c:v>1.322203064469752</c:v>
                </c:pt>
                <c:pt idx="564">
                  <c:v>1.3145887454766998</c:v>
                </c:pt>
                <c:pt idx="565">
                  <c:v>1.3186183652815853</c:v>
                </c:pt>
                <c:pt idx="566">
                  <c:v>1.3192001544210932</c:v>
                </c:pt>
                <c:pt idx="567">
                  <c:v>1.3114058050429753</c:v>
                </c:pt>
                <c:pt idx="568">
                  <c:v>1.3071078037912687</c:v>
                </c:pt>
                <c:pt idx="569">
                  <c:v>1.2890168256947689</c:v>
                </c:pt>
                <c:pt idx="570">
                  <c:v>1.2983155023835309</c:v>
                </c:pt>
                <c:pt idx="571">
                  <c:v>1.3059201339638205</c:v>
                </c:pt>
                <c:pt idx="572">
                  <c:v>1.3007022494327278</c:v>
                </c:pt>
                <c:pt idx="573">
                  <c:v>1.3053114801481163</c:v>
                </c:pt>
                <c:pt idx="574">
                  <c:v>1.3097479023277356</c:v>
                </c:pt>
                <c:pt idx="575">
                  <c:v>1.3106196686519913</c:v>
                </c:pt>
                <c:pt idx="576">
                  <c:v>1.3218526742952661</c:v>
                </c:pt>
                <c:pt idx="577">
                  <c:v>1.3292392627886922</c:v>
                </c:pt>
                <c:pt idx="578">
                  <c:v>1.3253771307919853</c:v>
                </c:pt>
                <c:pt idx="579">
                  <c:v>1.3457783806346237</c:v>
                </c:pt>
                <c:pt idx="580">
                  <c:v>1.3542427176129315</c:v>
                </c:pt>
                <c:pt idx="581">
                  <c:v>1.3555952073738453</c:v>
                </c:pt>
                <c:pt idx="582">
                  <c:v>1.3506263749936571</c:v>
                </c:pt>
                <c:pt idx="583">
                  <c:v>1.3481087611263847</c:v>
                </c:pt>
                <c:pt idx="584">
                  <c:v>1.3452069779689335</c:v>
                </c:pt>
                <c:pt idx="585">
                  <c:v>1.3456163053189629</c:v>
                </c:pt>
                <c:pt idx="586">
                  <c:v>1.3515336142629515</c:v>
                </c:pt>
                <c:pt idx="587">
                  <c:v>1.3451858908053247</c:v>
                </c:pt>
                <c:pt idx="588">
                  <c:v>1.3381760279442541</c:v>
                </c:pt>
                <c:pt idx="589">
                  <c:v>1.3356399313411202</c:v>
                </c:pt>
                <c:pt idx="590">
                  <c:v>1.3339633294989501</c:v>
                </c:pt>
                <c:pt idx="591">
                  <c:v>1.3399910894361633</c:v>
                </c:pt>
                <c:pt idx="592">
                  <c:v>1.3362122605854587</c:v>
                </c:pt>
                <c:pt idx="593">
                  <c:v>1.3296804141087477</c:v>
                </c:pt>
                <c:pt idx="594">
                  <c:v>1.3283224075040043</c:v>
                </c:pt>
                <c:pt idx="595">
                  <c:v>1.3313955743716144</c:v>
                </c:pt>
                <c:pt idx="596">
                  <c:v>1.3282395320058202</c:v>
                </c:pt>
                <c:pt idx="597">
                  <c:v>1.3273257945283856</c:v>
                </c:pt>
                <c:pt idx="598">
                  <c:v>1.3309032409287336</c:v>
                </c:pt>
                <c:pt idx="599">
                  <c:v>1.3305705082558894</c:v>
                </c:pt>
                <c:pt idx="600">
                  <c:v>1.3301072236705684</c:v>
                </c:pt>
                <c:pt idx="601">
                  <c:v>1.3309086216816062</c:v>
                </c:pt>
                <c:pt idx="602">
                  <c:v>1.3250263890218847</c:v>
                </c:pt>
                <c:pt idx="603">
                  <c:v>1.3267741591023812</c:v>
                </c:pt>
                <c:pt idx="604">
                  <c:v>1.3306897780592029</c:v>
                </c:pt>
                <c:pt idx="605">
                  <c:v>1.3384309266333143</c:v>
                </c:pt>
                <c:pt idx="606">
                  <c:v>1.3377501253210529</c:v>
                </c:pt>
                <c:pt idx="607">
                  <c:v>1.3432477727192418</c:v>
                </c:pt>
                <c:pt idx="608">
                  <c:v>1.3471616899217258</c:v>
                </c:pt>
                <c:pt idx="609">
                  <c:v>1.3476971347241937</c:v>
                </c:pt>
                <c:pt idx="610">
                  <c:v>1.3503184383133868</c:v>
                </c:pt>
                <c:pt idx="611">
                  <c:v>1.3505000398009035</c:v>
                </c:pt>
                <c:pt idx="612">
                  <c:v>1.3587967682347695</c:v>
                </c:pt>
                <c:pt idx="613">
                  <c:v>1.3591707865531</c:v>
                </c:pt>
                <c:pt idx="614">
                  <c:v>1.3560628596321882</c:v>
                </c:pt>
                <c:pt idx="615">
                  <c:v>1.3571627425647603</c:v>
                </c:pt>
                <c:pt idx="616">
                  <c:v>1.3605871395825131</c:v>
                </c:pt>
                <c:pt idx="617">
                  <c:v>1.3608963372538572</c:v>
                </c:pt>
                <c:pt idx="618">
                  <c:v>1.370358233901563</c:v>
                </c:pt>
                <c:pt idx="619">
                  <c:v>1.3841348598509891</c:v>
                </c:pt>
                <c:pt idx="620">
                  <c:v>1.3763289528246703</c:v>
                </c:pt>
                <c:pt idx="621">
                  <c:v>1.3755390558504406</c:v>
                </c:pt>
                <c:pt idx="622">
                  <c:v>1.3736405142903383</c:v>
                </c:pt>
                <c:pt idx="623">
                  <c:v>1.3762554610001141</c:v>
                </c:pt>
                <c:pt idx="624">
                  <c:v>1.3749941738408344</c:v>
                </c:pt>
                <c:pt idx="625">
                  <c:v>1.3753496343307665</c:v>
                </c:pt>
                <c:pt idx="626">
                  <c:v>1.3874573518723043</c:v>
                </c:pt>
                <c:pt idx="627">
                  <c:v>1.3861660808941434</c:v>
                </c:pt>
                <c:pt idx="628">
                  <c:v>1.3914279762739483</c:v>
                </c:pt>
                <c:pt idx="629">
                  <c:v>1.4030793967860635</c:v>
                </c:pt>
                <c:pt idx="630">
                  <c:v>1.4064656311160664</c:v>
                </c:pt>
                <c:pt idx="631">
                  <c:v>1.4025121829231699</c:v>
                </c:pt>
                <c:pt idx="632">
                  <c:v>1.396554428667188</c:v>
                </c:pt>
                <c:pt idx="633">
                  <c:v>1.4072140856927735</c:v>
                </c:pt>
                <c:pt idx="634">
                  <c:v>1.426374339233998</c:v>
                </c:pt>
                <c:pt idx="635">
                  <c:v>1.4262618699930079</c:v>
                </c:pt>
                <c:pt idx="636">
                  <c:v>1.4460284123185134</c:v>
                </c:pt>
                <c:pt idx="637">
                  <c:v>1.4514634139131206</c:v>
                </c:pt>
                <c:pt idx="638">
                  <c:v>1.4232429672524971</c:v>
                </c:pt>
                <c:pt idx="639">
                  <c:v>1.422923331916975</c:v>
                </c:pt>
                <c:pt idx="640">
                  <c:v>1.4135315312683923</c:v>
                </c:pt>
                <c:pt idx="641">
                  <c:v>1.4074919285885359</c:v>
                </c:pt>
                <c:pt idx="642">
                  <c:v>1.4047257365254373</c:v>
                </c:pt>
                <c:pt idx="643">
                  <c:v>1.3907524025830591</c:v>
                </c:pt>
                <c:pt idx="644">
                  <c:v>1.3841237441275629</c:v>
                </c:pt>
                <c:pt idx="645">
                  <c:v>1.391615269965067</c:v>
                </c:pt>
                <c:pt idx="646">
                  <c:v>1.410485937600535</c:v>
                </c:pt>
                <c:pt idx="647">
                  <c:v>1.3948761716793012</c:v>
                </c:pt>
                <c:pt idx="648">
                  <c:v>1.3849397318255203</c:v>
                </c:pt>
                <c:pt idx="649">
                  <c:v>1.3948908809656639</c:v>
                </c:pt>
                <c:pt idx="650">
                  <c:v>1.4090931793472707</c:v>
                </c:pt>
                <c:pt idx="651">
                  <c:v>1.3878967108524971</c:v>
                </c:pt>
                <c:pt idx="652">
                  <c:v>1.3970785038316702</c:v>
                </c:pt>
                <c:pt idx="653">
                  <c:v>1.3888543051349778</c:v>
                </c:pt>
                <c:pt idx="654">
                  <c:v>1.3792331544989638</c:v>
                </c:pt>
                <c:pt idx="655">
                  <c:v>1.3839349901253519</c:v>
                </c:pt>
                <c:pt idx="656">
                  <c:v>1.3981227371221674</c:v>
                </c:pt>
                <c:pt idx="657">
                  <c:v>1.3989361553296877</c:v>
                </c:pt>
                <c:pt idx="658">
                  <c:v>1.4051282370858218</c:v>
                </c:pt>
                <c:pt idx="659">
                  <c:v>1.398932325077918</c:v>
                </c:pt>
                <c:pt idx="660">
                  <c:v>1.3990937326482968</c:v>
                </c:pt>
                <c:pt idx="661">
                  <c:v>1.405075363399003</c:v>
                </c:pt>
                <c:pt idx="662">
                  <c:v>1.3835138988628899</c:v>
                </c:pt>
                <c:pt idx="663">
                  <c:v>1.3930735478811196</c:v>
                </c:pt>
                <c:pt idx="664">
                  <c:v>1.3949499763488806</c:v>
                </c:pt>
                <c:pt idx="665">
                  <c:v>1.4124617851149779</c:v>
                </c:pt>
                <c:pt idx="666">
                  <c:v>1.4146316478790291</c:v>
                </c:pt>
                <c:pt idx="667">
                  <c:v>1.4171529684650228</c:v>
                </c:pt>
                <c:pt idx="668">
                  <c:v>1.4226419578374756</c:v>
                </c:pt>
                <c:pt idx="669">
                  <c:v>1.425770995931293</c:v>
                </c:pt>
                <c:pt idx="670">
                  <c:v>1.4375615984641659</c:v>
                </c:pt>
                <c:pt idx="671">
                  <c:v>1.4459178025520505</c:v>
                </c:pt>
                <c:pt idx="672">
                  <c:v>1.4453910931449092</c:v>
                </c:pt>
                <c:pt idx="673">
                  <c:v>1.4565688015447791</c:v>
                </c:pt>
                <c:pt idx="674">
                  <c:v>1.4654266267651301</c:v>
                </c:pt>
                <c:pt idx="675">
                  <c:v>1.4744348821312023</c:v>
                </c:pt>
                <c:pt idx="676">
                  <c:v>1.4758993257158632</c:v>
                </c:pt>
                <c:pt idx="677">
                  <c:v>1.4891560391904315</c:v>
                </c:pt>
                <c:pt idx="678">
                  <c:v>1.4929597924747817</c:v>
                </c:pt>
                <c:pt idx="679">
                  <c:v>1.4980040896167355</c:v>
                </c:pt>
                <c:pt idx="680">
                  <c:v>1.516396577267622</c:v>
                </c:pt>
                <c:pt idx="681">
                  <c:v>1.5130134663752781</c:v>
                </c:pt>
                <c:pt idx="682">
                  <c:v>1.5044767265759638</c:v>
                </c:pt>
                <c:pt idx="683">
                  <c:v>1.5141729469547749</c:v>
                </c:pt>
                <c:pt idx="684">
                  <c:v>1.489422948876381</c:v>
                </c:pt>
                <c:pt idx="685">
                  <c:v>1.4738273576584606</c:v>
                </c:pt>
                <c:pt idx="686">
                  <c:v>1.4888580523991792</c:v>
                </c:pt>
                <c:pt idx="687">
                  <c:v>1.4952694124504191</c:v>
                </c:pt>
                <c:pt idx="688">
                  <c:v>1.5021250648343971</c:v>
                </c:pt>
                <c:pt idx="689">
                  <c:v>1.5158497650789249</c:v>
                </c:pt>
                <c:pt idx="690">
                  <c:v>1.4825683309198363</c:v>
                </c:pt>
                <c:pt idx="691">
                  <c:v>1.4462666890847493</c:v>
                </c:pt>
                <c:pt idx="692">
                  <c:v>1.4148728876437342</c:v>
                </c:pt>
                <c:pt idx="693">
                  <c:v>1.3686299137158142</c:v>
                </c:pt>
                <c:pt idx="694">
                  <c:v>1.3778814683014022</c:v>
                </c:pt>
                <c:pt idx="695">
                  <c:v>1.388271417634928</c:v>
                </c:pt>
                <c:pt idx="696">
                  <c:v>1.3989099800149289</c:v>
                </c:pt>
                <c:pt idx="697">
                  <c:v>1.4150870192810057</c:v>
                </c:pt>
                <c:pt idx="698">
                  <c:v>1.4293165584977712</c:v>
                </c:pt>
                <c:pt idx="699">
                  <c:v>1.4352940149289597</c:v>
                </c:pt>
                <c:pt idx="700">
                  <c:v>1.4159714397822021</c:v>
                </c:pt>
                <c:pt idx="701">
                  <c:v>1.3981812236192077</c:v>
                </c:pt>
                <c:pt idx="702">
                  <c:v>1.4036451797881966</c:v>
                </c:pt>
                <c:pt idx="703">
                  <c:v>1.3948094114749641</c:v>
                </c:pt>
                <c:pt idx="704">
                  <c:v>1.3934635797352897</c:v>
                </c:pt>
                <c:pt idx="705">
                  <c:v>1.4077817613182615</c:v>
                </c:pt>
                <c:pt idx="706">
                  <c:v>1.3994221770467259</c:v>
                </c:pt>
                <c:pt idx="707">
                  <c:v>1.4089473884607222</c:v>
                </c:pt>
                <c:pt idx="708">
                  <c:v>1.4120077309114092</c:v>
                </c:pt>
                <c:pt idx="709">
                  <c:v>1.4124277991921586</c:v>
                </c:pt>
                <c:pt idx="710">
                  <c:v>1.3989059507344772</c:v>
                </c:pt>
                <c:pt idx="711">
                  <c:v>1.396174107545433</c:v>
                </c:pt>
                <c:pt idx="712">
                  <c:v>1.4082808419460695</c:v>
                </c:pt>
                <c:pt idx="713">
                  <c:v>1.4042795371607093</c:v>
                </c:pt>
                <c:pt idx="714">
                  <c:v>1.4169815883363714</c:v>
                </c:pt>
                <c:pt idx="715">
                  <c:v>1.4194393941625678</c:v>
                </c:pt>
                <c:pt idx="716">
                  <c:v>1.4133817048618285</c:v>
                </c:pt>
                <c:pt idx="717">
                  <c:v>1.4047454037678073</c:v>
                </c:pt>
                <c:pt idx="718">
                  <c:v>1.3762553168237839</c:v>
                </c:pt>
                <c:pt idx="719">
                  <c:v>1.372173588268299</c:v>
                </c:pt>
                <c:pt idx="720">
                  <c:v>1.373402151105392</c:v>
                </c:pt>
                <c:pt idx="721">
                  <c:v>1.3632930165466828</c:v>
                </c:pt>
                <c:pt idx="722">
                  <c:v>1.3665866154386439</c:v>
                </c:pt>
                <c:pt idx="723">
                  <c:v>1.3615639942806372</c:v>
                </c:pt>
                <c:pt idx="724">
                  <c:v>1.3603086511268676</c:v>
                </c:pt>
                <c:pt idx="725">
                  <c:v>1.3622929365533953</c:v>
                </c:pt>
                <c:pt idx="726">
                  <c:v>1.3611516394890995</c:v>
                </c:pt>
                <c:pt idx="727">
                  <c:v>1.3632434480252151</c:v>
                </c:pt>
                <c:pt idx="728">
                  <c:v>1.37444817967507</c:v>
                </c:pt>
                <c:pt idx="729">
                  <c:v>1.3745721562558588</c:v>
                </c:pt>
                <c:pt idx="730">
                  <c:v>1.365198389260367</c:v>
                </c:pt>
                <c:pt idx="731">
                  <c:v>1.3579981098229685</c:v>
                </c:pt>
                <c:pt idx="732">
                  <c:v>1.3432150106262353</c:v>
                </c:pt>
                <c:pt idx="733">
                  <c:v>1.3408886321545073</c:v>
                </c:pt>
                <c:pt idx="734">
                  <c:v>1.3421598934290522</c:v>
                </c:pt>
                <c:pt idx="735">
                  <c:v>1.3522230500345822</c:v>
                </c:pt>
                <c:pt idx="736">
                  <c:v>1.3394349490933708</c:v>
                </c:pt>
                <c:pt idx="737">
                  <c:v>1.3469079705820974</c:v>
                </c:pt>
                <c:pt idx="738">
                  <c:v>1.3662047312000201</c:v>
                </c:pt>
                <c:pt idx="739">
                  <c:v>1.3582259047845906</c:v>
                </c:pt>
                <c:pt idx="740">
                  <c:v>1.3448068984216002</c:v>
                </c:pt>
                <c:pt idx="741">
                  <c:v>1.3399677561368497</c:v>
                </c:pt>
                <c:pt idx="742">
                  <c:v>1.3418681620401047</c:v>
                </c:pt>
                <c:pt idx="743">
                  <c:v>1.3442750686355103</c:v>
                </c:pt>
                <c:pt idx="744">
                  <c:v>1.3367738540192886</c:v>
                </c:pt>
                <c:pt idx="745">
                  <c:v>1.3490748710010336</c:v>
                </c:pt>
                <c:pt idx="746">
                  <c:v>1.3647043171630429</c:v>
                </c:pt>
                <c:pt idx="747">
                  <c:v>1.3622339434184583</c:v>
                </c:pt>
                <c:pt idx="748">
                  <c:v>1.3683324651242716</c:v>
                </c:pt>
                <c:pt idx="749">
                  <c:v>1.3661878580769704</c:v>
                </c:pt>
                <c:pt idx="750">
                  <c:v>1.377243206040597</c:v>
                </c:pt>
                <c:pt idx="751">
                  <c:v>1.3743519946614098</c:v>
                </c:pt>
                <c:pt idx="752">
                  <c:v>1.3604023963386123</c:v>
                </c:pt>
                <c:pt idx="753">
                  <c:v>1.3541074544850287</c:v>
                </c:pt>
                <c:pt idx="754">
                  <c:v>1.3713359834168262</c:v>
                </c:pt>
                <c:pt idx="755">
                  <c:v>1.3708008195244359</c:v>
                </c:pt>
                <c:pt idx="756">
                  <c:v>1.3628486210210027</c:v>
                </c:pt>
                <c:pt idx="757">
                  <c:v>1.3426407778675691</c:v>
                </c:pt>
                <c:pt idx="758">
                  <c:v>1.3364500354981923</c:v>
                </c:pt>
                <c:pt idx="759">
                  <c:v>1.3353508038748305</c:v>
                </c:pt>
                <c:pt idx="760">
                  <c:v>1.3419241410575116</c:v>
                </c:pt>
                <c:pt idx="761">
                  <c:v>1.3344084556956761</c:v>
                </c:pt>
                <c:pt idx="762">
                  <c:v>1.3142841006967056</c:v>
                </c:pt>
                <c:pt idx="763">
                  <c:v>1.3328996026504536</c:v>
                </c:pt>
                <c:pt idx="764">
                  <c:v>1.3293829183834127</c:v>
                </c:pt>
                <c:pt idx="765">
                  <c:v>1.3466632855196221</c:v>
                </c:pt>
                <c:pt idx="766">
                  <c:v>1.350014914235673</c:v>
                </c:pt>
                <c:pt idx="767">
                  <c:v>1.3466930998453255</c:v>
                </c:pt>
                <c:pt idx="768">
                  <c:v>1.3501114218258656</c:v>
                </c:pt>
                <c:pt idx="769">
                  <c:v>1.3306656504608656</c:v>
                </c:pt>
                <c:pt idx="770">
                  <c:v>1.3374341616303196</c:v>
                </c:pt>
                <c:pt idx="771">
                  <c:v>1.3467096506785607</c:v>
                </c:pt>
                <c:pt idx="772">
                  <c:v>1.3389499361481563</c:v>
                </c:pt>
                <c:pt idx="773">
                  <c:v>1.3408083088595815</c:v>
                </c:pt>
                <c:pt idx="774">
                  <c:v>1.3417708908394337</c:v>
                </c:pt>
                <c:pt idx="775">
                  <c:v>1.3099126117414257</c:v>
                </c:pt>
                <c:pt idx="776">
                  <c:v>1.3145709943494008</c:v>
                </c:pt>
                <c:pt idx="777">
                  <c:v>1.3076215585495701</c:v>
                </c:pt>
                <c:pt idx="778">
                  <c:v>1.3092464484043089</c:v>
                </c:pt>
                <c:pt idx="779">
                  <c:v>1.2888181097717226</c:v>
                </c:pt>
                <c:pt idx="780">
                  <c:v>1.2813928059951945</c:v>
                </c:pt>
                <c:pt idx="781">
                  <c:v>1.2630571836546136</c:v>
                </c:pt>
                <c:pt idx="782">
                  <c:v>1.2645379093629823</c:v>
                </c:pt>
                <c:pt idx="783">
                  <c:v>1.2701488568009607</c:v>
                </c:pt>
                <c:pt idx="784">
                  <c:v>1.2467825039669784</c:v>
                </c:pt>
                <c:pt idx="785">
                  <c:v>1.2485390557071485</c:v>
                </c:pt>
                <c:pt idx="786">
                  <c:v>1.2487124145502144</c:v>
                </c:pt>
                <c:pt idx="787">
                  <c:v>1.2497097405748006</c:v>
                </c:pt>
                <c:pt idx="788">
                  <c:v>1.2504088428610314</c:v>
                </c:pt>
                <c:pt idx="789">
                  <c:v>1.2560508854029517</c:v>
                </c:pt>
                <c:pt idx="790">
                  <c:v>1.2535759541373295</c:v>
                </c:pt>
                <c:pt idx="791">
                  <c:v>1.2451113622826535</c:v>
                </c:pt>
                <c:pt idx="792">
                  <c:v>1.2536757522027446</c:v>
                </c:pt>
                <c:pt idx="793">
                  <c:v>1.2524031697933078</c:v>
                </c:pt>
                <c:pt idx="794">
                  <c:v>1.2457650831640348</c:v>
                </c:pt>
                <c:pt idx="795">
                  <c:v>1.2405936991156468</c:v>
                </c:pt>
                <c:pt idx="796">
                  <c:v>1.2368268608706683</c:v>
                </c:pt>
                <c:pt idx="797">
                  <c:v>1.2421019169371927</c:v>
                </c:pt>
                <c:pt idx="798">
                  <c:v>1.2568641904786981</c:v>
                </c:pt>
                <c:pt idx="799">
                  <c:v>1.264200277027818</c:v>
                </c:pt>
                <c:pt idx="800">
                  <c:v>1.2755611817219943</c:v>
                </c:pt>
                <c:pt idx="801">
                  <c:v>1.2739375793779697</c:v>
                </c:pt>
                <c:pt idx="802">
                  <c:v>1.2629829734053379</c:v>
                </c:pt>
                <c:pt idx="803">
                  <c:v>1.2652768694788981</c:v>
                </c:pt>
                <c:pt idx="804">
                  <c:v>1.2705322299884827</c:v>
                </c:pt>
                <c:pt idx="805">
                  <c:v>1.2728020390902954</c:v>
                </c:pt>
                <c:pt idx="806">
                  <c:v>1.2480450342841107</c:v>
                </c:pt>
                <c:pt idx="807">
                  <c:v>1.2276797157575139</c:v>
                </c:pt>
                <c:pt idx="808">
                  <c:v>1.21558908801417</c:v>
                </c:pt>
                <c:pt idx="809">
                  <c:v>1.2168581434831249</c:v>
                </c:pt>
                <c:pt idx="810">
                  <c:v>1.2454584058632134</c:v>
                </c:pt>
                <c:pt idx="811">
                  <c:v>1.2306401390970876</c:v>
                </c:pt>
                <c:pt idx="812">
                  <c:v>1.2542810265185225</c:v>
                </c:pt>
                <c:pt idx="813">
                  <c:v>1.2539404285460936</c:v>
                </c:pt>
                <c:pt idx="814">
                  <c:v>1.2439479446570263</c:v>
                </c:pt>
                <c:pt idx="815">
                  <c:v>1.2412992001340455</c:v>
                </c:pt>
                <c:pt idx="816">
                  <c:v>1.2164723199403094</c:v>
                </c:pt>
                <c:pt idx="817">
                  <c:v>1.2194215390860978</c:v>
                </c:pt>
                <c:pt idx="818">
                  <c:v>1.2059213837391898</c:v>
                </c:pt>
                <c:pt idx="819">
                  <c:v>1.219826605050538</c:v>
                </c:pt>
                <c:pt idx="820">
                  <c:v>1.2349344290298361</c:v>
                </c:pt>
                <c:pt idx="821">
                  <c:v>1.236355654542334</c:v>
                </c:pt>
                <c:pt idx="822">
                  <c:v>1.238329084310607</c:v>
                </c:pt>
                <c:pt idx="823">
                  <c:v>1.2460933465209036</c:v>
                </c:pt>
                <c:pt idx="824">
                  <c:v>1.2639976639948813</c:v>
                </c:pt>
                <c:pt idx="825">
                  <c:v>1.2593658177726239</c:v>
                </c:pt>
                <c:pt idx="826">
                  <c:v>1.2581818168479162</c:v>
                </c:pt>
                <c:pt idx="827">
                  <c:v>1.2491962711739537</c:v>
                </c:pt>
                <c:pt idx="828">
                  <c:v>1.2438509249660858</c:v>
                </c:pt>
                <c:pt idx="829">
                  <c:v>1.2396328975404081</c:v>
                </c:pt>
                <c:pt idx="830">
                  <c:v>1.2564667171273065</c:v>
                </c:pt>
                <c:pt idx="831">
                  <c:v>1.228066843964793</c:v>
                </c:pt>
                <c:pt idx="832">
                  <c:v>1.2193898956337763</c:v>
                </c:pt>
                <c:pt idx="833">
                  <c:v>1.2314466724514208</c:v>
                </c:pt>
                <c:pt idx="834">
                  <c:v>1.2217614796556473</c:v>
                </c:pt>
                <c:pt idx="835">
                  <c:v>1.2135287199904843</c:v>
                </c:pt>
                <c:pt idx="836">
                  <c:v>1.2075399295069629</c:v>
                </c:pt>
                <c:pt idx="837">
                  <c:v>1.222310113650942</c:v>
                </c:pt>
                <c:pt idx="838">
                  <c:v>1.2256259588964351</c:v>
                </c:pt>
                <c:pt idx="839">
                  <c:v>1.2140385417992268</c:v>
                </c:pt>
                <c:pt idx="840">
                  <c:v>1.2378220200591816</c:v>
                </c:pt>
                <c:pt idx="841">
                  <c:v>1.2465782711749802</c:v>
                </c:pt>
                <c:pt idx="842">
                  <c:v>1.2486450411325063</c:v>
                </c:pt>
                <c:pt idx="843">
                  <c:v>1.267729627578948</c:v>
                </c:pt>
                <c:pt idx="844">
                  <c:v>1.2546902298537765</c:v>
                </c:pt>
                <c:pt idx="845">
                  <c:v>1.267716743452632</c:v>
                </c:pt>
                <c:pt idx="846">
                  <c:v>1.2639980721512942</c:v>
                </c:pt>
                <c:pt idx="847">
                  <c:v>1.2736284506177016</c:v>
                </c:pt>
                <c:pt idx="848">
                  <c:v>1.2250497742160389</c:v>
                </c:pt>
                <c:pt idx="849">
                  <c:v>1.2318456134920355</c:v>
                </c:pt>
                <c:pt idx="850">
                  <c:v>1.2324202364479364</c:v>
                </c:pt>
                <c:pt idx="851">
                  <c:v>1.1875585738692713</c:v>
                </c:pt>
                <c:pt idx="852">
                  <c:v>1.2093295232735595</c:v>
                </c:pt>
                <c:pt idx="853">
                  <c:v>1.1963411717261707</c:v>
                </c:pt>
                <c:pt idx="854">
                  <c:v>1.1972602301920636</c:v>
                </c:pt>
                <c:pt idx="855">
                  <c:v>1.1987673675063755</c:v>
                </c:pt>
                <c:pt idx="856">
                  <c:v>1.1808813422811055</c:v>
                </c:pt>
                <c:pt idx="857">
                  <c:v>1.1949121891160033</c:v>
                </c:pt>
                <c:pt idx="858">
                  <c:v>1.2322989408514124</c:v>
                </c:pt>
                <c:pt idx="859">
                  <c:v>1.2006684075585485</c:v>
                </c:pt>
                <c:pt idx="860">
                  <c:v>1.2077521474123805</c:v>
                </c:pt>
                <c:pt idx="861">
                  <c:v>1.2116534538382291</c:v>
                </c:pt>
                <c:pt idx="862">
                  <c:v>1.2044384493674281</c:v>
                </c:pt>
                <c:pt idx="863">
                  <c:v>1.1768510137597477</c:v>
                </c:pt>
                <c:pt idx="864">
                  <c:v>1.1870492062855746</c:v>
                </c:pt>
                <c:pt idx="865">
                  <c:v>1.1973626144525906</c:v>
                </c:pt>
                <c:pt idx="866">
                  <c:v>1.201214892265168</c:v>
                </c:pt>
                <c:pt idx="867">
                  <c:v>1.2305207271335361</c:v>
                </c:pt>
                <c:pt idx="868">
                  <c:v>1.2165782287808309</c:v>
                </c:pt>
                <c:pt idx="869">
                  <c:v>1.2120984408519493</c:v>
                </c:pt>
                <c:pt idx="870">
                  <c:v>1.2053934935924733</c:v>
                </c:pt>
                <c:pt idx="871">
                  <c:v>1.2091901929316557</c:v>
                </c:pt>
                <c:pt idx="872">
                  <c:v>1.1875083285690666</c:v>
                </c:pt>
                <c:pt idx="873">
                  <c:v>1.1904439876808892</c:v>
                </c:pt>
                <c:pt idx="874">
                  <c:v>1.1972045984067459</c:v>
                </c:pt>
                <c:pt idx="875">
                  <c:v>1.1849632378569559</c:v>
                </c:pt>
                <c:pt idx="876">
                  <c:v>1.1966959251851492</c:v>
                </c:pt>
                <c:pt idx="877">
                  <c:v>1.1959153689664404</c:v>
                </c:pt>
                <c:pt idx="878">
                  <c:v>1.210739952387593</c:v>
                </c:pt>
                <c:pt idx="879">
                  <c:v>1.1936609155610884</c:v>
                </c:pt>
                <c:pt idx="880">
                  <c:v>1.1926814881197483</c:v>
                </c:pt>
                <c:pt idx="881">
                  <c:v>1.1880917067479735</c:v>
                </c:pt>
                <c:pt idx="882">
                  <c:v>1.1739564067061978</c:v>
                </c:pt>
                <c:pt idx="883">
                  <c:v>1.1758442921913568</c:v>
                </c:pt>
                <c:pt idx="884">
                  <c:v>1.1709519325786091</c:v>
                </c:pt>
                <c:pt idx="885">
                  <c:v>1.1812155908175974</c:v>
                </c:pt>
                <c:pt idx="886">
                  <c:v>1.1769927979029051</c:v>
                </c:pt>
                <c:pt idx="887">
                  <c:v>1.1848527615808784</c:v>
                </c:pt>
                <c:pt idx="888">
                  <c:v>1.2068517783285557</c:v>
                </c:pt>
                <c:pt idx="889">
                  <c:v>1.2115760058325951</c:v>
                </c:pt>
                <c:pt idx="890">
                  <c:v>1.2073192046265822</c:v>
                </c:pt>
                <c:pt idx="891">
                  <c:v>1.1885803465643827</c:v>
                </c:pt>
                <c:pt idx="892">
                  <c:v>1.1844245440319856</c:v>
                </c:pt>
                <c:pt idx="893">
                  <c:v>1.1775770309704698</c:v>
                </c:pt>
                <c:pt idx="894">
                  <c:v>1.1799987906656535</c:v>
                </c:pt>
                <c:pt idx="895">
                  <c:v>1.1814833871523089</c:v>
                </c:pt>
                <c:pt idx="896">
                  <c:v>1.1948107168163782</c:v>
                </c:pt>
                <c:pt idx="897">
                  <c:v>1.1821967170047119</c:v>
                </c:pt>
                <c:pt idx="898">
                  <c:v>1.1823212874247118</c:v>
                </c:pt>
                <c:pt idx="899">
                  <c:v>1.170495532782007</c:v>
                </c:pt>
                <c:pt idx="900">
                  <c:v>1.1613143071884053</c:v>
                </c:pt>
                <c:pt idx="901">
                  <c:v>1.1492502542759373</c:v>
                </c:pt>
                <c:pt idx="902">
                  <c:v>1.1367894975929265</c:v>
                </c:pt>
                <c:pt idx="903">
                  <c:v>1.1364220577385526</c:v>
                </c:pt>
                <c:pt idx="904">
                  <c:v>1.13508253832008</c:v>
                </c:pt>
                <c:pt idx="905">
                  <c:v>1.131154506494424</c:v>
                </c:pt>
                <c:pt idx="906">
                  <c:v>1.1325527746304811</c:v>
                </c:pt>
                <c:pt idx="907">
                  <c:v>1.1314395839523781</c:v>
                </c:pt>
                <c:pt idx="908">
                  <c:v>1.125842281703914</c:v>
                </c:pt>
                <c:pt idx="909">
                  <c:v>1.1276430020491526</c:v>
                </c:pt>
                <c:pt idx="910">
                  <c:v>1.1373050173134542</c:v>
                </c:pt>
                <c:pt idx="911">
                  <c:v>1.1361101458617453</c:v>
                </c:pt>
                <c:pt idx="912">
                  <c:v>1.1344370428082908</c:v>
                </c:pt>
                <c:pt idx="913">
                  <c:v>1.141971899341409</c:v>
                </c:pt>
                <c:pt idx="914">
                  <c:v>1.1436573696364509</c:v>
                </c:pt>
                <c:pt idx="915">
                  <c:v>1.1509415812009434</c:v>
                </c:pt>
                <c:pt idx="916">
                  <c:v>1.1412913134784588</c:v>
                </c:pt>
                <c:pt idx="917">
                  <c:v>1.1581115939783044</c:v>
                </c:pt>
                <c:pt idx="918">
                  <c:v>1.1602034948431652</c:v>
                </c:pt>
                <c:pt idx="919">
                  <c:v>1.1566002817577568</c:v>
                </c:pt>
                <c:pt idx="920">
                  <c:v>1.1715514772226017</c:v>
                </c:pt>
                <c:pt idx="921">
                  <c:v>1.1779384480039214</c:v>
                </c:pt>
                <c:pt idx="922">
                  <c:v>1.1668299669509909</c:v>
                </c:pt>
                <c:pt idx="923">
                  <c:v>1.16373617116149</c:v>
                </c:pt>
                <c:pt idx="924">
                  <c:v>1.1710768423028419</c:v>
                </c:pt>
                <c:pt idx="925">
                  <c:v>1.1818405061580972</c:v>
                </c:pt>
                <c:pt idx="926">
                  <c:v>1.1811196556565693</c:v>
                </c:pt>
                <c:pt idx="927">
                  <c:v>1.1882222873908204</c:v>
                </c:pt>
                <c:pt idx="928">
                  <c:v>1.1838751762807831</c:v>
                </c:pt>
                <c:pt idx="929">
                  <c:v>1.1986619774718168</c:v>
                </c:pt>
                <c:pt idx="930">
                  <c:v>1.2054771528916337</c:v>
                </c:pt>
                <c:pt idx="931">
                  <c:v>1.2127995063832657</c:v>
                </c:pt>
                <c:pt idx="932">
                  <c:v>1.2166785382178809</c:v>
                </c:pt>
                <c:pt idx="933">
                  <c:v>1.235322649891617</c:v>
                </c:pt>
                <c:pt idx="934">
                  <c:v>1.2334736239638278</c:v>
                </c:pt>
                <c:pt idx="935">
                  <c:v>1.2107305410008791</c:v>
                </c:pt>
                <c:pt idx="936">
                  <c:v>1.2335552822288018</c:v>
                </c:pt>
                <c:pt idx="937">
                  <c:v>1.2306590271067932</c:v>
                </c:pt>
                <c:pt idx="938">
                  <c:v>1.2349888467593135</c:v>
                </c:pt>
                <c:pt idx="939">
                  <c:v>1.2318773052469716</c:v>
                </c:pt>
                <c:pt idx="940">
                  <c:v>1.2512053878201543</c:v>
                </c:pt>
                <c:pt idx="941">
                  <c:v>1.2848288876571656</c:v>
                </c:pt>
                <c:pt idx="942">
                  <c:v>1.275229953760401</c:v>
                </c:pt>
                <c:pt idx="943">
                  <c:v>1.2756142015250125</c:v>
                </c:pt>
                <c:pt idx="944">
                  <c:v>1.2756919775672291</c:v>
                </c:pt>
                <c:pt idx="945">
                  <c:v>1.2980168473079199</c:v>
                </c:pt>
                <c:pt idx="946">
                  <c:v>1.3000344788175493</c:v>
                </c:pt>
                <c:pt idx="947">
                  <c:v>1.2977184643966129</c:v>
                </c:pt>
                <c:pt idx="948">
                  <c:v>1.2977184643966129</c:v>
                </c:pt>
                <c:pt idx="949">
                  <c:v>1.2861079867525178</c:v>
                </c:pt>
                <c:pt idx="950">
                  <c:v>1.2560654574187409</c:v>
                </c:pt>
                <c:pt idx="951">
                  <c:v>1.2620408052790995</c:v>
                </c:pt>
                <c:pt idx="952">
                  <c:v>1.2670026741768163</c:v>
                </c:pt>
                <c:pt idx="953">
                  <c:v>1.2713858727185066</c:v>
                </c:pt>
                <c:pt idx="954">
                  <c:v>1.2716988617918852</c:v>
                </c:pt>
                <c:pt idx="955">
                  <c:v>1.2815927738943336</c:v>
                </c:pt>
                <c:pt idx="956">
                  <c:v>1.3056378125724764</c:v>
                </c:pt>
                <c:pt idx="957">
                  <c:v>1.2989291607762963</c:v>
                </c:pt>
                <c:pt idx="958">
                  <c:v>1.301321116465709</c:v>
                </c:pt>
                <c:pt idx="959">
                  <c:v>1.2957569097547288</c:v>
                </c:pt>
                <c:pt idx="960">
                  <c:v>1.2976506922610966</c:v>
                </c:pt>
                <c:pt idx="961">
                  <c:v>1.2737366527377374</c:v>
                </c:pt>
                <c:pt idx="962">
                  <c:v>1.2724693587441271</c:v>
                </c:pt>
                <c:pt idx="963">
                  <c:v>1.2805008094614931</c:v>
                </c:pt>
                <c:pt idx="964">
                  <c:v>1.2806183973555447</c:v>
                </c:pt>
                <c:pt idx="965">
                  <c:v>1.3122430169627279</c:v>
                </c:pt>
                <c:pt idx="966">
                  <c:v>1.3265491677557288</c:v>
                </c:pt>
                <c:pt idx="967">
                  <c:v>1.326637859903129</c:v>
                </c:pt>
                <c:pt idx="968">
                  <c:v>1.3365329647351754</c:v>
                </c:pt>
                <c:pt idx="969">
                  <c:v>1.3486542011265685</c:v>
                </c:pt>
                <c:pt idx="970">
                  <c:v>1.3508906162177212</c:v>
                </c:pt>
                <c:pt idx="971">
                  <c:v>1.3535713620208036</c:v>
                </c:pt>
                <c:pt idx="972">
                  <c:v>1.3585870822579111</c:v>
                </c:pt>
                <c:pt idx="973">
                  <c:v>1.3393270322151634</c:v>
                </c:pt>
                <c:pt idx="974">
                  <c:v>1.3390969410317035</c:v>
                </c:pt>
                <c:pt idx="975">
                  <c:v>1.3362881228890042</c:v>
                </c:pt>
                <c:pt idx="976">
                  <c:v>1.3743035554707514</c:v>
                </c:pt>
                <c:pt idx="977">
                  <c:v>1.3681193523944797</c:v>
                </c:pt>
                <c:pt idx="978">
                  <c:v>1.3639671618642575</c:v>
                </c:pt>
                <c:pt idx="979">
                  <c:v>1.371116516257888</c:v>
                </c:pt>
                <c:pt idx="980">
                  <c:v>1.3463259311383169</c:v>
                </c:pt>
                <c:pt idx="981">
                  <c:v>1.3494659590439191</c:v>
                </c:pt>
                <c:pt idx="982">
                  <c:v>1.3455976600653492</c:v>
                </c:pt>
                <c:pt idx="983">
                  <c:v>1.3315530313196624</c:v>
                </c:pt>
                <c:pt idx="984">
                  <c:v>1.3168781508622052</c:v>
                </c:pt>
                <c:pt idx="985">
                  <c:v>1.3347252423172915</c:v>
                </c:pt>
                <c:pt idx="986">
                  <c:v>1.3377743423445156</c:v>
                </c:pt>
                <c:pt idx="987">
                  <c:v>1.2824122636483712</c:v>
                </c:pt>
                <c:pt idx="988">
                  <c:v>1.2851685391481265</c:v>
                </c:pt>
                <c:pt idx="989">
                  <c:v>1.2702789324522623</c:v>
                </c:pt>
                <c:pt idx="990">
                  <c:v>1.2482364849391676</c:v>
                </c:pt>
                <c:pt idx="991">
                  <c:v>1.269953090800821</c:v>
                </c:pt>
                <c:pt idx="992">
                  <c:v>1.2534642761768124</c:v>
                </c:pt>
                <c:pt idx="993">
                  <c:v>1.2462600092219995</c:v>
                </c:pt>
                <c:pt idx="994">
                  <c:v>1.2676886910801968</c:v>
                </c:pt>
                <c:pt idx="995">
                  <c:v>1.2698634647488762</c:v>
                </c:pt>
                <c:pt idx="996">
                  <c:v>1.2513981448084612</c:v>
                </c:pt>
                <c:pt idx="997">
                  <c:v>1.2417196529864101</c:v>
                </c:pt>
                <c:pt idx="998">
                  <c:v>1.2486772912612378</c:v>
                </c:pt>
                <c:pt idx="999">
                  <c:v>1.2453263981003593</c:v>
                </c:pt>
                <c:pt idx="1000">
                  <c:v>1.2310375173208317</c:v>
                </c:pt>
                <c:pt idx="1001">
                  <c:v>1.2359542837232782</c:v>
                </c:pt>
                <c:pt idx="1002">
                  <c:v>1.2445269426208403</c:v>
                </c:pt>
                <c:pt idx="1003">
                  <c:v>1.2495287993463189</c:v>
                </c:pt>
                <c:pt idx="1004">
                  <c:v>1.2548714692353966</c:v>
                </c:pt>
                <c:pt idx="1005">
                  <c:v>1.2521036531144683</c:v>
                </c:pt>
                <c:pt idx="1006">
                  <c:v>1.2457082209494827</c:v>
                </c:pt>
                <c:pt idx="1007">
                  <c:v>1.253472892156444</c:v>
                </c:pt>
                <c:pt idx="1008">
                  <c:v>1.2466886511630133</c:v>
                </c:pt>
                <c:pt idx="1009">
                  <c:v>1.2442671075800267</c:v>
                </c:pt>
                <c:pt idx="1010">
                  <c:v>1.2389841419112373</c:v>
                </c:pt>
                <c:pt idx="1011">
                  <c:v>1.2520266663639927</c:v>
                </c:pt>
                <c:pt idx="1012">
                  <c:v>1.2793320518215889</c:v>
                </c:pt>
                <c:pt idx="1013">
                  <c:v>1.2762145796823718</c:v>
                </c:pt>
                <c:pt idx="1014">
                  <c:v>1.274792331761283</c:v>
                </c:pt>
                <c:pt idx="1015">
                  <c:v>1.2714194949311342</c:v>
                </c:pt>
                <c:pt idx="1016">
                  <c:v>1.2759167054170184</c:v>
                </c:pt>
                <c:pt idx="1017">
                  <c:v>1.2801015519426819</c:v>
                </c:pt>
                <c:pt idx="1018">
                  <c:v>1.2949206614345772</c:v>
                </c:pt>
                <c:pt idx="1019">
                  <c:v>1.3153239841693465</c:v>
                </c:pt>
                <c:pt idx="1020">
                  <c:v>1.3107718650856113</c:v>
                </c:pt>
                <c:pt idx="1021">
                  <c:v>1.3124315585548305</c:v>
                </c:pt>
                <c:pt idx="1022">
                  <c:v>1.2977098004325744</c:v>
                </c:pt>
                <c:pt idx="1023">
                  <c:v>1.2971442854720849</c:v>
                </c:pt>
                <c:pt idx="1024">
                  <c:v>1.3099840303087371</c:v>
                </c:pt>
                <c:pt idx="1025">
                  <c:v>1.3096821691089029</c:v>
                </c:pt>
                <c:pt idx="1026">
                  <c:v>1.3333245046272852</c:v>
                </c:pt>
                <c:pt idx="1027">
                  <c:v>1.3337490445967384</c:v>
                </c:pt>
                <c:pt idx="1028">
                  <c:v>1.3237995209041304</c:v>
                </c:pt>
                <c:pt idx="1029">
                  <c:v>1.3200395599838113</c:v>
                </c:pt>
                <c:pt idx="1030">
                  <c:v>1.3230889100730094</c:v>
                </c:pt>
                <c:pt idx="1031">
                  <c:v>1.2984665922010814</c:v>
                </c:pt>
                <c:pt idx="1032">
                  <c:v>1.2946556674206846</c:v>
                </c:pt>
                <c:pt idx="1033">
                  <c:v>1.2948068786783982</c:v>
                </c:pt>
                <c:pt idx="1034">
                  <c:v>1.2971133405850552</c:v>
                </c:pt>
                <c:pt idx="1035">
                  <c:v>1.3045230146136115</c:v>
                </c:pt>
                <c:pt idx="1036">
                  <c:v>1.3042548168445383</c:v>
                </c:pt>
                <c:pt idx="1037">
                  <c:v>1.2994167138909103</c:v>
                </c:pt>
                <c:pt idx="1038">
                  <c:v>1.2970841089428378</c:v>
                </c:pt>
                <c:pt idx="1039">
                  <c:v>1.2933537742130177</c:v>
                </c:pt>
                <c:pt idx="1040">
                  <c:v>1.3001448378780684</c:v>
                </c:pt>
                <c:pt idx="1041">
                  <c:v>1.2945901631290473</c:v>
                </c:pt>
                <c:pt idx="1042">
                  <c:v>1.2932885381895163</c:v>
                </c:pt>
                <c:pt idx="1043">
                  <c:v>1.3023553553199736</c:v>
                </c:pt>
                <c:pt idx="1044">
                  <c:v>1.3121056688374659</c:v>
                </c:pt>
                <c:pt idx="1045">
                  <c:v>1.3129692168705538</c:v>
                </c:pt>
                <c:pt idx="1046">
                  <c:v>1.3108673359121428</c:v>
                </c:pt>
                <c:pt idx="1047">
                  <c:v>1.3153714258607359</c:v>
                </c:pt>
                <c:pt idx="1048">
                  <c:v>1.305588546013138</c:v>
                </c:pt>
                <c:pt idx="1049">
                  <c:v>1.2960259374152592</c:v>
                </c:pt>
                <c:pt idx="1050">
                  <c:v>1.2804778384721252</c:v>
                </c:pt>
                <c:pt idx="1051">
                  <c:v>1.2627468245407245</c:v>
                </c:pt>
                <c:pt idx="1052">
                  <c:v>1.255350008031483</c:v>
                </c:pt>
                <c:pt idx="1053">
                  <c:v>1.2508825773872694</c:v>
                </c:pt>
                <c:pt idx="1054">
                  <c:v>1.2565807475556134</c:v>
                </c:pt>
                <c:pt idx="1055">
                  <c:v>1.255814340557462</c:v>
                </c:pt>
                <c:pt idx="1056">
                  <c:v>1.2646626789456696</c:v>
                </c:pt>
                <c:pt idx="1057">
                  <c:v>1.2592898693120496</c:v>
                </c:pt>
                <c:pt idx="1058">
                  <c:v>1.2637603103080508</c:v>
                </c:pt>
                <c:pt idx="1059">
                  <c:v>1.2667089834276244</c:v>
                </c:pt>
                <c:pt idx="1060">
                  <c:v>1.2697091330645049</c:v>
                </c:pt>
                <c:pt idx="1061">
                  <c:v>1.2900087219569705</c:v>
                </c:pt>
                <c:pt idx="1062">
                  <c:v>1.289360335686512</c:v>
                </c:pt>
                <c:pt idx="1063">
                  <c:v>1.2900710221538918</c:v>
                </c:pt>
                <c:pt idx="1064">
                  <c:v>1.2911681876239993</c:v>
                </c:pt>
                <c:pt idx="1065">
                  <c:v>1.3047749536196529</c:v>
                </c:pt>
                <c:pt idx="1066">
                  <c:v>1.2898526589149586</c:v>
                </c:pt>
                <c:pt idx="1067">
                  <c:v>1.2972039269629765</c:v>
                </c:pt>
                <c:pt idx="1068">
                  <c:v>1.289206233413082</c:v>
                </c:pt>
                <c:pt idx="1069">
                  <c:v>1.2856396430245585</c:v>
                </c:pt>
                <c:pt idx="1070">
                  <c:v>1.2898481708644889</c:v>
                </c:pt>
                <c:pt idx="1071">
                  <c:v>1.2968706212889831</c:v>
                </c:pt>
                <c:pt idx="1072">
                  <c:v>1.2972469911815532</c:v>
                </c:pt>
                <c:pt idx="1073">
                  <c:v>1.3104214020748781</c:v>
                </c:pt>
                <c:pt idx="1074">
                  <c:v>1.3234739893628837</c:v>
                </c:pt>
                <c:pt idx="1075">
                  <c:v>1.3372821005678539</c:v>
                </c:pt>
                <c:pt idx="1076">
                  <c:v>1.33411941187495</c:v>
                </c:pt>
                <c:pt idx="1077">
                  <c:v>1.3313254090402034</c:v>
                </c:pt>
                <c:pt idx="1078">
                  <c:v>1.3270776450805506</c:v>
                </c:pt>
                <c:pt idx="1079">
                  <c:v>1.3422753299809995</c:v>
                </c:pt>
                <c:pt idx="1080">
                  <c:v>1.3361836203715793</c:v>
                </c:pt>
                <c:pt idx="1081">
                  <c:v>1.319601238723856</c:v>
                </c:pt>
                <c:pt idx="1082">
                  <c:v>1.3249217575640775</c:v>
                </c:pt>
                <c:pt idx="1083">
                  <c:v>1.3269661086931355</c:v>
                </c:pt>
                <c:pt idx="1084">
                  <c:v>1.3291298237462035</c:v>
                </c:pt>
                <c:pt idx="1085">
                  <c:v>1.3178883104506998</c:v>
                </c:pt>
                <c:pt idx="1086">
                  <c:v>1.3203774398494794</c:v>
                </c:pt>
                <c:pt idx="1087">
                  <c:v>1.3168930855661909</c:v>
                </c:pt>
                <c:pt idx="1088">
                  <c:v>1.3175720635222081</c:v>
                </c:pt>
                <c:pt idx="1089">
                  <c:v>1.3182512068759988</c:v>
                </c:pt>
                <c:pt idx="1090">
                  <c:v>1.3009660492349699</c:v>
                </c:pt>
                <c:pt idx="1091">
                  <c:v>1.3125982659243121</c:v>
                </c:pt>
                <c:pt idx="1092">
                  <c:v>1.3116164457706938</c:v>
                </c:pt>
                <c:pt idx="1093">
                  <c:v>1.317879988670815</c:v>
                </c:pt>
                <c:pt idx="1094">
                  <c:v>1.3366076657501853</c:v>
                </c:pt>
                <c:pt idx="1095">
                  <c:v>1.3465369414725208</c:v>
                </c:pt>
                <c:pt idx="1096">
                  <c:v>1.3481854930351711</c:v>
                </c:pt>
                <c:pt idx="1097">
                  <c:v>1.3440859561372895</c:v>
                </c:pt>
                <c:pt idx="1098">
                  <c:v>1.3480405256553343</c:v>
                </c:pt>
                <c:pt idx="1099">
                  <c:v>1.3349954004867575</c:v>
                </c:pt>
                <c:pt idx="1100">
                  <c:v>1.3376129342348337</c:v>
                </c:pt>
                <c:pt idx="1101">
                  <c:v>1.3385051261007896</c:v>
                </c:pt>
                <c:pt idx="1102">
                  <c:v>1.3311982001632816</c:v>
                </c:pt>
                <c:pt idx="1103">
                  <c:v>1.3354420331955144</c:v>
                </c:pt>
                <c:pt idx="1104">
                  <c:v>1.3384451160391182</c:v>
                </c:pt>
                <c:pt idx="1105">
                  <c:v>1.3425331941957228</c:v>
                </c:pt>
                <c:pt idx="1106">
                  <c:v>1.3391658283576675</c:v>
                </c:pt>
                <c:pt idx="1107">
                  <c:v>1.3316100647862117</c:v>
                </c:pt>
                <c:pt idx="1108">
                  <c:v>1.33403340043454</c:v>
                </c:pt>
                <c:pt idx="1109">
                  <c:v>1.3522248992710175</c:v>
                </c:pt>
                <c:pt idx="1110">
                  <c:v>1.3578570780925117</c:v>
                </c:pt>
                <c:pt idx="1111">
                  <c:v>1.3636812690042366</c:v>
                </c:pt>
                <c:pt idx="1112">
                  <c:v>1.3612416583539027</c:v>
                </c:pt>
                <c:pt idx="1113">
                  <c:v>1.3622218123635017</c:v>
                </c:pt>
                <c:pt idx="1114">
                  <c:v>1.3544545838672966</c:v>
                </c:pt>
                <c:pt idx="1115">
                  <c:v>1.3387958004051699</c:v>
                </c:pt>
                <c:pt idx="1116">
                  <c:v>1.3392494085803082</c:v>
                </c:pt>
                <c:pt idx="1117">
                  <c:v>1.3383389188066359</c:v>
                </c:pt>
                <c:pt idx="1118">
                  <c:v>1.3377823327906568</c:v>
                </c:pt>
                <c:pt idx="1119">
                  <c:v>1.3347266382038872</c:v>
                </c:pt>
                <c:pt idx="1120">
                  <c:v>1.3438888261893229</c:v>
                </c:pt>
                <c:pt idx="1121">
                  <c:v>1.3510237289756204</c:v>
                </c:pt>
                <c:pt idx="1122">
                  <c:v>1.3381755435645826</c:v>
                </c:pt>
                <c:pt idx="1123">
                  <c:v>1.3302324661728828</c:v>
                </c:pt>
                <c:pt idx="1124">
                  <c:v>1.318976398712506</c:v>
                </c:pt>
                <c:pt idx="1125">
                  <c:v>1.3305014530412103</c:v>
                </c:pt>
                <c:pt idx="1126">
                  <c:v>1.3290175162657556</c:v>
                </c:pt>
                <c:pt idx="1127">
                  <c:v>1.3290878923418998</c:v>
                </c:pt>
                <c:pt idx="1128">
                  <c:v>1.3246535676271793</c:v>
                </c:pt>
                <c:pt idx="1129">
                  <c:v>1.310178854225228</c:v>
                </c:pt>
                <c:pt idx="1130">
                  <c:v>1.3121915565846038</c:v>
                </c:pt>
                <c:pt idx="1131">
                  <c:v>1.3160253356025593</c:v>
                </c:pt>
                <c:pt idx="1132">
                  <c:v>1.3140127438487965</c:v>
                </c:pt>
                <c:pt idx="1133">
                  <c:v>1.3203673498339341</c:v>
                </c:pt>
                <c:pt idx="1134">
                  <c:v>1.3265263670277863</c:v>
                </c:pt>
                <c:pt idx="1135">
                  <c:v>1.3254392997037021</c:v>
                </c:pt>
                <c:pt idx="1136">
                  <c:v>1.3262852321066281</c:v>
                </c:pt>
                <c:pt idx="1137">
                  <c:v>1.3313649970695243</c:v>
                </c:pt>
                <c:pt idx="1138">
                  <c:v>1.3269429163664923</c:v>
                </c:pt>
                <c:pt idx="1139">
                  <c:v>1.3524063433968441</c:v>
                </c:pt>
                <c:pt idx="1140">
                  <c:v>1.3496419236230408</c:v>
                </c:pt>
                <c:pt idx="1141">
                  <c:v>1.3636233001290075</c:v>
                </c:pt>
                <c:pt idx="1142">
                  <c:v>1.360263552777315</c:v>
                </c:pt>
                <c:pt idx="1143">
                  <c:v>1.3570939486061075</c:v>
                </c:pt>
                <c:pt idx="1144">
                  <c:v>1.3565884857622192</c:v>
                </c:pt>
                <c:pt idx="1145">
                  <c:v>1.3456358317669204</c:v>
                </c:pt>
                <c:pt idx="1146">
                  <c:v>1.3481735634963508</c:v>
                </c:pt>
                <c:pt idx="1147">
                  <c:v>1.3458343992101669</c:v>
                </c:pt>
                <c:pt idx="1148">
                  <c:v>1.3537584501706161</c:v>
                </c:pt>
                <c:pt idx="1149">
                  <c:v>1.3574544244724964</c:v>
                </c:pt>
                <c:pt idx="1150">
                  <c:v>1.3724541207659604</c:v>
                </c:pt>
                <c:pt idx="1151">
                  <c:v>1.3749868058068291</c:v>
                </c:pt>
                <c:pt idx="1152">
                  <c:v>1.3833696889419582</c:v>
                </c:pt>
                <c:pt idx="1153">
                  <c:v>1.3770601761695416</c:v>
                </c:pt>
                <c:pt idx="1154">
                  <c:v>1.3687974800977563</c:v>
                </c:pt>
                <c:pt idx="1155">
                  <c:v>1.374512131978207</c:v>
                </c:pt>
                <c:pt idx="1156">
                  <c:v>1.3644751027616049</c:v>
                </c:pt>
                <c:pt idx="1157">
                  <c:v>1.3722353853522178</c:v>
                </c:pt>
                <c:pt idx="1158">
                  <c:v>1.3734876953228121</c:v>
                </c:pt>
                <c:pt idx="1159">
                  <c:v>1.3814889345825738</c:v>
                </c:pt>
                <c:pt idx="1160">
                  <c:v>1.3793127043929045</c:v>
                </c:pt>
                <c:pt idx="1161">
                  <c:v>1.3672779368225729</c:v>
                </c:pt>
                <c:pt idx="1162">
                  <c:v>1.3648362469937556</c:v>
                </c:pt>
                <c:pt idx="1163">
                  <c:v>1.3651594230470327</c:v>
                </c:pt>
                <c:pt idx="1164">
                  <c:v>1.3703637808384719</c:v>
                </c:pt>
                <c:pt idx="1165">
                  <c:v>1.3499775667550216</c:v>
                </c:pt>
                <c:pt idx="1166">
                  <c:v>1.3501274446099518</c:v>
                </c:pt>
                <c:pt idx="1167">
                  <c:v>1.3202351717694261</c:v>
                </c:pt>
                <c:pt idx="1168">
                  <c:v>1.2813955640751398</c:v>
                </c:pt>
                <c:pt idx="1169">
                  <c:v>1.2795752454643019</c:v>
                </c:pt>
                <c:pt idx="1170">
                  <c:v>1.2787042617750812</c:v>
                </c:pt>
                <c:pt idx="1171">
                  <c:v>1.2812207456616882</c:v>
                </c:pt>
                <c:pt idx="1172">
                  <c:v>1.2802055170006967</c:v>
                </c:pt>
                <c:pt idx="1173">
                  <c:v>1.2792575597516507</c:v>
                </c:pt>
                <c:pt idx="1174">
                  <c:v>1.2812159546503132</c:v>
                </c:pt>
                <c:pt idx="1175">
                  <c:v>1.2835107165420283</c:v>
                </c:pt>
                <c:pt idx="1176">
                  <c:v>1.2811109347001359</c:v>
                </c:pt>
                <c:pt idx="1177">
                  <c:v>1.2843734139622081</c:v>
                </c:pt>
                <c:pt idx="1178">
                  <c:v>1.2994798421259481</c:v>
                </c:pt>
                <c:pt idx="1179">
                  <c:v>1.2878889667122622</c:v>
                </c:pt>
                <c:pt idx="1180">
                  <c:v>1.2899268853118921</c:v>
                </c:pt>
                <c:pt idx="1181">
                  <c:v>1.3086996108922686</c:v>
                </c:pt>
                <c:pt idx="1182">
                  <c:v>1.3069604073349681</c:v>
                </c:pt>
                <c:pt idx="1183">
                  <c:v>1.2902257461033793</c:v>
                </c:pt>
                <c:pt idx="1184">
                  <c:v>1.2863128458205604</c:v>
                </c:pt>
                <c:pt idx="1185">
                  <c:v>1.2861646250061525</c:v>
                </c:pt>
                <c:pt idx="1186">
                  <c:v>1.2854337033486503</c:v>
                </c:pt>
                <c:pt idx="1187">
                  <c:v>1.2546822335281278</c:v>
                </c:pt>
                <c:pt idx="1188">
                  <c:v>1.2833344347194984</c:v>
                </c:pt>
                <c:pt idx="1189">
                  <c:v>1.2871242490836463</c:v>
                </c:pt>
                <c:pt idx="1190">
                  <c:v>1.2996207810247355</c:v>
                </c:pt>
                <c:pt idx="1191">
                  <c:v>1.3226161736776467</c:v>
                </c:pt>
                <c:pt idx="1192">
                  <c:v>1.3026627533724184</c:v>
                </c:pt>
                <c:pt idx="1193">
                  <c:v>1.2674562106546576</c:v>
                </c:pt>
                <c:pt idx="1194">
                  <c:v>1.2864192673442123</c:v>
                </c:pt>
                <c:pt idx="1195">
                  <c:v>1.2716267218442312</c:v>
                </c:pt>
                <c:pt idx="1196">
                  <c:v>1.2584551166749547</c:v>
                </c:pt>
                <c:pt idx="1197">
                  <c:v>1.2455163085865482</c:v>
                </c:pt>
                <c:pt idx="1198">
                  <c:v>1.2059262060392115</c:v>
                </c:pt>
                <c:pt idx="1199">
                  <c:v>1.2033890179448188</c:v>
                </c:pt>
                <c:pt idx="1200">
                  <c:v>1.2048797152209241</c:v>
                </c:pt>
                <c:pt idx="1201">
                  <c:v>1.2046092454247563</c:v>
                </c:pt>
                <c:pt idx="1202">
                  <c:v>1.1926441678082744</c:v>
                </c:pt>
                <c:pt idx="1203">
                  <c:v>1.1913470500465613</c:v>
                </c:pt>
                <c:pt idx="1204">
                  <c:v>1.1871759446455092</c:v>
                </c:pt>
                <c:pt idx="1205">
                  <c:v>1.1904427342554065</c:v>
                </c:pt>
                <c:pt idx="1206">
                  <c:v>1.1909946932229605</c:v>
                </c:pt>
                <c:pt idx="1207">
                  <c:v>1.1930960804407569</c:v>
                </c:pt>
                <c:pt idx="1208">
                  <c:v>1.1938846033416994</c:v>
                </c:pt>
                <c:pt idx="1209">
                  <c:v>1.1896157537043177</c:v>
                </c:pt>
                <c:pt idx="1210">
                  <c:v>1.1924756843791799</c:v>
                </c:pt>
                <c:pt idx="1211">
                  <c:v>1.1951615962782158</c:v>
                </c:pt>
                <c:pt idx="1212">
                  <c:v>1.1918993211272022</c:v>
                </c:pt>
                <c:pt idx="1213">
                  <c:v>1.1986822788309774</c:v>
                </c:pt>
                <c:pt idx="1214">
                  <c:v>1.1965402304640544</c:v>
                </c:pt>
                <c:pt idx="1215">
                  <c:v>1.1988682174975427</c:v>
                </c:pt>
                <c:pt idx="1216">
                  <c:v>1.2003224469532299</c:v>
                </c:pt>
                <c:pt idx="1217">
                  <c:v>1.1957355378739771</c:v>
                </c:pt>
                <c:pt idx="1218">
                  <c:v>1.2098983982859819</c:v>
                </c:pt>
                <c:pt idx="1219">
                  <c:v>1.204953680730152</c:v>
                </c:pt>
                <c:pt idx="1220">
                  <c:v>1.2079901831757995</c:v>
                </c:pt>
                <c:pt idx="1221">
                  <c:v>1.2232418719551699</c:v>
                </c:pt>
                <c:pt idx="1222">
                  <c:v>1.2273678401408861</c:v>
                </c:pt>
                <c:pt idx="1223">
                  <c:v>1.2151660120194934</c:v>
                </c:pt>
                <c:pt idx="1224">
                  <c:v>1.2230860725965025</c:v>
                </c:pt>
                <c:pt idx="1225">
                  <c:v>1.2209376730705686</c:v>
                </c:pt>
                <c:pt idx="1226">
                  <c:v>1.2184197444304192</c:v>
                </c:pt>
                <c:pt idx="1227">
                  <c:v>1.2276842173071107</c:v>
                </c:pt>
                <c:pt idx="1228">
                  <c:v>1.2344646734909051</c:v>
                </c:pt>
                <c:pt idx="1229">
                  <c:v>1.2407570706008582</c:v>
                </c:pt>
                <c:pt idx="1230">
                  <c:v>1.2499365100802617</c:v>
                </c:pt>
                <c:pt idx="1231">
                  <c:v>1.2478724877993521</c:v>
                </c:pt>
                <c:pt idx="1232">
                  <c:v>1.2466211601751598</c:v>
                </c:pt>
                <c:pt idx="1233">
                  <c:v>1.2539160134486445</c:v>
                </c:pt>
                <c:pt idx="1234">
                  <c:v>1.2548369330414335</c:v>
                </c:pt>
                <c:pt idx="1235">
                  <c:v>1.2541007195170222</c:v>
                </c:pt>
                <c:pt idx="1236">
                  <c:v>1.2546899006290442</c:v>
                </c:pt>
                <c:pt idx="1237">
                  <c:v>1.243937843921781</c:v>
                </c:pt>
                <c:pt idx="1238">
                  <c:v>1.2409411017162026</c:v>
                </c:pt>
                <c:pt idx="1239">
                  <c:v>1.2514670566290991</c:v>
                </c:pt>
                <c:pt idx="1240">
                  <c:v>1.2591362536782822</c:v>
                </c:pt>
                <c:pt idx="1241">
                  <c:v>1.2596595285970951</c:v>
                </c:pt>
                <c:pt idx="1242">
                  <c:v>1.2549519735746657</c:v>
                </c:pt>
                <c:pt idx="1243">
                  <c:v>1.2277496409203674</c:v>
                </c:pt>
                <c:pt idx="1244">
                  <c:v>1.2348381652608347</c:v>
                </c:pt>
                <c:pt idx="1245">
                  <c:v>1.2404672744348595</c:v>
                </c:pt>
                <c:pt idx="1246">
                  <c:v>1.2371779549222621</c:v>
                </c:pt>
                <c:pt idx="1247">
                  <c:v>1.2405636335307126</c:v>
                </c:pt>
                <c:pt idx="1248">
                  <c:v>1.2402637626381432</c:v>
                </c:pt>
                <c:pt idx="1249">
                  <c:v>1.2634986882575445</c:v>
                </c:pt>
                <c:pt idx="1250">
                  <c:v>1.2702379599323639</c:v>
                </c:pt>
                <c:pt idx="1251">
                  <c:v>1.2717302832029389</c:v>
                </c:pt>
                <c:pt idx="1252">
                  <c:v>1.2706487879370121</c:v>
                </c:pt>
                <c:pt idx="1253">
                  <c:v>1.2780062747557004</c:v>
                </c:pt>
                <c:pt idx="1254">
                  <c:v>1.2802795287886548</c:v>
                </c:pt>
                <c:pt idx="1255">
                  <c:v>1.2869437244630257</c:v>
                </c:pt>
                <c:pt idx="1256">
                  <c:v>1.2819590020667215</c:v>
                </c:pt>
                <c:pt idx="1257">
                  <c:v>1.2687231045561218</c:v>
                </c:pt>
                <c:pt idx="1258">
                  <c:v>1.273827736485446</c:v>
                </c:pt>
                <c:pt idx="1259">
                  <c:v>1.255261894364776</c:v>
                </c:pt>
                <c:pt idx="1260">
                  <c:v>1.2685979598306241</c:v>
                </c:pt>
                <c:pt idx="1261">
                  <c:v>1.2707518369277557</c:v>
                </c:pt>
                <c:pt idx="1262">
                  <c:v>1.2757604438314643</c:v>
                </c:pt>
                <c:pt idx="1263">
                  <c:v>1.2864739203427875</c:v>
                </c:pt>
                <c:pt idx="1264">
                  <c:v>1.2860925209554377</c:v>
                </c:pt>
                <c:pt idx="1265">
                  <c:v>1.2879664038037693</c:v>
                </c:pt>
                <c:pt idx="1266">
                  <c:v>1.3003313417056097</c:v>
                </c:pt>
                <c:pt idx="1267">
                  <c:v>1.2921357402484035</c:v>
                </c:pt>
                <c:pt idx="1268">
                  <c:v>1.2963596194196905</c:v>
                </c:pt>
                <c:pt idx="1269">
                  <c:v>1.3242259033830772</c:v>
                </c:pt>
                <c:pt idx="1270">
                  <c:v>1.3528024854510192</c:v>
                </c:pt>
                <c:pt idx="1271">
                  <c:v>1.3795003484123998</c:v>
                </c:pt>
                <c:pt idx="1272">
                  <c:v>1.4455456226772809</c:v>
                </c:pt>
                <c:pt idx="1273">
                  <c:v>1.4415434056203578</c:v>
                </c:pt>
                <c:pt idx="1274">
                  <c:v>1.4510949411675258</c:v>
                </c:pt>
                <c:pt idx="1275">
                  <c:v>1.4563118331480569</c:v>
                </c:pt>
                <c:pt idx="1276">
                  <c:v>1.4248538232155299</c:v>
                </c:pt>
                <c:pt idx="1277">
                  <c:v>1.4405239051942096</c:v>
                </c:pt>
                <c:pt idx="1278">
                  <c:v>1.4305165936449702</c:v>
                </c:pt>
                <c:pt idx="1279">
                  <c:v>1.4214543756946376</c:v>
                </c:pt>
                <c:pt idx="1280">
                  <c:v>1.3731000559943503</c:v>
                </c:pt>
                <c:pt idx="1281">
                  <c:v>1.3804391360708563</c:v>
                </c:pt>
                <c:pt idx="1282">
                  <c:v>1.4082066501557606</c:v>
                </c:pt>
                <c:pt idx="1283">
                  <c:v>1.4087483114310311</c:v>
                </c:pt>
                <c:pt idx="1284">
                  <c:v>1.4110519698455921</c:v>
                </c:pt>
                <c:pt idx="1285">
                  <c:v>1.409244825892203</c:v>
                </c:pt>
                <c:pt idx="1286">
                  <c:v>1.3685891130428185</c:v>
                </c:pt>
                <c:pt idx="1287">
                  <c:v>1.372044553284596</c:v>
                </c:pt>
                <c:pt idx="1288">
                  <c:v>1.3766629768314085</c:v>
                </c:pt>
                <c:pt idx="1289">
                  <c:v>1.398313447719044</c:v>
                </c:pt>
                <c:pt idx="1290">
                  <c:v>1.3929697175453764</c:v>
                </c:pt>
                <c:pt idx="1291">
                  <c:v>1.3945542937996176</c:v>
                </c:pt>
                <c:pt idx="1292">
                  <c:v>1.4091416375892012</c:v>
                </c:pt>
                <c:pt idx="1293">
                  <c:v>1.4204675537877756</c:v>
                </c:pt>
                <c:pt idx="1294">
                  <c:v>1.4119695482378565</c:v>
                </c:pt>
                <c:pt idx="1295">
                  <c:v>1.4115012493067036</c:v>
                </c:pt>
                <c:pt idx="1296">
                  <c:v>1.4012263517790362</c:v>
                </c:pt>
                <c:pt idx="1297">
                  <c:v>1.4102113014237383</c:v>
                </c:pt>
                <c:pt idx="1298">
                  <c:v>1.3997891533897602</c:v>
                </c:pt>
                <c:pt idx="1299">
                  <c:v>1.3978130384536023</c:v>
                </c:pt>
                <c:pt idx="1300">
                  <c:v>1.391734871691273</c:v>
                </c:pt>
                <c:pt idx="1301">
                  <c:v>1.4159670776431856</c:v>
                </c:pt>
                <c:pt idx="1302">
                  <c:v>1.4425368371774199</c:v>
                </c:pt>
                <c:pt idx="1303">
                  <c:v>1.4396939107864712</c:v>
                </c:pt>
                <c:pt idx="1304">
                  <c:v>1.4192186937200866</c:v>
                </c:pt>
                <c:pt idx="1305">
                  <c:v>1.4085873223083827</c:v>
                </c:pt>
                <c:pt idx="1306">
                  <c:v>1.4131602862150792</c:v>
                </c:pt>
                <c:pt idx="1307">
                  <c:v>1.4125063164618195</c:v>
                </c:pt>
                <c:pt idx="1308">
                  <c:v>1.4203781233669297</c:v>
                </c:pt>
                <c:pt idx="1309">
                  <c:v>1.4066984924409429</c:v>
                </c:pt>
                <c:pt idx="1310">
                  <c:v>1.412700985634485</c:v>
                </c:pt>
                <c:pt idx="1311">
                  <c:v>1.4423185738771602</c:v>
                </c:pt>
                <c:pt idx="1312">
                  <c:v>1.4277803766138006</c:v>
                </c:pt>
                <c:pt idx="1313">
                  <c:v>1.4360093041073307</c:v>
                </c:pt>
                <c:pt idx="1314">
                  <c:v>1.4299273578700409</c:v>
                </c:pt>
                <c:pt idx="1315">
                  <c:v>1.4283721120462907</c:v>
                </c:pt>
                <c:pt idx="1316">
                  <c:v>1.4160690390795723</c:v>
                </c:pt>
                <c:pt idx="1317">
                  <c:v>1.3951572436812298</c:v>
                </c:pt>
                <c:pt idx="1318">
                  <c:v>1.4108185017483492</c:v>
                </c:pt>
                <c:pt idx="1319">
                  <c:v>1.3896912812752937</c:v>
                </c:pt>
                <c:pt idx="1320">
                  <c:v>1.3966820170869023</c:v>
                </c:pt>
                <c:pt idx="1321">
                  <c:v>1.4030051628209208</c:v>
                </c:pt>
                <c:pt idx="1322">
                  <c:v>1.4126521547917728</c:v>
                </c:pt>
                <c:pt idx="1323">
                  <c:v>1.4204596104915244</c:v>
                </c:pt>
                <c:pt idx="1324">
                  <c:v>1.4133763563458908</c:v>
                </c:pt>
                <c:pt idx="1325">
                  <c:v>1.4022197511912549</c:v>
                </c:pt>
                <c:pt idx="1326">
                  <c:v>1.4208942058573346</c:v>
                </c:pt>
                <c:pt idx="1327">
                  <c:v>1.4057205477789749</c:v>
                </c:pt>
                <c:pt idx="1328">
                  <c:v>1.3921201914458714</c:v>
                </c:pt>
                <c:pt idx="1329">
                  <c:v>1.3907335302326682</c:v>
                </c:pt>
                <c:pt idx="1330">
                  <c:v>1.3743550568888685</c:v>
                </c:pt>
                <c:pt idx="1331">
                  <c:v>1.3803971164076299</c:v>
                </c:pt>
                <c:pt idx="1332">
                  <c:v>1.3871119470542614</c:v>
                </c:pt>
                <c:pt idx="1333">
                  <c:v>1.385823954067841</c:v>
                </c:pt>
                <c:pt idx="1334">
                  <c:v>1.3772589825240253</c:v>
                </c:pt>
                <c:pt idx="1335">
                  <c:v>1.3998744680354309</c:v>
                </c:pt>
                <c:pt idx="1336">
                  <c:v>1.4387405185496802</c:v>
                </c:pt>
                <c:pt idx="1337">
                  <c:v>1.4375610966830188</c:v>
                </c:pt>
                <c:pt idx="1338">
                  <c:v>1.433247149870035</c:v>
                </c:pt>
                <c:pt idx="1339">
                  <c:v>1.4343177583681921</c:v>
                </c:pt>
                <c:pt idx="1340">
                  <c:v>1.437041801869497</c:v>
                </c:pt>
                <c:pt idx="1341">
                  <c:v>1.4272108560301817</c:v>
                </c:pt>
                <c:pt idx="1342">
                  <c:v>1.4301357216381312</c:v>
                </c:pt>
                <c:pt idx="1343">
                  <c:v>1.4368288721012059</c:v>
                </c:pt>
                <c:pt idx="1344">
                  <c:v>1.4343682825413975</c:v>
                </c:pt>
                <c:pt idx="1345">
                  <c:v>1.4307180029475384</c:v>
                </c:pt>
                <c:pt idx="1346">
                  <c:v>1.4116362629007406</c:v>
                </c:pt>
                <c:pt idx="1347">
                  <c:v>1.4101212724040453</c:v>
                </c:pt>
                <c:pt idx="1348">
                  <c:v>1.4173064412476633</c:v>
                </c:pt>
                <c:pt idx="1349">
                  <c:v>1.423919730321564</c:v>
                </c:pt>
                <c:pt idx="1350">
                  <c:v>1.4053954434571407</c:v>
                </c:pt>
                <c:pt idx="1351">
                  <c:v>1.4021160361427252</c:v>
                </c:pt>
                <c:pt idx="1352">
                  <c:v>1.4139414858148533</c:v>
                </c:pt>
                <c:pt idx="1353">
                  <c:v>1.4227202449507943</c:v>
                </c:pt>
                <c:pt idx="1354">
                  <c:v>1.4367650516977459</c:v>
                </c:pt>
                <c:pt idx="1355">
                  <c:v>1.4336442820247435</c:v>
                </c:pt>
                <c:pt idx="1356">
                  <c:v>1.4540796597385113</c:v>
                </c:pt>
                <c:pt idx="1357">
                  <c:v>1.4534459156339714</c:v>
                </c:pt>
                <c:pt idx="1358">
                  <c:v>1.4550908449053384</c:v>
                </c:pt>
                <c:pt idx="1359">
                  <c:v>1.4476533023126748</c:v>
                </c:pt>
                <c:pt idx="1360">
                  <c:v>1.4263249819627415</c:v>
                </c:pt>
                <c:pt idx="1361">
                  <c:v>1.4420668640004357</c:v>
                </c:pt>
                <c:pt idx="1362">
                  <c:v>1.4413144577351962</c:v>
                </c:pt>
                <c:pt idx="1363">
                  <c:v>1.4435346776063176</c:v>
                </c:pt>
                <c:pt idx="1364">
                  <c:v>1.4541177239202703</c:v>
                </c:pt>
                <c:pt idx="1365">
                  <c:v>1.4514160787993793</c:v>
                </c:pt>
                <c:pt idx="1366">
                  <c:v>1.4710002049419337</c:v>
                </c:pt>
                <c:pt idx="1367">
                  <c:v>1.4632675548266394</c:v>
                </c:pt>
                <c:pt idx="1368">
                  <c:v>1.452943654993007</c:v>
                </c:pt>
                <c:pt idx="1369">
                  <c:v>1.4635748369133481</c:v>
                </c:pt>
                <c:pt idx="1370">
                  <c:v>1.4856915164706881</c:v>
                </c:pt>
                <c:pt idx="1371">
                  <c:v>1.473627947411051</c:v>
                </c:pt>
                <c:pt idx="1372">
                  <c:v>1.501605736304884</c:v>
                </c:pt>
                <c:pt idx="1373">
                  <c:v>1.4971768515612973</c:v>
                </c:pt>
                <c:pt idx="1374">
                  <c:v>1.4947666898634142</c:v>
                </c:pt>
                <c:pt idx="1375">
                  <c:v>1.4980275138768084</c:v>
                </c:pt>
                <c:pt idx="1376">
                  <c:v>1.4863995408269493</c:v>
                </c:pt>
                <c:pt idx="1377">
                  <c:v>1.4826726399023202</c:v>
                </c:pt>
                <c:pt idx="1378">
                  <c:v>1.4721507519894765</c:v>
                </c:pt>
                <c:pt idx="1379">
                  <c:v>1.4680574043889509</c:v>
                </c:pt>
                <c:pt idx="1380">
                  <c:v>1.4563108644807106</c:v>
                </c:pt>
                <c:pt idx="1381">
                  <c:v>1.4700406073407868</c:v>
                </c:pt>
                <c:pt idx="1382">
                  <c:v>1.471856701481832</c:v>
                </c:pt>
                <c:pt idx="1383">
                  <c:v>1.4773038900665934</c:v>
                </c:pt>
                <c:pt idx="1384">
                  <c:v>1.4967334650283732</c:v>
                </c:pt>
                <c:pt idx="1385">
                  <c:v>1.4830728632320791</c:v>
                </c:pt>
                <c:pt idx="1386">
                  <c:v>1.4859751089492093</c:v>
                </c:pt>
                <c:pt idx="1387">
                  <c:v>1.4675920168902732</c:v>
                </c:pt>
                <c:pt idx="1388">
                  <c:v>1.476669872022025</c:v>
                </c:pt>
                <c:pt idx="1389">
                  <c:v>1.4762440045601453</c:v>
                </c:pt>
                <c:pt idx="1390">
                  <c:v>1.4859998976512607</c:v>
                </c:pt>
                <c:pt idx="1391">
                  <c:v>1.4887307888370733</c:v>
                </c:pt>
                <c:pt idx="1392">
                  <c:v>1.4869941967389111</c:v>
                </c:pt>
                <c:pt idx="1393">
                  <c:v>1.5046077825080972</c:v>
                </c:pt>
                <c:pt idx="1394">
                  <c:v>1.5277760898600563</c:v>
                </c:pt>
                <c:pt idx="1395">
                  <c:v>1.5268941018576254</c:v>
                </c:pt>
                <c:pt idx="1396">
                  <c:v>1.5391451912012271</c:v>
                </c:pt>
                <c:pt idx="1397">
                  <c:v>1.5567695014214329</c:v>
                </c:pt>
                <c:pt idx="1398">
                  <c:v>1.5810564056247225</c:v>
                </c:pt>
                <c:pt idx="1399">
                  <c:v>1.5736922150974479</c:v>
                </c:pt>
                <c:pt idx="1400">
                  <c:v>1.5701016599490014</c:v>
                </c:pt>
                <c:pt idx="1401">
                  <c:v>1.6160800809204849</c:v>
                </c:pt>
                <c:pt idx="1402">
                  <c:v>1.6046313257958928</c:v>
                </c:pt>
                <c:pt idx="1403">
                  <c:v>1.583607211087217</c:v>
                </c:pt>
                <c:pt idx="1404">
                  <c:v>1.5848698487281945</c:v>
                </c:pt>
                <c:pt idx="1405">
                  <c:v>1.5972510024194051</c:v>
                </c:pt>
                <c:pt idx="1406">
                  <c:v>1.5841503504278518</c:v>
                </c:pt>
                <c:pt idx="1407">
                  <c:v>1.5846384023644049</c:v>
                </c:pt>
                <c:pt idx="1408">
                  <c:v>1.5964361644345588</c:v>
                </c:pt>
                <c:pt idx="1409">
                  <c:v>1.5949364494251057</c:v>
                </c:pt>
                <c:pt idx="1410">
                  <c:v>1.6103605047170488</c:v>
                </c:pt>
                <c:pt idx="1411">
                  <c:v>1.5838436684826243</c:v>
                </c:pt>
                <c:pt idx="1412">
                  <c:v>1.5849583556495124</c:v>
                </c:pt>
                <c:pt idx="1413">
                  <c:v>1.5622923847105834</c:v>
                </c:pt>
                <c:pt idx="1414">
                  <c:v>1.5547434655848851</c:v>
                </c:pt>
                <c:pt idx="1415">
                  <c:v>1.5622824776867503</c:v>
                </c:pt>
                <c:pt idx="1416">
                  <c:v>1.5678234813563765</c:v>
                </c:pt>
                <c:pt idx="1417">
                  <c:v>1.5735012253288341</c:v>
                </c:pt>
                <c:pt idx="1418">
                  <c:v>1.5800533517771522</c:v>
                </c:pt>
                <c:pt idx="1419">
                  <c:v>1.5965948960444249</c:v>
                </c:pt>
                <c:pt idx="1420">
                  <c:v>1.6064183829501504</c:v>
                </c:pt>
                <c:pt idx="1421">
                  <c:v>1.6306733876329615</c:v>
                </c:pt>
                <c:pt idx="1422">
                  <c:v>1.6569811416164886</c:v>
                </c:pt>
                <c:pt idx="1423">
                  <c:v>1.652814418729176</c:v>
                </c:pt>
                <c:pt idx="1424">
                  <c:v>1.6552405871394742</c:v>
                </c:pt>
                <c:pt idx="1425">
                  <c:v>1.6143825607414228</c:v>
                </c:pt>
                <c:pt idx="1426">
                  <c:v>1.6177277235919245</c:v>
                </c:pt>
                <c:pt idx="1427">
                  <c:v>1.5882494294977729</c:v>
                </c:pt>
                <c:pt idx="1428">
                  <c:v>1.5761217085611992</c:v>
                </c:pt>
                <c:pt idx="1429">
                  <c:v>1.5442468239029206</c:v>
                </c:pt>
                <c:pt idx="1430">
                  <c:v>1.552748945159375</c:v>
                </c:pt>
                <c:pt idx="1431">
                  <c:v>1.5289811032038227</c:v>
                </c:pt>
                <c:pt idx="1432">
                  <c:v>1.560148619217695</c:v>
                </c:pt>
                <c:pt idx="1433">
                  <c:v>1.5260203509479882</c:v>
                </c:pt>
                <c:pt idx="1434">
                  <c:v>1.5215513090201791</c:v>
                </c:pt>
                <c:pt idx="1435">
                  <c:v>1.4818919236232104</c:v>
                </c:pt>
                <c:pt idx="1436">
                  <c:v>1.4743405339848688</c:v>
                </c:pt>
                <c:pt idx="1437">
                  <c:v>1.4762608033618703</c:v>
                </c:pt>
                <c:pt idx="1438">
                  <c:v>1.4996648186467298</c:v>
                </c:pt>
                <c:pt idx="1439">
                  <c:v>1.4980994936627563</c:v>
                </c:pt>
                <c:pt idx="1440">
                  <c:v>1.4801711997596541</c:v>
                </c:pt>
                <c:pt idx="1441">
                  <c:v>1.4876178755752067</c:v>
                </c:pt>
                <c:pt idx="1442">
                  <c:v>1.4836162743436556</c:v>
                </c:pt>
                <c:pt idx="1443">
                  <c:v>1.4934301164083421</c:v>
                </c:pt>
                <c:pt idx="1444">
                  <c:v>1.4639269944091353</c:v>
                </c:pt>
                <c:pt idx="1445">
                  <c:v>1.4755671216285735</c:v>
                </c:pt>
                <c:pt idx="1446">
                  <c:v>1.4728519687287978</c:v>
                </c:pt>
                <c:pt idx="1447">
                  <c:v>1.4595359739482623</c:v>
                </c:pt>
                <c:pt idx="1448">
                  <c:v>1.4569233488071232</c:v>
                </c:pt>
                <c:pt idx="1449">
                  <c:v>1.4765949873628541</c:v>
                </c:pt>
                <c:pt idx="1450">
                  <c:v>1.477018573047457</c:v>
                </c:pt>
                <c:pt idx="1451">
                  <c:v>1.4905336125141595</c:v>
                </c:pt>
                <c:pt idx="1452">
                  <c:v>1.4787463644736112</c:v>
                </c:pt>
                <c:pt idx="1453">
                  <c:v>1.4956259854743092</c:v>
                </c:pt>
                <c:pt idx="1454">
                  <c:v>1.50629923524077</c:v>
                </c:pt>
                <c:pt idx="1455">
                  <c:v>1.4950312834349009</c:v>
                </c:pt>
                <c:pt idx="1456">
                  <c:v>1.4839717689464702</c:v>
                </c:pt>
                <c:pt idx="1457">
                  <c:v>1.492064795155116</c:v>
                </c:pt>
                <c:pt idx="1458">
                  <c:v>1.4727907730663605</c:v>
                </c:pt>
                <c:pt idx="1459">
                  <c:v>1.4640284689053391</c:v>
                </c:pt>
                <c:pt idx="1460">
                  <c:v>1.4588757380800472</c:v>
                </c:pt>
                <c:pt idx="1461">
                  <c:v>1.4598050438191501</c:v>
                </c:pt>
                <c:pt idx="1462">
                  <c:v>1.4474807019221485</c:v>
                </c:pt>
                <c:pt idx="1463">
                  <c:v>1.4502298583576503</c:v>
                </c:pt>
                <c:pt idx="1464">
                  <c:v>1.4749445698321786</c:v>
                </c:pt>
                <c:pt idx="1465">
                  <c:v>1.471831960553539</c:v>
                </c:pt>
                <c:pt idx="1466">
                  <c:v>1.4725741034662541</c:v>
                </c:pt>
                <c:pt idx="1467">
                  <c:v>1.4643387285547589</c:v>
                </c:pt>
                <c:pt idx="1468">
                  <c:v>1.4782036969030388</c:v>
                </c:pt>
                <c:pt idx="1469">
                  <c:v>1.4567953714351638</c:v>
                </c:pt>
                <c:pt idx="1470">
                  <c:v>1.4612984115214047</c:v>
                </c:pt>
                <c:pt idx="1471">
                  <c:v>1.4613692237972677</c:v>
                </c:pt>
                <c:pt idx="1472">
                  <c:v>1.4792487256564093</c:v>
                </c:pt>
                <c:pt idx="1473">
                  <c:v>1.4668506476971508</c:v>
                </c:pt>
                <c:pt idx="1474">
                  <c:v>1.4539819613493479</c:v>
                </c:pt>
                <c:pt idx="1475">
                  <c:v>1.4370863641827427</c:v>
                </c:pt>
                <c:pt idx="1476">
                  <c:v>1.4377608546194394</c:v>
                </c:pt>
                <c:pt idx="1477">
                  <c:v>1.4495911193960351</c:v>
                </c:pt>
                <c:pt idx="1478">
                  <c:v>1.4543829355577507</c:v>
                </c:pt>
                <c:pt idx="1479">
                  <c:v>1.4427257308318695</c:v>
                </c:pt>
                <c:pt idx="1480">
                  <c:v>1.476057972375419</c:v>
                </c:pt>
                <c:pt idx="1481">
                  <c:v>1.4868890125016707</c:v>
                </c:pt>
                <c:pt idx="1482">
                  <c:v>1.4854067178965906</c:v>
                </c:pt>
                <c:pt idx="1483">
                  <c:v>1.4767257420476991</c:v>
                </c:pt>
                <c:pt idx="1484">
                  <c:v>1.4798336687925668</c:v>
                </c:pt>
                <c:pt idx="1485">
                  <c:v>1.4678485672605686</c:v>
                </c:pt>
                <c:pt idx="1486">
                  <c:v>1.4742994058367853</c:v>
                </c:pt>
                <c:pt idx="1487">
                  <c:v>1.5302014492416538</c:v>
                </c:pt>
                <c:pt idx="1488">
                  <c:v>1.5338128031202976</c:v>
                </c:pt>
                <c:pt idx="1489">
                  <c:v>1.538579541421182</c:v>
                </c:pt>
                <c:pt idx="1490">
                  <c:v>1.5339913937991108</c:v>
                </c:pt>
                <c:pt idx="1491">
                  <c:v>1.5310263789187479</c:v>
                </c:pt>
                <c:pt idx="1492">
                  <c:v>1.5295081459476152</c:v>
                </c:pt>
                <c:pt idx="1493">
                  <c:v>1.5204654642572528</c:v>
                </c:pt>
                <c:pt idx="1494">
                  <c:v>1.5092245947227865</c:v>
                </c:pt>
                <c:pt idx="1495">
                  <c:v>1.5172958634692952</c:v>
                </c:pt>
                <c:pt idx="1496">
                  <c:v>1.5139686092970737</c:v>
                </c:pt>
                <c:pt idx="1497">
                  <c:v>1.5068181947034514</c:v>
                </c:pt>
                <c:pt idx="1498">
                  <c:v>1.5103250212617152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C4-4392-838C-C0471DDB8580}"/>
            </c:ext>
          </c:extLst>
        </c:ser>
        <c:ser>
          <c:idx val="3"/>
          <c:order val="3"/>
          <c:tx>
            <c:strRef>
              <c:f>Sheet2!$J$1</c:f>
              <c:strCache>
                <c:ptCount val="1"/>
                <c:pt idx="0">
                  <c:v>净值(0.85,1.05,fut, ps_itm)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Sheet2!$J$2:$J$1501</c:f>
              <c:numCache>
                <c:formatCode>General</c:formatCode>
                <c:ptCount val="1500"/>
                <c:pt idx="177">
                  <c:v>1</c:v>
                </c:pt>
                <c:pt idx="178">
                  <c:v>1.0014397448772079</c:v>
                </c:pt>
                <c:pt idx="179">
                  <c:v>1.0094269933253441</c:v>
                </c:pt>
                <c:pt idx="180">
                  <c:v>0.98607616468793868</c:v>
                </c:pt>
                <c:pt idx="181">
                  <c:v>0.99261011430399171</c:v>
                </c:pt>
                <c:pt idx="182">
                  <c:v>0.97929480471347663</c:v>
                </c:pt>
                <c:pt idx="183">
                  <c:v>0.98074269327056418</c:v>
                </c:pt>
                <c:pt idx="184">
                  <c:v>0.97529610325347549</c:v>
                </c:pt>
                <c:pt idx="185">
                  <c:v>0.98128309004344294</c:v>
                </c:pt>
                <c:pt idx="186">
                  <c:v>0.97116814160289588</c:v>
                </c:pt>
                <c:pt idx="187">
                  <c:v>0.97281916772925559</c:v>
                </c:pt>
                <c:pt idx="188">
                  <c:v>0.98200792131248593</c:v>
                </c:pt>
                <c:pt idx="189">
                  <c:v>0.97491000801172434</c:v>
                </c:pt>
                <c:pt idx="190">
                  <c:v>0.9728478617352696</c:v>
                </c:pt>
                <c:pt idx="191">
                  <c:v>0.9768270195516412</c:v>
                </c:pt>
                <c:pt idx="192">
                  <c:v>0.97551803201003739</c:v>
                </c:pt>
                <c:pt idx="193">
                  <c:v>0.95734643961647392</c:v>
                </c:pt>
                <c:pt idx="194">
                  <c:v>0.95632127899944031</c:v>
                </c:pt>
                <c:pt idx="195">
                  <c:v>0.95408361467572256</c:v>
                </c:pt>
                <c:pt idx="196">
                  <c:v>0.96416544096993695</c:v>
                </c:pt>
                <c:pt idx="197">
                  <c:v>0.95859475077217904</c:v>
                </c:pt>
                <c:pt idx="198">
                  <c:v>0.96605951178928151</c:v>
                </c:pt>
                <c:pt idx="199">
                  <c:v>0.96132316252763828</c:v>
                </c:pt>
                <c:pt idx="200">
                  <c:v>0.97044738431244482</c:v>
                </c:pt>
                <c:pt idx="201">
                  <c:v>0.96423739541928144</c:v>
                </c:pt>
                <c:pt idx="202">
                  <c:v>0.96266823115297251</c:v>
                </c:pt>
                <c:pt idx="203">
                  <c:v>0.97543522745191091</c:v>
                </c:pt>
                <c:pt idx="204">
                  <c:v>0.97844237617654473</c:v>
                </c:pt>
                <c:pt idx="205">
                  <c:v>0.97997333664331687</c:v>
                </c:pt>
                <c:pt idx="206">
                  <c:v>0.97822839701859154</c:v>
                </c:pt>
                <c:pt idx="207">
                  <c:v>0.98992056060050726</c:v>
                </c:pt>
                <c:pt idx="208">
                  <c:v>0.98379144043661715</c:v>
                </c:pt>
                <c:pt idx="209">
                  <c:v>0.98875651590781755</c:v>
                </c:pt>
                <c:pt idx="210">
                  <c:v>0.96366294368776517</c:v>
                </c:pt>
                <c:pt idx="211">
                  <c:v>0.97053077121986675</c:v>
                </c:pt>
                <c:pt idx="212">
                  <c:v>0.96429920038903638</c:v>
                </c:pt>
                <c:pt idx="213">
                  <c:v>0.97624166594726747</c:v>
                </c:pt>
                <c:pt idx="214">
                  <c:v>0.99626350713264378</c:v>
                </c:pt>
                <c:pt idx="215">
                  <c:v>0.99382262240598485</c:v>
                </c:pt>
                <c:pt idx="216">
                  <c:v>1.0101496046821321</c:v>
                </c:pt>
                <c:pt idx="217">
                  <c:v>1.0090119074482504</c:v>
                </c:pt>
                <c:pt idx="218">
                  <c:v>1.0093983628656282</c:v>
                </c:pt>
                <c:pt idx="219">
                  <c:v>1.0066192631191413</c:v>
                </c:pt>
                <c:pt idx="220">
                  <c:v>0.999150176422267</c:v>
                </c:pt>
                <c:pt idx="221">
                  <c:v>1.0026238712998572</c:v>
                </c:pt>
                <c:pt idx="222">
                  <c:v>1.0060775152258792</c:v>
                </c:pt>
                <c:pt idx="223">
                  <c:v>1.0112223075903266</c:v>
                </c:pt>
                <c:pt idx="224">
                  <c:v>1.020638823892688</c:v>
                </c:pt>
                <c:pt idx="225">
                  <c:v>1.0246533187931304</c:v>
                </c:pt>
                <c:pt idx="226">
                  <c:v>1.0258447330603606</c:v>
                </c:pt>
                <c:pt idx="227">
                  <c:v>1.0372135856725111</c:v>
                </c:pt>
                <c:pt idx="228">
                  <c:v>1.0337179361649196</c:v>
                </c:pt>
                <c:pt idx="229">
                  <c:v>1.0326723700281921</c:v>
                </c:pt>
                <c:pt idx="230">
                  <c:v>1.0260297064142105</c:v>
                </c:pt>
                <c:pt idx="231">
                  <c:v>1.0295320515172235</c:v>
                </c:pt>
                <c:pt idx="232">
                  <c:v>1.0249760810825583</c:v>
                </c:pt>
                <c:pt idx="233">
                  <c:v>1.0237750291930747</c:v>
                </c:pt>
                <c:pt idx="234">
                  <c:v>1.0375304287403131</c:v>
                </c:pt>
                <c:pt idx="235">
                  <c:v>1.0393187727485569</c:v>
                </c:pt>
                <c:pt idx="236">
                  <c:v>1.0421179734392998</c:v>
                </c:pt>
                <c:pt idx="237">
                  <c:v>1.0432968523717767</c:v>
                </c:pt>
                <c:pt idx="238">
                  <c:v>1.0425534178694946</c:v>
                </c:pt>
                <c:pt idx="239">
                  <c:v>1.0386717844319713</c:v>
                </c:pt>
                <c:pt idx="240">
                  <c:v>1.0351317112723426</c:v>
                </c:pt>
                <c:pt idx="241">
                  <c:v>1.0425468565381435</c:v>
                </c:pt>
                <c:pt idx="242">
                  <c:v>1.0433087821731677</c:v>
                </c:pt>
                <c:pt idx="243">
                  <c:v>1.0501198436550145</c:v>
                </c:pt>
                <c:pt idx="244">
                  <c:v>1.0536908431157967</c:v>
                </c:pt>
                <c:pt idx="245">
                  <c:v>1.0561732567558189</c:v>
                </c:pt>
                <c:pt idx="246">
                  <c:v>1.0502881730758302</c:v>
                </c:pt>
                <c:pt idx="247">
                  <c:v>1.0527949760324569</c:v>
                </c:pt>
                <c:pt idx="248">
                  <c:v>1.045538738230394</c:v>
                </c:pt>
                <c:pt idx="249">
                  <c:v>1.0501115769233624</c:v>
                </c:pt>
                <c:pt idx="250">
                  <c:v>1.0534327322006776</c:v>
                </c:pt>
                <c:pt idx="251">
                  <c:v>1.0507786897444094</c:v>
                </c:pt>
                <c:pt idx="252">
                  <c:v>1.0517628198621465</c:v>
                </c:pt>
                <c:pt idx="253">
                  <c:v>1.0491407545952389</c:v>
                </c:pt>
                <c:pt idx="254">
                  <c:v>1.0464704869719696</c:v>
                </c:pt>
                <c:pt idx="255">
                  <c:v>1.0471705961511732</c:v>
                </c:pt>
                <c:pt idx="256">
                  <c:v>1.057025477269091</c:v>
                </c:pt>
                <c:pt idx="257">
                  <c:v>1.0554684369878091</c:v>
                </c:pt>
                <c:pt idx="258">
                  <c:v>1.0548124550134104</c:v>
                </c:pt>
                <c:pt idx="259">
                  <c:v>1.0351877812023431</c:v>
                </c:pt>
                <c:pt idx="260">
                  <c:v>1.0266941948830679</c:v>
                </c:pt>
                <c:pt idx="261">
                  <c:v>1.0288113828446406</c:v>
                </c:pt>
                <c:pt idx="262">
                  <c:v>1.0315797950242489</c:v>
                </c:pt>
                <c:pt idx="263">
                  <c:v>1.0332713179508566</c:v>
                </c:pt>
                <c:pt idx="264">
                  <c:v>1.0322829199042232</c:v>
                </c:pt>
                <c:pt idx="265">
                  <c:v>1.0340520924833434</c:v>
                </c:pt>
                <c:pt idx="266">
                  <c:v>1.033300775861858</c:v>
                </c:pt>
                <c:pt idx="267">
                  <c:v>1.0306297652700611</c:v>
                </c:pt>
                <c:pt idx="268">
                  <c:v>1.0313889878487013</c:v>
                </c:pt>
                <c:pt idx="269">
                  <c:v>1.0353962527157592</c:v>
                </c:pt>
                <c:pt idx="270">
                  <c:v>1.0370413725684382</c:v>
                </c:pt>
                <c:pt idx="271">
                  <c:v>1.0326269306394236</c:v>
                </c:pt>
                <c:pt idx="272">
                  <c:v>1.0342142469125748</c:v>
                </c:pt>
                <c:pt idx="273">
                  <c:v>1.0345483197204863</c:v>
                </c:pt>
                <c:pt idx="274">
                  <c:v>1.0368436582833838</c:v>
                </c:pt>
                <c:pt idx="275">
                  <c:v>1.0419692366248647</c:v>
                </c:pt>
                <c:pt idx="276">
                  <c:v>1.0586383559997281</c:v>
                </c:pt>
                <c:pt idx="277">
                  <c:v>1.053958328510896</c:v>
                </c:pt>
                <c:pt idx="278">
                  <c:v>1.0539183978002933</c:v>
                </c:pt>
                <c:pt idx="279">
                  <c:v>1.0583676245299658</c:v>
                </c:pt>
                <c:pt idx="280">
                  <c:v>1.0571703020433607</c:v>
                </c:pt>
                <c:pt idx="281">
                  <c:v>1.0581294563652506</c:v>
                </c:pt>
                <c:pt idx="282">
                  <c:v>1.0579690445216392</c:v>
                </c:pt>
                <c:pt idx="283">
                  <c:v>1.0367160556833921</c:v>
                </c:pt>
                <c:pt idx="284">
                  <c:v>1.0443821262664115</c:v>
                </c:pt>
                <c:pt idx="285">
                  <c:v>1.047397013686171</c:v>
                </c:pt>
                <c:pt idx="286">
                  <c:v>1.0488930852856713</c:v>
                </c:pt>
                <c:pt idx="287">
                  <c:v>1.0535083053473477</c:v>
                </c:pt>
                <c:pt idx="288">
                  <c:v>1.0546352607725573</c:v>
                </c:pt>
                <c:pt idx="289">
                  <c:v>1.054878822816228</c:v>
                </c:pt>
                <c:pt idx="290">
                  <c:v>1.0577481199528516</c:v>
                </c:pt>
                <c:pt idx="291">
                  <c:v>1.0553771940868675</c:v>
                </c:pt>
                <c:pt idx="292">
                  <c:v>1.0457014309571262</c:v>
                </c:pt>
                <c:pt idx="293">
                  <c:v>1.0559101194190288</c:v>
                </c:pt>
                <c:pt idx="294">
                  <c:v>1.0578877299823679</c:v>
                </c:pt>
                <c:pt idx="295">
                  <c:v>1.0659696203503486</c:v>
                </c:pt>
                <c:pt idx="296">
                  <c:v>1.0664311643095576</c:v>
                </c:pt>
                <c:pt idx="297">
                  <c:v>1.0685606520645039</c:v>
                </c:pt>
                <c:pt idx="298">
                  <c:v>1.0790321765660369</c:v>
                </c:pt>
                <c:pt idx="299">
                  <c:v>1.0811606693167175</c:v>
                </c:pt>
                <c:pt idx="300">
                  <c:v>1.0806665643330324</c:v>
                </c:pt>
                <c:pt idx="301">
                  <c:v>1.0806092684257977</c:v>
                </c:pt>
                <c:pt idx="302">
                  <c:v>1.0790784867828658</c:v>
                </c:pt>
                <c:pt idx="303">
                  <c:v>1.0820451063830248</c:v>
                </c:pt>
                <c:pt idx="304">
                  <c:v>1.0911175232805186</c:v>
                </c:pt>
                <c:pt idx="305">
                  <c:v>1.0896847820071653</c:v>
                </c:pt>
                <c:pt idx="306">
                  <c:v>1.0913972972846013</c:v>
                </c:pt>
                <c:pt idx="307">
                  <c:v>1.0906584994080335</c:v>
                </c:pt>
                <c:pt idx="308">
                  <c:v>1.0896715166697635</c:v>
                </c:pt>
                <c:pt idx="309">
                  <c:v>1.0837855927861333</c:v>
                </c:pt>
                <c:pt idx="310">
                  <c:v>1.0820376021800049</c:v>
                </c:pt>
                <c:pt idx="311">
                  <c:v>1.0874097479514753</c:v>
                </c:pt>
                <c:pt idx="312">
                  <c:v>1.0803733690653343</c:v>
                </c:pt>
                <c:pt idx="313">
                  <c:v>1.0817555915326054</c:v>
                </c:pt>
                <c:pt idx="314">
                  <c:v>1.091500145953084</c:v>
                </c:pt>
                <c:pt idx="315">
                  <c:v>1.0848215888482164</c:v>
                </c:pt>
                <c:pt idx="316">
                  <c:v>1.0878256251132679</c:v>
                </c:pt>
                <c:pt idx="317">
                  <c:v>1.0851204638660812</c:v>
                </c:pt>
                <c:pt idx="318">
                  <c:v>1.0799894075109087</c:v>
                </c:pt>
                <c:pt idx="319">
                  <c:v>1.0806213013486101</c:v>
                </c:pt>
                <c:pt idx="320">
                  <c:v>1.0800976869222658</c:v>
                </c:pt>
                <c:pt idx="321">
                  <c:v>1.0802590641776131</c:v>
                </c:pt>
                <c:pt idx="322">
                  <c:v>1.082685228139403</c:v>
                </c:pt>
                <c:pt idx="323">
                  <c:v>1.0865494392907489</c:v>
                </c:pt>
                <c:pt idx="324">
                  <c:v>1.0925878352038962</c:v>
                </c:pt>
                <c:pt idx="325">
                  <c:v>1.0930042798607777</c:v>
                </c:pt>
                <c:pt idx="326">
                  <c:v>1.0955197771539336</c:v>
                </c:pt>
                <c:pt idx="327">
                  <c:v>1.1102710551207799</c:v>
                </c:pt>
                <c:pt idx="328">
                  <c:v>1.1218349876360381</c:v>
                </c:pt>
                <c:pt idx="329">
                  <c:v>1.1179661529865805</c:v>
                </c:pt>
                <c:pt idx="330">
                  <c:v>1.1154493290434258</c:v>
                </c:pt>
                <c:pt idx="331">
                  <c:v>1.1121901567934436</c:v>
                </c:pt>
                <c:pt idx="332">
                  <c:v>1.1138363075691553</c:v>
                </c:pt>
                <c:pt idx="333">
                  <c:v>1.1115611052434982</c:v>
                </c:pt>
                <c:pt idx="334">
                  <c:v>1.1126972368330161</c:v>
                </c:pt>
                <c:pt idx="335">
                  <c:v>1.1101440140204293</c:v>
                </c:pt>
                <c:pt idx="336">
                  <c:v>1.1054252810134824</c:v>
                </c:pt>
                <c:pt idx="337">
                  <c:v>1.1057693845482075</c:v>
                </c:pt>
                <c:pt idx="338">
                  <c:v>1.104083020097502</c:v>
                </c:pt>
                <c:pt idx="339">
                  <c:v>1.108822527494572</c:v>
                </c:pt>
                <c:pt idx="340">
                  <c:v>1.1102414569953885</c:v>
                </c:pt>
                <c:pt idx="341">
                  <c:v>1.1058926711244637</c:v>
                </c:pt>
                <c:pt idx="342">
                  <c:v>1.1086772653195784</c:v>
                </c:pt>
                <c:pt idx="343">
                  <c:v>1.1092619843826321</c:v>
                </c:pt>
                <c:pt idx="344">
                  <c:v>1.1127874974770953</c:v>
                </c:pt>
                <c:pt idx="345">
                  <c:v>1.1147947652693655</c:v>
                </c:pt>
                <c:pt idx="346">
                  <c:v>1.1142710803115274</c:v>
                </c:pt>
                <c:pt idx="347">
                  <c:v>1.1144301528552938</c:v>
                </c:pt>
                <c:pt idx="348">
                  <c:v>1.1009965941511042</c:v>
                </c:pt>
                <c:pt idx="349">
                  <c:v>1.1005685925653879</c:v>
                </c:pt>
                <c:pt idx="350">
                  <c:v>1.0963300529631201</c:v>
                </c:pt>
                <c:pt idx="351">
                  <c:v>1.1045659266990489</c:v>
                </c:pt>
                <c:pt idx="352">
                  <c:v>1.1047246558023867</c:v>
                </c:pt>
                <c:pt idx="353">
                  <c:v>1.1057715017903729</c:v>
                </c:pt>
                <c:pt idx="354">
                  <c:v>1.1102296590122362</c:v>
                </c:pt>
                <c:pt idx="355">
                  <c:v>1.1086441763427675</c:v>
                </c:pt>
                <c:pt idx="356">
                  <c:v>1.1009799700424374</c:v>
                </c:pt>
                <c:pt idx="357">
                  <c:v>1.1032526496211053</c:v>
                </c:pt>
                <c:pt idx="358">
                  <c:v>1.1019915262733126</c:v>
                </c:pt>
                <c:pt idx="359">
                  <c:v>1.106096130752757</c:v>
                </c:pt>
                <c:pt idx="360">
                  <c:v>1.1067447001971795</c:v>
                </c:pt>
                <c:pt idx="361">
                  <c:v>1.1168861677801136</c:v>
                </c:pt>
                <c:pt idx="362">
                  <c:v>1.1189937407882009</c:v>
                </c:pt>
                <c:pt idx="363">
                  <c:v>1.11687129593892</c:v>
                </c:pt>
                <c:pt idx="364">
                  <c:v>1.1156328104520312</c:v>
                </c:pt>
                <c:pt idx="365">
                  <c:v>1.1203057915014949</c:v>
                </c:pt>
                <c:pt idx="366">
                  <c:v>1.1119326054116532</c:v>
                </c:pt>
                <c:pt idx="367">
                  <c:v>1.1242270599142421</c:v>
                </c:pt>
                <c:pt idx="368">
                  <c:v>1.1229248830415755</c:v>
                </c:pt>
                <c:pt idx="369">
                  <c:v>1.1245142656757228</c:v>
                </c:pt>
                <c:pt idx="370">
                  <c:v>1.1287854153394294</c:v>
                </c:pt>
                <c:pt idx="371">
                  <c:v>1.1397271880594271</c:v>
                </c:pt>
                <c:pt idx="372">
                  <c:v>1.137098778813443</c:v>
                </c:pt>
                <c:pt idx="373">
                  <c:v>1.1347959888056376</c:v>
                </c:pt>
                <c:pt idx="374">
                  <c:v>1.1345552257687057</c:v>
                </c:pt>
                <c:pt idx="375">
                  <c:v>1.1369151897231471</c:v>
                </c:pt>
                <c:pt idx="376">
                  <c:v>1.1356901882250212</c:v>
                </c:pt>
                <c:pt idx="377">
                  <c:v>1.1388488443759812</c:v>
                </c:pt>
                <c:pt idx="378">
                  <c:v>1.1350322409481604</c:v>
                </c:pt>
                <c:pt idx="379">
                  <c:v>1.1412407999791874</c:v>
                </c:pt>
                <c:pt idx="380">
                  <c:v>1.1418431595125385</c:v>
                </c:pt>
                <c:pt idx="381">
                  <c:v>1.1431499387352904</c:v>
                </c:pt>
                <c:pt idx="382">
                  <c:v>1.1475524525658936</c:v>
                </c:pt>
                <c:pt idx="383">
                  <c:v>1.1440843310358797</c:v>
                </c:pt>
                <c:pt idx="384">
                  <c:v>1.1513865439242086</c:v>
                </c:pt>
                <c:pt idx="385">
                  <c:v>1.1566907728840063</c:v>
                </c:pt>
                <c:pt idx="386">
                  <c:v>1.1579508586248122</c:v>
                </c:pt>
                <c:pt idx="387">
                  <c:v>1.1560244398350306</c:v>
                </c:pt>
                <c:pt idx="388">
                  <c:v>1.1551767010361371</c:v>
                </c:pt>
                <c:pt idx="389">
                  <c:v>1.1574717950589817</c:v>
                </c:pt>
                <c:pt idx="390">
                  <c:v>1.1562624251707876</c:v>
                </c:pt>
                <c:pt idx="391">
                  <c:v>1.1654556295175205</c:v>
                </c:pt>
                <c:pt idx="392">
                  <c:v>1.1724764049841327</c:v>
                </c:pt>
                <c:pt idx="393">
                  <c:v>1.1750289869447699</c:v>
                </c:pt>
                <c:pt idx="394">
                  <c:v>1.1768108390868222</c:v>
                </c:pt>
                <c:pt idx="395">
                  <c:v>1.1858477962710636</c:v>
                </c:pt>
                <c:pt idx="396">
                  <c:v>1.1870724293920589</c:v>
                </c:pt>
                <c:pt idx="397">
                  <c:v>1.1955953886437665</c:v>
                </c:pt>
                <c:pt idx="398">
                  <c:v>1.1898196077296164</c:v>
                </c:pt>
                <c:pt idx="399">
                  <c:v>1.193247224680055</c:v>
                </c:pt>
                <c:pt idx="400">
                  <c:v>1.1900081093502135</c:v>
                </c:pt>
                <c:pt idx="401">
                  <c:v>1.1812754407512054</c:v>
                </c:pt>
                <c:pt idx="402">
                  <c:v>1.1807813291679765</c:v>
                </c:pt>
                <c:pt idx="403">
                  <c:v>1.1822861359344716</c:v>
                </c:pt>
                <c:pt idx="404">
                  <c:v>1.1865660255511954</c:v>
                </c:pt>
                <c:pt idx="405">
                  <c:v>1.1927937585093475</c:v>
                </c:pt>
                <c:pt idx="406">
                  <c:v>1.1857033432549224</c:v>
                </c:pt>
                <c:pt idx="407">
                  <c:v>1.1839867210296047</c:v>
                </c:pt>
                <c:pt idx="408">
                  <c:v>1.1809644912651287</c:v>
                </c:pt>
                <c:pt idx="409">
                  <c:v>1.1624068689447302</c:v>
                </c:pt>
                <c:pt idx="410">
                  <c:v>1.1582197612257688</c:v>
                </c:pt>
                <c:pt idx="411">
                  <c:v>1.1541710542792827</c:v>
                </c:pt>
                <c:pt idx="412">
                  <c:v>1.1516472628243248</c:v>
                </c:pt>
                <c:pt idx="413">
                  <c:v>1.156427591877464</c:v>
                </c:pt>
                <c:pt idx="414">
                  <c:v>1.1529341631962184</c:v>
                </c:pt>
                <c:pt idx="415">
                  <c:v>1.1500266419118272</c:v>
                </c:pt>
                <c:pt idx="416">
                  <c:v>1.1542997892458384</c:v>
                </c:pt>
                <c:pt idx="417">
                  <c:v>1.1518963508308004</c:v>
                </c:pt>
                <c:pt idx="418">
                  <c:v>1.1502063992440095</c:v>
                </c:pt>
                <c:pt idx="419">
                  <c:v>1.1478777805220202</c:v>
                </c:pt>
                <c:pt idx="420">
                  <c:v>1.1503359843648782</c:v>
                </c:pt>
                <c:pt idx="421">
                  <c:v>1.1598671615065328</c:v>
                </c:pt>
                <c:pt idx="422">
                  <c:v>1.1654928564608484</c:v>
                </c:pt>
                <c:pt idx="423">
                  <c:v>1.1655761901175896</c:v>
                </c:pt>
                <c:pt idx="424">
                  <c:v>1.1628245702025559</c:v>
                </c:pt>
                <c:pt idx="425">
                  <c:v>1.1657961954175935</c:v>
                </c:pt>
                <c:pt idx="426">
                  <c:v>1.1645836727808687</c:v>
                </c:pt>
                <c:pt idx="427">
                  <c:v>1.1610634800865454</c:v>
                </c:pt>
                <c:pt idx="428">
                  <c:v>1.1583683192893888</c:v>
                </c:pt>
                <c:pt idx="429">
                  <c:v>1.1638621100586259</c:v>
                </c:pt>
                <c:pt idx="430">
                  <c:v>1.1716368327438862</c:v>
                </c:pt>
                <c:pt idx="431">
                  <c:v>1.1716790625043614</c:v>
                </c:pt>
                <c:pt idx="432">
                  <c:v>1.179327699477007</c:v>
                </c:pt>
                <c:pt idx="433">
                  <c:v>1.1751154278173093</c:v>
                </c:pt>
                <c:pt idx="434">
                  <c:v>1.1823462274851175</c:v>
                </c:pt>
                <c:pt idx="435">
                  <c:v>1.1812527693135235</c:v>
                </c:pt>
                <c:pt idx="436">
                  <c:v>1.1832282517778352</c:v>
                </c:pt>
                <c:pt idx="437">
                  <c:v>1.1863740154450735</c:v>
                </c:pt>
                <c:pt idx="438">
                  <c:v>1.18863574122134</c:v>
                </c:pt>
                <c:pt idx="439">
                  <c:v>1.1804141916830238</c:v>
                </c:pt>
                <c:pt idx="440">
                  <c:v>1.1803299744365552</c:v>
                </c:pt>
                <c:pt idx="441">
                  <c:v>1.1771239957836197</c:v>
                </c:pt>
                <c:pt idx="442">
                  <c:v>1.1813139287355954</c:v>
                </c:pt>
                <c:pt idx="443">
                  <c:v>1.1843472814295863</c:v>
                </c:pt>
                <c:pt idx="444">
                  <c:v>1.1891774021530266</c:v>
                </c:pt>
                <c:pt idx="445">
                  <c:v>1.1926421131063214</c:v>
                </c:pt>
                <c:pt idx="446">
                  <c:v>1.1914561366925775</c:v>
                </c:pt>
                <c:pt idx="447">
                  <c:v>1.1912447408402569</c:v>
                </c:pt>
                <c:pt idx="448">
                  <c:v>1.1928948377640323</c:v>
                </c:pt>
                <c:pt idx="449">
                  <c:v>1.1876483943583194</c:v>
                </c:pt>
                <c:pt idx="450">
                  <c:v>1.2023370382173963</c:v>
                </c:pt>
                <c:pt idx="451">
                  <c:v>1.2006957109452694</c:v>
                </c:pt>
                <c:pt idx="452">
                  <c:v>1.2021664143559927</c:v>
                </c:pt>
                <c:pt idx="453">
                  <c:v>1.1979682492297576</c:v>
                </c:pt>
                <c:pt idx="454">
                  <c:v>1.1986003299433083</c:v>
                </c:pt>
                <c:pt idx="455">
                  <c:v>1.1921020306692616</c:v>
                </c:pt>
                <c:pt idx="456">
                  <c:v>1.1904525869577742</c:v>
                </c:pt>
                <c:pt idx="457">
                  <c:v>1.1914261631683096</c:v>
                </c:pt>
                <c:pt idx="458">
                  <c:v>1.1843279917779879</c:v>
                </c:pt>
                <c:pt idx="459">
                  <c:v>1.1805470068494961</c:v>
                </c:pt>
                <c:pt idx="460">
                  <c:v>1.1821943571849365</c:v>
                </c:pt>
                <c:pt idx="461">
                  <c:v>1.1845133972810489</c:v>
                </c:pt>
                <c:pt idx="462">
                  <c:v>1.1859858647297845</c:v>
                </c:pt>
                <c:pt idx="463">
                  <c:v>1.1798477263902964</c:v>
                </c:pt>
                <c:pt idx="464">
                  <c:v>1.1779040405526005</c:v>
                </c:pt>
                <c:pt idx="465">
                  <c:v>1.1871464724164185</c:v>
                </c:pt>
                <c:pt idx="466">
                  <c:v>1.1855074163257127</c:v>
                </c:pt>
                <c:pt idx="467">
                  <c:v>1.1860541439768451</c:v>
                </c:pt>
                <c:pt idx="468">
                  <c:v>1.1923535357177144</c:v>
                </c:pt>
                <c:pt idx="469">
                  <c:v>1.1824844055585177</c:v>
                </c:pt>
                <c:pt idx="470">
                  <c:v>1.1841731985455546</c:v>
                </c:pt>
                <c:pt idx="471">
                  <c:v>1.1863280967796781</c:v>
                </c:pt>
                <c:pt idx="472">
                  <c:v>1.1811860620856547</c:v>
                </c:pt>
                <c:pt idx="473">
                  <c:v>1.1838156551539363</c:v>
                </c:pt>
                <c:pt idx="474">
                  <c:v>1.1935514129136982</c:v>
                </c:pt>
                <c:pt idx="475">
                  <c:v>1.1904872102974915</c:v>
                </c:pt>
                <c:pt idx="476">
                  <c:v>1.1890596024647995</c:v>
                </c:pt>
                <c:pt idx="477">
                  <c:v>1.1908276507242959</c:v>
                </c:pt>
                <c:pt idx="478">
                  <c:v>1.1860661065278826</c:v>
                </c:pt>
                <c:pt idx="479">
                  <c:v>1.1913122846623252</c:v>
                </c:pt>
                <c:pt idx="480">
                  <c:v>1.2017975872237632</c:v>
                </c:pt>
                <c:pt idx="481">
                  <c:v>1.2017975872237632</c:v>
                </c:pt>
                <c:pt idx="482">
                  <c:v>1.2013403328220273</c:v>
                </c:pt>
                <c:pt idx="483">
                  <c:v>1.1996773294487593</c:v>
                </c:pt>
                <c:pt idx="484">
                  <c:v>1.1982181053485881</c:v>
                </c:pt>
                <c:pt idx="485">
                  <c:v>1.1967165893541107</c:v>
                </c:pt>
                <c:pt idx="486">
                  <c:v>1.1957558114198119</c:v>
                </c:pt>
                <c:pt idx="487">
                  <c:v>1.1885915026593763</c:v>
                </c:pt>
                <c:pt idx="488">
                  <c:v>1.1895576945169675</c:v>
                </c:pt>
                <c:pt idx="489">
                  <c:v>1.1837873259248248</c:v>
                </c:pt>
                <c:pt idx="490">
                  <c:v>1.1781079000104415</c:v>
                </c:pt>
                <c:pt idx="491">
                  <c:v>1.1816599748340844</c:v>
                </c:pt>
                <c:pt idx="492">
                  <c:v>1.1843063635030819</c:v>
                </c:pt>
                <c:pt idx="493">
                  <c:v>1.1820508563728755</c:v>
                </c:pt>
                <c:pt idx="494">
                  <c:v>1.1858447547701425</c:v>
                </c:pt>
                <c:pt idx="495">
                  <c:v>1.1860999401490979</c:v>
                </c:pt>
                <c:pt idx="496">
                  <c:v>1.1884837046928114</c:v>
                </c:pt>
                <c:pt idx="497">
                  <c:v>1.186528928208666</c:v>
                </c:pt>
                <c:pt idx="498">
                  <c:v>1.1835929233298275</c:v>
                </c:pt>
                <c:pt idx="499">
                  <c:v>1.1815014922448941</c:v>
                </c:pt>
                <c:pt idx="500">
                  <c:v>1.1782985171580944</c:v>
                </c:pt>
                <c:pt idx="501">
                  <c:v>1.1754356591503679</c:v>
                </c:pt>
                <c:pt idx="502">
                  <c:v>1.1770173683629801</c:v>
                </c:pt>
                <c:pt idx="503">
                  <c:v>1.1771883660651303</c:v>
                </c:pt>
                <c:pt idx="504">
                  <c:v>1.1803942260478355</c:v>
                </c:pt>
                <c:pt idx="505">
                  <c:v>1.1859927203252978</c:v>
                </c:pt>
                <c:pt idx="506">
                  <c:v>1.1994470980723533</c:v>
                </c:pt>
                <c:pt idx="507">
                  <c:v>1.2021365961089294</c:v>
                </c:pt>
                <c:pt idx="508">
                  <c:v>1.2050299826860769</c:v>
                </c:pt>
                <c:pt idx="509">
                  <c:v>1.1980067004413759</c:v>
                </c:pt>
                <c:pt idx="510">
                  <c:v>1.1957529740805823</c:v>
                </c:pt>
                <c:pt idx="511">
                  <c:v>1.1968160825817313</c:v>
                </c:pt>
                <c:pt idx="512">
                  <c:v>1.2039935610685313</c:v>
                </c:pt>
                <c:pt idx="513">
                  <c:v>1.214660699240399</c:v>
                </c:pt>
                <c:pt idx="514">
                  <c:v>1.2133280983665722</c:v>
                </c:pt>
                <c:pt idx="515">
                  <c:v>1.230719438999651</c:v>
                </c:pt>
                <c:pt idx="516">
                  <c:v>1.2325136761231539</c:v>
                </c:pt>
                <c:pt idx="517">
                  <c:v>1.2326342810960469</c:v>
                </c:pt>
                <c:pt idx="518">
                  <c:v>1.2357376508422657</c:v>
                </c:pt>
                <c:pt idx="519">
                  <c:v>1.2326863119441203</c:v>
                </c:pt>
                <c:pt idx="520">
                  <c:v>1.2270045350177048</c:v>
                </c:pt>
                <c:pt idx="521">
                  <c:v>1.2312863935548519</c:v>
                </c:pt>
                <c:pt idx="522">
                  <c:v>1.2323801314683991</c:v>
                </c:pt>
                <c:pt idx="523">
                  <c:v>1.2348424697592464</c:v>
                </c:pt>
                <c:pt idx="524">
                  <c:v>1.235803814466512</c:v>
                </c:pt>
                <c:pt idx="525">
                  <c:v>1.2356845042763125</c:v>
                </c:pt>
                <c:pt idx="526">
                  <c:v>1.2351296918824712</c:v>
                </c:pt>
                <c:pt idx="527">
                  <c:v>1.2316749724814329</c:v>
                </c:pt>
                <c:pt idx="528">
                  <c:v>1.2295622215735793</c:v>
                </c:pt>
                <c:pt idx="529">
                  <c:v>1.2280261442752785</c:v>
                </c:pt>
                <c:pt idx="530">
                  <c:v>1.233953413318261</c:v>
                </c:pt>
                <c:pt idx="531">
                  <c:v>1.2289416989210138</c:v>
                </c:pt>
                <c:pt idx="532">
                  <c:v>1.2389046157571935</c:v>
                </c:pt>
                <c:pt idx="533">
                  <c:v>1.2417683347844393</c:v>
                </c:pt>
                <c:pt idx="534">
                  <c:v>1.2507549821320212</c:v>
                </c:pt>
                <c:pt idx="535">
                  <c:v>1.2518583457195935</c:v>
                </c:pt>
                <c:pt idx="536">
                  <c:v>1.2555542485774673</c:v>
                </c:pt>
                <c:pt idx="537">
                  <c:v>1.2492570043177149</c:v>
                </c:pt>
                <c:pt idx="538">
                  <c:v>1.2543700846497214</c:v>
                </c:pt>
                <c:pt idx="539">
                  <c:v>1.252591581645675</c:v>
                </c:pt>
                <c:pt idx="540">
                  <c:v>1.2492348151265649</c:v>
                </c:pt>
                <c:pt idx="541">
                  <c:v>1.241293831538214</c:v>
                </c:pt>
                <c:pt idx="542">
                  <c:v>1.2564111061030523</c:v>
                </c:pt>
                <c:pt idx="543">
                  <c:v>1.2562077599019053</c:v>
                </c:pt>
                <c:pt idx="544">
                  <c:v>1.2543904044820027</c:v>
                </c:pt>
                <c:pt idx="545">
                  <c:v>1.2588019308445964</c:v>
                </c:pt>
                <c:pt idx="546">
                  <c:v>1.2672303350660299</c:v>
                </c:pt>
                <c:pt idx="547">
                  <c:v>1.2634381922772011</c:v>
                </c:pt>
                <c:pt idx="548">
                  <c:v>1.2715190173367894</c:v>
                </c:pt>
                <c:pt idx="549">
                  <c:v>1.275057141171162</c:v>
                </c:pt>
                <c:pt idx="550">
                  <c:v>1.2726121527299949</c:v>
                </c:pt>
                <c:pt idx="551">
                  <c:v>1.2690535795215441</c:v>
                </c:pt>
                <c:pt idx="552">
                  <c:v>1.2816692861539918</c:v>
                </c:pt>
                <c:pt idx="553">
                  <c:v>1.2826174814691176</c:v>
                </c:pt>
                <c:pt idx="554">
                  <c:v>1.2797080737708892</c:v>
                </c:pt>
                <c:pt idx="555">
                  <c:v>1.2866844533223214</c:v>
                </c:pt>
                <c:pt idx="556">
                  <c:v>1.2831613076908936</c:v>
                </c:pt>
                <c:pt idx="557">
                  <c:v>1.2786652002255881</c:v>
                </c:pt>
                <c:pt idx="558">
                  <c:v>1.2790602687478136</c:v>
                </c:pt>
                <c:pt idx="559">
                  <c:v>1.2798601026616427</c:v>
                </c:pt>
                <c:pt idx="560">
                  <c:v>1.2813783177367291</c:v>
                </c:pt>
                <c:pt idx="561">
                  <c:v>1.2935525277910094</c:v>
                </c:pt>
                <c:pt idx="562">
                  <c:v>1.2956775053249661</c:v>
                </c:pt>
                <c:pt idx="563">
                  <c:v>1.2864142794036673</c:v>
                </c:pt>
                <c:pt idx="564">
                  <c:v>1.2812247353818609</c:v>
                </c:pt>
                <c:pt idx="565">
                  <c:v>1.2849170580702927</c:v>
                </c:pt>
                <c:pt idx="566">
                  <c:v>1.2855131027002979</c:v>
                </c:pt>
                <c:pt idx="567">
                  <c:v>1.2801670755782999</c:v>
                </c:pt>
                <c:pt idx="568">
                  <c:v>1.2763136035566529</c:v>
                </c:pt>
                <c:pt idx="569">
                  <c:v>1.2596074100153791</c:v>
                </c:pt>
                <c:pt idx="570">
                  <c:v>1.2690071380266357</c:v>
                </c:pt>
                <c:pt idx="571">
                  <c:v>1.2757341962436846</c:v>
                </c:pt>
                <c:pt idx="572">
                  <c:v>1.2713169364564036</c:v>
                </c:pt>
                <c:pt idx="573">
                  <c:v>1.2749978027407451</c:v>
                </c:pt>
                <c:pt idx="574">
                  <c:v>1.278736556114761</c:v>
                </c:pt>
                <c:pt idx="575">
                  <c:v>1.2799678483196046</c:v>
                </c:pt>
                <c:pt idx="576">
                  <c:v>1.2904036754161043</c:v>
                </c:pt>
                <c:pt idx="577">
                  <c:v>1.2950524809172794</c:v>
                </c:pt>
                <c:pt idx="578">
                  <c:v>1.2928205757922997</c:v>
                </c:pt>
                <c:pt idx="579">
                  <c:v>1.3048947283059271</c:v>
                </c:pt>
                <c:pt idx="580">
                  <c:v>1.3094761219553199</c:v>
                </c:pt>
                <c:pt idx="581">
                  <c:v>1.3100559952777182</c:v>
                </c:pt>
                <c:pt idx="582">
                  <c:v>1.3082893072750046</c:v>
                </c:pt>
                <c:pt idx="583">
                  <c:v>1.3070216863209572</c:v>
                </c:pt>
                <c:pt idx="584">
                  <c:v>1.3058645712113197</c:v>
                </c:pt>
                <c:pt idx="585">
                  <c:v>1.305743009812413</c:v>
                </c:pt>
                <c:pt idx="586">
                  <c:v>1.3081484770718554</c:v>
                </c:pt>
                <c:pt idx="587">
                  <c:v>1.3057967932840675</c:v>
                </c:pt>
                <c:pt idx="588">
                  <c:v>1.3039876075047849</c:v>
                </c:pt>
                <c:pt idx="589">
                  <c:v>1.3027104068447817</c:v>
                </c:pt>
                <c:pt idx="590">
                  <c:v>1.3020461417539271</c:v>
                </c:pt>
                <c:pt idx="591">
                  <c:v>1.3047187272743226</c:v>
                </c:pt>
                <c:pt idx="592">
                  <c:v>1.3031428768107458</c:v>
                </c:pt>
                <c:pt idx="593">
                  <c:v>1.3018252953830471</c:v>
                </c:pt>
                <c:pt idx="594">
                  <c:v>1.3015735428235733</c:v>
                </c:pt>
                <c:pt idx="595">
                  <c:v>1.3034599967488139</c:v>
                </c:pt>
                <c:pt idx="596">
                  <c:v>1.30095179161827</c:v>
                </c:pt>
                <c:pt idx="597">
                  <c:v>1.3000184370568126</c:v>
                </c:pt>
                <c:pt idx="598">
                  <c:v>1.3033155752378702</c:v>
                </c:pt>
                <c:pt idx="599">
                  <c:v>1.3029505331134539</c:v>
                </c:pt>
                <c:pt idx="600">
                  <c:v>1.3030661109974919</c:v>
                </c:pt>
                <c:pt idx="601">
                  <c:v>1.3036901946604029</c:v>
                </c:pt>
                <c:pt idx="602">
                  <c:v>1.2989393178638173</c:v>
                </c:pt>
                <c:pt idx="603">
                  <c:v>1.3004882845982371</c:v>
                </c:pt>
                <c:pt idx="604">
                  <c:v>1.3042444904396138</c:v>
                </c:pt>
                <c:pt idx="605">
                  <c:v>1.3119671734020855</c:v>
                </c:pt>
                <c:pt idx="606">
                  <c:v>1.3114243175974734</c:v>
                </c:pt>
                <c:pt idx="607">
                  <c:v>1.3168376580415933</c:v>
                </c:pt>
                <c:pt idx="608">
                  <c:v>1.3206185036247424</c:v>
                </c:pt>
                <c:pt idx="609">
                  <c:v>1.3212132086288266</c:v>
                </c:pt>
                <c:pt idx="610">
                  <c:v>1.3238226809173788</c:v>
                </c:pt>
                <c:pt idx="611">
                  <c:v>1.3241049852054054</c:v>
                </c:pt>
                <c:pt idx="612">
                  <c:v>1.3314226569358349</c:v>
                </c:pt>
                <c:pt idx="613">
                  <c:v>1.3318992153472071</c:v>
                </c:pt>
                <c:pt idx="614">
                  <c:v>1.3297398650436032</c:v>
                </c:pt>
                <c:pt idx="615">
                  <c:v>1.3309943348376054</c:v>
                </c:pt>
                <c:pt idx="616">
                  <c:v>1.333225321793255</c:v>
                </c:pt>
                <c:pt idx="617">
                  <c:v>1.3336392380502744</c:v>
                </c:pt>
                <c:pt idx="618">
                  <c:v>1.3409007385636085</c:v>
                </c:pt>
                <c:pt idx="619">
                  <c:v>1.350580554318433</c:v>
                </c:pt>
                <c:pt idx="620">
                  <c:v>1.3455434072506232</c:v>
                </c:pt>
                <c:pt idx="621">
                  <c:v>1.3456517188095298</c:v>
                </c:pt>
                <c:pt idx="622">
                  <c:v>1.3457215346369091</c:v>
                </c:pt>
                <c:pt idx="623">
                  <c:v>1.34756829300857</c:v>
                </c:pt>
                <c:pt idx="624">
                  <c:v>1.346555495952825</c:v>
                </c:pt>
                <c:pt idx="625">
                  <c:v>1.3479092395158923</c:v>
                </c:pt>
                <c:pt idx="626">
                  <c:v>1.3535193306690856</c:v>
                </c:pt>
                <c:pt idx="627">
                  <c:v>1.3523443387765521</c:v>
                </c:pt>
                <c:pt idx="628">
                  <c:v>1.3554658236957016</c:v>
                </c:pt>
                <c:pt idx="629">
                  <c:v>1.3566775017474286</c:v>
                </c:pt>
                <c:pt idx="630">
                  <c:v>1.3568074610327807</c:v>
                </c:pt>
                <c:pt idx="631">
                  <c:v>1.3530950913874771</c:v>
                </c:pt>
                <c:pt idx="632">
                  <c:v>1.3482651683382569</c:v>
                </c:pt>
                <c:pt idx="633">
                  <c:v>1.3566915446572938</c:v>
                </c:pt>
                <c:pt idx="634">
                  <c:v>1.3702256602863103</c:v>
                </c:pt>
                <c:pt idx="635">
                  <c:v>1.3689703461573892</c:v>
                </c:pt>
                <c:pt idx="636">
                  <c:v>1.377124861933853</c:v>
                </c:pt>
                <c:pt idx="637">
                  <c:v>1.3786939545701584</c:v>
                </c:pt>
                <c:pt idx="638">
                  <c:v>1.3686057974877581</c:v>
                </c:pt>
                <c:pt idx="639">
                  <c:v>1.3665219206011685</c:v>
                </c:pt>
                <c:pt idx="640">
                  <c:v>1.3601569164198328</c:v>
                </c:pt>
                <c:pt idx="641">
                  <c:v>1.3568079024266653</c:v>
                </c:pt>
                <c:pt idx="642">
                  <c:v>1.3554576779271894</c:v>
                </c:pt>
                <c:pt idx="643">
                  <c:v>1.3450029605235374</c:v>
                </c:pt>
                <c:pt idx="644">
                  <c:v>1.3398924409079462</c:v>
                </c:pt>
                <c:pt idx="645">
                  <c:v>1.3475697036706074</c:v>
                </c:pt>
                <c:pt idx="646">
                  <c:v>1.3614949954652262</c:v>
                </c:pt>
                <c:pt idx="647">
                  <c:v>1.3506754693338312</c:v>
                </c:pt>
                <c:pt idx="648">
                  <c:v>1.3442415047315655</c:v>
                </c:pt>
                <c:pt idx="649">
                  <c:v>1.3533791067313057</c:v>
                </c:pt>
                <c:pt idx="650">
                  <c:v>1.3649268997817587</c:v>
                </c:pt>
                <c:pt idx="651">
                  <c:v>1.3491137841534115</c:v>
                </c:pt>
                <c:pt idx="652">
                  <c:v>1.356844954724459</c:v>
                </c:pt>
                <c:pt idx="653">
                  <c:v>1.3508823534117957</c:v>
                </c:pt>
                <c:pt idx="654">
                  <c:v>1.3426557145654563</c:v>
                </c:pt>
                <c:pt idx="655">
                  <c:v>1.3463431979211227</c:v>
                </c:pt>
                <c:pt idx="656">
                  <c:v>1.3585294834385866</c:v>
                </c:pt>
                <c:pt idx="657">
                  <c:v>1.3589194454804565</c:v>
                </c:pt>
                <c:pt idx="658">
                  <c:v>1.3643463967247773</c:v>
                </c:pt>
                <c:pt idx="659">
                  <c:v>1.3596844804599457</c:v>
                </c:pt>
                <c:pt idx="660">
                  <c:v>1.3595686026053262</c:v>
                </c:pt>
                <c:pt idx="661">
                  <c:v>1.3634409186165253</c:v>
                </c:pt>
                <c:pt idx="662">
                  <c:v>1.3464850947508549</c:v>
                </c:pt>
                <c:pt idx="663">
                  <c:v>1.3543996674453793</c:v>
                </c:pt>
                <c:pt idx="664">
                  <c:v>1.3565927278887462</c:v>
                </c:pt>
                <c:pt idx="665">
                  <c:v>1.3712737905375645</c:v>
                </c:pt>
                <c:pt idx="666">
                  <c:v>1.3734696111464813</c:v>
                </c:pt>
                <c:pt idx="667">
                  <c:v>1.3764185323203451</c:v>
                </c:pt>
                <c:pt idx="668">
                  <c:v>1.379972953211706</c:v>
                </c:pt>
                <c:pt idx="669">
                  <c:v>1.3816096536700158</c:v>
                </c:pt>
                <c:pt idx="670">
                  <c:v>1.3886927257866908</c:v>
                </c:pt>
                <c:pt idx="671">
                  <c:v>1.3907681296532188</c:v>
                </c:pt>
                <c:pt idx="672">
                  <c:v>1.3907305621195281</c:v>
                </c:pt>
                <c:pt idx="673">
                  <c:v>1.3942076128506806</c:v>
                </c:pt>
                <c:pt idx="674">
                  <c:v>1.3945775866081622</c:v>
                </c:pt>
                <c:pt idx="675">
                  <c:v>1.4006602599050333</c:v>
                </c:pt>
                <c:pt idx="676">
                  <c:v>1.4021509681143716</c:v>
                </c:pt>
                <c:pt idx="677">
                  <c:v>1.4091102697575493</c:v>
                </c:pt>
                <c:pt idx="678">
                  <c:v>1.4131552699626508</c:v>
                </c:pt>
                <c:pt idx="679">
                  <c:v>1.4159452586294894</c:v>
                </c:pt>
                <c:pt idx="680">
                  <c:v>1.4278718714986585</c:v>
                </c:pt>
                <c:pt idx="681">
                  <c:v>1.4234906420930045</c:v>
                </c:pt>
                <c:pt idx="682">
                  <c:v>1.4210209561787022</c:v>
                </c:pt>
                <c:pt idx="683">
                  <c:v>1.4284671323281024</c:v>
                </c:pt>
                <c:pt idx="684">
                  <c:v>1.4132616738654982</c:v>
                </c:pt>
                <c:pt idx="685">
                  <c:v>1.4043766350772016</c:v>
                </c:pt>
                <c:pt idx="686">
                  <c:v>1.4160717757356851</c:v>
                </c:pt>
                <c:pt idx="687">
                  <c:v>1.4207600099757249</c:v>
                </c:pt>
                <c:pt idx="688">
                  <c:v>1.4253690873985392</c:v>
                </c:pt>
                <c:pt idx="689">
                  <c:v>1.4318792435027505</c:v>
                </c:pt>
                <c:pt idx="690">
                  <c:v>1.4088468274124348</c:v>
                </c:pt>
                <c:pt idx="691">
                  <c:v>1.3799668223607429</c:v>
                </c:pt>
                <c:pt idx="692">
                  <c:v>1.3528572534889076</c:v>
                </c:pt>
                <c:pt idx="693">
                  <c:v>1.313871020348264</c:v>
                </c:pt>
                <c:pt idx="694">
                  <c:v>1.3162507231812115</c:v>
                </c:pt>
                <c:pt idx="695">
                  <c:v>1.3318774931262634</c:v>
                </c:pt>
                <c:pt idx="696">
                  <c:v>1.3425259767976518</c:v>
                </c:pt>
                <c:pt idx="697">
                  <c:v>1.3587198332004102</c:v>
                </c:pt>
                <c:pt idx="698">
                  <c:v>1.3720691252889072</c:v>
                </c:pt>
                <c:pt idx="699">
                  <c:v>1.3769378561743844</c:v>
                </c:pt>
                <c:pt idx="700">
                  <c:v>1.3615779517521951</c:v>
                </c:pt>
                <c:pt idx="701">
                  <c:v>1.3453862274223438</c:v>
                </c:pt>
                <c:pt idx="702">
                  <c:v>1.3501723810470152</c:v>
                </c:pt>
                <c:pt idx="703">
                  <c:v>1.3442551209445788</c:v>
                </c:pt>
                <c:pt idx="704">
                  <c:v>1.3442158568454559</c:v>
                </c:pt>
                <c:pt idx="705">
                  <c:v>1.356860852808589</c:v>
                </c:pt>
                <c:pt idx="706">
                  <c:v>1.350142165123462</c:v>
                </c:pt>
                <c:pt idx="707">
                  <c:v>1.3586468865634898</c:v>
                </c:pt>
                <c:pt idx="708">
                  <c:v>1.3616863685439644</c:v>
                </c:pt>
                <c:pt idx="709">
                  <c:v>1.3616863685439644</c:v>
                </c:pt>
                <c:pt idx="710">
                  <c:v>1.3524236178058884</c:v>
                </c:pt>
                <c:pt idx="711">
                  <c:v>1.3505054396874663</c:v>
                </c:pt>
                <c:pt idx="712">
                  <c:v>1.3618600426711964</c:v>
                </c:pt>
                <c:pt idx="713">
                  <c:v>1.359813169762311</c:v>
                </c:pt>
                <c:pt idx="714">
                  <c:v>1.3717621711598347</c:v>
                </c:pt>
                <c:pt idx="715">
                  <c:v>1.3735693244993277</c:v>
                </c:pt>
                <c:pt idx="716">
                  <c:v>1.3680454927426273</c:v>
                </c:pt>
                <c:pt idx="717">
                  <c:v>1.3621841490186886</c:v>
                </c:pt>
                <c:pt idx="718">
                  <c:v>1.334555085830843</c:v>
                </c:pt>
                <c:pt idx="719">
                  <c:v>1.3278859395675831</c:v>
                </c:pt>
                <c:pt idx="720">
                  <c:v>1.3291500338175539</c:v>
                </c:pt>
                <c:pt idx="721">
                  <c:v>1.3131477836931564</c:v>
                </c:pt>
                <c:pt idx="722">
                  <c:v>1.3283798039114763</c:v>
                </c:pt>
                <c:pt idx="723">
                  <c:v>1.3216163060040986</c:v>
                </c:pt>
                <c:pt idx="724">
                  <c:v>1.3189310454574683</c:v>
                </c:pt>
                <c:pt idx="725">
                  <c:v>1.3217943592287646</c:v>
                </c:pt>
                <c:pt idx="726">
                  <c:v>1.3205367747014649</c:v>
                </c:pt>
                <c:pt idx="727">
                  <c:v>1.3259343072479111</c:v>
                </c:pt>
                <c:pt idx="728">
                  <c:v>1.3434088699966031</c:v>
                </c:pt>
                <c:pt idx="729">
                  <c:v>1.3431721206577611</c:v>
                </c:pt>
                <c:pt idx="730">
                  <c:v>1.335489459915679</c:v>
                </c:pt>
                <c:pt idx="731">
                  <c:v>1.3287108568304107</c:v>
                </c:pt>
                <c:pt idx="732">
                  <c:v>1.3076514992020787</c:v>
                </c:pt>
                <c:pt idx="733">
                  <c:v>1.305207809117463</c:v>
                </c:pt>
                <c:pt idx="734">
                  <c:v>1.3076666039706737</c:v>
                </c:pt>
                <c:pt idx="735">
                  <c:v>1.3176609110258075</c:v>
                </c:pt>
                <c:pt idx="736">
                  <c:v>1.3074697527034274</c:v>
                </c:pt>
                <c:pt idx="737">
                  <c:v>1.3156995658227677</c:v>
                </c:pt>
                <c:pt idx="738">
                  <c:v>1.3306728261395282</c:v>
                </c:pt>
                <c:pt idx="739">
                  <c:v>1.3255929146069245</c:v>
                </c:pt>
                <c:pt idx="740">
                  <c:v>1.3166821688006205</c:v>
                </c:pt>
                <c:pt idx="741">
                  <c:v>1.3122503356830573</c:v>
                </c:pt>
                <c:pt idx="742">
                  <c:v>1.3138943064375899</c:v>
                </c:pt>
                <c:pt idx="743">
                  <c:v>1.3162760435394887</c:v>
                </c:pt>
                <c:pt idx="744">
                  <c:v>1.3098486345648088</c:v>
                </c:pt>
                <c:pt idx="745">
                  <c:v>1.3219694570202893</c:v>
                </c:pt>
                <c:pt idx="746">
                  <c:v>1.3354996115828346</c:v>
                </c:pt>
                <c:pt idx="747">
                  <c:v>1.3342971751861563</c:v>
                </c:pt>
                <c:pt idx="748">
                  <c:v>1.3401349542405074</c:v>
                </c:pt>
                <c:pt idx="749">
                  <c:v>1.3400552204677165</c:v>
                </c:pt>
                <c:pt idx="750">
                  <c:v>1.347798383643857</c:v>
                </c:pt>
                <c:pt idx="751">
                  <c:v>1.3458711121215405</c:v>
                </c:pt>
                <c:pt idx="752">
                  <c:v>1.3341892930754584</c:v>
                </c:pt>
                <c:pt idx="753">
                  <c:v>1.3297959134479638</c:v>
                </c:pt>
                <c:pt idx="754">
                  <c:v>1.3427721047356118</c:v>
                </c:pt>
                <c:pt idx="755">
                  <c:v>1.3434620578316485</c:v>
                </c:pt>
                <c:pt idx="756">
                  <c:v>1.3389460346543178</c:v>
                </c:pt>
                <c:pt idx="757">
                  <c:v>1.3236747638384756</c:v>
                </c:pt>
                <c:pt idx="758">
                  <c:v>1.3195354240570314</c:v>
                </c:pt>
                <c:pt idx="759">
                  <c:v>1.3186597701219895</c:v>
                </c:pt>
                <c:pt idx="760">
                  <c:v>1.3247194686377137</c:v>
                </c:pt>
                <c:pt idx="761">
                  <c:v>1.3182874940188833</c:v>
                </c:pt>
                <c:pt idx="762">
                  <c:v>1.2995455625461241</c:v>
                </c:pt>
                <c:pt idx="763">
                  <c:v>1.3168207626895128</c:v>
                </c:pt>
                <c:pt idx="764">
                  <c:v>1.3135403376058707</c:v>
                </c:pt>
                <c:pt idx="765">
                  <c:v>1.3288130393914865</c:v>
                </c:pt>
                <c:pt idx="766">
                  <c:v>1.3312280182211109</c:v>
                </c:pt>
                <c:pt idx="767">
                  <c:v>1.3297241125688153</c:v>
                </c:pt>
                <c:pt idx="768">
                  <c:v>1.3332681620663225</c:v>
                </c:pt>
                <c:pt idx="769">
                  <c:v>1.3183750392617537</c:v>
                </c:pt>
                <c:pt idx="770">
                  <c:v>1.324943219438256</c:v>
                </c:pt>
                <c:pt idx="771">
                  <c:v>1.3327160388444372</c:v>
                </c:pt>
                <c:pt idx="772">
                  <c:v>1.3269823767349205</c:v>
                </c:pt>
                <c:pt idx="773">
                  <c:v>1.3283796276837863</c:v>
                </c:pt>
                <c:pt idx="774">
                  <c:v>1.3293988045496861</c:v>
                </c:pt>
                <c:pt idx="775">
                  <c:v>1.3013357539351003</c:v>
                </c:pt>
                <c:pt idx="776">
                  <c:v>1.3067184951684379</c:v>
                </c:pt>
                <c:pt idx="777">
                  <c:v>1.3021495414700921</c:v>
                </c:pt>
                <c:pt idx="778">
                  <c:v>1.303457289014762</c:v>
                </c:pt>
                <c:pt idx="779">
                  <c:v>1.2861134921852648</c:v>
                </c:pt>
                <c:pt idx="780">
                  <c:v>1.2784114199700605</c:v>
                </c:pt>
                <c:pt idx="781">
                  <c:v>1.2580217856123592</c:v>
                </c:pt>
                <c:pt idx="782">
                  <c:v>1.2572905636755043</c:v>
                </c:pt>
                <c:pt idx="783">
                  <c:v>1.2730003633413343</c:v>
                </c:pt>
                <c:pt idx="784">
                  <c:v>1.2391736911895783</c:v>
                </c:pt>
                <c:pt idx="785">
                  <c:v>1.244849616298348</c:v>
                </c:pt>
                <c:pt idx="786">
                  <c:v>1.2408848567030719</c:v>
                </c:pt>
                <c:pt idx="787">
                  <c:v>1.242951777258092</c:v>
                </c:pt>
                <c:pt idx="788">
                  <c:v>1.2536099623310613</c:v>
                </c:pt>
                <c:pt idx="789">
                  <c:v>1.2744945338174016</c:v>
                </c:pt>
                <c:pt idx="790">
                  <c:v>1.2724204163610211</c:v>
                </c:pt>
                <c:pt idx="791">
                  <c:v>1.2629128853292533</c:v>
                </c:pt>
                <c:pt idx="792">
                  <c:v>1.2773505735124231</c:v>
                </c:pt>
                <c:pt idx="793">
                  <c:v>1.2771342436370219</c:v>
                </c:pt>
                <c:pt idx="794">
                  <c:v>1.2740142833487311</c:v>
                </c:pt>
                <c:pt idx="795">
                  <c:v>1.2699743679325615</c:v>
                </c:pt>
                <c:pt idx="796">
                  <c:v>1.2678140916234697</c:v>
                </c:pt>
                <c:pt idx="797">
                  <c:v>1.2735959160735233</c:v>
                </c:pt>
                <c:pt idx="798">
                  <c:v>1.2834548303204254</c:v>
                </c:pt>
                <c:pt idx="799">
                  <c:v>1.2882943672901837</c:v>
                </c:pt>
                <c:pt idx="800">
                  <c:v>1.2952292076648511</c:v>
                </c:pt>
                <c:pt idx="801">
                  <c:v>1.295259388289256</c:v>
                </c:pt>
                <c:pt idx="802">
                  <c:v>1.2881734963528095</c:v>
                </c:pt>
                <c:pt idx="803">
                  <c:v>1.290230771398595</c:v>
                </c:pt>
                <c:pt idx="804">
                  <c:v>1.2943751388200726</c:v>
                </c:pt>
                <c:pt idx="805">
                  <c:v>1.2952485129255153</c:v>
                </c:pt>
                <c:pt idx="806">
                  <c:v>1.2785915909119634</c:v>
                </c:pt>
                <c:pt idx="807">
                  <c:v>1.2635704372403658</c:v>
                </c:pt>
                <c:pt idx="808">
                  <c:v>1.2535917433267365</c:v>
                </c:pt>
                <c:pt idx="809">
                  <c:v>1.2549407222892877</c:v>
                </c:pt>
                <c:pt idx="810">
                  <c:v>1.2798953702107643</c:v>
                </c:pt>
                <c:pt idx="811">
                  <c:v>1.2688021050598504</c:v>
                </c:pt>
                <c:pt idx="812">
                  <c:v>1.2873463887494767</c:v>
                </c:pt>
                <c:pt idx="813">
                  <c:v>1.2885229428215257</c:v>
                </c:pt>
                <c:pt idx="814">
                  <c:v>1.2819078957780004</c:v>
                </c:pt>
                <c:pt idx="815">
                  <c:v>1.2808876215105081</c:v>
                </c:pt>
                <c:pt idx="816">
                  <c:v>1.2596630965536986</c:v>
                </c:pt>
                <c:pt idx="817">
                  <c:v>1.262579100178459</c:v>
                </c:pt>
                <c:pt idx="818">
                  <c:v>1.2512779562088769</c:v>
                </c:pt>
                <c:pt idx="819">
                  <c:v>1.2633220386811144</c:v>
                </c:pt>
                <c:pt idx="820">
                  <c:v>1.2759452129430797</c:v>
                </c:pt>
                <c:pt idx="821">
                  <c:v>1.2796098657652131</c:v>
                </c:pt>
                <c:pt idx="822">
                  <c:v>1.2803087836341129</c:v>
                </c:pt>
                <c:pt idx="823">
                  <c:v>1.2862306979881104</c:v>
                </c:pt>
                <c:pt idx="824">
                  <c:v>1.2961170015566315</c:v>
                </c:pt>
                <c:pt idx="825">
                  <c:v>1.293211411531733</c:v>
                </c:pt>
                <c:pt idx="826">
                  <c:v>1.2920856490503341</c:v>
                </c:pt>
                <c:pt idx="827">
                  <c:v>1.287961249763443</c:v>
                </c:pt>
                <c:pt idx="828">
                  <c:v>1.2850777292099815</c:v>
                </c:pt>
                <c:pt idx="829">
                  <c:v>1.2826896363180269</c:v>
                </c:pt>
                <c:pt idx="830">
                  <c:v>1.2942000369811402</c:v>
                </c:pt>
                <c:pt idx="831">
                  <c:v>1.2759074539846831</c:v>
                </c:pt>
                <c:pt idx="832">
                  <c:v>1.2697466068500232</c:v>
                </c:pt>
                <c:pt idx="833">
                  <c:v>1.2798779426317579</c:v>
                </c:pt>
                <c:pt idx="834">
                  <c:v>1.2729314002967955</c:v>
                </c:pt>
                <c:pt idx="835">
                  <c:v>1.2670127566160909</c:v>
                </c:pt>
                <c:pt idx="836">
                  <c:v>1.2626464663160717</c:v>
                </c:pt>
                <c:pt idx="837">
                  <c:v>1.2761578979584651</c:v>
                </c:pt>
                <c:pt idx="838">
                  <c:v>1.2814061192460293</c:v>
                </c:pt>
                <c:pt idx="839">
                  <c:v>1.2732547170942934</c:v>
                </c:pt>
                <c:pt idx="840">
                  <c:v>1.2914958011060358</c:v>
                </c:pt>
                <c:pt idx="841">
                  <c:v>1.2980110082112462</c:v>
                </c:pt>
                <c:pt idx="842">
                  <c:v>1.3000487899529807</c:v>
                </c:pt>
                <c:pt idx="843">
                  <c:v>1.3023212889914801</c:v>
                </c:pt>
                <c:pt idx="844">
                  <c:v>1.2946866789689515</c:v>
                </c:pt>
                <c:pt idx="845">
                  <c:v>1.2982003405989315</c:v>
                </c:pt>
                <c:pt idx="846">
                  <c:v>1.2964888221605351</c:v>
                </c:pt>
                <c:pt idx="847">
                  <c:v>1.298452953652478</c:v>
                </c:pt>
                <c:pt idx="848">
                  <c:v>1.2815647385767026</c:v>
                </c:pt>
                <c:pt idx="849">
                  <c:v>1.2864063803992958</c:v>
                </c:pt>
                <c:pt idx="850">
                  <c:v>1.2875486622197552</c:v>
                </c:pt>
                <c:pt idx="851">
                  <c:v>1.2553944016127498</c:v>
                </c:pt>
                <c:pt idx="852">
                  <c:v>1.2750143649988952</c:v>
                </c:pt>
                <c:pt idx="853">
                  <c:v>1.2651921751201303</c:v>
                </c:pt>
                <c:pt idx="854">
                  <c:v>1.2664457922786307</c:v>
                </c:pt>
                <c:pt idx="855">
                  <c:v>1.2675326424295141</c:v>
                </c:pt>
                <c:pt idx="856">
                  <c:v>1.2516176424315058</c:v>
                </c:pt>
                <c:pt idx="857">
                  <c:v>1.2627843594765689</c:v>
                </c:pt>
                <c:pt idx="858">
                  <c:v>1.288532752570398</c:v>
                </c:pt>
                <c:pt idx="859">
                  <c:v>1.2695548166150701</c:v>
                </c:pt>
                <c:pt idx="860">
                  <c:v>1.2747972176224112</c:v>
                </c:pt>
                <c:pt idx="861">
                  <c:v>1.2772580605908077</c:v>
                </c:pt>
                <c:pt idx="862">
                  <c:v>1.2711881151759337</c:v>
                </c:pt>
                <c:pt idx="863">
                  <c:v>1.2520466862984319</c:v>
                </c:pt>
                <c:pt idx="864">
                  <c:v>1.2611434774053503</c:v>
                </c:pt>
                <c:pt idx="865">
                  <c:v>1.270141722188481</c:v>
                </c:pt>
                <c:pt idx="866">
                  <c:v>1.2729564043192236</c:v>
                </c:pt>
                <c:pt idx="867">
                  <c:v>1.2938168460509605</c:v>
                </c:pt>
                <c:pt idx="868">
                  <c:v>1.2851223917014403</c:v>
                </c:pt>
                <c:pt idx="869">
                  <c:v>1.2818270910367635</c:v>
                </c:pt>
                <c:pt idx="870">
                  <c:v>1.2784519265291023</c:v>
                </c:pt>
                <c:pt idx="871">
                  <c:v>1.2819339378118892</c:v>
                </c:pt>
                <c:pt idx="872">
                  <c:v>1.2677193481860072</c:v>
                </c:pt>
                <c:pt idx="873">
                  <c:v>1.2715103172219249</c:v>
                </c:pt>
                <c:pt idx="874">
                  <c:v>1.2778828694304813</c:v>
                </c:pt>
                <c:pt idx="875">
                  <c:v>1.2713446554262806</c:v>
                </c:pt>
                <c:pt idx="876">
                  <c:v>1.2812529517011406</c:v>
                </c:pt>
                <c:pt idx="877">
                  <c:v>1.2821419552004749</c:v>
                </c:pt>
                <c:pt idx="878">
                  <c:v>1.2949255563861113</c:v>
                </c:pt>
                <c:pt idx="879">
                  <c:v>1.2829076185322503</c:v>
                </c:pt>
                <c:pt idx="880">
                  <c:v>1.2822861310861613</c:v>
                </c:pt>
                <c:pt idx="881">
                  <c:v>1.2799564029664816</c:v>
                </c:pt>
                <c:pt idx="882">
                  <c:v>1.2691586641066108</c:v>
                </c:pt>
                <c:pt idx="883">
                  <c:v>1.2726047009986809</c:v>
                </c:pt>
                <c:pt idx="884">
                  <c:v>1.2695203719965948</c:v>
                </c:pt>
                <c:pt idx="885">
                  <c:v>1.2786923210230663</c:v>
                </c:pt>
                <c:pt idx="886">
                  <c:v>1.2751735536678674</c:v>
                </c:pt>
                <c:pt idx="887">
                  <c:v>1.2809575834160534</c:v>
                </c:pt>
                <c:pt idx="888">
                  <c:v>1.2992574726705417</c:v>
                </c:pt>
                <c:pt idx="889">
                  <c:v>1.304996646215371</c:v>
                </c:pt>
                <c:pt idx="890">
                  <c:v>1.3018572117117244</c:v>
                </c:pt>
                <c:pt idx="891">
                  <c:v>1.2846518766158377</c:v>
                </c:pt>
                <c:pt idx="892">
                  <c:v>1.2813663286665342</c:v>
                </c:pt>
                <c:pt idx="893">
                  <c:v>1.2755375566558846</c:v>
                </c:pt>
                <c:pt idx="894">
                  <c:v>1.2780421107825457</c:v>
                </c:pt>
                <c:pt idx="895">
                  <c:v>1.2802583298341579</c:v>
                </c:pt>
                <c:pt idx="896">
                  <c:v>1.2937298354249085</c:v>
                </c:pt>
                <c:pt idx="897">
                  <c:v>1.2819195780753641</c:v>
                </c:pt>
                <c:pt idx="898">
                  <c:v>1.2821806468930375</c:v>
                </c:pt>
                <c:pt idx="899">
                  <c:v>1.2716152863005827</c:v>
                </c:pt>
                <c:pt idx="900">
                  <c:v>1.2648231151543212</c:v>
                </c:pt>
                <c:pt idx="901">
                  <c:v>1.2529782598660399</c:v>
                </c:pt>
                <c:pt idx="902">
                  <c:v>1.2392825574232553</c:v>
                </c:pt>
                <c:pt idx="903">
                  <c:v>1.2392205241722638</c:v>
                </c:pt>
                <c:pt idx="904">
                  <c:v>1.2377496361028109</c:v>
                </c:pt>
                <c:pt idx="905">
                  <c:v>1.2325449353159041</c:v>
                </c:pt>
                <c:pt idx="906">
                  <c:v>1.2338526552054792</c:v>
                </c:pt>
                <c:pt idx="907">
                  <c:v>1.2334005723144983</c:v>
                </c:pt>
                <c:pt idx="908">
                  <c:v>1.225227779837623</c:v>
                </c:pt>
                <c:pt idx="909">
                  <c:v>1.22790218741607</c:v>
                </c:pt>
                <c:pt idx="910">
                  <c:v>1.2437173080598041</c:v>
                </c:pt>
                <c:pt idx="911">
                  <c:v>1.2431428150303032</c:v>
                </c:pt>
                <c:pt idx="912">
                  <c:v>1.2427471488110444</c:v>
                </c:pt>
                <c:pt idx="913">
                  <c:v>1.251834963208617</c:v>
                </c:pt>
                <c:pt idx="914">
                  <c:v>1.2540672251043821</c:v>
                </c:pt>
                <c:pt idx="915">
                  <c:v>1.260567134541333</c:v>
                </c:pt>
                <c:pt idx="916">
                  <c:v>1.254844089670293</c:v>
                </c:pt>
                <c:pt idx="917">
                  <c:v>1.2714670114019933</c:v>
                </c:pt>
                <c:pt idx="918">
                  <c:v>1.273871385781832</c:v>
                </c:pt>
                <c:pt idx="919">
                  <c:v>1.2704611963627959</c:v>
                </c:pt>
                <c:pt idx="920">
                  <c:v>1.2814824112285232</c:v>
                </c:pt>
                <c:pt idx="921">
                  <c:v>1.2869010615636483</c:v>
                </c:pt>
                <c:pt idx="922">
                  <c:v>1.2799144406983112</c:v>
                </c:pt>
                <c:pt idx="923">
                  <c:v>1.2783496744758462</c:v>
                </c:pt>
                <c:pt idx="924">
                  <c:v>1.2859683125630967</c:v>
                </c:pt>
                <c:pt idx="925">
                  <c:v>1.294048483097044</c:v>
                </c:pt>
                <c:pt idx="926">
                  <c:v>1.2930554458049481</c:v>
                </c:pt>
                <c:pt idx="927">
                  <c:v>1.2959393667275976</c:v>
                </c:pt>
                <c:pt idx="928">
                  <c:v>1.2929473788599983</c:v>
                </c:pt>
                <c:pt idx="929">
                  <c:v>1.3018751810407145</c:v>
                </c:pt>
                <c:pt idx="930">
                  <c:v>1.3059583531134913</c:v>
                </c:pt>
                <c:pt idx="931">
                  <c:v>1.3097144396007629</c:v>
                </c:pt>
                <c:pt idx="932">
                  <c:v>1.3116474237774332</c:v>
                </c:pt>
                <c:pt idx="933">
                  <c:v>1.3143689341666913</c:v>
                </c:pt>
                <c:pt idx="934">
                  <c:v>1.3132348901553133</c:v>
                </c:pt>
                <c:pt idx="935">
                  <c:v>1.3096704484133888</c:v>
                </c:pt>
                <c:pt idx="936">
                  <c:v>1.3136094539068732</c:v>
                </c:pt>
                <c:pt idx="937">
                  <c:v>1.3110354146501044</c:v>
                </c:pt>
                <c:pt idx="938">
                  <c:v>1.314450825695574</c:v>
                </c:pt>
                <c:pt idx="939">
                  <c:v>1.312321476240307</c:v>
                </c:pt>
                <c:pt idx="940">
                  <c:v>1.3294992065185678</c:v>
                </c:pt>
                <c:pt idx="941">
                  <c:v>1.3507109105799555</c:v>
                </c:pt>
                <c:pt idx="942">
                  <c:v>1.3460625973148708</c:v>
                </c:pt>
                <c:pt idx="943">
                  <c:v>1.3468713902917979</c:v>
                </c:pt>
                <c:pt idx="944">
                  <c:v>1.3484109317417656</c:v>
                </c:pt>
                <c:pt idx="945">
                  <c:v>1.3601538019585426</c:v>
                </c:pt>
                <c:pt idx="946">
                  <c:v>1.360429627127574</c:v>
                </c:pt>
                <c:pt idx="947">
                  <c:v>1.3590698750454835</c:v>
                </c:pt>
                <c:pt idx="948">
                  <c:v>1.3593021682100876</c:v>
                </c:pt>
                <c:pt idx="949">
                  <c:v>1.354236701387054</c:v>
                </c:pt>
                <c:pt idx="950">
                  <c:v>1.3379459024654246</c:v>
                </c:pt>
                <c:pt idx="951">
                  <c:v>1.3448248992726657</c:v>
                </c:pt>
                <c:pt idx="952">
                  <c:v>1.3488420984073246</c:v>
                </c:pt>
                <c:pt idx="953">
                  <c:v>1.3530091981303001</c:v>
                </c:pt>
                <c:pt idx="954">
                  <c:v>1.3550499287432887</c:v>
                </c:pt>
                <c:pt idx="955">
                  <c:v>1.3617228700618338</c:v>
                </c:pt>
                <c:pt idx="956">
                  <c:v>1.3689286444969353</c:v>
                </c:pt>
                <c:pt idx="957">
                  <c:v>1.3624966388613129</c:v>
                </c:pt>
                <c:pt idx="958">
                  <c:v>1.3648022859081503</c:v>
                </c:pt>
                <c:pt idx="959">
                  <c:v>1.358977938408537</c:v>
                </c:pt>
                <c:pt idx="960">
                  <c:v>1.3614721919285266</c:v>
                </c:pt>
                <c:pt idx="961">
                  <c:v>1.3411111880270252</c:v>
                </c:pt>
                <c:pt idx="962">
                  <c:v>1.3407859345424142</c:v>
                </c:pt>
                <c:pt idx="963">
                  <c:v>1.3479220223955894</c:v>
                </c:pt>
                <c:pt idx="964">
                  <c:v>1.3489521279969947</c:v>
                </c:pt>
                <c:pt idx="965">
                  <c:v>1.3729298809834622</c:v>
                </c:pt>
                <c:pt idx="966">
                  <c:v>1.3819907701828862</c:v>
                </c:pt>
                <c:pt idx="967">
                  <c:v>1.3813293742127406</c:v>
                </c:pt>
                <c:pt idx="968">
                  <c:v>1.3879484897821288</c:v>
                </c:pt>
                <c:pt idx="969">
                  <c:v>1.3940971392984562</c:v>
                </c:pt>
                <c:pt idx="970">
                  <c:v>1.3939060320035332</c:v>
                </c:pt>
                <c:pt idx="971">
                  <c:v>1.3966774101746269</c:v>
                </c:pt>
                <c:pt idx="972">
                  <c:v>1.3988770861125042</c:v>
                </c:pt>
                <c:pt idx="973">
                  <c:v>1.3937947675407769</c:v>
                </c:pt>
                <c:pt idx="974">
                  <c:v>1.396599326934155</c:v>
                </c:pt>
                <c:pt idx="975">
                  <c:v>1.3973631411289171</c:v>
                </c:pt>
                <c:pt idx="976">
                  <c:v>1.4294059662690706</c:v>
                </c:pt>
                <c:pt idx="977">
                  <c:v>1.4237687426164696</c:v>
                </c:pt>
                <c:pt idx="978">
                  <c:v>1.4213833515739163</c:v>
                </c:pt>
                <c:pt idx="979">
                  <c:v>1.4271007684598598</c:v>
                </c:pt>
                <c:pt idx="980">
                  <c:v>1.4069482950627759</c:v>
                </c:pt>
                <c:pt idx="981">
                  <c:v>1.4120172773487152</c:v>
                </c:pt>
                <c:pt idx="982">
                  <c:v>1.4097250389425411</c:v>
                </c:pt>
                <c:pt idx="983">
                  <c:v>1.3980268065376715</c:v>
                </c:pt>
                <c:pt idx="984">
                  <c:v>1.3854900180091771</c:v>
                </c:pt>
                <c:pt idx="985">
                  <c:v>1.4017575149516701</c:v>
                </c:pt>
                <c:pt idx="986">
                  <c:v>1.4044341631547439</c:v>
                </c:pt>
                <c:pt idx="987">
                  <c:v>1.3598300375831374</c:v>
                </c:pt>
                <c:pt idx="988">
                  <c:v>1.3643180551004186</c:v>
                </c:pt>
                <c:pt idx="989">
                  <c:v>1.349956983857364</c:v>
                </c:pt>
                <c:pt idx="990">
                  <c:v>1.3272833541678029</c:v>
                </c:pt>
                <c:pt idx="991">
                  <c:v>1.3470126175766663</c:v>
                </c:pt>
                <c:pt idx="992">
                  <c:v>1.3392263945239864</c:v>
                </c:pt>
                <c:pt idx="993">
                  <c:v>1.3349766116261113</c:v>
                </c:pt>
                <c:pt idx="994">
                  <c:v>1.3542751947252532</c:v>
                </c:pt>
                <c:pt idx="995">
                  <c:v>1.3569758744809737</c:v>
                </c:pt>
                <c:pt idx="996">
                  <c:v>1.3447015998709702</c:v>
                </c:pt>
                <c:pt idx="997">
                  <c:v>1.3382927421369051</c:v>
                </c:pt>
                <c:pt idx="998">
                  <c:v>1.3453148821609215</c:v>
                </c:pt>
                <c:pt idx="999">
                  <c:v>1.3444417708316621</c:v>
                </c:pt>
                <c:pt idx="1000">
                  <c:v>1.331041905488813</c:v>
                </c:pt>
                <c:pt idx="1001">
                  <c:v>1.3356201977186801</c:v>
                </c:pt>
                <c:pt idx="1002">
                  <c:v>1.3419804522613072</c:v>
                </c:pt>
                <c:pt idx="1003">
                  <c:v>1.3477482789156545</c:v>
                </c:pt>
                <c:pt idx="1004">
                  <c:v>1.3523185051092155</c:v>
                </c:pt>
                <c:pt idx="1005">
                  <c:v>1.3505325760065561</c:v>
                </c:pt>
                <c:pt idx="1006">
                  <c:v>1.345040985661893</c:v>
                </c:pt>
                <c:pt idx="1007">
                  <c:v>1.3520685815018991</c:v>
                </c:pt>
                <c:pt idx="1008">
                  <c:v>1.3465294467464515</c:v>
                </c:pt>
                <c:pt idx="1009">
                  <c:v>1.34558811198349</c:v>
                </c:pt>
                <c:pt idx="1010">
                  <c:v>1.3418514485335211</c:v>
                </c:pt>
                <c:pt idx="1011">
                  <c:v>1.3551545482998892</c:v>
                </c:pt>
                <c:pt idx="1012">
                  <c:v>1.3753193212752917</c:v>
                </c:pt>
                <c:pt idx="1013">
                  <c:v>1.3728791635068835</c:v>
                </c:pt>
                <c:pt idx="1014">
                  <c:v>1.3735928640711916</c:v>
                </c:pt>
                <c:pt idx="1015">
                  <c:v>1.3729172541497838</c:v>
                </c:pt>
                <c:pt idx="1016">
                  <c:v>1.3771821320389603</c:v>
                </c:pt>
                <c:pt idx="1017">
                  <c:v>1.3815746635984103</c:v>
                </c:pt>
                <c:pt idx="1018">
                  <c:v>1.3966168317706458</c:v>
                </c:pt>
                <c:pt idx="1019">
                  <c:v>1.4144902417744181</c:v>
                </c:pt>
                <c:pt idx="1020">
                  <c:v>1.4088753330828379</c:v>
                </c:pt>
                <c:pt idx="1021">
                  <c:v>1.4111729584274788</c:v>
                </c:pt>
                <c:pt idx="1022">
                  <c:v>1.4029424620373199</c:v>
                </c:pt>
                <c:pt idx="1023">
                  <c:v>1.4030209053222336</c:v>
                </c:pt>
                <c:pt idx="1024">
                  <c:v>1.410572692851825</c:v>
                </c:pt>
                <c:pt idx="1025">
                  <c:v>1.4098287719523273</c:v>
                </c:pt>
                <c:pt idx="1026">
                  <c:v>1.4244979514533878</c:v>
                </c:pt>
                <c:pt idx="1027">
                  <c:v>1.4256235225593006</c:v>
                </c:pt>
                <c:pt idx="1028">
                  <c:v>1.4240081705599053</c:v>
                </c:pt>
                <c:pt idx="1029">
                  <c:v>1.4231985887336527</c:v>
                </c:pt>
                <c:pt idx="1030">
                  <c:v>1.423859010038677</c:v>
                </c:pt>
                <c:pt idx="1031">
                  <c:v>1.4138126164407598</c:v>
                </c:pt>
                <c:pt idx="1032">
                  <c:v>1.4138126164407598</c:v>
                </c:pt>
                <c:pt idx="1033">
                  <c:v>1.4147697923410401</c:v>
                </c:pt>
                <c:pt idx="1034">
                  <c:v>1.4160107721222865</c:v>
                </c:pt>
                <c:pt idx="1035">
                  <c:v>1.4216818249515688</c:v>
                </c:pt>
                <c:pt idx="1036">
                  <c:v>1.422668673543974</c:v>
                </c:pt>
                <c:pt idx="1037">
                  <c:v>1.4184872379971689</c:v>
                </c:pt>
                <c:pt idx="1038">
                  <c:v>1.417173384416055</c:v>
                </c:pt>
                <c:pt idx="1039">
                  <c:v>1.4135536908278596</c:v>
                </c:pt>
                <c:pt idx="1040">
                  <c:v>1.4194769171713448</c:v>
                </c:pt>
                <c:pt idx="1041">
                  <c:v>1.416432191894591</c:v>
                </c:pt>
                <c:pt idx="1042">
                  <c:v>1.4158170607275418</c:v>
                </c:pt>
                <c:pt idx="1043">
                  <c:v>1.4248322559418474</c:v>
                </c:pt>
                <c:pt idx="1044">
                  <c:v>1.4353704506336793</c:v>
                </c:pt>
                <c:pt idx="1045">
                  <c:v>1.4359823867677162</c:v>
                </c:pt>
                <c:pt idx="1046">
                  <c:v>1.4343136658378315</c:v>
                </c:pt>
                <c:pt idx="1047">
                  <c:v>1.4382242394336127</c:v>
                </c:pt>
                <c:pt idx="1048">
                  <c:v>1.4298137614501569</c:v>
                </c:pt>
                <c:pt idx="1049">
                  <c:v>1.4230155850239603</c:v>
                </c:pt>
                <c:pt idx="1050">
                  <c:v>1.407456789608418</c:v>
                </c:pt>
                <c:pt idx="1051">
                  <c:v>1.3903749000737262</c:v>
                </c:pt>
                <c:pt idx="1052">
                  <c:v>1.3820525801214407</c:v>
                </c:pt>
                <c:pt idx="1053">
                  <c:v>1.3753629712170832</c:v>
                </c:pt>
                <c:pt idx="1054">
                  <c:v>1.3868946560729061</c:v>
                </c:pt>
                <c:pt idx="1055">
                  <c:v>1.3862367826562525</c:v>
                </c:pt>
                <c:pt idx="1056">
                  <c:v>1.3999348298497203</c:v>
                </c:pt>
                <c:pt idx="1057">
                  <c:v>1.3944078068565708</c:v>
                </c:pt>
                <c:pt idx="1058">
                  <c:v>1.4001182611150411</c:v>
                </c:pt>
                <c:pt idx="1059">
                  <c:v>1.4037123344757541</c:v>
                </c:pt>
                <c:pt idx="1060">
                  <c:v>1.4071936224576744</c:v>
                </c:pt>
                <c:pt idx="1061">
                  <c:v>1.4268193409061709</c:v>
                </c:pt>
                <c:pt idx="1062">
                  <c:v>1.426547659288371</c:v>
                </c:pt>
                <c:pt idx="1063">
                  <c:v>1.4282245368416799</c:v>
                </c:pt>
                <c:pt idx="1064">
                  <c:v>1.4292763996847542</c:v>
                </c:pt>
                <c:pt idx="1065">
                  <c:v>1.4427185765614676</c:v>
                </c:pt>
                <c:pt idx="1066">
                  <c:v>1.4284634961401521</c:v>
                </c:pt>
                <c:pt idx="1067">
                  <c:v>1.4362683751583658</c:v>
                </c:pt>
                <c:pt idx="1068">
                  <c:v>1.4284249381455587</c:v>
                </c:pt>
                <c:pt idx="1069">
                  <c:v>1.4249180215130322</c:v>
                </c:pt>
                <c:pt idx="1070">
                  <c:v>1.4281521376355075</c:v>
                </c:pt>
                <c:pt idx="1071">
                  <c:v>1.4346845191628783</c:v>
                </c:pt>
                <c:pt idx="1072">
                  <c:v>1.4352893517713332</c:v>
                </c:pt>
                <c:pt idx="1073">
                  <c:v>1.4468458506916453</c:v>
                </c:pt>
                <c:pt idx="1074">
                  <c:v>1.4541674697100209</c:v>
                </c:pt>
                <c:pt idx="1075">
                  <c:v>1.4613954018845456</c:v>
                </c:pt>
                <c:pt idx="1076">
                  <c:v>1.4594873266519601</c:v>
                </c:pt>
                <c:pt idx="1077">
                  <c:v>1.4592668284529235</c:v>
                </c:pt>
                <c:pt idx="1078">
                  <c:v>1.4581230239563892</c:v>
                </c:pt>
                <c:pt idx="1079">
                  <c:v>1.4654790523610162</c:v>
                </c:pt>
                <c:pt idx="1080">
                  <c:v>1.4650394248045917</c:v>
                </c:pt>
                <c:pt idx="1081">
                  <c:v>1.4500206421714612</c:v>
                </c:pt>
                <c:pt idx="1082">
                  <c:v>1.4551086395231836</c:v>
                </c:pt>
                <c:pt idx="1083">
                  <c:v>1.4570069706007809</c:v>
                </c:pt>
                <c:pt idx="1084">
                  <c:v>1.4593453541181685</c:v>
                </c:pt>
                <c:pt idx="1085">
                  <c:v>1.4514915259120205</c:v>
                </c:pt>
                <c:pt idx="1086">
                  <c:v>1.4544010263544731</c:v>
                </c:pt>
                <c:pt idx="1087">
                  <c:v>1.4511192184116302</c:v>
                </c:pt>
                <c:pt idx="1088">
                  <c:v>1.4519027621845237</c:v>
                </c:pt>
                <c:pt idx="1089">
                  <c:v>1.4518615036946458</c:v>
                </c:pt>
                <c:pt idx="1090">
                  <c:v>1.435971439591881</c:v>
                </c:pt>
                <c:pt idx="1091">
                  <c:v>1.4502764035735558</c:v>
                </c:pt>
                <c:pt idx="1092">
                  <c:v>1.4491973020362836</c:v>
                </c:pt>
                <c:pt idx="1093">
                  <c:v>1.4557468120186077</c:v>
                </c:pt>
                <c:pt idx="1094">
                  <c:v>1.4741987443748379</c:v>
                </c:pt>
                <c:pt idx="1095">
                  <c:v>1.4841381757649832</c:v>
                </c:pt>
                <c:pt idx="1096">
                  <c:v>1.4862693043721509</c:v>
                </c:pt>
                <c:pt idx="1097">
                  <c:v>1.4837485446158636</c:v>
                </c:pt>
                <c:pt idx="1098">
                  <c:v>1.48706129911919</c:v>
                </c:pt>
                <c:pt idx="1099">
                  <c:v>1.4751303951112811</c:v>
                </c:pt>
                <c:pt idx="1100">
                  <c:v>1.4784238472015214</c:v>
                </c:pt>
                <c:pt idx="1101">
                  <c:v>1.4796406095817403</c:v>
                </c:pt>
                <c:pt idx="1102">
                  <c:v>1.47208969022751</c:v>
                </c:pt>
                <c:pt idx="1103">
                  <c:v>1.4760724680370847</c:v>
                </c:pt>
                <c:pt idx="1104">
                  <c:v>1.4792035854470367</c:v>
                </c:pt>
                <c:pt idx="1105">
                  <c:v>1.4825733767388334</c:v>
                </c:pt>
                <c:pt idx="1106">
                  <c:v>1.4801190803295621</c:v>
                </c:pt>
                <c:pt idx="1107">
                  <c:v>1.4738045371504827</c:v>
                </c:pt>
                <c:pt idx="1108">
                  <c:v>1.4764050073888046</c:v>
                </c:pt>
                <c:pt idx="1109">
                  <c:v>1.4925524334729106</c:v>
                </c:pt>
                <c:pt idx="1110">
                  <c:v>1.4974331022350229</c:v>
                </c:pt>
                <c:pt idx="1111">
                  <c:v>1.5007373917839455</c:v>
                </c:pt>
                <c:pt idx="1112">
                  <c:v>1.5001367841909596</c:v>
                </c:pt>
                <c:pt idx="1113">
                  <c:v>1.5005769980520587</c:v>
                </c:pt>
                <c:pt idx="1114">
                  <c:v>1.4957678314655252</c:v>
                </c:pt>
                <c:pt idx="1115">
                  <c:v>1.4838410793303127</c:v>
                </c:pt>
                <c:pt idx="1116">
                  <c:v>1.4846609661911192</c:v>
                </c:pt>
                <c:pt idx="1117">
                  <c:v>1.484399054901562</c:v>
                </c:pt>
                <c:pt idx="1118">
                  <c:v>1.4843166287800844</c:v>
                </c:pt>
                <c:pt idx="1119">
                  <c:v>1.4817585463049059</c:v>
                </c:pt>
                <c:pt idx="1120">
                  <c:v>1.4917737741317929</c:v>
                </c:pt>
                <c:pt idx="1121">
                  <c:v>1.4995419857876899</c:v>
                </c:pt>
                <c:pt idx="1122">
                  <c:v>1.4867022846201503</c:v>
                </c:pt>
                <c:pt idx="1123">
                  <c:v>1.4781080813292449</c:v>
                </c:pt>
                <c:pt idx="1124">
                  <c:v>1.4670551742775984</c:v>
                </c:pt>
                <c:pt idx="1125">
                  <c:v>1.4793405175685497</c:v>
                </c:pt>
                <c:pt idx="1126">
                  <c:v>1.4782510355105523</c:v>
                </c:pt>
                <c:pt idx="1127">
                  <c:v>1.4784897476883669</c:v>
                </c:pt>
                <c:pt idx="1128">
                  <c:v>1.4744438431595497</c:v>
                </c:pt>
                <c:pt idx="1129">
                  <c:v>1.4595417100201935</c:v>
                </c:pt>
                <c:pt idx="1130">
                  <c:v>1.4618630120736795</c:v>
                </c:pt>
                <c:pt idx="1131">
                  <c:v>1.465997138486181</c:v>
                </c:pt>
                <c:pt idx="1132">
                  <c:v>1.4640778134682393</c:v>
                </c:pt>
                <c:pt idx="1133">
                  <c:v>1.4704294305045145</c:v>
                </c:pt>
                <c:pt idx="1134">
                  <c:v>1.4763321118904518</c:v>
                </c:pt>
                <c:pt idx="1135">
                  <c:v>1.4759603821467033</c:v>
                </c:pt>
                <c:pt idx="1136">
                  <c:v>1.4768279448007919</c:v>
                </c:pt>
                <c:pt idx="1137">
                  <c:v>1.48240546406325</c:v>
                </c:pt>
                <c:pt idx="1138">
                  <c:v>1.4784156468926406</c:v>
                </c:pt>
                <c:pt idx="1139">
                  <c:v>1.496397726500666</c:v>
                </c:pt>
                <c:pt idx="1140">
                  <c:v>1.4976487110227801</c:v>
                </c:pt>
                <c:pt idx="1141">
                  <c:v>1.5093569716404183</c:v>
                </c:pt>
                <c:pt idx="1142">
                  <c:v>1.5052124157670097</c:v>
                </c:pt>
                <c:pt idx="1143">
                  <c:v>1.5018510879918106</c:v>
                </c:pt>
                <c:pt idx="1144">
                  <c:v>1.5025334271925403</c:v>
                </c:pt>
                <c:pt idx="1145">
                  <c:v>1.4948131566198057</c:v>
                </c:pt>
                <c:pt idx="1146">
                  <c:v>1.4983362428468081</c:v>
                </c:pt>
                <c:pt idx="1147">
                  <c:v>1.4961373465375551</c:v>
                </c:pt>
                <c:pt idx="1148">
                  <c:v>1.5032083792303335</c:v>
                </c:pt>
                <c:pt idx="1149">
                  <c:v>1.5064326083753203</c:v>
                </c:pt>
                <c:pt idx="1150">
                  <c:v>1.5185369264112598</c:v>
                </c:pt>
                <c:pt idx="1151">
                  <c:v>1.5208931266450691</c:v>
                </c:pt>
                <c:pt idx="1152">
                  <c:v>1.5270697178071526</c:v>
                </c:pt>
                <c:pt idx="1153">
                  <c:v>1.5237833905326166</c:v>
                </c:pt>
                <c:pt idx="1154">
                  <c:v>1.5180850058033764</c:v>
                </c:pt>
                <c:pt idx="1155">
                  <c:v>1.5222120311562555</c:v>
                </c:pt>
                <c:pt idx="1156">
                  <c:v>1.5155021700239091</c:v>
                </c:pt>
                <c:pt idx="1157">
                  <c:v>1.5224214683729611</c:v>
                </c:pt>
                <c:pt idx="1158">
                  <c:v>1.5241657029334881</c:v>
                </c:pt>
                <c:pt idx="1159">
                  <c:v>1.5318053211072535</c:v>
                </c:pt>
                <c:pt idx="1160">
                  <c:v>1.5310626552243978</c:v>
                </c:pt>
                <c:pt idx="1161">
                  <c:v>1.5205379418865976</c:v>
                </c:pt>
                <c:pt idx="1162">
                  <c:v>1.5191198206597167</c:v>
                </c:pt>
                <c:pt idx="1163">
                  <c:v>1.5198137696230043</c:v>
                </c:pt>
                <c:pt idx="1164">
                  <c:v>1.5245230486462413</c:v>
                </c:pt>
                <c:pt idx="1165">
                  <c:v>1.5033732404771878</c:v>
                </c:pt>
                <c:pt idx="1166">
                  <c:v>1.5042907187592869</c:v>
                </c:pt>
                <c:pt idx="1167">
                  <c:v>1.4723807240113007</c:v>
                </c:pt>
                <c:pt idx="1168">
                  <c:v>1.4288873161791167</c:v>
                </c:pt>
                <c:pt idx="1169">
                  <c:v>1.4397728207226059</c:v>
                </c:pt>
                <c:pt idx="1170">
                  <c:v>1.4452772114713412</c:v>
                </c:pt>
                <c:pt idx="1171">
                  <c:v>1.4596848593399436</c:v>
                </c:pt>
                <c:pt idx="1172">
                  <c:v>1.4566828818724193</c:v>
                </c:pt>
                <c:pt idx="1173">
                  <c:v>1.4565460129467134</c:v>
                </c:pt>
                <c:pt idx="1174">
                  <c:v>1.4657104084001442</c:v>
                </c:pt>
                <c:pt idx="1175">
                  <c:v>1.4698932915234737</c:v>
                </c:pt>
                <c:pt idx="1176">
                  <c:v>1.4677905932471644</c:v>
                </c:pt>
                <c:pt idx="1177">
                  <c:v>1.472568541328356</c:v>
                </c:pt>
                <c:pt idx="1178">
                  <c:v>1.4818492725128938</c:v>
                </c:pt>
                <c:pt idx="1179">
                  <c:v>1.4701663426962843</c:v>
                </c:pt>
                <c:pt idx="1180">
                  <c:v>1.4722797887627821</c:v>
                </c:pt>
                <c:pt idx="1181">
                  <c:v>1.4908608965403383</c:v>
                </c:pt>
                <c:pt idx="1182">
                  <c:v>1.4884613691348603</c:v>
                </c:pt>
                <c:pt idx="1183">
                  <c:v>1.4710583247375209</c:v>
                </c:pt>
                <c:pt idx="1184">
                  <c:v>1.4674025461319613</c:v>
                </c:pt>
                <c:pt idx="1185">
                  <c:v>1.4671939270324532</c:v>
                </c:pt>
                <c:pt idx="1186">
                  <c:v>1.4700819755206875</c:v>
                </c:pt>
                <c:pt idx="1187">
                  <c:v>1.4402717345197587</c:v>
                </c:pt>
                <c:pt idx="1188">
                  <c:v>1.4678205207314217</c:v>
                </c:pt>
                <c:pt idx="1189">
                  <c:v>1.4708151153591214</c:v>
                </c:pt>
                <c:pt idx="1190">
                  <c:v>1.4794257696759301</c:v>
                </c:pt>
                <c:pt idx="1191">
                  <c:v>1.4906314909065612</c:v>
                </c:pt>
                <c:pt idx="1192">
                  <c:v>1.4796949416105836</c:v>
                </c:pt>
                <c:pt idx="1193">
                  <c:v>1.4530954864300956</c:v>
                </c:pt>
                <c:pt idx="1194">
                  <c:v>1.4690216385818582</c:v>
                </c:pt>
                <c:pt idx="1195">
                  <c:v>1.4602254282414038</c:v>
                </c:pt>
                <c:pt idx="1196">
                  <c:v>1.4476637679904842</c:v>
                </c:pt>
                <c:pt idx="1197">
                  <c:v>1.4309701697494392</c:v>
                </c:pt>
                <c:pt idx="1198">
                  <c:v>1.3862764303169854</c:v>
                </c:pt>
                <c:pt idx="1199">
                  <c:v>1.3830909711618664</c:v>
                </c:pt>
                <c:pt idx="1200">
                  <c:v>1.3780426785697248</c:v>
                </c:pt>
                <c:pt idx="1201">
                  <c:v>1.3714713718436566</c:v>
                </c:pt>
                <c:pt idx="1202">
                  <c:v>1.376231388966473</c:v>
                </c:pt>
                <c:pt idx="1203">
                  <c:v>1.3613894870004537</c:v>
                </c:pt>
                <c:pt idx="1204">
                  <c:v>1.3801413839992969</c:v>
                </c:pt>
                <c:pt idx="1205">
                  <c:v>1.3930175415201398</c:v>
                </c:pt>
                <c:pt idx="1206">
                  <c:v>1.3926372095104738</c:v>
                </c:pt>
                <c:pt idx="1207">
                  <c:v>1.396635712115186</c:v>
                </c:pt>
                <c:pt idx="1208">
                  <c:v>1.3984398799771429</c:v>
                </c:pt>
                <c:pt idx="1209">
                  <c:v>1.3944522719035284</c:v>
                </c:pt>
                <c:pt idx="1210">
                  <c:v>1.3992628233535556</c:v>
                </c:pt>
                <c:pt idx="1211">
                  <c:v>1.4096928825533557</c:v>
                </c:pt>
                <c:pt idx="1212">
                  <c:v>1.4056497428468722</c:v>
                </c:pt>
                <c:pt idx="1213">
                  <c:v>1.4174477985181217</c:v>
                </c:pt>
                <c:pt idx="1214">
                  <c:v>1.4182027756733648</c:v>
                </c:pt>
                <c:pt idx="1215">
                  <c:v>1.4214121562640363</c:v>
                </c:pt>
                <c:pt idx="1216">
                  <c:v>1.4242571528151073</c:v>
                </c:pt>
                <c:pt idx="1217">
                  <c:v>1.4250477235795913</c:v>
                </c:pt>
                <c:pt idx="1218">
                  <c:v>1.4401014448219904</c:v>
                </c:pt>
                <c:pt idx="1219">
                  <c:v>1.4353819783066779</c:v>
                </c:pt>
                <c:pt idx="1220">
                  <c:v>1.4382220352236552</c:v>
                </c:pt>
                <c:pt idx="1221">
                  <c:v>1.4541450859097429</c:v>
                </c:pt>
                <c:pt idx="1222">
                  <c:v>1.4587543022905705</c:v>
                </c:pt>
                <c:pt idx="1223">
                  <c:v>1.4486214275375624</c:v>
                </c:pt>
                <c:pt idx="1224">
                  <c:v>1.4568713047721626</c:v>
                </c:pt>
                <c:pt idx="1225">
                  <c:v>1.4551031503046405</c:v>
                </c:pt>
                <c:pt idx="1226">
                  <c:v>1.4529477638048693</c:v>
                </c:pt>
                <c:pt idx="1227">
                  <c:v>1.4629844779702526</c:v>
                </c:pt>
                <c:pt idx="1228">
                  <c:v>1.469199313966713</c:v>
                </c:pt>
                <c:pt idx="1229">
                  <c:v>1.4743811159496787</c:v>
                </c:pt>
                <c:pt idx="1230">
                  <c:v>1.4801158652882511</c:v>
                </c:pt>
                <c:pt idx="1231">
                  <c:v>1.4807888662466508</c:v>
                </c:pt>
                <c:pt idx="1232">
                  <c:v>1.4817932414519666</c:v>
                </c:pt>
                <c:pt idx="1233">
                  <c:v>1.4883512772864831</c:v>
                </c:pt>
                <c:pt idx="1234">
                  <c:v>1.4892757378655888</c:v>
                </c:pt>
                <c:pt idx="1235">
                  <c:v>1.4898208386552922</c:v>
                </c:pt>
                <c:pt idx="1236">
                  <c:v>1.4908274380832336</c:v>
                </c:pt>
                <c:pt idx="1237">
                  <c:v>1.4842364960061909</c:v>
                </c:pt>
                <c:pt idx="1238">
                  <c:v>1.4835057813853589</c:v>
                </c:pt>
                <c:pt idx="1239">
                  <c:v>1.4947310046335418</c:v>
                </c:pt>
                <c:pt idx="1240">
                  <c:v>1.5028547598374986</c:v>
                </c:pt>
                <c:pt idx="1241">
                  <c:v>1.5039124205321901</c:v>
                </c:pt>
                <c:pt idx="1242">
                  <c:v>1.4988026757419439</c:v>
                </c:pt>
                <c:pt idx="1243">
                  <c:v>1.4696061400944744</c:v>
                </c:pt>
                <c:pt idx="1244">
                  <c:v>1.4787408761521768</c:v>
                </c:pt>
                <c:pt idx="1245">
                  <c:v>1.4849513923124571</c:v>
                </c:pt>
                <c:pt idx="1246">
                  <c:v>1.4814461555748348</c:v>
                </c:pt>
                <c:pt idx="1247">
                  <c:v>1.4852703578441673</c:v>
                </c:pt>
                <c:pt idx="1248">
                  <c:v>1.4853147217651479</c:v>
                </c:pt>
                <c:pt idx="1249">
                  <c:v>1.5087586718098958</c:v>
                </c:pt>
                <c:pt idx="1250">
                  <c:v>1.5152748469697672</c:v>
                </c:pt>
                <c:pt idx="1251">
                  <c:v>1.5150598018728463</c:v>
                </c:pt>
                <c:pt idx="1252">
                  <c:v>1.5146738824042301</c:v>
                </c:pt>
                <c:pt idx="1253">
                  <c:v>1.5214082446475874</c:v>
                </c:pt>
                <c:pt idx="1254">
                  <c:v>1.5238438624686859</c:v>
                </c:pt>
                <c:pt idx="1255">
                  <c:v>1.5280566626326737</c:v>
                </c:pt>
                <c:pt idx="1256">
                  <c:v>1.5253361273362254</c:v>
                </c:pt>
                <c:pt idx="1257">
                  <c:v>1.5173655502140724</c:v>
                </c:pt>
                <c:pt idx="1258">
                  <c:v>1.5228460690140366</c:v>
                </c:pt>
                <c:pt idx="1259">
                  <c:v>1.5073171160070509</c:v>
                </c:pt>
                <c:pt idx="1260">
                  <c:v>1.5234513873861406</c:v>
                </c:pt>
                <c:pt idx="1261">
                  <c:v>1.5260248719420146</c:v>
                </c:pt>
                <c:pt idx="1262">
                  <c:v>1.5310231794857441</c:v>
                </c:pt>
                <c:pt idx="1263">
                  <c:v>1.5417014507190381</c:v>
                </c:pt>
                <c:pt idx="1264">
                  <c:v>1.541252547079653</c:v>
                </c:pt>
                <c:pt idx="1265">
                  <c:v>1.5429249634265354</c:v>
                </c:pt>
                <c:pt idx="1266">
                  <c:v>1.5547416734777983</c:v>
                </c:pt>
                <c:pt idx="1267">
                  <c:v>1.5486499370504136</c:v>
                </c:pt>
                <c:pt idx="1268">
                  <c:v>1.5532740332165025</c:v>
                </c:pt>
                <c:pt idx="1269">
                  <c:v>1.5729581183362367</c:v>
                </c:pt>
                <c:pt idx="1270">
                  <c:v>1.5816300165153054</c:v>
                </c:pt>
                <c:pt idx="1271">
                  <c:v>1.5851427447617457</c:v>
                </c:pt>
                <c:pt idx="1272">
                  <c:v>1.5724454429020793</c:v>
                </c:pt>
                <c:pt idx="1273">
                  <c:v>1.5860032892978948</c:v>
                </c:pt>
                <c:pt idx="1274">
                  <c:v>1.5841580729713964</c:v>
                </c:pt>
                <c:pt idx="1275">
                  <c:v>1.5859708977392046</c:v>
                </c:pt>
                <c:pt idx="1276">
                  <c:v>1.5812591111925702</c:v>
                </c:pt>
                <c:pt idx="1277">
                  <c:v>1.5854440380992767</c:v>
                </c:pt>
                <c:pt idx="1278">
                  <c:v>1.5760362407113266</c:v>
                </c:pt>
                <c:pt idx="1279">
                  <c:v>1.569117906223519</c:v>
                </c:pt>
                <c:pt idx="1280">
                  <c:v>1.5242593529827235</c:v>
                </c:pt>
                <c:pt idx="1281">
                  <c:v>1.5334475571432626</c:v>
                </c:pt>
                <c:pt idx="1282">
                  <c:v>1.5587190570268712</c:v>
                </c:pt>
                <c:pt idx="1283">
                  <c:v>1.560566780473913</c:v>
                </c:pt>
                <c:pt idx="1284">
                  <c:v>1.5634479801823815</c:v>
                </c:pt>
                <c:pt idx="1285">
                  <c:v>1.5610270109963085</c:v>
                </c:pt>
                <c:pt idx="1286">
                  <c:v>1.5244021700485262</c:v>
                </c:pt>
                <c:pt idx="1287">
                  <c:v>1.5301065389936506</c:v>
                </c:pt>
                <c:pt idx="1288">
                  <c:v>1.5359422408813095</c:v>
                </c:pt>
                <c:pt idx="1289">
                  <c:v>1.5552627789387221</c:v>
                </c:pt>
                <c:pt idx="1290">
                  <c:v>1.5511894394592345</c:v>
                </c:pt>
                <c:pt idx="1291">
                  <c:v>1.552298577233669</c:v>
                </c:pt>
                <c:pt idx="1292">
                  <c:v>1.5654668628567683</c:v>
                </c:pt>
                <c:pt idx="1293">
                  <c:v>1.5732439160346467</c:v>
                </c:pt>
                <c:pt idx="1294">
                  <c:v>1.568006122251091</c:v>
                </c:pt>
                <c:pt idx="1295">
                  <c:v>1.5686284728546851</c:v>
                </c:pt>
                <c:pt idx="1296">
                  <c:v>1.564062779963084</c:v>
                </c:pt>
                <c:pt idx="1297">
                  <c:v>1.5721344577204761</c:v>
                </c:pt>
                <c:pt idx="1298">
                  <c:v>1.5658768618557419</c:v>
                </c:pt>
                <c:pt idx="1299">
                  <c:v>1.566111533963948</c:v>
                </c:pt>
                <c:pt idx="1300">
                  <c:v>1.56196529232419</c:v>
                </c:pt>
                <c:pt idx="1301">
                  <c:v>1.5836516214798895</c:v>
                </c:pt>
                <c:pt idx="1302">
                  <c:v>1.6001381517296522</c:v>
                </c:pt>
                <c:pt idx="1303">
                  <c:v>1.5978930527760167</c:v>
                </c:pt>
                <c:pt idx="1304">
                  <c:v>1.5806660623946569</c:v>
                </c:pt>
                <c:pt idx="1305">
                  <c:v>1.5736372911099876</c:v>
                </c:pt>
                <c:pt idx="1306">
                  <c:v>1.5767143118278277</c:v>
                </c:pt>
                <c:pt idx="1307">
                  <c:v>1.5775949353147458</c:v>
                </c:pt>
                <c:pt idx="1308">
                  <c:v>1.5858143064735948</c:v>
                </c:pt>
                <c:pt idx="1309">
                  <c:v>1.5737725065558923</c:v>
                </c:pt>
                <c:pt idx="1310">
                  <c:v>1.5810156300894642</c:v>
                </c:pt>
                <c:pt idx="1311">
                  <c:v>1.6056381986397756</c:v>
                </c:pt>
                <c:pt idx="1312">
                  <c:v>1.5955910185023088</c:v>
                </c:pt>
                <c:pt idx="1313">
                  <c:v>1.6027789900513538</c:v>
                </c:pt>
                <c:pt idx="1314">
                  <c:v>1.5981561471518044</c:v>
                </c:pt>
                <c:pt idx="1315">
                  <c:v>1.5977100067724841</c:v>
                </c:pt>
                <c:pt idx="1316">
                  <c:v>1.5875635045229992</c:v>
                </c:pt>
                <c:pt idx="1317">
                  <c:v>1.5698076845477362</c:v>
                </c:pt>
                <c:pt idx="1318">
                  <c:v>1.5853996881512764</c:v>
                </c:pt>
                <c:pt idx="1319">
                  <c:v>1.564497666304296</c:v>
                </c:pt>
                <c:pt idx="1320">
                  <c:v>1.5736004001126982</c:v>
                </c:pt>
                <c:pt idx="1321">
                  <c:v>1.5817655881032953</c:v>
                </c:pt>
                <c:pt idx="1322">
                  <c:v>1.5931814473227359</c:v>
                </c:pt>
                <c:pt idx="1323">
                  <c:v>1.6011182837145019</c:v>
                </c:pt>
                <c:pt idx="1324">
                  <c:v>1.5965484019710965</c:v>
                </c:pt>
                <c:pt idx="1325">
                  <c:v>1.5865890877827056</c:v>
                </c:pt>
                <c:pt idx="1326">
                  <c:v>1.6005405047812835</c:v>
                </c:pt>
                <c:pt idx="1327">
                  <c:v>1.5877241913831375</c:v>
                </c:pt>
                <c:pt idx="1328">
                  <c:v>1.5755321657974004</c:v>
                </c:pt>
                <c:pt idx="1329">
                  <c:v>1.575139575403669</c:v>
                </c:pt>
                <c:pt idx="1330">
                  <c:v>1.5592732894498311</c:v>
                </c:pt>
                <c:pt idx="1331">
                  <c:v>1.5650250400898447</c:v>
                </c:pt>
                <c:pt idx="1332">
                  <c:v>1.5701806001559389</c:v>
                </c:pt>
                <c:pt idx="1333">
                  <c:v>1.5685119062769524</c:v>
                </c:pt>
                <c:pt idx="1334">
                  <c:v>1.5613090235762674</c:v>
                </c:pt>
                <c:pt idx="1335">
                  <c:v>1.5875162383694255</c:v>
                </c:pt>
                <c:pt idx="1336">
                  <c:v>1.612908573853872</c:v>
                </c:pt>
                <c:pt idx="1337">
                  <c:v>1.6132586380451408</c:v>
                </c:pt>
                <c:pt idx="1338">
                  <c:v>1.6123769611559895</c:v>
                </c:pt>
                <c:pt idx="1339">
                  <c:v>1.6132987987750691</c:v>
                </c:pt>
                <c:pt idx="1340">
                  <c:v>1.6167387197444225</c:v>
                </c:pt>
                <c:pt idx="1341">
                  <c:v>1.6144005049681736</c:v>
                </c:pt>
                <c:pt idx="1342">
                  <c:v>1.6181336998379414</c:v>
                </c:pt>
                <c:pt idx="1343">
                  <c:v>1.6249592136844191</c:v>
                </c:pt>
                <c:pt idx="1344">
                  <c:v>1.6226479515306802</c:v>
                </c:pt>
                <c:pt idx="1345">
                  <c:v>1.6190685304583132</c:v>
                </c:pt>
                <c:pt idx="1346">
                  <c:v>1.6007514243309267</c:v>
                </c:pt>
                <c:pt idx="1347">
                  <c:v>1.6003385270736068</c:v>
                </c:pt>
                <c:pt idx="1348">
                  <c:v>1.60739605480958</c:v>
                </c:pt>
                <c:pt idx="1349">
                  <c:v>1.6141038055210293</c:v>
                </c:pt>
                <c:pt idx="1350">
                  <c:v>1.5976065433017377</c:v>
                </c:pt>
                <c:pt idx="1351">
                  <c:v>1.5945586090038952</c:v>
                </c:pt>
                <c:pt idx="1352">
                  <c:v>1.6064739554196212</c:v>
                </c:pt>
                <c:pt idx="1353">
                  <c:v>1.6163262769757409</c:v>
                </c:pt>
                <c:pt idx="1354">
                  <c:v>1.6292300215952498</c:v>
                </c:pt>
                <c:pt idx="1355">
                  <c:v>1.6277943222501521</c:v>
                </c:pt>
                <c:pt idx="1356">
                  <c:v>1.6434629204658113</c:v>
                </c:pt>
                <c:pt idx="1357">
                  <c:v>1.6441310210237461</c:v>
                </c:pt>
                <c:pt idx="1358">
                  <c:v>1.6473343160557166</c:v>
                </c:pt>
                <c:pt idx="1359">
                  <c:v>1.6431086161874418</c:v>
                </c:pt>
                <c:pt idx="1360">
                  <c:v>1.6263451410064151</c:v>
                </c:pt>
                <c:pt idx="1361">
                  <c:v>1.6426282814170052</c:v>
                </c:pt>
                <c:pt idx="1362">
                  <c:v>1.6420973835304264</c:v>
                </c:pt>
                <c:pt idx="1363">
                  <c:v>1.6434022069058245</c:v>
                </c:pt>
                <c:pt idx="1364">
                  <c:v>1.653216592713999</c:v>
                </c:pt>
                <c:pt idx="1365">
                  <c:v>1.6515778493324158</c:v>
                </c:pt>
                <c:pt idx="1366">
                  <c:v>1.667381164442888</c:v>
                </c:pt>
                <c:pt idx="1367">
                  <c:v>1.662068068437337</c:v>
                </c:pt>
                <c:pt idx="1368">
                  <c:v>1.6540889831932972</c:v>
                </c:pt>
                <c:pt idx="1369">
                  <c:v>1.6650396021194884</c:v>
                </c:pt>
                <c:pt idx="1370">
                  <c:v>1.682446729067693</c:v>
                </c:pt>
                <c:pt idx="1371">
                  <c:v>1.6742458199027317</c:v>
                </c:pt>
                <c:pt idx="1372">
                  <c:v>1.6909488231715963</c:v>
                </c:pt>
                <c:pt idx="1373">
                  <c:v>1.6885517608265759</c:v>
                </c:pt>
                <c:pt idx="1374">
                  <c:v>1.6879339310468113</c:v>
                </c:pt>
                <c:pt idx="1375">
                  <c:v>1.6914728829452119</c:v>
                </c:pt>
                <c:pt idx="1376">
                  <c:v>1.6867971281933434</c:v>
                </c:pt>
                <c:pt idx="1377">
                  <c:v>1.6861523844828243</c:v>
                </c:pt>
                <c:pt idx="1378">
                  <c:v>1.6804875358651949</c:v>
                </c:pt>
                <c:pt idx="1379">
                  <c:v>1.6783119229581813</c:v>
                </c:pt>
                <c:pt idx="1380">
                  <c:v>1.6674670651696348</c:v>
                </c:pt>
                <c:pt idx="1381">
                  <c:v>1.6825430655209415</c:v>
                </c:pt>
                <c:pt idx="1382">
                  <c:v>1.6850521167806745</c:v>
                </c:pt>
                <c:pt idx="1383">
                  <c:v>1.6900196935411249</c:v>
                </c:pt>
                <c:pt idx="1384">
                  <c:v>1.7051362782179313</c:v>
                </c:pt>
                <c:pt idx="1385">
                  <c:v>1.694979660668954</c:v>
                </c:pt>
                <c:pt idx="1386">
                  <c:v>1.6971947921746453</c:v>
                </c:pt>
                <c:pt idx="1387">
                  <c:v>1.6820898471716843</c:v>
                </c:pt>
                <c:pt idx="1388">
                  <c:v>1.6906765812557913</c:v>
                </c:pt>
                <c:pt idx="1389">
                  <c:v>1.6906365266379138</c:v>
                </c:pt>
                <c:pt idx="1390">
                  <c:v>1.6995272363125233</c:v>
                </c:pt>
                <c:pt idx="1391">
                  <c:v>1.7023943839305007</c:v>
                </c:pt>
                <c:pt idx="1392">
                  <c:v>1.7005709194319738</c:v>
                </c:pt>
                <c:pt idx="1393">
                  <c:v>1.7144245181248503</c:v>
                </c:pt>
                <c:pt idx="1394">
                  <c:v>1.7289630507165117</c:v>
                </c:pt>
                <c:pt idx="1395">
                  <c:v>1.7277664296414692</c:v>
                </c:pt>
                <c:pt idx="1396">
                  <c:v>1.7329672741322499</c:v>
                </c:pt>
                <c:pt idx="1397">
                  <c:v>1.7384705774176181</c:v>
                </c:pt>
                <c:pt idx="1398">
                  <c:v>1.7415820360204699</c:v>
                </c:pt>
                <c:pt idx="1399">
                  <c:v>1.7396711033875973</c:v>
                </c:pt>
                <c:pt idx="1400">
                  <c:v>1.7415856085776353</c:v>
                </c:pt>
                <c:pt idx="1401">
                  <c:v>1.7445110698565742</c:v>
                </c:pt>
                <c:pt idx="1402">
                  <c:v>1.7453271695702073</c:v>
                </c:pt>
                <c:pt idx="1403">
                  <c:v>1.7437087762273071</c:v>
                </c:pt>
                <c:pt idx="1404">
                  <c:v>1.7462637590059582</c:v>
                </c:pt>
                <c:pt idx="1405">
                  <c:v>1.7493941655528551</c:v>
                </c:pt>
                <c:pt idx="1406">
                  <c:v>1.7384818049714619</c:v>
                </c:pt>
                <c:pt idx="1407">
                  <c:v>1.7387872740506256</c:v>
                </c:pt>
                <c:pt idx="1408">
                  <c:v>1.7484039729051928</c:v>
                </c:pt>
                <c:pt idx="1409">
                  <c:v>1.7494308305989386</c:v>
                </c:pt>
                <c:pt idx="1410">
                  <c:v>1.7625183423095754</c:v>
                </c:pt>
                <c:pt idx="1411">
                  <c:v>1.7408364553244051</c:v>
                </c:pt>
                <c:pt idx="1412">
                  <c:v>1.7422094642217076</c:v>
                </c:pt>
                <c:pt idx="1413">
                  <c:v>1.7197232637805686</c:v>
                </c:pt>
                <c:pt idx="1414">
                  <c:v>1.7122556872191312</c:v>
                </c:pt>
                <c:pt idx="1415">
                  <c:v>1.7207508616141052</c:v>
                </c:pt>
                <c:pt idx="1416">
                  <c:v>1.7284534169480987</c:v>
                </c:pt>
                <c:pt idx="1417">
                  <c:v>1.735653014824001</c:v>
                </c:pt>
                <c:pt idx="1418">
                  <c:v>1.740656847299823</c:v>
                </c:pt>
                <c:pt idx="1419">
                  <c:v>1.7551323261037832</c:v>
                </c:pt>
                <c:pt idx="1420">
                  <c:v>1.7628253766315451</c:v>
                </c:pt>
                <c:pt idx="1421">
                  <c:v>1.7786336036735986</c:v>
                </c:pt>
                <c:pt idx="1422">
                  <c:v>1.7868856772637214</c:v>
                </c:pt>
                <c:pt idx="1423">
                  <c:v>1.7904426425928892</c:v>
                </c:pt>
                <c:pt idx="1424">
                  <c:v>1.7938812419865089</c:v>
                </c:pt>
                <c:pt idx="1425">
                  <c:v>1.7539760040573593</c:v>
                </c:pt>
                <c:pt idx="1426">
                  <c:v>1.7579320094709996</c:v>
                </c:pt>
                <c:pt idx="1427">
                  <c:v>1.7283404769118804</c:v>
                </c:pt>
                <c:pt idx="1428">
                  <c:v>1.7145619415949798</c:v>
                </c:pt>
                <c:pt idx="1429">
                  <c:v>1.6823463759077828</c:v>
                </c:pt>
                <c:pt idx="1430">
                  <c:v>1.6929973556702378</c:v>
                </c:pt>
                <c:pt idx="1431">
                  <c:v>1.6728909745384728</c:v>
                </c:pt>
                <c:pt idx="1432">
                  <c:v>1.7022079551605911</c:v>
                </c:pt>
                <c:pt idx="1433">
                  <c:v>1.6704128064896506</c:v>
                </c:pt>
                <c:pt idx="1434">
                  <c:v>1.6660450920540402</c:v>
                </c:pt>
                <c:pt idx="1435">
                  <c:v>1.6189005514651664</c:v>
                </c:pt>
                <c:pt idx="1436">
                  <c:v>1.6074871993332767</c:v>
                </c:pt>
                <c:pt idx="1437">
                  <c:v>1.6145751050045203</c:v>
                </c:pt>
                <c:pt idx="1438">
                  <c:v>1.6466828814092072</c:v>
                </c:pt>
                <c:pt idx="1439">
                  <c:v>1.647584531127988</c:v>
                </c:pt>
                <c:pt idx="1440">
                  <c:v>1.6317805295736376</c:v>
                </c:pt>
                <c:pt idx="1441">
                  <c:v>1.639457667250326</c:v>
                </c:pt>
                <c:pt idx="1442">
                  <c:v>1.6374145501884516</c:v>
                </c:pt>
                <c:pt idx="1443">
                  <c:v>1.6469943696576372</c:v>
                </c:pt>
                <c:pt idx="1444">
                  <c:v>1.6234428435549964</c:v>
                </c:pt>
                <c:pt idx="1445">
                  <c:v>1.6358404539031632</c:v>
                </c:pt>
                <c:pt idx="1446">
                  <c:v>1.6346671759397717</c:v>
                </c:pt>
                <c:pt idx="1447">
                  <c:v>1.6213118795201329</c:v>
                </c:pt>
                <c:pt idx="1448">
                  <c:v>1.6198730949607072</c:v>
                </c:pt>
                <c:pt idx="1449">
                  <c:v>1.6376006263508407</c:v>
                </c:pt>
                <c:pt idx="1450">
                  <c:v>1.6389081963175856</c:v>
                </c:pt>
                <c:pt idx="1451">
                  <c:v>1.6502218928577335</c:v>
                </c:pt>
                <c:pt idx="1452">
                  <c:v>1.6423113602109674</c:v>
                </c:pt>
                <c:pt idx="1453">
                  <c:v>1.6552887698517691</c:v>
                </c:pt>
                <c:pt idx="1454">
                  <c:v>1.6623964599273178</c:v>
                </c:pt>
                <c:pt idx="1455">
                  <c:v>1.6564239961912248</c:v>
                </c:pt>
                <c:pt idx="1456">
                  <c:v>1.6503633773433455</c:v>
                </c:pt>
                <c:pt idx="1457">
                  <c:v>1.6580602815602301</c:v>
                </c:pt>
                <c:pt idx="1458">
                  <c:v>1.6436879512683462</c:v>
                </c:pt>
                <c:pt idx="1459">
                  <c:v>1.6360074248595691</c:v>
                </c:pt>
                <c:pt idx="1460">
                  <c:v>1.631289874649426</c:v>
                </c:pt>
                <c:pt idx="1461">
                  <c:v>1.632821189309041</c:v>
                </c:pt>
                <c:pt idx="1462">
                  <c:v>1.6205344330623535</c:v>
                </c:pt>
                <c:pt idx="1463">
                  <c:v>1.6233844878945987</c:v>
                </c:pt>
                <c:pt idx="1464">
                  <c:v>1.6491180236929468</c:v>
                </c:pt>
                <c:pt idx="1465">
                  <c:v>1.6465424395085948</c:v>
                </c:pt>
                <c:pt idx="1466">
                  <c:v>1.6471351388360009</c:v>
                </c:pt>
                <c:pt idx="1467">
                  <c:v>1.6392270403071807</c:v>
                </c:pt>
                <c:pt idx="1468">
                  <c:v>1.6531530600830187</c:v>
                </c:pt>
                <c:pt idx="1469">
                  <c:v>1.632353341835832</c:v>
                </c:pt>
                <c:pt idx="1470">
                  <c:v>1.6370532072578929</c:v>
                </c:pt>
                <c:pt idx="1471">
                  <c:v>1.6380357435326844</c:v>
                </c:pt>
                <c:pt idx="1472">
                  <c:v>1.6537476233301485</c:v>
                </c:pt>
                <c:pt idx="1473">
                  <c:v>1.644042868804424</c:v>
                </c:pt>
                <c:pt idx="1474">
                  <c:v>1.633631541990177</c:v>
                </c:pt>
                <c:pt idx="1475">
                  <c:v>1.6172268883408074</c:v>
                </c:pt>
                <c:pt idx="1476">
                  <c:v>1.6181443421189274</c:v>
                </c:pt>
                <c:pt idx="1477">
                  <c:v>1.630777880243357</c:v>
                </c:pt>
                <c:pt idx="1478">
                  <c:v>1.6361309301133691</c:v>
                </c:pt>
                <c:pt idx="1479">
                  <c:v>1.6241610716013877</c:v>
                </c:pt>
                <c:pt idx="1480">
                  <c:v>1.6584991902913955</c:v>
                </c:pt>
                <c:pt idx="1481">
                  <c:v>1.6692028643407621</c:v>
                </c:pt>
                <c:pt idx="1482">
                  <c:v>1.667934629106141</c:v>
                </c:pt>
                <c:pt idx="1483">
                  <c:v>1.6615633611685749</c:v>
                </c:pt>
                <c:pt idx="1484">
                  <c:v>1.6645376590614518</c:v>
                </c:pt>
                <c:pt idx="1485">
                  <c:v>1.6543115067419523</c:v>
                </c:pt>
                <c:pt idx="1486">
                  <c:v>1.661851255148564</c:v>
                </c:pt>
                <c:pt idx="1487">
                  <c:v>1.6965052616341745</c:v>
                </c:pt>
                <c:pt idx="1488">
                  <c:v>1.6968503307077711</c:v>
                </c:pt>
                <c:pt idx="1489">
                  <c:v>1.697601747912052</c:v>
                </c:pt>
                <c:pt idx="1490">
                  <c:v>1.696589997517296</c:v>
                </c:pt>
                <c:pt idx="1491">
                  <c:v>1.6965526182746515</c:v>
                </c:pt>
                <c:pt idx="1492">
                  <c:v>1.6964401864594159</c:v>
                </c:pt>
                <c:pt idx="1493">
                  <c:v>1.6951254124079935</c:v>
                </c:pt>
                <c:pt idx="1494">
                  <c:v>1.6902718124976506</c:v>
                </c:pt>
                <c:pt idx="1495">
                  <c:v>1.6961255545283569</c:v>
                </c:pt>
                <c:pt idx="1496">
                  <c:v>1.6952505162223763</c:v>
                </c:pt>
                <c:pt idx="1497">
                  <c:v>1.6904960853655864</c:v>
                </c:pt>
                <c:pt idx="1498">
                  <c:v>1.6952459653751155</c:v>
                </c:pt>
                <c:pt idx="1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C4-4392-838C-C0471DDB8580}"/>
            </c:ext>
          </c:extLst>
        </c:ser>
        <c:ser>
          <c:idx val="4"/>
          <c:order val="4"/>
          <c:tx>
            <c:strRef>
              <c:f>Sheet2!$K$1</c:f>
              <c:strCache>
                <c:ptCount val="1"/>
                <c:pt idx="0">
                  <c:v>净值(zero-cost,0.85,fut, ps_itm)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Sheet2!$A$2:$A$1501</c:f>
              <c:numCache>
                <c:formatCode>m/d/yyyy</c:formatCode>
                <c:ptCount val="1500"/>
                <c:pt idx="0">
                  <c:v>42110</c:v>
                </c:pt>
                <c:pt idx="1">
                  <c:v>42111</c:v>
                </c:pt>
                <c:pt idx="2">
                  <c:v>42114</c:v>
                </c:pt>
                <c:pt idx="3">
                  <c:v>42115</c:v>
                </c:pt>
                <c:pt idx="4">
                  <c:v>42116</c:v>
                </c:pt>
                <c:pt idx="5">
                  <c:v>42117</c:v>
                </c:pt>
                <c:pt idx="6">
                  <c:v>42118</c:v>
                </c:pt>
                <c:pt idx="7">
                  <c:v>42121</c:v>
                </c:pt>
                <c:pt idx="8">
                  <c:v>42122</c:v>
                </c:pt>
                <c:pt idx="9">
                  <c:v>42123</c:v>
                </c:pt>
                <c:pt idx="10">
                  <c:v>42124</c:v>
                </c:pt>
                <c:pt idx="11">
                  <c:v>42128</c:v>
                </c:pt>
                <c:pt idx="12">
                  <c:v>42129</c:v>
                </c:pt>
                <c:pt idx="13">
                  <c:v>42130</c:v>
                </c:pt>
                <c:pt idx="14">
                  <c:v>42131</c:v>
                </c:pt>
                <c:pt idx="15">
                  <c:v>42132</c:v>
                </c:pt>
                <c:pt idx="16">
                  <c:v>42135</c:v>
                </c:pt>
                <c:pt idx="17">
                  <c:v>42136</c:v>
                </c:pt>
                <c:pt idx="18">
                  <c:v>42137</c:v>
                </c:pt>
                <c:pt idx="19">
                  <c:v>42138</c:v>
                </c:pt>
                <c:pt idx="20">
                  <c:v>42139</c:v>
                </c:pt>
                <c:pt idx="21">
                  <c:v>42142</c:v>
                </c:pt>
                <c:pt idx="22">
                  <c:v>42143</c:v>
                </c:pt>
                <c:pt idx="23">
                  <c:v>42144</c:v>
                </c:pt>
                <c:pt idx="24">
                  <c:v>42145</c:v>
                </c:pt>
                <c:pt idx="25">
                  <c:v>42146</c:v>
                </c:pt>
                <c:pt idx="26">
                  <c:v>42149</c:v>
                </c:pt>
                <c:pt idx="27">
                  <c:v>42150</c:v>
                </c:pt>
                <c:pt idx="28">
                  <c:v>42151</c:v>
                </c:pt>
                <c:pt idx="29">
                  <c:v>42152</c:v>
                </c:pt>
                <c:pt idx="30">
                  <c:v>42153</c:v>
                </c:pt>
                <c:pt idx="31">
                  <c:v>42156</c:v>
                </c:pt>
                <c:pt idx="32">
                  <c:v>42157</c:v>
                </c:pt>
                <c:pt idx="33">
                  <c:v>42158</c:v>
                </c:pt>
                <c:pt idx="34">
                  <c:v>42159</c:v>
                </c:pt>
                <c:pt idx="35">
                  <c:v>42160</c:v>
                </c:pt>
                <c:pt idx="36">
                  <c:v>42163</c:v>
                </c:pt>
                <c:pt idx="37">
                  <c:v>42164</c:v>
                </c:pt>
                <c:pt idx="38">
                  <c:v>42165</c:v>
                </c:pt>
                <c:pt idx="39">
                  <c:v>42166</c:v>
                </c:pt>
                <c:pt idx="40">
                  <c:v>42167</c:v>
                </c:pt>
                <c:pt idx="41">
                  <c:v>42170</c:v>
                </c:pt>
                <c:pt idx="42">
                  <c:v>42171</c:v>
                </c:pt>
                <c:pt idx="43">
                  <c:v>42172</c:v>
                </c:pt>
                <c:pt idx="44">
                  <c:v>42173</c:v>
                </c:pt>
                <c:pt idx="45">
                  <c:v>42174</c:v>
                </c:pt>
                <c:pt idx="46">
                  <c:v>42178</c:v>
                </c:pt>
                <c:pt idx="47">
                  <c:v>42179</c:v>
                </c:pt>
                <c:pt idx="48">
                  <c:v>42180</c:v>
                </c:pt>
                <c:pt idx="49">
                  <c:v>42181</c:v>
                </c:pt>
                <c:pt idx="50">
                  <c:v>42184</c:v>
                </c:pt>
                <c:pt idx="51">
                  <c:v>42185</c:v>
                </c:pt>
                <c:pt idx="52">
                  <c:v>42186</c:v>
                </c:pt>
                <c:pt idx="53">
                  <c:v>42187</c:v>
                </c:pt>
                <c:pt idx="54">
                  <c:v>42188</c:v>
                </c:pt>
                <c:pt idx="55">
                  <c:v>42191</c:v>
                </c:pt>
                <c:pt idx="56">
                  <c:v>42192</c:v>
                </c:pt>
                <c:pt idx="57">
                  <c:v>42193</c:v>
                </c:pt>
                <c:pt idx="58">
                  <c:v>42194</c:v>
                </c:pt>
                <c:pt idx="59">
                  <c:v>42195</c:v>
                </c:pt>
                <c:pt idx="60">
                  <c:v>42198</c:v>
                </c:pt>
                <c:pt idx="61">
                  <c:v>42199</c:v>
                </c:pt>
                <c:pt idx="62">
                  <c:v>42200</c:v>
                </c:pt>
                <c:pt idx="63">
                  <c:v>42201</c:v>
                </c:pt>
                <c:pt idx="64">
                  <c:v>42202</c:v>
                </c:pt>
                <c:pt idx="65">
                  <c:v>42205</c:v>
                </c:pt>
                <c:pt idx="66">
                  <c:v>42206</c:v>
                </c:pt>
                <c:pt idx="67">
                  <c:v>42207</c:v>
                </c:pt>
                <c:pt idx="68">
                  <c:v>42208</c:v>
                </c:pt>
                <c:pt idx="69">
                  <c:v>42209</c:v>
                </c:pt>
                <c:pt idx="70">
                  <c:v>42212</c:v>
                </c:pt>
                <c:pt idx="71">
                  <c:v>42213</c:v>
                </c:pt>
                <c:pt idx="72">
                  <c:v>42214</c:v>
                </c:pt>
                <c:pt idx="73">
                  <c:v>42215</c:v>
                </c:pt>
                <c:pt idx="74">
                  <c:v>42216</c:v>
                </c:pt>
                <c:pt idx="75">
                  <c:v>42219</c:v>
                </c:pt>
                <c:pt idx="76">
                  <c:v>42220</c:v>
                </c:pt>
                <c:pt idx="77">
                  <c:v>42221</c:v>
                </c:pt>
                <c:pt idx="78">
                  <c:v>42222</c:v>
                </c:pt>
                <c:pt idx="79">
                  <c:v>42223</c:v>
                </c:pt>
                <c:pt idx="80">
                  <c:v>42226</c:v>
                </c:pt>
                <c:pt idx="81">
                  <c:v>42227</c:v>
                </c:pt>
                <c:pt idx="82">
                  <c:v>42228</c:v>
                </c:pt>
                <c:pt idx="83">
                  <c:v>42229</c:v>
                </c:pt>
                <c:pt idx="84">
                  <c:v>42230</c:v>
                </c:pt>
                <c:pt idx="85">
                  <c:v>42233</c:v>
                </c:pt>
                <c:pt idx="86">
                  <c:v>42234</c:v>
                </c:pt>
                <c:pt idx="87">
                  <c:v>42235</c:v>
                </c:pt>
                <c:pt idx="88">
                  <c:v>42236</c:v>
                </c:pt>
                <c:pt idx="89">
                  <c:v>42237</c:v>
                </c:pt>
                <c:pt idx="90">
                  <c:v>42240</c:v>
                </c:pt>
                <c:pt idx="91">
                  <c:v>42241</c:v>
                </c:pt>
                <c:pt idx="92">
                  <c:v>42242</c:v>
                </c:pt>
                <c:pt idx="93">
                  <c:v>42243</c:v>
                </c:pt>
                <c:pt idx="94">
                  <c:v>42244</c:v>
                </c:pt>
                <c:pt idx="95">
                  <c:v>42247</c:v>
                </c:pt>
                <c:pt idx="96">
                  <c:v>42248</c:v>
                </c:pt>
                <c:pt idx="97">
                  <c:v>42249</c:v>
                </c:pt>
                <c:pt idx="98">
                  <c:v>42254</c:v>
                </c:pt>
                <c:pt idx="99">
                  <c:v>42255</c:v>
                </c:pt>
                <c:pt idx="100">
                  <c:v>42256</c:v>
                </c:pt>
                <c:pt idx="101">
                  <c:v>42257</c:v>
                </c:pt>
                <c:pt idx="102">
                  <c:v>42258</c:v>
                </c:pt>
                <c:pt idx="103">
                  <c:v>42261</c:v>
                </c:pt>
                <c:pt idx="104">
                  <c:v>42262</c:v>
                </c:pt>
                <c:pt idx="105">
                  <c:v>42263</c:v>
                </c:pt>
                <c:pt idx="106">
                  <c:v>42264</c:v>
                </c:pt>
                <c:pt idx="107">
                  <c:v>42265</c:v>
                </c:pt>
                <c:pt idx="108">
                  <c:v>42268</c:v>
                </c:pt>
                <c:pt idx="109">
                  <c:v>42269</c:v>
                </c:pt>
                <c:pt idx="110">
                  <c:v>42270</c:v>
                </c:pt>
                <c:pt idx="111">
                  <c:v>42271</c:v>
                </c:pt>
                <c:pt idx="112">
                  <c:v>42272</c:v>
                </c:pt>
                <c:pt idx="113">
                  <c:v>42275</c:v>
                </c:pt>
                <c:pt idx="114">
                  <c:v>42276</c:v>
                </c:pt>
                <c:pt idx="115">
                  <c:v>42277</c:v>
                </c:pt>
                <c:pt idx="116">
                  <c:v>42285</c:v>
                </c:pt>
                <c:pt idx="117">
                  <c:v>42286</c:v>
                </c:pt>
                <c:pt idx="118">
                  <c:v>42289</c:v>
                </c:pt>
                <c:pt idx="119">
                  <c:v>42290</c:v>
                </c:pt>
                <c:pt idx="120">
                  <c:v>42291</c:v>
                </c:pt>
                <c:pt idx="121">
                  <c:v>42292</c:v>
                </c:pt>
                <c:pt idx="122">
                  <c:v>42293</c:v>
                </c:pt>
                <c:pt idx="123">
                  <c:v>42296</c:v>
                </c:pt>
                <c:pt idx="124">
                  <c:v>42297</c:v>
                </c:pt>
                <c:pt idx="125">
                  <c:v>42298</c:v>
                </c:pt>
                <c:pt idx="126">
                  <c:v>42299</c:v>
                </c:pt>
                <c:pt idx="127">
                  <c:v>42300</c:v>
                </c:pt>
                <c:pt idx="128">
                  <c:v>42303</c:v>
                </c:pt>
                <c:pt idx="129">
                  <c:v>42304</c:v>
                </c:pt>
                <c:pt idx="130">
                  <c:v>42305</c:v>
                </c:pt>
                <c:pt idx="131">
                  <c:v>42306</c:v>
                </c:pt>
                <c:pt idx="132">
                  <c:v>42307</c:v>
                </c:pt>
                <c:pt idx="133">
                  <c:v>42310</c:v>
                </c:pt>
                <c:pt idx="134">
                  <c:v>42311</c:v>
                </c:pt>
                <c:pt idx="135">
                  <c:v>42312</c:v>
                </c:pt>
                <c:pt idx="136">
                  <c:v>42313</c:v>
                </c:pt>
                <c:pt idx="137">
                  <c:v>42314</c:v>
                </c:pt>
                <c:pt idx="138">
                  <c:v>42317</c:v>
                </c:pt>
                <c:pt idx="139">
                  <c:v>42318</c:v>
                </c:pt>
                <c:pt idx="140">
                  <c:v>42319</c:v>
                </c:pt>
                <c:pt idx="141">
                  <c:v>42320</c:v>
                </c:pt>
                <c:pt idx="142">
                  <c:v>42321</c:v>
                </c:pt>
                <c:pt idx="143">
                  <c:v>42324</c:v>
                </c:pt>
                <c:pt idx="144">
                  <c:v>42325</c:v>
                </c:pt>
                <c:pt idx="145">
                  <c:v>42326</c:v>
                </c:pt>
                <c:pt idx="146">
                  <c:v>42327</c:v>
                </c:pt>
                <c:pt idx="147">
                  <c:v>42328</c:v>
                </c:pt>
                <c:pt idx="148">
                  <c:v>42331</c:v>
                </c:pt>
                <c:pt idx="149">
                  <c:v>42332</c:v>
                </c:pt>
                <c:pt idx="150">
                  <c:v>42333</c:v>
                </c:pt>
                <c:pt idx="151">
                  <c:v>42334</c:v>
                </c:pt>
                <c:pt idx="152">
                  <c:v>42335</c:v>
                </c:pt>
                <c:pt idx="153">
                  <c:v>42338</c:v>
                </c:pt>
                <c:pt idx="154">
                  <c:v>42339</c:v>
                </c:pt>
                <c:pt idx="155">
                  <c:v>42340</c:v>
                </c:pt>
                <c:pt idx="156">
                  <c:v>42341</c:v>
                </c:pt>
                <c:pt idx="157">
                  <c:v>42342</c:v>
                </c:pt>
                <c:pt idx="158">
                  <c:v>42345</c:v>
                </c:pt>
                <c:pt idx="159">
                  <c:v>42346</c:v>
                </c:pt>
                <c:pt idx="160">
                  <c:v>42347</c:v>
                </c:pt>
                <c:pt idx="161">
                  <c:v>42348</c:v>
                </c:pt>
                <c:pt idx="162">
                  <c:v>42349</c:v>
                </c:pt>
                <c:pt idx="163">
                  <c:v>42352</c:v>
                </c:pt>
                <c:pt idx="164">
                  <c:v>42353</c:v>
                </c:pt>
                <c:pt idx="165">
                  <c:v>42354</c:v>
                </c:pt>
                <c:pt idx="166">
                  <c:v>42355</c:v>
                </c:pt>
                <c:pt idx="167">
                  <c:v>42356</c:v>
                </c:pt>
                <c:pt idx="168">
                  <c:v>42359</c:v>
                </c:pt>
                <c:pt idx="169">
                  <c:v>42360</c:v>
                </c:pt>
                <c:pt idx="170">
                  <c:v>42361</c:v>
                </c:pt>
                <c:pt idx="171">
                  <c:v>42362</c:v>
                </c:pt>
                <c:pt idx="172">
                  <c:v>42363</c:v>
                </c:pt>
                <c:pt idx="173">
                  <c:v>42366</c:v>
                </c:pt>
                <c:pt idx="174">
                  <c:v>42367</c:v>
                </c:pt>
                <c:pt idx="175">
                  <c:v>42368</c:v>
                </c:pt>
                <c:pt idx="176">
                  <c:v>42369</c:v>
                </c:pt>
                <c:pt idx="177">
                  <c:v>42373</c:v>
                </c:pt>
                <c:pt idx="178">
                  <c:v>42374</c:v>
                </c:pt>
                <c:pt idx="179">
                  <c:v>42375</c:v>
                </c:pt>
                <c:pt idx="180">
                  <c:v>42376</c:v>
                </c:pt>
                <c:pt idx="181">
                  <c:v>42377</c:v>
                </c:pt>
                <c:pt idx="182">
                  <c:v>42380</c:v>
                </c:pt>
                <c:pt idx="183">
                  <c:v>42381</c:v>
                </c:pt>
                <c:pt idx="184">
                  <c:v>42382</c:v>
                </c:pt>
                <c:pt idx="185">
                  <c:v>42383</c:v>
                </c:pt>
                <c:pt idx="186">
                  <c:v>42384</c:v>
                </c:pt>
                <c:pt idx="187">
                  <c:v>42387</c:v>
                </c:pt>
                <c:pt idx="188">
                  <c:v>42388</c:v>
                </c:pt>
                <c:pt idx="189">
                  <c:v>42389</c:v>
                </c:pt>
                <c:pt idx="190">
                  <c:v>42390</c:v>
                </c:pt>
                <c:pt idx="191">
                  <c:v>42391</c:v>
                </c:pt>
                <c:pt idx="192">
                  <c:v>42394</c:v>
                </c:pt>
                <c:pt idx="193">
                  <c:v>42395</c:v>
                </c:pt>
                <c:pt idx="194">
                  <c:v>42396</c:v>
                </c:pt>
                <c:pt idx="195">
                  <c:v>42397</c:v>
                </c:pt>
                <c:pt idx="196">
                  <c:v>42398</c:v>
                </c:pt>
                <c:pt idx="197">
                  <c:v>42401</c:v>
                </c:pt>
                <c:pt idx="198">
                  <c:v>42402</c:v>
                </c:pt>
                <c:pt idx="199">
                  <c:v>42403</c:v>
                </c:pt>
                <c:pt idx="200">
                  <c:v>42404</c:v>
                </c:pt>
                <c:pt idx="201">
                  <c:v>42405</c:v>
                </c:pt>
                <c:pt idx="202">
                  <c:v>42415</c:v>
                </c:pt>
                <c:pt idx="203">
                  <c:v>42416</c:v>
                </c:pt>
                <c:pt idx="204">
                  <c:v>42417</c:v>
                </c:pt>
                <c:pt idx="205">
                  <c:v>42418</c:v>
                </c:pt>
                <c:pt idx="206">
                  <c:v>42419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42429</c:v>
                </c:pt>
                <c:pt idx="213">
                  <c:v>42430</c:v>
                </c:pt>
                <c:pt idx="214">
                  <c:v>42431</c:v>
                </c:pt>
                <c:pt idx="215">
                  <c:v>42432</c:v>
                </c:pt>
                <c:pt idx="216">
                  <c:v>42433</c:v>
                </c:pt>
                <c:pt idx="217">
                  <c:v>42436</c:v>
                </c:pt>
                <c:pt idx="218">
                  <c:v>42437</c:v>
                </c:pt>
                <c:pt idx="219">
                  <c:v>42438</c:v>
                </c:pt>
                <c:pt idx="220">
                  <c:v>42439</c:v>
                </c:pt>
                <c:pt idx="221">
                  <c:v>42440</c:v>
                </c:pt>
                <c:pt idx="222">
                  <c:v>42443</c:v>
                </c:pt>
                <c:pt idx="223">
                  <c:v>42444</c:v>
                </c:pt>
                <c:pt idx="224">
                  <c:v>42445</c:v>
                </c:pt>
                <c:pt idx="225">
                  <c:v>42446</c:v>
                </c:pt>
                <c:pt idx="226">
                  <c:v>42447</c:v>
                </c:pt>
                <c:pt idx="227">
                  <c:v>42450</c:v>
                </c:pt>
                <c:pt idx="228">
                  <c:v>42451</c:v>
                </c:pt>
                <c:pt idx="229">
                  <c:v>42452</c:v>
                </c:pt>
                <c:pt idx="230">
                  <c:v>42453</c:v>
                </c:pt>
                <c:pt idx="231">
                  <c:v>42454</c:v>
                </c:pt>
                <c:pt idx="232">
                  <c:v>42457</c:v>
                </c:pt>
                <c:pt idx="233">
                  <c:v>42458</c:v>
                </c:pt>
                <c:pt idx="234">
                  <c:v>42459</c:v>
                </c:pt>
                <c:pt idx="235">
                  <c:v>42460</c:v>
                </c:pt>
                <c:pt idx="236">
                  <c:v>42461</c:v>
                </c:pt>
                <c:pt idx="237">
                  <c:v>42465</c:v>
                </c:pt>
                <c:pt idx="238">
                  <c:v>42466</c:v>
                </c:pt>
                <c:pt idx="239">
                  <c:v>42467</c:v>
                </c:pt>
                <c:pt idx="240">
                  <c:v>42468</c:v>
                </c:pt>
                <c:pt idx="241">
                  <c:v>42471</c:v>
                </c:pt>
                <c:pt idx="242">
                  <c:v>42472</c:v>
                </c:pt>
                <c:pt idx="243">
                  <c:v>42473</c:v>
                </c:pt>
                <c:pt idx="244">
                  <c:v>42474</c:v>
                </c:pt>
                <c:pt idx="245">
                  <c:v>42475</c:v>
                </c:pt>
                <c:pt idx="246">
                  <c:v>42478</c:v>
                </c:pt>
                <c:pt idx="247">
                  <c:v>42479</c:v>
                </c:pt>
                <c:pt idx="248">
                  <c:v>42480</c:v>
                </c:pt>
                <c:pt idx="249">
                  <c:v>42481</c:v>
                </c:pt>
                <c:pt idx="250">
                  <c:v>42482</c:v>
                </c:pt>
                <c:pt idx="251">
                  <c:v>42485</c:v>
                </c:pt>
                <c:pt idx="252">
                  <c:v>42486</c:v>
                </c:pt>
                <c:pt idx="253">
                  <c:v>42487</c:v>
                </c:pt>
                <c:pt idx="254">
                  <c:v>42488</c:v>
                </c:pt>
                <c:pt idx="255">
                  <c:v>42489</c:v>
                </c:pt>
                <c:pt idx="256">
                  <c:v>42493</c:v>
                </c:pt>
                <c:pt idx="257">
                  <c:v>42494</c:v>
                </c:pt>
                <c:pt idx="258">
                  <c:v>42495</c:v>
                </c:pt>
                <c:pt idx="259">
                  <c:v>42496</c:v>
                </c:pt>
                <c:pt idx="260">
                  <c:v>42499</c:v>
                </c:pt>
                <c:pt idx="261">
                  <c:v>42500</c:v>
                </c:pt>
                <c:pt idx="262">
                  <c:v>42501</c:v>
                </c:pt>
                <c:pt idx="263">
                  <c:v>42502</c:v>
                </c:pt>
                <c:pt idx="264">
                  <c:v>42503</c:v>
                </c:pt>
                <c:pt idx="265">
                  <c:v>42506</c:v>
                </c:pt>
                <c:pt idx="266">
                  <c:v>42507</c:v>
                </c:pt>
                <c:pt idx="267">
                  <c:v>42508</c:v>
                </c:pt>
                <c:pt idx="268">
                  <c:v>42509</c:v>
                </c:pt>
                <c:pt idx="269">
                  <c:v>42510</c:v>
                </c:pt>
                <c:pt idx="270">
                  <c:v>42513</c:v>
                </c:pt>
                <c:pt idx="271">
                  <c:v>42514</c:v>
                </c:pt>
                <c:pt idx="272">
                  <c:v>42515</c:v>
                </c:pt>
                <c:pt idx="273">
                  <c:v>42516</c:v>
                </c:pt>
                <c:pt idx="274">
                  <c:v>42517</c:v>
                </c:pt>
                <c:pt idx="275">
                  <c:v>42520</c:v>
                </c:pt>
                <c:pt idx="276">
                  <c:v>42521</c:v>
                </c:pt>
                <c:pt idx="277">
                  <c:v>42522</c:v>
                </c:pt>
                <c:pt idx="278">
                  <c:v>42523</c:v>
                </c:pt>
                <c:pt idx="279">
                  <c:v>42524</c:v>
                </c:pt>
                <c:pt idx="280">
                  <c:v>42527</c:v>
                </c:pt>
                <c:pt idx="281">
                  <c:v>42528</c:v>
                </c:pt>
                <c:pt idx="282">
                  <c:v>42529</c:v>
                </c:pt>
                <c:pt idx="283">
                  <c:v>42534</c:v>
                </c:pt>
                <c:pt idx="284">
                  <c:v>42535</c:v>
                </c:pt>
                <c:pt idx="285">
                  <c:v>42536</c:v>
                </c:pt>
                <c:pt idx="286">
                  <c:v>42537</c:v>
                </c:pt>
                <c:pt idx="287">
                  <c:v>42538</c:v>
                </c:pt>
                <c:pt idx="288">
                  <c:v>42541</c:v>
                </c:pt>
                <c:pt idx="289">
                  <c:v>42542</c:v>
                </c:pt>
                <c:pt idx="290">
                  <c:v>42543</c:v>
                </c:pt>
                <c:pt idx="291">
                  <c:v>42544</c:v>
                </c:pt>
                <c:pt idx="292">
                  <c:v>42545</c:v>
                </c:pt>
                <c:pt idx="293">
                  <c:v>42548</c:v>
                </c:pt>
                <c:pt idx="294">
                  <c:v>42549</c:v>
                </c:pt>
                <c:pt idx="295">
                  <c:v>42550</c:v>
                </c:pt>
                <c:pt idx="296">
                  <c:v>42551</c:v>
                </c:pt>
                <c:pt idx="297">
                  <c:v>42552</c:v>
                </c:pt>
                <c:pt idx="298">
                  <c:v>42555</c:v>
                </c:pt>
                <c:pt idx="299">
                  <c:v>42556</c:v>
                </c:pt>
                <c:pt idx="300">
                  <c:v>42557</c:v>
                </c:pt>
                <c:pt idx="301">
                  <c:v>42558</c:v>
                </c:pt>
                <c:pt idx="302">
                  <c:v>42559</c:v>
                </c:pt>
                <c:pt idx="303">
                  <c:v>42562</c:v>
                </c:pt>
                <c:pt idx="304">
                  <c:v>42563</c:v>
                </c:pt>
                <c:pt idx="305">
                  <c:v>42564</c:v>
                </c:pt>
                <c:pt idx="306">
                  <c:v>42565</c:v>
                </c:pt>
                <c:pt idx="307">
                  <c:v>42566</c:v>
                </c:pt>
                <c:pt idx="308">
                  <c:v>42569</c:v>
                </c:pt>
                <c:pt idx="309">
                  <c:v>42570</c:v>
                </c:pt>
                <c:pt idx="310">
                  <c:v>42571</c:v>
                </c:pt>
                <c:pt idx="311">
                  <c:v>42572</c:v>
                </c:pt>
                <c:pt idx="312">
                  <c:v>42573</c:v>
                </c:pt>
                <c:pt idx="313">
                  <c:v>42576</c:v>
                </c:pt>
                <c:pt idx="314">
                  <c:v>42577</c:v>
                </c:pt>
                <c:pt idx="315">
                  <c:v>42578</c:v>
                </c:pt>
                <c:pt idx="316">
                  <c:v>42579</c:v>
                </c:pt>
                <c:pt idx="317">
                  <c:v>42580</c:v>
                </c:pt>
                <c:pt idx="318">
                  <c:v>42583</c:v>
                </c:pt>
                <c:pt idx="319">
                  <c:v>42584</c:v>
                </c:pt>
                <c:pt idx="320">
                  <c:v>42585</c:v>
                </c:pt>
                <c:pt idx="321">
                  <c:v>42586</c:v>
                </c:pt>
                <c:pt idx="322">
                  <c:v>42587</c:v>
                </c:pt>
                <c:pt idx="323">
                  <c:v>42590</c:v>
                </c:pt>
                <c:pt idx="324">
                  <c:v>42591</c:v>
                </c:pt>
                <c:pt idx="325">
                  <c:v>42592</c:v>
                </c:pt>
                <c:pt idx="326">
                  <c:v>42593</c:v>
                </c:pt>
                <c:pt idx="327">
                  <c:v>42594</c:v>
                </c:pt>
                <c:pt idx="328">
                  <c:v>42597</c:v>
                </c:pt>
                <c:pt idx="329">
                  <c:v>42598</c:v>
                </c:pt>
                <c:pt idx="330">
                  <c:v>42599</c:v>
                </c:pt>
                <c:pt idx="331">
                  <c:v>42600</c:v>
                </c:pt>
                <c:pt idx="332">
                  <c:v>42601</c:v>
                </c:pt>
                <c:pt idx="333">
                  <c:v>42604</c:v>
                </c:pt>
                <c:pt idx="334">
                  <c:v>42605</c:v>
                </c:pt>
                <c:pt idx="335">
                  <c:v>42606</c:v>
                </c:pt>
                <c:pt idx="336">
                  <c:v>42607</c:v>
                </c:pt>
                <c:pt idx="337">
                  <c:v>42608</c:v>
                </c:pt>
                <c:pt idx="338">
                  <c:v>42611</c:v>
                </c:pt>
                <c:pt idx="339">
                  <c:v>42612</c:v>
                </c:pt>
                <c:pt idx="340">
                  <c:v>42613</c:v>
                </c:pt>
                <c:pt idx="341">
                  <c:v>42614</c:v>
                </c:pt>
                <c:pt idx="342">
                  <c:v>42615</c:v>
                </c:pt>
                <c:pt idx="343">
                  <c:v>42618</c:v>
                </c:pt>
                <c:pt idx="344">
                  <c:v>42619</c:v>
                </c:pt>
                <c:pt idx="345">
                  <c:v>42620</c:v>
                </c:pt>
                <c:pt idx="346">
                  <c:v>42621</c:v>
                </c:pt>
                <c:pt idx="347">
                  <c:v>42622</c:v>
                </c:pt>
                <c:pt idx="348">
                  <c:v>42625</c:v>
                </c:pt>
                <c:pt idx="349">
                  <c:v>42626</c:v>
                </c:pt>
                <c:pt idx="350">
                  <c:v>42627</c:v>
                </c:pt>
                <c:pt idx="351">
                  <c:v>42632</c:v>
                </c:pt>
                <c:pt idx="352">
                  <c:v>42633</c:v>
                </c:pt>
                <c:pt idx="353">
                  <c:v>42634</c:v>
                </c:pt>
                <c:pt idx="354">
                  <c:v>42635</c:v>
                </c:pt>
                <c:pt idx="355">
                  <c:v>42636</c:v>
                </c:pt>
                <c:pt idx="356">
                  <c:v>42639</c:v>
                </c:pt>
                <c:pt idx="357">
                  <c:v>42640</c:v>
                </c:pt>
                <c:pt idx="358">
                  <c:v>42641</c:v>
                </c:pt>
                <c:pt idx="359">
                  <c:v>42642</c:v>
                </c:pt>
                <c:pt idx="360">
                  <c:v>42643</c:v>
                </c:pt>
                <c:pt idx="361">
                  <c:v>42653</c:v>
                </c:pt>
                <c:pt idx="362">
                  <c:v>42654</c:v>
                </c:pt>
                <c:pt idx="363">
                  <c:v>42655</c:v>
                </c:pt>
                <c:pt idx="364">
                  <c:v>42656</c:v>
                </c:pt>
                <c:pt idx="365">
                  <c:v>42657</c:v>
                </c:pt>
                <c:pt idx="366">
                  <c:v>42660</c:v>
                </c:pt>
                <c:pt idx="367">
                  <c:v>42661</c:v>
                </c:pt>
                <c:pt idx="368">
                  <c:v>42662</c:v>
                </c:pt>
                <c:pt idx="369">
                  <c:v>42663</c:v>
                </c:pt>
                <c:pt idx="370">
                  <c:v>42664</c:v>
                </c:pt>
                <c:pt idx="371">
                  <c:v>42667</c:v>
                </c:pt>
                <c:pt idx="372">
                  <c:v>42668</c:v>
                </c:pt>
                <c:pt idx="373">
                  <c:v>42669</c:v>
                </c:pt>
                <c:pt idx="374">
                  <c:v>42670</c:v>
                </c:pt>
                <c:pt idx="375">
                  <c:v>42671</c:v>
                </c:pt>
                <c:pt idx="376">
                  <c:v>42674</c:v>
                </c:pt>
                <c:pt idx="377">
                  <c:v>42675</c:v>
                </c:pt>
                <c:pt idx="378">
                  <c:v>42676</c:v>
                </c:pt>
                <c:pt idx="379">
                  <c:v>42677</c:v>
                </c:pt>
                <c:pt idx="380">
                  <c:v>42678</c:v>
                </c:pt>
                <c:pt idx="381">
                  <c:v>42681</c:v>
                </c:pt>
                <c:pt idx="382">
                  <c:v>42682</c:v>
                </c:pt>
                <c:pt idx="383">
                  <c:v>42683</c:v>
                </c:pt>
                <c:pt idx="384">
                  <c:v>42684</c:v>
                </c:pt>
                <c:pt idx="385">
                  <c:v>42685</c:v>
                </c:pt>
                <c:pt idx="386">
                  <c:v>42688</c:v>
                </c:pt>
                <c:pt idx="387">
                  <c:v>42689</c:v>
                </c:pt>
                <c:pt idx="388">
                  <c:v>42690</c:v>
                </c:pt>
                <c:pt idx="389">
                  <c:v>42691</c:v>
                </c:pt>
                <c:pt idx="390">
                  <c:v>42692</c:v>
                </c:pt>
                <c:pt idx="391">
                  <c:v>42695</c:v>
                </c:pt>
                <c:pt idx="392">
                  <c:v>42696</c:v>
                </c:pt>
                <c:pt idx="393">
                  <c:v>42697</c:v>
                </c:pt>
                <c:pt idx="394">
                  <c:v>42698</c:v>
                </c:pt>
                <c:pt idx="395">
                  <c:v>42699</c:v>
                </c:pt>
                <c:pt idx="396">
                  <c:v>42702</c:v>
                </c:pt>
                <c:pt idx="397">
                  <c:v>42703</c:v>
                </c:pt>
                <c:pt idx="398">
                  <c:v>42704</c:v>
                </c:pt>
                <c:pt idx="399">
                  <c:v>42705</c:v>
                </c:pt>
                <c:pt idx="400">
                  <c:v>42706</c:v>
                </c:pt>
                <c:pt idx="401">
                  <c:v>42709</c:v>
                </c:pt>
                <c:pt idx="402">
                  <c:v>42710</c:v>
                </c:pt>
                <c:pt idx="403">
                  <c:v>42711</c:v>
                </c:pt>
                <c:pt idx="404">
                  <c:v>42712</c:v>
                </c:pt>
                <c:pt idx="405">
                  <c:v>42713</c:v>
                </c:pt>
                <c:pt idx="406">
                  <c:v>42716</c:v>
                </c:pt>
                <c:pt idx="407">
                  <c:v>42717</c:v>
                </c:pt>
                <c:pt idx="408">
                  <c:v>42718</c:v>
                </c:pt>
                <c:pt idx="409">
                  <c:v>42719</c:v>
                </c:pt>
                <c:pt idx="410">
                  <c:v>42720</c:v>
                </c:pt>
                <c:pt idx="411">
                  <c:v>42723</c:v>
                </c:pt>
                <c:pt idx="412">
                  <c:v>42724</c:v>
                </c:pt>
                <c:pt idx="413">
                  <c:v>42725</c:v>
                </c:pt>
                <c:pt idx="414">
                  <c:v>42726</c:v>
                </c:pt>
                <c:pt idx="415">
                  <c:v>42727</c:v>
                </c:pt>
                <c:pt idx="416">
                  <c:v>42730</c:v>
                </c:pt>
                <c:pt idx="417">
                  <c:v>42731</c:v>
                </c:pt>
                <c:pt idx="418">
                  <c:v>42732</c:v>
                </c:pt>
                <c:pt idx="419">
                  <c:v>42733</c:v>
                </c:pt>
                <c:pt idx="420">
                  <c:v>42734</c:v>
                </c:pt>
                <c:pt idx="421">
                  <c:v>42738</c:v>
                </c:pt>
                <c:pt idx="422">
                  <c:v>42739</c:v>
                </c:pt>
                <c:pt idx="423">
                  <c:v>42740</c:v>
                </c:pt>
                <c:pt idx="424">
                  <c:v>42741</c:v>
                </c:pt>
                <c:pt idx="425">
                  <c:v>42744</c:v>
                </c:pt>
                <c:pt idx="426">
                  <c:v>42745</c:v>
                </c:pt>
                <c:pt idx="427">
                  <c:v>42746</c:v>
                </c:pt>
                <c:pt idx="428">
                  <c:v>42747</c:v>
                </c:pt>
                <c:pt idx="429">
                  <c:v>42748</c:v>
                </c:pt>
                <c:pt idx="430">
                  <c:v>42751</c:v>
                </c:pt>
                <c:pt idx="431">
                  <c:v>42752</c:v>
                </c:pt>
                <c:pt idx="432">
                  <c:v>42753</c:v>
                </c:pt>
                <c:pt idx="433">
                  <c:v>42754</c:v>
                </c:pt>
                <c:pt idx="434">
                  <c:v>42755</c:v>
                </c:pt>
                <c:pt idx="435">
                  <c:v>42758</c:v>
                </c:pt>
                <c:pt idx="436">
                  <c:v>42759</c:v>
                </c:pt>
                <c:pt idx="437">
                  <c:v>42760</c:v>
                </c:pt>
                <c:pt idx="438">
                  <c:v>42761</c:v>
                </c:pt>
                <c:pt idx="439">
                  <c:v>42769</c:v>
                </c:pt>
                <c:pt idx="440">
                  <c:v>42772</c:v>
                </c:pt>
                <c:pt idx="441">
                  <c:v>42773</c:v>
                </c:pt>
                <c:pt idx="442">
                  <c:v>42774</c:v>
                </c:pt>
                <c:pt idx="443">
                  <c:v>42775</c:v>
                </c:pt>
                <c:pt idx="444">
                  <c:v>42776</c:v>
                </c:pt>
                <c:pt idx="445">
                  <c:v>42779</c:v>
                </c:pt>
                <c:pt idx="446">
                  <c:v>42780</c:v>
                </c:pt>
                <c:pt idx="447">
                  <c:v>42781</c:v>
                </c:pt>
                <c:pt idx="448">
                  <c:v>42782</c:v>
                </c:pt>
                <c:pt idx="449">
                  <c:v>42783</c:v>
                </c:pt>
                <c:pt idx="450">
                  <c:v>42786</c:v>
                </c:pt>
                <c:pt idx="451">
                  <c:v>42787</c:v>
                </c:pt>
                <c:pt idx="452">
                  <c:v>42788</c:v>
                </c:pt>
                <c:pt idx="453">
                  <c:v>42789</c:v>
                </c:pt>
                <c:pt idx="454">
                  <c:v>42790</c:v>
                </c:pt>
                <c:pt idx="455">
                  <c:v>42793</c:v>
                </c:pt>
                <c:pt idx="456">
                  <c:v>42794</c:v>
                </c:pt>
                <c:pt idx="457">
                  <c:v>42795</c:v>
                </c:pt>
                <c:pt idx="458">
                  <c:v>42796</c:v>
                </c:pt>
                <c:pt idx="459">
                  <c:v>42797</c:v>
                </c:pt>
                <c:pt idx="460">
                  <c:v>42800</c:v>
                </c:pt>
                <c:pt idx="461">
                  <c:v>42801</c:v>
                </c:pt>
                <c:pt idx="462">
                  <c:v>42802</c:v>
                </c:pt>
                <c:pt idx="463">
                  <c:v>42803</c:v>
                </c:pt>
                <c:pt idx="464">
                  <c:v>42804</c:v>
                </c:pt>
                <c:pt idx="465">
                  <c:v>42807</c:v>
                </c:pt>
                <c:pt idx="466">
                  <c:v>42808</c:v>
                </c:pt>
                <c:pt idx="467">
                  <c:v>42809</c:v>
                </c:pt>
                <c:pt idx="468">
                  <c:v>42810</c:v>
                </c:pt>
                <c:pt idx="469">
                  <c:v>42811</c:v>
                </c:pt>
                <c:pt idx="470">
                  <c:v>42814</c:v>
                </c:pt>
                <c:pt idx="471">
                  <c:v>42815</c:v>
                </c:pt>
                <c:pt idx="472">
                  <c:v>42816</c:v>
                </c:pt>
                <c:pt idx="473">
                  <c:v>42817</c:v>
                </c:pt>
                <c:pt idx="474">
                  <c:v>42818</c:v>
                </c:pt>
                <c:pt idx="475">
                  <c:v>42821</c:v>
                </c:pt>
                <c:pt idx="476">
                  <c:v>42822</c:v>
                </c:pt>
                <c:pt idx="477">
                  <c:v>42823</c:v>
                </c:pt>
                <c:pt idx="478">
                  <c:v>42824</c:v>
                </c:pt>
                <c:pt idx="479">
                  <c:v>42825</c:v>
                </c:pt>
                <c:pt idx="480">
                  <c:v>42830</c:v>
                </c:pt>
                <c:pt idx="481">
                  <c:v>42831</c:v>
                </c:pt>
                <c:pt idx="482">
                  <c:v>42832</c:v>
                </c:pt>
                <c:pt idx="483">
                  <c:v>42835</c:v>
                </c:pt>
                <c:pt idx="484">
                  <c:v>42836</c:v>
                </c:pt>
                <c:pt idx="485">
                  <c:v>42837</c:v>
                </c:pt>
                <c:pt idx="486">
                  <c:v>42838</c:v>
                </c:pt>
                <c:pt idx="487">
                  <c:v>42839</c:v>
                </c:pt>
                <c:pt idx="488">
                  <c:v>42842</c:v>
                </c:pt>
                <c:pt idx="489">
                  <c:v>42843</c:v>
                </c:pt>
                <c:pt idx="490">
                  <c:v>42844</c:v>
                </c:pt>
                <c:pt idx="491">
                  <c:v>42845</c:v>
                </c:pt>
                <c:pt idx="492">
                  <c:v>42846</c:v>
                </c:pt>
                <c:pt idx="493">
                  <c:v>42849</c:v>
                </c:pt>
                <c:pt idx="494">
                  <c:v>42850</c:v>
                </c:pt>
                <c:pt idx="495">
                  <c:v>42851</c:v>
                </c:pt>
                <c:pt idx="496">
                  <c:v>42852</c:v>
                </c:pt>
                <c:pt idx="497">
                  <c:v>42853</c:v>
                </c:pt>
                <c:pt idx="498">
                  <c:v>42857</c:v>
                </c:pt>
                <c:pt idx="499">
                  <c:v>42858</c:v>
                </c:pt>
                <c:pt idx="500">
                  <c:v>42859</c:v>
                </c:pt>
                <c:pt idx="501">
                  <c:v>42860</c:v>
                </c:pt>
                <c:pt idx="502">
                  <c:v>42863</c:v>
                </c:pt>
                <c:pt idx="503">
                  <c:v>42864</c:v>
                </c:pt>
                <c:pt idx="504">
                  <c:v>42865</c:v>
                </c:pt>
                <c:pt idx="505">
                  <c:v>42866</c:v>
                </c:pt>
                <c:pt idx="506">
                  <c:v>42867</c:v>
                </c:pt>
                <c:pt idx="507">
                  <c:v>42870</c:v>
                </c:pt>
                <c:pt idx="508">
                  <c:v>42871</c:v>
                </c:pt>
                <c:pt idx="509">
                  <c:v>42872</c:v>
                </c:pt>
                <c:pt idx="510">
                  <c:v>42873</c:v>
                </c:pt>
                <c:pt idx="511">
                  <c:v>42874</c:v>
                </c:pt>
                <c:pt idx="512">
                  <c:v>42877</c:v>
                </c:pt>
                <c:pt idx="513">
                  <c:v>42878</c:v>
                </c:pt>
                <c:pt idx="514">
                  <c:v>42879</c:v>
                </c:pt>
                <c:pt idx="515">
                  <c:v>42880</c:v>
                </c:pt>
                <c:pt idx="516">
                  <c:v>42881</c:v>
                </c:pt>
                <c:pt idx="517">
                  <c:v>42886</c:v>
                </c:pt>
                <c:pt idx="518">
                  <c:v>42887</c:v>
                </c:pt>
                <c:pt idx="519">
                  <c:v>42888</c:v>
                </c:pt>
                <c:pt idx="520">
                  <c:v>42891</c:v>
                </c:pt>
                <c:pt idx="521">
                  <c:v>42892</c:v>
                </c:pt>
                <c:pt idx="522">
                  <c:v>42893</c:v>
                </c:pt>
                <c:pt idx="523">
                  <c:v>42894</c:v>
                </c:pt>
                <c:pt idx="524">
                  <c:v>42895</c:v>
                </c:pt>
                <c:pt idx="525">
                  <c:v>42898</c:v>
                </c:pt>
                <c:pt idx="526">
                  <c:v>42899</c:v>
                </c:pt>
                <c:pt idx="527">
                  <c:v>42900</c:v>
                </c:pt>
                <c:pt idx="528">
                  <c:v>42901</c:v>
                </c:pt>
                <c:pt idx="529">
                  <c:v>42902</c:v>
                </c:pt>
                <c:pt idx="530">
                  <c:v>42905</c:v>
                </c:pt>
                <c:pt idx="531">
                  <c:v>42906</c:v>
                </c:pt>
                <c:pt idx="532">
                  <c:v>42907</c:v>
                </c:pt>
                <c:pt idx="533">
                  <c:v>42908</c:v>
                </c:pt>
                <c:pt idx="534">
                  <c:v>42909</c:v>
                </c:pt>
                <c:pt idx="535">
                  <c:v>42912</c:v>
                </c:pt>
                <c:pt idx="536">
                  <c:v>42913</c:v>
                </c:pt>
                <c:pt idx="537">
                  <c:v>42914</c:v>
                </c:pt>
                <c:pt idx="538">
                  <c:v>42915</c:v>
                </c:pt>
                <c:pt idx="539">
                  <c:v>42916</c:v>
                </c:pt>
                <c:pt idx="540">
                  <c:v>42919</c:v>
                </c:pt>
                <c:pt idx="541">
                  <c:v>42920</c:v>
                </c:pt>
                <c:pt idx="542">
                  <c:v>42921</c:v>
                </c:pt>
                <c:pt idx="543">
                  <c:v>42922</c:v>
                </c:pt>
                <c:pt idx="544">
                  <c:v>42923</c:v>
                </c:pt>
                <c:pt idx="545">
                  <c:v>42926</c:v>
                </c:pt>
                <c:pt idx="546">
                  <c:v>42927</c:v>
                </c:pt>
                <c:pt idx="547">
                  <c:v>42928</c:v>
                </c:pt>
                <c:pt idx="548">
                  <c:v>42929</c:v>
                </c:pt>
                <c:pt idx="549">
                  <c:v>42930</c:v>
                </c:pt>
                <c:pt idx="550">
                  <c:v>42933</c:v>
                </c:pt>
                <c:pt idx="551">
                  <c:v>42934</c:v>
                </c:pt>
                <c:pt idx="552">
                  <c:v>42935</c:v>
                </c:pt>
                <c:pt idx="553">
                  <c:v>42936</c:v>
                </c:pt>
                <c:pt idx="554">
                  <c:v>42937</c:v>
                </c:pt>
                <c:pt idx="555">
                  <c:v>42940</c:v>
                </c:pt>
                <c:pt idx="556">
                  <c:v>42941</c:v>
                </c:pt>
                <c:pt idx="557">
                  <c:v>42942</c:v>
                </c:pt>
                <c:pt idx="558">
                  <c:v>42943</c:v>
                </c:pt>
                <c:pt idx="559">
                  <c:v>42944</c:v>
                </c:pt>
                <c:pt idx="560">
                  <c:v>42947</c:v>
                </c:pt>
                <c:pt idx="561">
                  <c:v>42948</c:v>
                </c:pt>
                <c:pt idx="562">
                  <c:v>42949</c:v>
                </c:pt>
                <c:pt idx="563">
                  <c:v>42950</c:v>
                </c:pt>
                <c:pt idx="564">
                  <c:v>42951</c:v>
                </c:pt>
                <c:pt idx="565">
                  <c:v>42954</c:v>
                </c:pt>
                <c:pt idx="566">
                  <c:v>42955</c:v>
                </c:pt>
                <c:pt idx="567">
                  <c:v>42956</c:v>
                </c:pt>
                <c:pt idx="568">
                  <c:v>42957</c:v>
                </c:pt>
                <c:pt idx="569">
                  <c:v>42958</c:v>
                </c:pt>
                <c:pt idx="570">
                  <c:v>42961</c:v>
                </c:pt>
                <c:pt idx="571">
                  <c:v>42962</c:v>
                </c:pt>
                <c:pt idx="572">
                  <c:v>42963</c:v>
                </c:pt>
                <c:pt idx="573">
                  <c:v>42964</c:v>
                </c:pt>
                <c:pt idx="574">
                  <c:v>42965</c:v>
                </c:pt>
                <c:pt idx="575">
                  <c:v>42968</c:v>
                </c:pt>
                <c:pt idx="576">
                  <c:v>42969</c:v>
                </c:pt>
                <c:pt idx="577">
                  <c:v>42970</c:v>
                </c:pt>
                <c:pt idx="578">
                  <c:v>42971</c:v>
                </c:pt>
                <c:pt idx="579">
                  <c:v>42972</c:v>
                </c:pt>
                <c:pt idx="580">
                  <c:v>42975</c:v>
                </c:pt>
                <c:pt idx="581">
                  <c:v>42976</c:v>
                </c:pt>
                <c:pt idx="582">
                  <c:v>42977</c:v>
                </c:pt>
                <c:pt idx="583">
                  <c:v>42978</c:v>
                </c:pt>
                <c:pt idx="584">
                  <c:v>42979</c:v>
                </c:pt>
                <c:pt idx="585">
                  <c:v>42982</c:v>
                </c:pt>
                <c:pt idx="586">
                  <c:v>42983</c:v>
                </c:pt>
                <c:pt idx="587">
                  <c:v>42984</c:v>
                </c:pt>
                <c:pt idx="588">
                  <c:v>42985</c:v>
                </c:pt>
                <c:pt idx="589">
                  <c:v>42986</c:v>
                </c:pt>
                <c:pt idx="590">
                  <c:v>42989</c:v>
                </c:pt>
                <c:pt idx="591">
                  <c:v>42990</c:v>
                </c:pt>
                <c:pt idx="592">
                  <c:v>42991</c:v>
                </c:pt>
                <c:pt idx="593">
                  <c:v>42992</c:v>
                </c:pt>
                <c:pt idx="594">
                  <c:v>42993</c:v>
                </c:pt>
                <c:pt idx="595">
                  <c:v>42996</c:v>
                </c:pt>
                <c:pt idx="596">
                  <c:v>42997</c:v>
                </c:pt>
                <c:pt idx="597">
                  <c:v>42998</c:v>
                </c:pt>
                <c:pt idx="598">
                  <c:v>42999</c:v>
                </c:pt>
                <c:pt idx="599">
                  <c:v>43000</c:v>
                </c:pt>
                <c:pt idx="600">
                  <c:v>43003</c:v>
                </c:pt>
                <c:pt idx="601">
                  <c:v>43004</c:v>
                </c:pt>
                <c:pt idx="602">
                  <c:v>43005</c:v>
                </c:pt>
                <c:pt idx="603">
                  <c:v>43006</c:v>
                </c:pt>
                <c:pt idx="604">
                  <c:v>43007</c:v>
                </c:pt>
                <c:pt idx="605">
                  <c:v>43017</c:v>
                </c:pt>
                <c:pt idx="606">
                  <c:v>43018</c:v>
                </c:pt>
                <c:pt idx="607">
                  <c:v>43019</c:v>
                </c:pt>
                <c:pt idx="608">
                  <c:v>43020</c:v>
                </c:pt>
                <c:pt idx="609">
                  <c:v>43021</c:v>
                </c:pt>
                <c:pt idx="610">
                  <c:v>43024</c:v>
                </c:pt>
                <c:pt idx="611">
                  <c:v>43025</c:v>
                </c:pt>
                <c:pt idx="612">
                  <c:v>43026</c:v>
                </c:pt>
                <c:pt idx="613">
                  <c:v>43027</c:v>
                </c:pt>
                <c:pt idx="614">
                  <c:v>43028</c:v>
                </c:pt>
                <c:pt idx="615">
                  <c:v>43031</c:v>
                </c:pt>
                <c:pt idx="616">
                  <c:v>43032</c:v>
                </c:pt>
                <c:pt idx="617">
                  <c:v>43033</c:v>
                </c:pt>
                <c:pt idx="618">
                  <c:v>43034</c:v>
                </c:pt>
                <c:pt idx="619">
                  <c:v>43035</c:v>
                </c:pt>
                <c:pt idx="620">
                  <c:v>43038</c:v>
                </c:pt>
                <c:pt idx="621">
                  <c:v>43039</c:v>
                </c:pt>
                <c:pt idx="622">
                  <c:v>43040</c:v>
                </c:pt>
                <c:pt idx="623">
                  <c:v>43041</c:v>
                </c:pt>
                <c:pt idx="624">
                  <c:v>43042</c:v>
                </c:pt>
                <c:pt idx="625">
                  <c:v>43045</c:v>
                </c:pt>
                <c:pt idx="626">
                  <c:v>43046</c:v>
                </c:pt>
                <c:pt idx="627">
                  <c:v>43047</c:v>
                </c:pt>
                <c:pt idx="628">
                  <c:v>43048</c:v>
                </c:pt>
                <c:pt idx="629">
                  <c:v>43049</c:v>
                </c:pt>
                <c:pt idx="630">
                  <c:v>43052</c:v>
                </c:pt>
                <c:pt idx="631">
                  <c:v>43053</c:v>
                </c:pt>
                <c:pt idx="632">
                  <c:v>43054</c:v>
                </c:pt>
                <c:pt idx="633">
                  <c:v>43055</c:v>
                </c:pt>
                <c:pt idx="634">
                  <c:v>43056</c:v>
                </c:pt>
                <c:pt idx="635">
                  <c:v>43059</c:v>
                </c:pt>
                <c:pt idx="636">
                  <c:v>43060</c:v>
                </c:pt>
                <c:pt idx="637">
                  <c:v>43061</c:v>
                </c:pt>
                <c:pt idx="638">
                  <c:v>43062</c:v>
                </c:pt>
                <c:pt idx="639">
                  <c:v>43063</c:v>
                </c:pt>
                <c:pt idx="640">
                  <c:v>43066</c:v>
                </c:pt>
                <c:pt idx="641">
                  <c:v>43067</c:v>
                </c:pt>
                <c:pt idx="642">
                  <c:v>43068</c:v>
                </c:pt>
                <c:pt idx="643">
                  <c:v>43069</c:v>
                </c:pt>
                <c:pt idx="644">
                  <c:v>43070</c:v>
                </c:pt>
                <c:pt idx="645">
                  <c:v>43073</c:v>
                </c:pt>
                <c:pt idx="646">
                  <c:v>43074</c:v>
                </c:pt>
                <c:pt idx="647">
                  <c:v>43075</c:v>
                </c:pt>
                <c:pt idx="648">
                  <c:v>43076</c:v>
                </c:pt>
                <c:pt idx="649">
                  <c:v>43077</c:v>
                </c:pt>
                <c:pt idx="650">
                  <c:v>43080</c:v>
                </c:pt>
                <c:pt idx="651">
                  <c:v>43081</c:v>
                </c:pt>
                <c:pt idx="652">
                  <c:v>43082</c:v>
                </c:pt>
                <c:pt idx="653">
                  <c:v>43083</c:v>
                </c:pt>
                <c:pt idx="654">
                  <c:v>43084</c:v>
                </c:pt>
                <c:pt idx="655">
                  <c:v>43087</c:v>
                </c:pt>
                <c:pt idx="656">
                  <c:v>43088</c:v>
                </c:pt>
                <c:pt idx="657">
                  <c:v>43089</c:v>
                </c:pt>
                <c:pt idx="658">
                  <c:v>43090</c:v>
                </c:pt>
                <c:pt idx="659">
                  <c:v>43091</c:v>
                </c:pt>
                <c:pt idx="660">
                  <c:v>43094</c:v>
                </c:pt>
                <c:pt idx="661">
                  <c:v>43095</c:v>
                </c:pt>
                <c:pt idx="662">
                  <c:v>43096</c:v>
                </c:pt>
                <c:pt idx="663">
                  <c:v>43097</c:v>
                </c:pt>
                <c:pt idx="664">
                  <c:v>43098</c:v>
                </c:pt>
                <c:pt idx="665">
                  <c:v>43102</c:v>
                </c:pt>
                <c:pt idx="666">
                  <c:v>43103</c:v>
                </c:pt>
                <c:pt idx="667">
                  <c:v>43104</c:v>
                </c:pt>
                <c:pt idx="668">
                  <c:v>43105</c:v>
                </c:pt>
                <c:pt idx="669">
                  <c:v>43108</c:v>
                </c:pt>
                <c:pt idx="670">
                  <c:v>43109</c:v>
                </c:pt>
                <c:pt idx="671">
                  <c:v>43110</c:v>
                </c:pt>
                <c:pt idx="672">
                  <c:v>43111</c:v>
                </c:pt>
                <c:pt idx="673">
                  <c:v>43112</c:v>
                </c:pt>
                <c:pt idx="674">
                  <c:v>43115</c:v>
                </c:pt>
                <c:pt idx="675">
                  <c:v>43116</c:v>
                </c:pt>
                <c:pt idx="676">
                  <c:v>43117</c:v>
                </c:pt>
                <c:pt idx="677">
                  <c:v>43118</c:v>
                </c:pt>
                <c:pt idx="678">
                  <c:v>43119</c:v>
                </c:pt>
                <c:pt idx="679">
                  <c:v>43122</c:v>
                </c:pt>
                <c:pt idx="680">
                  <c:v>43123</c:v>
                </c:pt>
                <c:pt idx="681">
                  <c:v>43124</c:v>
                </c:pt>
                <c:pt idx="682">
                  <c:v>43125</c:v>
                </c:pt>
                <c:pt idx="683">
                  <c:v>43126</c:v>
                </c:pt>
                <c:pt idx="684">
                  <c:v>43129</c:v>
                </c:pt>
                <c:pt idx="685">
                  <c:v>43130</c:v>
                </c:pt>
                <c:pt idx="686">
                  <c:v>43131</c:v>
                </c:pt>
                <c:pt idx="687">
                  <c:v>43132</c:v>
                </c:pt>
                <c:pt idx="688">
                  <c:v>43133</c:v>
                </c:pt>
                <c:pt idx="689">
                  <c:v>43136</c:v>
                </c:pt>
                <c:pt idx="690">
                  <c:v>43137</c:v>
                </c:pt>
                <c:pt idx="691">
                  <c:v>43138</c:v>
                </c:pt>
                <c:pt idx="692">
                  <c:v>43139</c:v>
                </c:pt>
                <c:pt idx="693">
                  <c:v>43140</c:v>
                </c:pt>
                <c:pt idx="694">
                  <c:v>43143</c:v>
                </c:pt>
                <c:pt idx="695">
                  <c:v>43144</c:v>
                </c:pt>
                <c:pt idx="696">
                  <c:v>43145</c:v>
                </c:pt>
                <c:pt idx="697">
                  <c:v>43153</c:v>
                </c:pt>
                <c:pt idx="698">
                  <c:v>43154</c:v>
                </c:pt>
                <c:pt idx="699">
                  <c:v>43157</c:v>
                </c:pt>
                <c:pt idx="700">
                  <c:v>43158</c:v>
                </c:pt>
                <c:pt idx="701">
                  <c:v>43159</c:v>
                </c:pt>
                <c:pt idx="702">
                  <c:v>43160</c:v>
                </c:pt>
                <c:pt idx="703">
                  <c:v>43161</c:v>
                </c:pt>
                <c:pt idx="704">
                  <c:v>43164</c:v>
                </c:pt>
                <c:pt idx="705">
                  <c:v>43165</c:v>
                </c:pt>
                <c:pt idx="706">
                  <c:v>43166</c:v>
                </c:pt>
                <c:pt idx="707">
                  <c:v>43167</c:v>
                </c:pt>
                <c:pt idx="708">
                  <c:v>43168</c:v>
                </c:pt>
                <c:pt idx="709">
                  <c:v>43171</c:v>
                </c:pt>
                <c:pt idx="710">
                  <c:v>43172</c:v>
                </c:pt>
                <c:pt idx="711">
                  <c:v>43173</c:v>
                </c:pt>
                <c:pt idx="712">
                  <c:v>43174</c:v>
                </c:pt>
                <c:pt idx="713">
                  <c:v>43175</c:v>
                </c:pt>
                <c:pt idx="714">
                  <c:v>43178</c:v>
                </c:pt>
                <c:pt idx="715">
                  <c:v>43179</c:v>
                </c:pt>
                <c:pt idx="716">
                  <c:v>43180</c:v>
                </c:pt>
                <c:pt idx="717">
                  <c:v>43181</c:v>
                </c:pt>
                <c:pt idx="718">
                  <c:v>43182</c:v>
                </c:pt>
                <c:pt idx="719">
                  <c:v>43185</c:v>
                </c:pt>
                <c:pt idx="720">
                  <c:v>43186</c:v>
                </c:pt>
                <c:pt idx="721">
                  <c:v>43187</c:v>
                </c:pt>
                <c:pt idx="722">
                  <c:v>43188</c:v>
                </c:pt>
                <c:pt idx="723">
                  <c:v>43189</c:v>
                </c:pt>
                <c:pt idx="724">
                  <c:v>43192</c:v>
                </c:pt>
                <c:pt idx="725">
                  <c:v>43193</c:v>
                </c:pt>
                <c:pt idx="726">
                  <c:v>43194</c:v>
                </c:pt>
                <c:pt idx="727">
                  <c:v>43199</c:v>
                </c:pt>
                <c:pt idx="728">
                  <c:v>43200</c:v>
                </c:pt>
                <c:pt idx="729">
                  <c:v>43201</c:v>
                </c:pt>
                <c:pt idx="730">
                  <c:v>43202</c:v>
                </c:pt>
                <c:pt idx="731">
                  <c:v>43203</c:v>
                </c:pt>
                <c:pt idx="732">
                  <c:v>43206</c:v>
                </c:pt>
                <c:pt idx="733">
                  <c:v>43207</c:v>
                </c:pt>
                <c:pt idx="734">
                  <c:v>43208</c:v>
                </c:pt>
                <c:pt idx="735">
                  <c:v>43209</c:v>
                </c:pt>
                <c:pt idx="736">
                  <c:v>43210</c:v>
                </c:pt>
                <c:pt idx="737">
                  <c:v>43213</c:v>
                </c:pt>
                <c:pt idx="738">
                  <c:v>43214</c:v>
                </c:pt>
                <c:pt idx="739">
                  <c:v>43215</c:v>
                </c:pt>
                <c:pt idx="740">
                  <c:v>43216</c:v>
                </c:pt>
                <c:pt idx="741">
                  <c:v>43217</c:v>
                </c:pt>
                <c:pt idx="742">
                  <c:v>43222</c:v>
                </c:pt>
                <c:pt idx="743">
                  <c:v>43223</c:v>
                </c:pt>
                <c:pt idx="744">
                  <c:v>43224</c:v>
                </c:pt>
                <c:pt idx="745">
                  <c:v>43227</c:v>
                </c:pt>
                <c:pt idx="746">
                  <c:v>43228</c:v>
                </c:pt>
                <c:pt idx="747">
                  <c:v>43229</c:v>
                </c:pt>
                <c:pt idx="748">
                  <c:v>43230</c:v>
                </c:pt>
                <c:pt idx="749">
                  <c:v>43231</c:v>
                </c:pt>
                <c:pt idx="750">
                  <c:v>43234</c:v>
                </c:pt>
                <c:pt idx="751">
                  <c:v>43235</c:v>
                </c:pt>
                <c:pt idx="752">
                  <c:v>43236</c:v>
                </c:pt>
                <c:pt idx="753">
                  <c:v>43237</c:v>
                </c:pt>
                <c:pt idx="754">
                  <c:v>43238</c:v>
                </c:pt>
                <c:pt idx="755">
                  <c:v>43241</c:v>
                </c:pt>
                <c:pt idx="756">
                  <c:v>43242</c:v>
                </c:pt>
                <c:pt idx="757">
                  <c:v>43243</c:v>
                </c:pt>
                <c:pt idx="758">
                  <c:v>43244</c:v>
                </c:pt>
                <c:pt idx="759">
                  <c:v>43245</c:v>
                </c:pt>
                <c:pt idx="760">
                  <c:v>43248</c:v>
                </c:pt>
                <c:pt idx="761">
                  <c:v>43249</c:v>
                </c:pt>
                <c:pt idx="762">
                  <c:v>43250</c:v>
                </c:pt>
                <c:pt idx="763">
                  <c:v>43251</c:v>
                </c:pt>
                <c:pt idx="764">
                  <c:v>43252</c:v>
                </c:pt>
                <c:pt idx="765">
                  <c:v>43255</c:v>
                </c:pt>
                <c:pt idx="766">
                  <c:v>43256</c:v>
                </c:pt>
                <c:pt idx="767">
                  <c:v>43257</c:v>
                </c:pt>
                <c:pt idx="768">
                  <c:v>43258</c:v>
                </c:pt>
                <c:pt idx="769">
                  <c:v>43259</c:v>
                </c:pt>
                <c:pt idx="770">
                  <c:v>43262</c:v>
                </c:pt>
                <c:pt idx="771">
                  <c:v>43263</c:v>
                </c:pt>
                <c:pt idx="772">
                  <c:v>43264</c:v>
                </c:pt>
                <c:pt idx="773">
                  <c:v>43265</c:v>
                </c:pt>
                <c:pt idx="774">
                  <c:v>43266</c:v>
                </c:pt>
                <c:pt idx="775">
                  <c:v>43270</c:v>
                </c:pt>
                <c:pt idx="776">
                  <c:v>43271</c:v>
                </c:pt>
                <c:pt idx="777">
                  <c:v>43272</c:v>
                </c:pt>
                <c:pt idx="778">
                  <c:v>43273</c:v>
                </c:pt>
                <c:pt idx="779">
                  <c:v>43276</c:v>
                </c:pt>
                <c:pt idx="780">
                  <c:v>43277</c:v>
                </c:pt>
                <c:pt idx="781">
                  <c:v>43278</c:v>
                </c:pt>
                <c:pt idx="782">
                  <c:v>43279</c:v>
                </c:pt>
                <c:pt idx="783">
                  <c:v>43280</c:v>
                </c:pt>
                <c:pt idx="784">
                  <c:v>43283</c:v>
                </c:pt>
                <c:pt idx="785">
                  <c:v>43284</c:v>
                </c:pt>
                <c:pt idx="786">
                  <c:v>43285</c:v>
                </c:pt>
                <c:pt idx="787">
                  <c:v>43286</c:v>
                </c:pt>
                <c:pt idx="788">
                  <c:v>43287</c:v>
                </c:pt>
                <c:pt idx="789">
                  <c:v>43290</c:v>
                </c:pt>
                <c:pt idx="790">
                  <c:v>43291</c:v>
                </c:pt>
                <c:pt idx="791">
                  <c:v>43292</c:v>
                </c:pt>
                <c:pt idx="792">
                  <c:v>43293</c:v>
                </c:pt>
                <c:pt idx="793">
                  <c:v>43294</c:v>
                </c:pt>
                <c:pt idx="794">
                  <c:v>43297</c:v>
                </c:pt>
                <c:pt idx="795">
                  <c:v>43298</c:v>
                </c:pt>
                <c:pt idx="796">
                  <c:v>43299</c:v>
                </c:pt>
                <c:pt idx="797">
                  <c:v>43300</c:v>
                </c:pt>
                <c:pt idx="798">
                  <c:v>43301</c:v>
                </c:pt>
                <c:pt idx="799">
                  <c:v>43304</c:v>
                </c:pt>
                <c:pt idx="800">
                  <c:v>43305</c:v>
                </c:pt>
                <c:pt idx="801">
                  <c:v>43306</c:v>
                </c:pt>
                <c:pt idx="802">
                  <c:v>43307</c:v>
                </c:pt>
                <c:pt idx="803">
                  <c:v>43308</c:v>
                </c:pt>
                <c:pt idx="804">
                  <c:v>43311</c:v>
                </c:pt>
                <c:pt idx="805">
                  <c:v>43312</c:v>
                </c:pt>
                <c:pt idx="806">
                  <c:v>43313</c:v>
                </c:pt>
                <c:pt idx="807">
                  <c:v>43314</c:v>
                </c:pt>
                <c:pt idx="808">
                  <c:v>43315</c:v>
                </c:pt>
                <c:pt idx="809">
                  <c:v>43318</c:v>
                </c:pt>
                <c:pt idx="810">
                  <c:v>43319</c:v>
                </c:pt>
                <c:pt idx="811">
                  <c:v>43320</c:v>
                </c:pt>
                <c:pt idx="812">
                  <c:v>43321</c:v>
                </c:pt>
                <c:pt idx="813">
                  <c:v>43322</c:v>
                </c:pt>
                <c:pt idx="814">
                  <c:v>43325</c:v>
                </c:pt>
                <c:pt idx="815">
                  <c:v>43326</c:v>
                </c:pt>
                <c:pt idx="816">
                  <c:v>43327</c:v>
                </c:pt>
                <c:pt idx="817">
                  <c:v>43328</c:v>
                </c:pt>
                <c:pt idx="818">
                  <c:v>43329</c:v>
                </c:pt>
                <c:pt idx="819">
                  <c:v>43332</c:v>
                </c:pt>
                <c:pt idx="820">
                  <c:v>43333</c:v>
                </c:pt>
                <c:pt idx="821">
                  <c:v>43334</c:v>
                </c:pt>
                <c:pt idx="822">
                  <c:v>43335</c:v>
                </c:pt>
                <c:pt idx="823">
                  <c:v>43336</c:v>
                </c:pt>
                <c:pt idx="824">
                  <c:v>43339</c:v>
                </c:pt>
                <c:pt idx="825">
                  <c:v>43340</c:v>
                </c:pt>
                <c:pt idx="826">
                  <c:v>43341</c:v>
                </c:pt>
                <c:pt idx="827">
                  <c:v>43342</c:v>
                </c:pt>
                <c:pt idx="828">
                  <c:v>43343</c:v>
                </c:pt>
                <c:pt idx="829">
                  <c:v>43346</c:v>
                </c:pt>
                <c:pt idx="830">
                  <c:v>43347</c:v>
                </c:pt>
                <c:pt idx="831">
                  <c:v>43348</c:v>
                </c:pt>
                <c:pt idx="832">
                  <c:v>43349</c:v>
                </c:pt>
                <c:pt idx="833">
                  <c:v>43350</c:v>
                </c:pt>
                <c:pt idx="834">
                  <c:v>43353</c:v>
                </c:pt>
                <c:pt idx="835">
                  <c:v>43354</c:v>
                </c:pt>
                <c:pt idx="836">
                  <c:v>43355</c:v>
                </c:pt>
                <c:pt idx="837">
                  <c:v>43356</c:v>
                </c:pt>
                <c:pt idx="838">
                  <c:v>43357</c:v>
                </c:pt>
                <c:pt idx="839">
                  <c:v>43360</c:v>
                </c:pt>
                <c:pt idx="840">
                  <c:v>43361</c:v>
                </c:pt>
                <c:pt idx="841">
                  <c:v>43362</c:v>
                </c:pt>
                <c:pt idx="842">
                  <c:v>43363</c:v>
                </c:pt>
                <c:pt idx="843">
                  <c:v>43364</c:v>
                </c:pt>
                <c:pt idx="844">
                  <c:v>43368</c:v>
                </c:pt>
                <c:pt idx="845">
                  <c:v>43369</c:v>
                </c:pt>
                <c:pt idx="846">
                  <c:v>43370</c:v>
                </c:pt>
                <c:pt idx="847">
                  <c:v>43371</c:v>
                </c:pt>
                <c:pt idx="848">
                  <c:v>43381</c:v>
                </c:pt>
                <c:pt idx="849">
                  <c:v>43382</c:v>
                </c:pt>
                <c:pt idx="850">
                  <c:v>43383</c:v>
                </c:pt>
                <c:pt idx="851">
                  <c:v>43384</c:v>
                </c:pt>
                <c:pt idx="852">
                  <c:v>43385</c:v>
                </c:pt>
                <c:pt idx="853">
                  <c:v>43388</c:v>
                </c:pt>
                <c:pt idx="854">
                  <c:v>43389</c:v>
                </c:pt>
                <c:pt idx="855">
                  <c:v>43390</c:v>
                </c:pt>
                <c:pt idx="856">
                  <c:v>43391</c:v>
                </c:pt>
                <c:pt idx="857">
                  <c:v>43392</c:v>
                </c:pt>
                <c:pt idx="858">
                  <c:v>43395</c:v>
                </c:pt>
                <c:pt idx="859">
                  <c:v>43396</c:v>
                </c:pt>
                <c:pt idx="860">
                  <c:v>43397</c:v>
                </c:pt>
                <c:pt idx="861">
                  <c:v>43398</c:v>
                </c:pt>
                <c:pt idx="862">
                  <c:v>43399</c:v>
                </c:pt>
                <c:pt idx="863">
                  <c:v>43402</c:v>
                </c:pt>
                <c:pt idx="864">
                  <c:v>43403</c:v>
                </c:pt>
                <c:pt idx="865">
                  <c:v>43404</c:v>
                </c:pt>
                <c:pt idx="866">
                  <c:v>43405</c:v>
                </c:pt>
                <c:pt idx="867">
                  <c:v>43406</c:v>
                </c:pt>
                <c:pt idx="868">
                  <c:v>43409</c:v>
                </c:pt>
                <c:pt idx="869">
                  <c:v>43410</c:v>
                </c:pt>
                <c:pt idx="870">
                  <c:v>43411</c:v>
                </c:pt>
                <c:pt idx="871">
                  <c:v>43412</c:v>
                </c:pt>
                <c:pt idx="872">
                  <c:v>43413</c:v>
                </c:pt>
                <c:pt idx="873">
                  <c:v>43416</c:v>
                </c:pt>
                <c:pt idx="874">
                  <c:v>43417</c:v>
                </c:pt>
                <c:pt idx="875">
                  <c:v>43418</c:v>
                </c:pt>
                <c:pt idx="876">
                  <c:v>43419</c:v>
                </c:pt>
                <c:pt idx="877">
                  <c:v>43420</c:v>
                </c:pt>
                <c:pt idx="878">
                  <c:v>43423</c:v>
                </c:pt>
                <c:pt idx="879">
                  <c:v>43424</c:v>
                </c:pt>
                <c:pt idx="880">
                  <c:v>43425</c:v>
                </c:pt>
                <c:pt idx="881">
                  <c:v>43426</c:v>
                </c:pt>
                <c:pt idx="882">
                  <c:v>43427</c:v>
                </c:pt>
                <c:pt idx="883">
                  <c:v>43430</c:v>
                </c:pt>
                <c:pt idx="884">
                  <c:v>43431</c:v>
                </c:pt>
                <c:pt idx="885">
                  <c:v>43432</c:v>
                </c:pt>
                <c:pt idx="886">
                  <c:v>43433</c:v>
                </c:pt>
                <c:pt idx="887">
                  <c:v>43434</c:v>
                </c:pt>
                <c:pt idx="888">
                  <c:v>43437</c:v>
                </c:pt>
                <c:pt idx="889">
                  <c:v>43438</c:v>
                </c:pt>
                <c:pt idx="890">
                  <c:v>43439</c:v>
                </c:pt>
                <c:pt idx="891">
                  <c:v>43440</c:v>
                </c:pt>
                <c:pt idx="892">
                  <c:v>43441</c:v>
                </c:pt>
                <c:pt idx="893">
                  <c:v>43444</c:v>
                </c:pt>
                <c:pt idx="894">
                  <c:v>43445</c:v>
                </c:pt>
                <c:pt idx="895">
                  <c:v>43446</c:v>
                </c:pt>
                <c:pt idx="896">
                  <c:v>43447</c:v>
                </c:pt>
                <c:pt idx="897">
                  <c:v>43448</c:v>
                </c:pt>
                <c:pt idx="898">
                  <c:v>43451</c:v>
                </c:pt>
                <c:pt idx="899">
                  <c:v>43452</c:v>
                </c:pt>
                <c:pt idx="900">
                  <c:v>43453</c:v>
                </c:pt>
                <c:pt idx="901">
                  <c:v>43454</c:v>
                </c:pt>
                <c:pt idx="902">
                  <c:v>43455</c:v>
                </c:pt>
                <c:pt idx="903">
                  <c:v>43458</c:v>
                </c:pt>
                <c:pt idx="904">
                  <c:v>43459</c:v>
                </c:pt>
                <c:pt idx="905">
                  <c:v>43460</c:v>
                </c:pt>
                <c:pt idx="906">
                  <c:v>43461</c:v>
                </c:pt>
                <c:pt idx="907">
                  <c:v>43462</c:v>
                </c:pt>
                <c:pt idx="908">
                  <c:v>43467</c:v>
                </c:pt>
                <c:pt idx="909">
                  <c:v>43468</c:v>
                </c:pt>
                <c:pt idx="910">
                  <c:v>43469</c:v>
                </c:pt>
                <c:pt idx="911">
                  <c:v>43472</c:v>
                </c:pt>
                <c:pt idx="912">
                  <c:v>43473</c:v>
                </c:pt>
                <c:pt idx="913">
                  <c:v>43474</c:v>
                </c:pt>
                <c:pt idx="914">
                  <c:v>43475</c:v>
                </c:pt>
                <c:pt idx="915">
                  <c:v>43476</c:v>
                </c:pt>
                <c:pt idx="916">
                  <c:v>43479</c:v>
                </c:pt>
                <c:pt idx="917">
                  <c:v>43480</c:v>
                </c:pt>
                <c:pt idx="918">
                  <c:v>43481</c:v>
                </c:pt>
                <c:pt idx="919">
                  <c:v>43482</c:v>
                </c:pt>
                <c:pt idx="920">
                  <c:v>43483</c:v>
                </c:pt>
                <c:pt idx="921">
                  <c:v>43486</c:v>
                </c:pt>
                <c:pt idx="922">
                  <c:v>43487</c:v>
                </c:pt>
                <c:pt idx="923">
                  <c:v>43488</c:v>
                </c:pt>
                <c:pt idx="924">
                  <c:v>43489</c:v>
                </c:pt>
                <c:pt idx="925">
                  <c:v>43490</c:v>
                </c:pt>
                <c:pt idx="926">
                  <c:v>43493</c:v>
                </c:pt>
                <c:pt idx="927">
                  <c:v>43494</c:v>
                </c:pt>
                <c:pt idx="928">
                  <c:v>43495</c:v>
                </c:pt>
                <c:pt idx="929">
                  <c:v>43496</c:v>
                </c:pt>
                <c:pt idx="930">
                  <c:v>43497</c:v>
                </c:pt>
                <c:pt idx="931">
                  <c:v>43507</c:v>
                </c:pt>
                <c:pt idx="932">
                  <c:v>43508</c:v>
                </c:pt>
                <c:pt idx="933">
                  <c:v>43509</c:v>
                </c:pt>
                <c:pt idx="934">
                  <c:v>43510</c:v>
                </c:pt>
                <c:pt idx="935">
                  <c:v>43511</c:v>
                </c:pt>
                <c:pt idx="936">
                  <c:v>43514</c:v>
                </c:pt>
                <c:pt idx="937">
                  <c:v>43515</c:v>
                </c:pt>
                <c:pt idx="938">
                  <c:v>43516</c:v>
                </c:pt>
                <c:pt idx="939">
                  <c:v>43517</c:v>
                </c:pt>
                <c:pt idx="940">
                  <c:v>43518</c:v>
                </c:pt>
                <c:pt idx="941">
                  <c:v>43521</c:v>
                </c:pt>
                <c:pt idx="942">
                  <c:v>43522</c:v>
                </c:pt>
                <c:pt idx="943">
                  <c:v>43523</c:v>
                </c:pt>
                <c:pt idx="944">
                  <c:v>43524</c:v>
                </c:pt>
                <c:pt idx="945">
                  <c:v>43525</c:v>
                </c:pt>
                <c:pt idx="946">
                  <c:v>43528</c:v>
                </c:pt>
                <c:pt idx="947">
                  <c:v>43529</c:v>
                </c:pt>
                <c:pt idx="948">
                  <c:v>43530</c:v>
                </c:pt>
                <c:pt idx="949">
                  <c:v>43531</c:v>
                </c:pt>
                <c:pt idx="950">
                  <c:v>43532</c:v>
                </c:pt>
                <c:pt idx="951">
                  <c:v>43535</c:v>
                </c:pt>
                <c:pt idx="952">
                  <c:v>43536</c:v>
                </c:pt>
                <c:pt idx="953">
                  <c:v>43537</c:v>
                </c:pt>
                <c:pt idx="954">
                  <c:v>43538</c:v>
                </c:pt>
                <c:pt idx="955">
                  <c:v>43539</c:v>
                </c:pt>
                <c:pt idx="956">
                  <c:v>43542</c:v>
                </c:pt>
                <c:pt idx="957">
                  <c:v>43543</c:v>
                </c:pt>
                <c:pt idx="958">
                  <c:v>43544</c:v>
                </c:pt>
                <c:pt idx="959">
                  <c:v>43545</c:v>
                </c:pt>
                <c:pt idx="960">
                  <c:v>43546</c:v>
                </c:pt>
                <c:pt idx="961">
                  <c:v>43549</c:v>
                </c:pt>
                <c:pt idx="962">
                  <c:v>43550</c:v>
                </c:pt>
                <c:pt idx="963">
                  <c:v>43551</c:v>
                </c:pt>
                <c:pt idx="964">
                  <c:v>43552</c:v>
                </c:pt>
                <c:pt idx="965">
                  <c:v>43553</c:v>
                </c:pt>
                <c:pt idx="966">
                  <c:v>43556</c:v>
                </c:pt>
                <c:pt idx="967">
                  <c:v>43557</c:v>
                </c:pt>
                <c:pt idx="968">
                  <c:v>43558</c:v>
                </c:pt>
                <c:pt idx="969">
                  <c:v>43559</c:v>
                </c:pt>
                <c:pt idx="970">
                  <c:v>43563</c:v>
                </c:pt>
                <c:pt idx="971">
                  <c:v>43564</c:v>
                </c:pt>
                <c:pt idx="972">
                  <c:v>43565</c:v>
                </c:pt>
                <c:pt idx="973">
                  <c:v>43566</c:v>
                </c:pt>
                <c:pt idx="974">
                  <c:v>43567</c:v>
                </c:pt>
                <c:pt idx="975">
                  <c:v>43570</c:v>
                </c:pt>
                <c:pt idx="976">
                  <c:v>43571</c:v>
                </c:pt>
                <c:pt idx="977">
                  <c:v>43572</c:v>
                </c:pt>
                <c:pt idx="978">
                  <c:v>43573</c:v>
                </c:pt>
                <c:pt idx="979">
                  <c:v>43574</c:v>
                </c:pt>
                <c:pt idx="980">
                  <c:v>43577</c:v>
                </c:pt>
                <c:pt idx="981">
                  <c:v>43578</c:v>
                </c:pt>
                <c:pt idx="982">
                  <c:v>43579</c:v>
                </c:pt>
                <c:pt idx="983">
                  <c:v>43580</c:v>
                </c:pt>
                <c:pt idx="984">
                  <c:v>43581</c:v>
                </c:pt>
                <c:pt idx="985">
                  <c:v>43584</c:v>
                </c:pt>
                <c:pt idx="986">
                  <c:v>43585</c:v>
                </c:pt>
                <c:pt idx="987">
                  <c:v>43591</c:v>
                </c:pt>
                <c:pt idx="988">
                  <c:v>43592</c:v>
                </c:pt>
                <c:pt idx="989">
                  <c:v>43593</c:v>
                </c:pt>
                <c:pt idx="990">
                  <c:v>43594</c:v>
                </c:pt>
                <c:pt idx="991">
                  <c:v>43595</c:v>
                </c:pt>
                <c:pt idx="992">
                  <c:v>43598</c:v>
                </c:pt>
                <c:pt idx="993">
                  <c:v>43599</c:v>
                </c:pt>
                <c:pt idx="994">
                  <c:v>43600</c:v>
                </c:pt>
                <c:pt idx="995">
                  <c:v>43601</c:v>
                </c:pt>
                <c:pt idx="996">
                  <c:v>43602</c:v>
                </c:pt>
                <c:pt idx="997">
                  <c:v>43605</c:v>
                </c:pt>
                <c:pt idx="998">
                  <c:v>43606</c:v>
                </c:pt>
                <c:pt idx="999">
                  <c:v>43607</c:v>
                </c:pt>
                <c:pt idx="1000">
                  <c:v>43608</c:v>
                </c:pt>
                <c:pt idx="1001">
                  <c:v>43609</c:v>
                </c:pt>
                <c:pt idx="1002">
                  <c:v>43612</c:v>
                </c:pt>
                <c:pt idx="1003">
                  <c:v>43613</c:v>
                </c:pt>
                <c:pt idx="1004">
                  <c:v>43614</c:v>
                </c:pt>
                <c:pt idx="1005">
                  <c:v>43615</c:v>
                </c:pt>
                <c:pt idx="1006">
                  <c:v>43616</c:v>
                </c:pt>
                <c:pt idx="1007">
                  <c:v>43619</c:v>
                </c:pt>
                <c:pt idx="1008">
                  <c:v>43620</c:v>
                </c:pt>
                <c:pt idx="1009">
                  <c:v>43621</c:v>
                </c:pt>
                <c:pt idx="1010">
                  <c:v>43622</c:v>
                </c:pt>
                <c:pt idx="1011">
                  <c:v>43626</c:v>
                </c:pt>
                <c:pt idx="1012">
                  <c:v>43627</c:v>
                </c:pt>
                <c:pt idx="1013">
                  <c:v>43628</c:v>
                </c:pt>
                <c:pt idx="1014">
                  <c:v>43629</c:v>
                </c:pt>
                <c:pt idx="1015">
                  <c:v>43630</c:v>
                </c:pt>
                <c:pt idx="1016">
                  <c:v>43633</c:v>
                </c:pt>
                <c:pt idx="1017">
                  <c:v>43634</c:v>
                </c:pt>
                <c:pt idx="1018">
                  <c:v>43635</c:v>
                </c:pt>
                <c:pt idx="1019">
                  <c:v>43636</c:v>
                </c:pt>
                <c:pt idx="1020">
                  <c:v>43637</c:v>
                </c:pt>
                <c:pt idx="1021">
                  <c:v>43640</c:v>
                </c:pt>
                <c:pt idx="1022">
                  <c:v>43641</c:v>
                </c:pt>
                <c:pt idx="1023">
                  <c:v>43642</c:v>
                </c:pt>
                <c:pt idx="1024">
                  <c:v>43643</c:v>
                </c:pt>
                <c:pt idx="1025">
                  <c:v>43644</c:v>
                </c:pt>
                <c:pt idx="1026">
                  <c:v>43647</c:v>
                </c:pt>
                <c:pt idx="1027">
                  <c:v>43648</c:v>
                </c:pt>
                <c:pt idx="1028">
                  <c:v>43649</c:v>
                </c:pt>
                <c:pt idx="1029">
                  <c:v>43650</c:v>
                </c:pt>
                <c:pt idx="1030">
                  <c:v>43651</c:v>
                </c:pt>
                <c:pt idx="1031">
                  <c:v>43654</c:v>
                </c:pt>
                <c:pt idx="1032">
                  <c:v>43655</c:v>
                </c:pt>
                <c:pt idx="1033">
                  <c:v>43656</c:v>
                </c:pt>
                <c:pt idx="1034">
                  <c:v>43657</c:v>
                </c:pt>
                <c:pt idx="1035">
                  <c:v>43658</c:v>
                </c:pt>
                <c:pt idx="1036">
                  <c:v>43661</c:v>
                </c:pt>
                <c:pt idx="1037">
                  <c:v>43662</c:v>
                </c:pt>
                <c:pt idx="1038">
                  <c:v>43663</c:v>
                </c:pt>
                <c:pt idx="1039">
                  <c:v>43664</c:v>
                </c:pt>
                <c:pt idx="1040">
                  <c:v>43665</c:v>
                </c:pt>
                <c:pt idx="1041">
                  <c:v>43668</c:v>
                </c:pt>
                <c:pt idx="1042">
                  <c:v>43669</c:v>
                </c:pt>
                <c:pt idx="1043">
                  <c:v>43670</c:v>
                </c:pt>
                <c:pt idx="1044">
                  <c:v>43671</c:v>
                </c:pt>
                <c:pt idx="1045">
                  <c:v>43672</c:v>
                </c:pt>
                <c:pt idx="1046">
                  <c:v>43675</c:v>
                </c:pt>
                <c:pt idx="1047">
                  <c:v>43676</c:v>
                </c:pt>
                <c:pt idx="1048">
                  <c:v>43677</c:v>
                </c:pt>
                <c:pt idx="1049">
                  <c:v>43678</c:v>
                </c:pt>
                <c:pt idx="1050">
                  <c:v>43679</c:v>
                </c:pt>
                <c:pt idx="1051">
                  <c:v>43682</c:v>
                </c:pt>
                <c:pt idx="1052">
                  <c:v>43683</c:v>
                </c:pt>
                <c:pt idx="1053">
                  <c:v>43684</c:v>
                </c:pt>
                <c:pt idx="1054">
                  <c:v>43685</c:v>
                </c:pt>
                <c:pt idx="1055">
                  <c:v>43686</c:v>
                </c:pt>
                <c:pt idx="1056">
                  <c:v>43689</c:v>
                </c:pt>
                <c:pt idx="1057">
                  <c:v>43690</c:v>
                </c:pt>
                <c:pt idx="1058">
                  <c:v>43691</c:v>
                </c:pt>
                <c:pt idx="1059">
                  <c:v>43692</c:v>
                </c:pt>
                <c:pt idx="1060">
                  <c:v>43693</c:v>
                </c:pt>
                <c:pt idx="1061">
                  <c:v>43696</c:v>
                </c:pt>
                <c:pt idx="1062">
                  <c:v>43697</c:v>
                </c:pt>
                <c:pt idx="1063">
                  <c:v>43698</c:v>
                </c:pt>
                <c:pt idx="1064">
                  <c:v>43699</c:v>
                </c:pt>
                <c:pt idx="1065">
                  <c:v>43700</c:v>
                </c:pt>
                <c:pt idx="1066">
                  <c:v>43703</c:v>
                </c:pt>
                <c:pt idx="1067">
                  <c:v>43704</c:v>
                </c:pt>
                <c:pt idx="1068">
                  <c:v>43705</c:v>
                </c:pt>
                <c:pt idx="1069">
                  <c:v>43706</c:v>
                </c:pt>
                <c:pt idx="1070">
                  <c:v>43707</c:v>
                </c:pt>
                <c:pt idx="1071">
                  <c:v>43710</c:v>
                </c:pt>
                <c:pt idx="1072">
                  <c:v>43711</c:v>
                </c:pt>
                <c:pt idx="1073">
                  <c:v>43712</c:v>
                </c:pt>
                <c:pt idx="1074">
                  <c:v>43713</c:v>
                </c:pt>
                <c:pt idx="1075">
                  <c:v>43714</c:v>
                </c:pt>
                <c:pt idx="1076">
                  <c:v>43717</c:v>
                </c:pt>
                <c:pt idx="1077">
                  <c:v>43718</c:v>
                </c:pt>
                <c:pt idx="1078">
                  <c:v>43719</c:v>
                </c:pt>
                <c:pt idx="1079">
                  <c:v>43720</c:v>
                </c:pt>
                <c:pt idx="1080">
                  <c:v>43724</c:v>
                </c:pt>
                <c:pt idx="1081">
                  <c:v>43725</c:v>
                </c:pt>
                <c:pt idx="1082">
                  <c:v>43726</c:v>
                </c:pt>
                <c:pt idx="1083">
                  <c:v>43727</c:v>
                </c:pt>
                <c:pt idx="1084">
                  <c:v>43728</c:v>
                </c:pt>
                <c:pt idx="1085">
                  <c:v>43731</c:v>
                </c:pt>
                <c:pt idx="1086">
                  <c:v>43732</c:v>
                </c:pt>
                <c:pt idx="1087">
                  <c:v>43733</c:v>
                </c:pt>
                <c:pt idx="1088">
                  <c:v>43734</c:v>
                </c:pt>
                <c:pt idx="1089">
                  <c:v>43735</c:v>
                </c:pt>
                <c:pt idx="1090">
                  <c:v>43738</c:v>
                </c:pt>
                <c:pt idx="1091">
                  <c:v>43746</c:v>
                </c:pt>
                <c:pt idx="1092">
                  <c:v>43747</c:v>
                </c:pt>
                <c:pt idx="1093">
                  <c:v>43748</c:v>
                </c:pt>
                <c:pt idx="1094">
                  <c:v>43749</c:v>
                </c:pt>
                <c:pt idx="1095">
                  <c:v>43752</c:v>
                </c:pt>
                <c:pt idx="1096">
                  <c:v>43753</c:v>
                </c:pt>
                <c:pt idx="1097">
                  <c:v>43754</c:v>
                </c:pt>
                <c:pt idx="1098">
                  <c:v>43755</c:v>
                </c:pt>
                <c:pt idx="1099">
                  <c:v>43756</c:v>
                </c:pt>
                <c:pt idx="1100">
                  <c:v>43759</c:v>
                </c:pt>
                <c:pt idx="1101">
                  <c:v>43760</c:v>
                </c:pt>
                <c:pt idx="1102">
                  <c:v>43761</c:v>
                </c:pt>
                <c:pt idx="1103">
                  <c:v>43762</c:v>
                </c:pt>
                <c:pt idx="1104">
                  <c:v>43763</c:v>
                </c:pt>
                <c:pt idx="1105">
                  <c:v>43766</c:v>
                </c:pt>
                <c:pt idx="1106">
                  <c:v>43767</c:v>
                </c:pt>
                <c:pt idx="1107">
                  <c:v>43768</c:v>
                </c:pt>
                <c:pt idx="1108">
                  <c:v>43769</c:v>
                </c:pt>
                <c:pt idx="1109">
                  <c:v>43770</c:v>
                </c:pt>
                <c:pt idx="1110">
                  <c:v>43773</c:v>
                </c:pt>
                <c:pt idx="1111">
                  <c:v>43774</c:v>
                </c:pt>
                <c:pt idx="1112">
                  <c:v>43775</c:v>
                </c:pt>
                <c:pt idx="1113">
                  <c:v>43776</c:v>
                </c:pt>
                <c:pt idx="1114">
                  <c:v>43777</c:v>
                </c:pt>
                <c:pt idx="1115">
                  <c:v>43780</c:v>
                </c:pt>
                <c:pt idx="1116">
                  <c:v>43781</c:v>
                </c:pt>
                <c:pt idx="1117">
                  <c:v>43782</c:v>
                </c:pt>
                <c:pt idx="1118">
                  <c:v>43783</c:v>
                </c:pt>
                <c:pt idx="1119">
                  <c:v>43784</c:v>
                </c:pt>
                <c:pt idx="1120">
                  <c:v>43787</c:v>
                </c:pt>
                <c:pt idx="1121">
                  <c:v>43788</c:v>
                </c:pt>
                <c:pt idx="1122">
                  <c:v>43789</c:v>
                </c:pt>
                <c:pt idx="1123">
                  <c:v>43790</c:v>
                </c:pt>
                <c:pt idx="1124">
                  <c:v>43791</c:v>
                </c:pt>
                <c:pt idx="1125">
                  <c:v>43794</c:v>
                </c:pt>
                <c:pt idx="1126">
                  <c:v>43795</c:v>
                </c:pt>
                <c:pt idx="1127">
                  <c:v>43796</c:v>
                </c:pt>
                <c:pt idx="1128">
                  <c:v>43797</c:v>
                </c:pt>
                <c:pt idx="1129">
                  <c:v>43798</c:v>
                </c:pt>
                <c:pt idx="1130">
                  <c:v>43801</c:v>
                </c:pt>
                <c:pt idx="1131">
                  <c:v>43802</c:v>
                </c:pt>
                <c:pt idx="1132">
                  <c:v>43803</c:v>
                </c:pt>
                <c:pt idx="1133">
                  <c:v>43804</c:v>
                </c:pt>
                <c:pt idx="1134">
                  <c:v>43805</c:v>
                </c:pt>
                <c:pt idx="1135">
                  <c:v>43808</c:v>
                </c:pt>
                <c:pt idx="1136">
                  <c:v>43809</c:v>
                </c:pt>
                <c:pt idx="1137">
                  <c:v>43810</c:v>
                </c:pt>
                <c:pt idx="1138">
                  <c:v>43811</c:v>
                </c:pt>
                <c:pt idx="1139">
                  <c:v>43812</c:v>
                </c:pt>
                <c:pt idx="1140">
                  <c:v>43815</c:v>
                </c:pt>
                <c:pt idx="1141">
                  <c:v>43816</c:v>
                </c:pt>
                <c:pt idx="1142">
                  <c:v>43817</c:v>
                </c:pt>
                <c:pt idx="1143">
                  <c:v>43818</c:v>
                </c:pt>
                <c:pt idx="1144">
                  <c:v>43819</c:v>
                </c:pt>
                <c:pt idx="1145">
                  <c:v>43822</c:v>
                </c:pt>
                <c:pt idx="1146">
                  <c:v>43823</c:v>
                </c:pt>
                <c:pt idx="1147">
                  <c:v>43824</c:v>
                </c:pt>
                <c:pt idx="1148">
                  <c:v>43825</c:v>
                </c:pt>
                <c:pt idx="1149">
                  <c:v>43826</c:v>
                </c:pt>
                <c:pt idx="1150">
                  <c:v>43829</c:v>
                </c:pt>
                <c:pt idx="1151">
                  <c:v>43830</c:v>
                </c:pt>
                <c:pt idx="1152">
                  <c:v>43832</c:v>
                </c:pt>
                <c:pt idx="1153">
                  <c:v>43833</c:v>
                </c:pt>
                <c:pt idx="1154">
                  <c:v>43836</c:v>
                </c:pt>
                <c:pt idx="1155">
                  <c:v>43837</c:v>
                </c:pt>
                <c:pt idx="1156">
                  <c:v>43838</c:v>
                </c:pt>
                <c:pt idx="1157">
                  <c:v>43839</c:v>
                </c:pt>
                <c:pt idx="1158">
                  <c:v>43840</c:v>
                </c:pt>
                <c:pt idx="1159">
                  <c:v>43843</c:v>
                </c:pt>
                <c:pt idx="1160">
                  <c:v>43844</c:v>
                </c:pt>
                <c:pt idx="1161">
                  <c:v>43845</c:v>
                </c:pt>
                <c:pt idx="1162">
                  <c:v>43846</c:v>
                </c:pt>
                <c:pt idx="1163">
                  <c:v>43847</c:v>
                </c:pt>
                <c:pt idx="1164">
                  <c:v>43850</c:v>
                </c:pt>
                <c:pt idx="1165">
                  <c:v>43851</c:v>
                </c:pt>
                <c:pt idx="1166">
                  <c:v>43852</c:v>
                </c:pt>
                <c:pt idx="1167">
                  <c:v>43853</c:v>
                </c:pt>
                <c:pt idx="1168">
                  <c:v>43864</c:v>
                </c:pt>
                <c:pt idx="1169">
                  <c:v>43865</c:v>
                </c:pt>
                <c:pt idx="1170">
                  <c:v>43866</c:v>
                </c:pt>
                <c:pt idx="1171">
                  <c:v>43867</c:v>
                </c:pt>
                <c:pt idx="1172">
                  <c:v>43868</c:v>
                </c:pt>
                <c:pt idx="1173">
                  <c:v>43871</c:v>
                </c:pt>
                <c:pt idx="1174">
                  <c:v>43872</c:v>
                </c:pt>
                <c:pt idx="1175">
                  <c:v>43873</c:v>
                </c:pt>
                <c:pt idx="1176">
                  <c:v>43874</c:v>
                </c:pt>
                <c:pt idx="1177">
                  <c:v>43875</c:v>
                </c:pt>
                <c:pt idx="1178">
                  <c:v>43878</c:v>
                </c:pt>
                <c:pt idx="1179">
                  <c:v>43879</c:v>
                </c:pt>
                <c:pt idx="1180">
                  <c:v>43880</c:v>
                </c:pt>
                <c:pt idx="1181">
                  <c:v>43881</c:v>
                </c:pt>
                <c:pt idx="1182">
                  <c:v>43882</c:v>
                </c:pt>
                <c:pt idx="1183">
                  <c:v>43885</c:v>
                </c:pt>
                <c:pt idx="1184">
                  <c:v>43886</c:v>
                </c:pt>
                <c:pt idx="1185">
                  <c:v>43887</c:v>
                </c:pt>
                <c:pt idx="1186">
                  <c:v>43888</c:v>
                </c:pt>
                <c:pt idx="1187">
                  <c:v>43889</c:v>
                </c:pt>
                <c:pt idx="1188">
                  <c:v>43892</c:v>
                </c:pt>
                <c:pt idx="1189">
                  <c:v>43893</c:v>
                </c:pt>
                <c:pt idx="1190">
                  <c:v>43894</c:v>
                </c:pt>
                <c:pt idx="1191">
                  <c:v>43895</c:v>
                </c:pt>
                <c:pt idx="1192">
                  <c:v>43896</c:v>
                </c:pt>
                <c:pt idx="1193">
                  <c:v>43899</c:v>
                </c:pt>
                <c:pt idx="1194">
                  <c:v>43900</c:v>
                </c:pt>
                <c:pt idx="1195">
                  <c:v>43901</c:v>
                </c:pt>
                <c:pt idx="1196">
                  <c:v>43902</c:v>
                </c:pt>
                <c:pt idx="1197">
                  <c:v>43903</c:v>
                </c:pt>
                <c:pt idx="1198">
                  <c:v>43906</c:v>
                </c:pt>
                <c:pt idx="1199">
                  <c:v>43907</c:v>
                </c:pt>
                <c:pt idx="1200">
                  <c:v>43908</c:v>
                </c:pt>
                <c:pt idx="1201">
                  <c:v>43909</c:v>
                </c:pt>
                <c:pt idx="1202">
                  <c:v>43910</c:v>
                </c:pt>
                <c:pt idx="1203">
                  <c:v>43913</c:v>
                </c:pt>
                <c:pt idx="1204">
                  <c:v>43914</c:v>
                </c:pt>
                <c:pt idx="1205">
                  <c:v>43915</c:v>
                </c:pt>
                <c:pt idx="1206">
                  <c:v>43916</c:v>
                </c:pt>
                <c:pt idx="1207">
                  <c:v>43917</c:v>
                </c:pt>
                <c:pt idx="1208">
                  <c:v>43920</c:v>
                </c:pt>
                <c:pt idx="1209">
                  <c:v>43921</c:v>
                </c:pt>
                <c:pt idx="1210">
                  <c:v>43922</c:v>
                </c:pt>
                <c:pt idx="1211">
                  <c:v>43923</c:v>
                </c:pt>
                <c:pt idx="1212">
                  <c:v>43924</c:v>
                </c:pt>
                <c:pt idx="1213">
                  <c:v>43928</c:v>
                </c:pt>
                <c:pt idx="1214">
                  <c:v>43929</c:v>
                </c:pt>
                <c:pt idx="1215">
                  <c:v>43930</c:v>
                </c:pt>
                <c:pt idx="1216">
                  <c:v>43931</c:v>
                </c:pt>
                <c:pt idx="1217">
                  <c:v>43934</c:v>
                </c:pt>
                <c:pt idx="1218">
                  <c:v>43935</c:v>
                </c:pt>
                <c:pt idx="1219">
                  <c:v>43936</c:v>
                </c:pt>
                <c:pt idx="1220">
                  <c:v>43937</c:v>
                </c:pt>
                <c:pt idx="1221">
                  <c:v>43938</c:v>
                </c:pt>
                <c:pt idx="1222">
                  <c:v>43941</c:v>
                </c:pt>
                <c:pt idx="1223">
                  <c:v>43942</c:v>
                </c:pt>
                <c:pt idx="1224">
                  <c:v>43943</c:v>
                </c:pt>
                <c:pt idx="1225">
                  <c:v>43944</c:v>
                </c:pt>
                <c:pt idx="1226">
                  <c:v>43945</c:v>
                </c:pt>
                <c:pt idx="1227">
                  <c:v>43948</c:v>
                </c:pt>
                <c:pt idx="1228">
                  <c:v>43949</c:v>
                </c:pt>
                <c:pt idx="1229">
                  <c:v>43950</c:v>
                </c:pt>
                <c:pt idx="1230">
                  <c:v>43951</c:v>
                </c:pt>
                <c:pt idx="1231">
                  <c:v>43957</c:v>
                </c:pt>
                <c:pt idx="1232">
                  <c:v>43958</c:v>
                </c:pt>
                <c:pt idx="1233">
                  <c:v>43959</c:v>
                </c:pt>
                <c:pt idx="1234">
                  <c:v>43962</c:v>
                </c:pt>
                <c:pt idx="1235">
                  <c:v>43963</c:v>
                </c:pt>
                <c:pt idx="1236">
                  <c:v>43964</c:v>
                </c:pt>
                <c:pt idx="1237">
                  <c:v>43965</c:v>
                </c:pt>
                <c:pt idx="1238">
                  <c:v>43966</c:v>
                </c:pt>
                <c:pt idx="1239">
                  <c:v>43969</c:v>
                </c:pt>
                <c:pt idx="1240">
                  <c:v>43970</c:v>
                </c:pt>
                <c:pt idx="1241">
                  <c:v>43971</c:v>
                </c:pt>
                <c:pt idx="1242">
                  <c:v>43972</c:v>
                </c:pt>
                <c:pt idx="1243">
                  <c:v>43973</c:v>
                </c:pt>
                <c:pt idx="1244">
                  <c:v>43976</c:v>
                </c:pt>
                <c:pt idx="1245">
                  <c:v>43977</c:v>
                </c:pt>
                <c:pt idx="1246">
                  <c:v>43978</c:v>
                </c:pt>
                <c:pt idx="1247">
                  <c:v>43979</c:v>
                </c:pt>
                <c:pt idx="1248">
                  <c:v>43980</c:v>
                </c:pt>
                <c:pt idx="1249">
                  <c:v>43983</c:v>
                </c:pt>
                <c:pt idx="1250">
                  <c:v>43984</c:v>
                </c:pt>
                <c:pt idx="1251">
                  <c:v>43985</c:v>
                </c:pt>
                <c:pt idx="1252">
                  <c:v>43986</c:v>
                </c:pt>
                <c:pt idx="1253">
                  <c:v>43987</c:v>
                </c:pt>
                <c:pt idx="1254">
                  <c:v>43990</c:v>
                </c:pt>
                <c:pt idx="1255">
                  <c:v>43991</c:v>
                </c:pt>
                <c:pt idx="1256">
                  <c:v>43992</c:v>
                </c:pt>
                <c:pt idx="1257">
                  <c:v>43993</c:v>
                </c:pt>
                <c:pt idx="1258">
                  <c:v>43994</c:v>
                </c:pt>
                <c:pt idx="1259">
                  <c:v>43997</c:v>
                </c:pt>
                <c:pt idx="1260">
                  <c:v>43998</c:v>
                </c:pt>
                <c:pt idx="1261">
                  <c:v>43999</c:v>
                </c:pt>
                <c:pt idx="1262">
                  <c:v>44000</c:v>
                </c:pt>
                <c:pt idx="1263">
                  <c:v>44001</c:v>
                </c:pt>
                <c:pt idx="1264">
                  <c:v>44004</c:v>
                </c:pt>
                <c:pt idx="1265">
                  <c:v>44005</c:v>
                </c:pt>
                <c:pt idx="1266">
                  <c:v>44006</c:v>
                </c:pt>
                <c:pt idx="1267">
                  <c:v>44011</c:v>
                </c:pt>
                <c:pt idx="1268">
                  <c:v>44012</c:v>
                </c:pt>
                <c:pt idx="1269">
                  <c:v>44013</c:v>
                </c:pt>
                <c:pt idx="1270">
                  <c:v>44014</c:v>
                </c:pt>
                <c:pt idx="1271">
                  <c:v>44015</c:v>
                </c:pt>
                <c:pt idx="1272">
                  <c:v>44018</c:v>
                </c:pt>
                <c:pt idx="1273">
                  <c:v>44019</c:v>
                </c:pt>
                <c:pt idx="1274">
                  <c:v>44020</c:v>
                </c:pt>
                <c:pt idx="1275">
                  <c:v>44021</c:v>
                </c:pt>
                <c:pt idx="1276">
                  <c:v>44022</c:v>
                </c:pt>
                <c:pt idx="1277">
                  <c:v>44025</c:v>
                </c:pt>
                <c:pt idx="1278">
                  <c:v>44026</c:v>
                </c:pt>
                <c:pt idx="1279">
                  <c:v>44027</c:v>
                </c:pt>
                <c:pt idx="1280">
                  <c:v>44028</c:v>
                </c:pt>
                <c:pt idx="1281">
                  <c:v>44029</c:v>
                </c:pt>
                <c:pt idx="1282">
                  <c:v>44032</c:v>
                </c:pt>
                <c:pt idx="1283">
                  <c:v>44033</c:v>
                </c:pt>
                <c:pt idx="1284">
                  <c:v>44034</c:v>
                </c:pt>
                <c:pt idx="1285">
                  <c:v>44035</c:v>
                </c:pt>
                <c:pt idx="1286">
                  <c:v>44036</c:v>
                </c:pt>
                <c:pt idx="1287">
                  <c:v>44039</c:v>
                </c:pt>
                <c:pt idx="1288">
                  <c:v>44040</c:v>
                </c:pt>
                <c:pt idx="1289">
                  <c:v>44041</c:v>
                </c:pt>
                <c:pt idx="1290">
                  <c:v>44042</c:v>
                </c:pt>
                <c:pt idx="1291">
                  <c:v>44043</c:v>
                </c:pt>
                <c:pt idx="1292">
                  <c:v>44046</c:v>
                </c:pt>
                <c:pt idx="1293">
                  <c:v>44047</c:v>
                </c:pt>
                <c:pt idx="1294">
                  <c:v>44048</c:v>
                </c:pt>
                <c:pt idx="1295">
                  <c:v>44049</c:v>
                </c:pt>
                <c:pt idx="1296">
                  <c:v>44050</c:v>
                </c:pt>
                <c:pt idx="1297">
                  <c:v>44053</c:v>
                </c:pt>
                <c:pt idx="1298">
                  <c:v>44054</c:v>
                </c:pt>
                <c:pt idx="1299">
                  <c:v>44055</c:v>
                </c:pt>
                <c:pt idx="1300">
                  <c:v>44056</c:v>
                </c:pt>
                <c:pt idx="1301">
                  <c:v>44057</c:v>
                </c:pt>
                <c:pt idx="1302">
                  <c:v>44060</c:v>
                </c:pt>
                <c:pt idx="1303">
                  <c:v>44061</c:v>
                </c:pt>
                <c:pt idx="1304">
                  <c:v>44062</c:v>
                </c:pt>
                <c:pt idx="1305">
                  <c:v>44063</c:v>
                </c:pt>
                <c:pt idx="1306">
                  <c:v>44064</c:v>
                </c:pt>
                <c:pt idx="1307">
                  <c:v>44067</c:v>
                </c:pt>
                <c:pt idx="1308">
                  <c:v>44068</c:v>
                </c:pt>
                <c:pt idx="1309">
                  <c:v>44069</c:v>
                </c:pt>
                <c:pt idx="1310">
                  <c:v>44070</c:v>
                </c:pt>
                <c:pt idx="1311">
                  <c:v>44071</c:v>
                </c:pt>
                <c:pt idx="1312">
                  <c:v>44074</c:v>
                </c:pt>
                <c:pt idx="1313">
                  <c:v>44075</c:v>
                </c:pt>
                <c:pt idx="1314">
                  <c:v>44076</c:v>
                </c:pt>
                <c:pt idx="1315">
                  <c:v>44077</c:v>
                </c:pt>
                <c:pt idx="1316">
                  <c:v>44078</c:v>
                </c:pt>
                <c:pt idx="1317">
                  <c:v>44081</c:v>
                </c:pt>
                <c:pt idx="1318">
                  <c:v>44082</c:v>
                </c:pt>
                <c:pt idx="1319">
                  <c:v>44083</c:v>
                </c:pt>
                <c:pt idx="1320">
                  <c:v>44084</c:v>
                </c:pt>
                <c:pt idx="1321">
                  <c:v>44085</c:v>
                </c:pt>
                <c:pt idx="1322">
                  <c:v>44088</c:v>
                </c:pt>
                <c:pt idx="1323">
                  <c:v>44089</c:v>
                </c:pt>
                <c:pt idx="1324">
                  <c:v>44090</c:v>
                </c:pt>
                <c:pt idx="1325">
                  <c:v>44091</c:v>
                </c:pt>
                <c:pt idx="1326">
                  <c:v>44092</c:v>
                </c:pt>
                <c:pt idx="1327">
                  <c:v>44095</c:v>
                </c:pt>
                <c:pt idx="1328">
                  <c:v>44096</c:v>
                </c:pt>
                <c:pt idx="1329">
                  <c:v>44097</c:v>
                </c:pt>
                <c:pt idx="1330">
                  <c:v>44098</c:v>
                </c:pt>
                <c:pt idx="1331">
                  <c:v>44099</c:v>
                </c:pt>
                <c:pt idx="1332">
                  <c:v>44102</c:v>
                </c:pt>
                <c:pt idx="1333">
                  <c:v>44103</c:v>
                </c:pt>
                <c:pt idx="1334">
                  <c:v>44104</c:v>
                </c:pt>
                <c:pt idx="1335">
                  <c:v>44113</c:v>
                </c:pt>
                <c:pt idx="1336">
                  <c:v>44116</c:v>
                </c:pt>
                <c:pt idx="1337">
                  <c:v>44117</c:v>
                </c:pt>
                <c:pt idx="1338">
                  <c:v>44118</c:v>
                </c:pt>
                <c:pt idx="1339">
                  <c:v>44119</c:v>
                </c:pt>
                <c:pt idx="1340">
                  <c:v>44120</c:v>
                </c:pt>
                <c:pt idx="1341">
                  <c:v>44123</c:v>
                </c:pt>
                <c:pt idx="1342">
                  <c:v>44124</c:v>
                </c:pt>
                <c:pt idx="1343">
                  <c:v>44125</c:v>
                </c:pt>
                <c:pt idx="1344">
                  <c:v>44126</c:v>
                </c:pt>
                <c:pt idx="1345">
                  <c:v>44127</c:v>
                </c:pt>
                <c:pt idx="1346">
                  <c:v>44130</c:v>
                </c:pt>
                <c:pt idx="1347">
                  <c:v>44131</c:v>
                </c:pt>
                <c:pt idx="1348">
                  <c:v>44132</c:v>
                </c:pt>
                <c:pt idx="1349">
                  <c:v>44133</c:v>
                </c:pt>
                <c:pt idx="1350">
                  <c:v>44134</c:v>
                </c:pt>
                <c:pt idx="1351">
                  <c:v>44137</c:v>
                </c:pt>
                <c:pt idx="1352">
                  <c:v>44138</c:v>
                </c:pt>
                <c:pt idx="1353">
                  <c:v>44139</c:v>
                </c:pt>
                <c:pt idx="1354">
                  <c:v>44140</c:v>
                </c:pt>
                <c:pt idx="1355">
                  <c:v>44141</c:v>
                </c:pt>
                <c:pt idx="1356">
                  <c:v>44144</c:v>
                </c:pt>
                <c:pt idx="1357">
                  <c:v>44145</c:v>
                </c:pt>
                <c:pt idx="1358">
                  <c:v>44146</c:v>
                </c:pt>
                <c:pt idx="1359">
                  <c:v>44147</c:v>
                </c:pt>
                <c:pt idx="1360">
                  <c:v>44148</c:v>
                </c:pt>
                <c:pt idx="1361">
                  <c:v>44151</c:v>
                </c:pt>
                <c:pt idx="1362">
                  <c:v>44152</c:v>
                </c:pt>
                <c:pt idx="1363">
                  <c:v>44153</c:v>
                </c:pt>
                <c:pt idx="1364">
                  <c:v>44154</c:v>
                </c:pt>
                <c:pt idx="1365">
                  <c:v>44155</c:v>
                </c:pt>
                <c:pt idx="1366">
                  <c:v>44158</c:v>
                </c:pt>
                <c:pt idx="1367">
                  <c:v>44159</c:v>
                </c:pt>
                <c:pt idx="1368">
                  <c:v>44160</c:v>
                </c:pt>
                <c:pt idx="1369">
                  <c:v>44161</c:v>
                </c:pt>
                <c:pt idx="1370">
                  <c:v>44162</c:v>
                </c:pt>
                <c:pt idx="1371">
                  <c:v>44165</c:v>
                </c:pt>
                <c:pt idx="1372">
                  <c:v>44166</c:v>
                </c:pt>
                <c:pt idx="1373">
                  <c:v>44167</c:v>
                </c:pt>
                <c:pt idx="1374">
                  <c:v>44168</c:v>
                </c:pt>
                <c:pt idx="1375">
                  <c:v>44169</c:v>
                </c:pt>
                <c:pt idx="1376">
                  <c:v>44172</c:v>
                </c:pt>
                <c:pt idx="1377">
                  <c:v>44173</c:v>
                </c:pt>
                <c:pt idx="1378">
                  <c:v>44174</c:v>
                </c:pt>
                <c:pt idx="1379">
                  <c:v>44175</c:v>
                </c:pt>
                <c:pt idx="1380">
                  <c:v>44176</c:v>
                </c:pt>
                <c:pt idx="1381">
                  <c:v>44179</c:v>
                </c:pt>
                <c:pt idx="1382">
                  <c:v>44180</c:v>
                </c:pt>
                <c:pt idx="1383">
                  <c:v>44181</c:v>
                </c:pt>
                <c:pt idx="1384">
                  <c:v>44182</c:v>
                </c:pt>
                <c:pt idx="1385">
                  <c:v>44183</c:v>
                </c:pt>
                <c:pt idx="1386">
                  <c:v>44186</c:v>
                </c:pt>
                <c:pt idx="1387">
                  <c:v>44187</c:v>
                </c:pt>
                <c:pt idx="1388">
                  <c:v>44188</c:v>
                </c:pt>
                <c:pt idx="1389">
                  <c:v>44189</c:v>
                </c:pt>
                <c:pt idx="1390">
                  <c:v>44190</c:v>
                </c:pt>
                <c:pt idx="1391">
                  <c:v>44193</c:v>
                </c:pt>
                <c:pt idx="1392">
                  <c:v>44194</c:v>
                </c:pt>
                <c:pt idx="1393">
                  <c:v>44195</c:v>
                </c:pt>
                <c:pt idx="1394">
                  <c:v>44196</c:v>
                </c:pt>
                <c:pt idx="1395">
                  <c:v>44200</c:v>
                </c:pt>
                <c:pt idx="1396">
                  <c:v>44201</c:v>
                </c:pt>
                <c:pt idx="1397">
                  <c:v>44202</c:v>
                </c:pt>
                <c:pt idx="1398">
                  <c:v>44203</c:v>
                </c:pt>
                <c:pt idx="1399">
                  <c:v>44204</c:v>
                </c:pt>
                <c:pt idx="1400">
                  <c:v>44207</c:v>
                </c:pt>
                <c:pt idx="1401">
                  <c:v>44208</c:v>
                </c:pt>
                <c:pt idx="1402">
                  <c:v>44209</c:v>
                </c:pt>
                <c:pt idx="1403">
                  <c:v>44210</c:v>
                </c:pt>
                <c:pt idx="1404">
                  <c:v>44211</c:v>
                </c:pt>
                <c:pt idx="1405">
                  <c:v>44214</c:v>
                </c:pt>
                <c:pt idx="1406">
                  <c:v>44215</c:v>
                </c:pt>
                <c:pt idx="1407">
                  <c:v>44216</c:v>
                </c:pt>
                <c:pt idx="1408">
                  <c:v>44217</c:v>
                </c:pt>
                <c:pt idx="1409">
                  <c:v>44218</c:v>
                </c:pt>
                <c:pt idx="1410">
                  <c:v>44221</c:v>
                </c:pt>
                <c:pt idx="1411">
                  <c:v>44222</c:v>
                </c:pt>
                <c:pt idx="1412">
                  <c:v>44223</c:v>
                </c:pt>
                <c:pt idx="1413">
                  <c:v>44224</c:v>
                </c:pt>
                <c:pt idx="1414">
                  <c:v>44225</c:v>
                </c:pt>
                <c:pt idx="1415">
                  <c:v>44228</c:v>
                </c:pt>
                <c:pt idx="1416">
                  <c:v>44229</c:v>
                </c:pt>
                <c:pt idx="1417">
                  <c:v>44230</c:v>
                </c:pt>
                <c:pt idx="1418">
                  <c:v>44231</c:v>
                </c:pt>
                <c:pt idx="1419">
                  <c:v>44232</c:v>
                </c:pt>
                <c:pt idx="1420">
                  <c:v>44235</c:v>
                </c:pt>
                <c:pt idx="1421">
                  <c:v>44236</c:v>
                </c:pt>
                <c:pt idx="1422">
                  <c:v>44237</c:v>
                </c:pt>
                <c:pt idx="1423">
                  <c:v>44245</c:v>
                </c:pt>
                <c:pt idx="1424">
                  <c:v>44246</c:v>
                </c:pt>
                <c:pt idx="1425">
                  <c:v>44249</c:v>
                </c:pt>
                <c:pt idx="1426">
                  <c:v>44250</c:v>
                </c:pt>
                <c:pt idx="1427">
                  <c:v>44251</c:v>
                </c:pt>
                <c:pt idx="1428">
                  <c:v>44252</c:v>
                </c:pt>
                <c:pt idx="1429">
                  <c:v>44253</c:v>
                </c:pt>
                <c:pt idx="1430">
                  <c:v>44256</c:v>
                </c:pt>
                <c:pt idx="1431">
                  <c:v>44257</c:v>
                </c:pt>
                <c:pt idx="1432">
                  <c:v>44258</c:v>
                </c:pt>
                <c:pt idx="1433">
                  <c:v>44259</c:v>
                </c:pt>
                <c:pt idx="1434">
                  <c:v>44260</c:v>
                </c:pt>
                <c:pt idx="1435">
                  <c:v>44263</c:v>
                </c:pt>
                <c:pt idx="1436">
                  <c:v>44264</c:v>
                </c:pt>
                <c:pt idx="1437">
                  <c:v>44265</c:v>
                </c:pt>
                <c:pt idx="1438">
                  <c:v>44266</c:v>
                </c:pt>
                <c:pt idx="1439">
                  <c:v>44267</c:v>
                </c:pt>
                <c:pt idx="1440">
                  <c:v>44270</c:v>
                </c:pt>
                <c:pt idx="1441">
                  <c:v>44271</c:v>
                </c:pt>
                <c:pt idx="1442">
                  <c:v>44272</c:v>
                </c:pt>
                <c:pt idx="1443">
                  <c:v>44273</c:v>
                </c:pt>
                <c:pt idx="1444">
                  <c:v>44274</c:v>
                </c:pt>
                <c:pt idx="1445">
                  <c:v>44277</c:v>
                </c:pt>
                <c:pt idx="1446">
                  <c:v>44278</c:v>
                </c:pt>
                <c:pt idx="1447">
                  <c:v>44279</c:v>
                </c:pt>
                <c:pt idx="1448">
                  <c:v>44280</c:v>
                </c:pt>
                <c:pt idx="1449">
                  <c:v>44281</c:v>
                </c:pt>
                <c:pt idx="1450">
                  <c:v>44284</c:v>
                </c:pt>
                <c:pt idx="1451">
                  <c:v>44285</c:v>
                </c:pt>
                <c:pt idx="1452">
                  <c:v>44286</c:v>
                </c:pt>
                <c:pt idx="1453">
                  <c:v>44287</c:v>
                </c:pt>
                <c:pt idx="1454">
                  <c:v>44288</c:v>
                </c:pt>
                <c:pt idx="1455">
                  <c:v>44292</c:v>
                </c:pt>
                <c:pt idx="1456">
                  <c:v>44293</c:v>
                </c:pt>
                <c:pt idx="1457">
                  <c:v>44294</c:v>
                </c:pt>
                <c:pt idx="1458">
                  <c:v>44295</c:v>
                </c:pt>
                <c:pt idx="1459">
                  <c:v>44298</c:v>
                </c:pt>
                <c:pt idx="1460">
                  <c:v>44299</c:v>
                </c:pt>
                <c:pt idx="1461">
                  <c:v>44300</c:v>
                </c:pt>
                <c:pt idx="1462">
                  <c:v>44301</c:v>
                </c:pt>
                <c:pt idx="1463">
                  <c:v>44302</c:v>
                </c:pt>
                <c:pt idx="1464">
                  <c:v>44305</c:v>
                </c:pt>
                <c:pt idx="1465">
                  <c:v>44306</c:v>
                </c:pt>
                <c:pt idx="1466">
                  <c:v>44307</c:v>
                </c:pt>
                <c:pt idx="1467">
                  <c:v>44308</c:v>
                </c:pt>
                <c:pt idx="1468">
                  <c:v>44309</c:v>
                </c:pt>
                <c:pt idx="1469">
                  <c:v>44312</c:v>
                </c:pt>
                <c:pt idx="1470">
                  <c:v>44313</c:v>
                </c:pt>
                <c:pt idx="1471">
                  <c:v>44314</c:v>
                </c:pt>
                <c:pt idx="1472">
                  <c:v>44315</c:v>
                </c:pt>
                <c:pt idx="1473">
                  <c:v>44316</c:v>
                </c:pt>
                <c:pt idx="1474">
                  <c:v>44322</c:v>
                </c:pt>
                <c:pt idx="1475">
                  <c:v>44323</c:v>
                </c:pt>
                <c:pt idx="1476">
                  <c:v>44326</c:v>
                </c:pt>
                <c:pt idx="1477">
                  <c:v>44327</c:v>
                </c:pt>
                <c:pt idx="1478">
                  <c:v>44328</c:v>
                </c:pt>
                <c:pt idx="1479">
                  <c:v>44329</c:v>
                </c:pt>
                <c:pt idx="1480">
                  <c:v>44330</c:v>
                </c:pt>
                <c:pt idx="1481">
                  <c:v>44333</c:v>
                </c:pt>
                <c:pt idx="1482">
                  <c:v>44334</c:v>
                </c:pt>
                <c:pt idx="1483">
                  <c:v>44335</c:v>
                </c:pt>
                <c:pt idx="1484">
                  <c:v>44336</c:v>
                </c:pt>
                <c:pt idx="1485">
                  <c:v>44337</c:v>
                </c:pt>
                <c:pt idx="1486">
                  <c:v>44340</c:v>
                </c:pt>
                <c:pt idx="1487">
                  <c:v>44341</c:v>
                </c:pt>
                <c:pt idx="1488">
                  <c:v>44342</c:v>
                </c:pt>
                <c:pt idx="1489">
                  <c:v>44343</c:v>
                </c:pt>
                <c:pt idx="1490">
                  <c:v>44344</c:v>
                </c:pt>
                <c:pt idx="1491">
                  <c:v>44347</c:v>
                </c:pt>
                <c:pt idx="1492">
                  <c:v>44348</c:v>
                </c:pt>
                <c:pt idx="1493">
                  <c:v>44349</c:v>
                </c:pt>
                <c:pt idx="1494">
                  <c:v>44350</c:v>
                </c:pt>
                <c:pt idx="1495">
                  <c:v>44351</c:v>
                </c:pt>
                <c:pt idx="1496">
                  <c:v>44354</c:v>
                </c:pt>
                <c:pt idx="1497">
                  <c:v>44355</c:v>
                </c:pt>
                <c:pt idx="1498">
                  <c:v>44356</c:v>
                </c:pt>
              </c:numCache>
            </c:numRef>
          </c:cat>
          <c:val>
            <c:numRef>
              <c:f>Sheet2!$K$2:$K$1501</c:f>
              <c:numCache>
                <c:formatCode>General</c:formatCode>
                <c:ptCount val="1500"/>
                <c:pt idx="177">
                  <c:v>1</c:v>
                </c:pt>
                <c:pt idx="178">
                  <c:v>1.0006676106916095</c:v>
                </c:pt>
                <c:pt idx="179">
                  <c:v>1.0081265257784235</c:v>
                </c:pt>
                <c:pt idx="180">
                  <c:v>0.98480803613306078</c:v>
                </c:pt>
                <c:pt idx="181">
                  <c:v>0.98560481595996341</c:v>
                </c:pt>
                <c:pt idx="182">
                  <c:v>0.97238481339158955</c:v>
                </c:pt>
                <c:pt idx="183">
                  <c:v>0.97281010634856901</c:v>
                </c:pt>
                <c:pt idx="184">
                  <c:v>0.96759446482989875</c:v>
                </c:pt>
                <c:pt idx="185">
                  <c:v>0.97202090384592965</c:v>
                </c:pt>
                <c:pt idx="186">
                  <c:v>0.95957499331665608</c:v>
                </c:pt>
                <c:pt idx="187">
                  <c:v>0.96120631061002615</c:v>
                </c:pt>
                <c:pt idx="188">
                  <c:v>0.97018476783061891</c:v>
                </c:pt>
                <c:pt idx="189">
                  <c:v>0.96105954243799196</c:v>
                </c:pt>
                <c:pt idx="190">
                  <c:v>0.95892804750052829</c:v>
                </c:pt>
                <c:pt idx="191">
                  <c:v>0.96046334350227425</c:v>
                </c:pt>
                <c:pt idx="192">
                  <c:v>0.95960470423357525</c:v>
                </c:pt>
                <c:pt idx="193">
                  <c:v>0.94490532663669036</c:v>
                </c:pt>
                <c:pt idx="194">
                  <c:v>0.94434675087089326</c:v>
                </c:pt>
                <c:pt idx="195">
                  <c:v>0.94213734666310178</c:v>
                </c:pt>
                <c:pt idx="196">
                  <c:v>0.94933149274397888</c:v>
                </c:pt>
                <c:pt idx="197">
                  <c:v>0.93906618806045772</c:v>
                </c:pt>
                <c:pt idx="198">
                  <c:v>0.94746995771030507</c:v>
                </c:pt>
                <c:pt idx="199">
                  <c:v>0.94047994019995773</c:v>
                </c:pt>
                <c:pt idx="200">
                  <c:v>0.95123501035740921</c:v>
                </c:pt>
                <c:pt idx="201">
                  <c:v>0.94399117772926877</c:v>
                </c:pt>
                <c:pt idx="202">
                  <c:v>0.93864690018195351</c:v>
                </c:pt>
                <c:pt idx="203">
                  <c:v>0.95098794077440307</c:v>
                </c:pt>
                <c:pt idx="204">
                  <c:v>0.95448964916294587</c:v>
                </c:pt>
                <c:pt idx="205">
                  <c:v>0.95489221204458141</c:v>
                </c:pt>
                <c:pt idx="206">
                  <c:v>0.95314720369709394</c:v>
                </c:pt>
                <c:pt idx="207">
                  <c:v>0.96659794706760271</c:v>
                </c:pt>
                <c:pt idx="208">
                  <c:v>0.95968912087974767</c:v>
                </c:pt>
                <c:pt idx="209">
                  <c:v>0.96479590157341233</c:v>
                </c:pt>
                <c:pt idx="210">
                  <c:v>0.9320685283368203</c:v>
                </c:pt>
                <c:pt idx="211">
                  <c:v>0.93871041905811903</c:v>
                </c:pt>
                <c:pt idx="212">
                  <c:v>0.93257394112359904</c:v>
                </c:pt>
                <c:pt idx="213">
                  <c:v>0.94279621766073285</c:v>
                </c:pt>
                <c:pt idx="214">
                  <c:v>0.96525857863360831</c:v>
                </c:pt>
                <c:pt idx="215">
                  <c:v>0.96419032610811195</c:v>
                </c:pt>
                <c:pt idx="216">
                  <c:v>0.99059678124596484</c:v>
                </c:pt>
                <c:pt idx="217">
                  <c:v>0.9911238630666791</c:v>
                </c:pt>
                <c:pt idx="218">
                  <c:v>0.99021541218374598</c:v>
                </c:pt>
                <c:pt idx="219">
                  <c:v>0.98082398272350202</c:v>
                </c:pt>
                <c:pt idx="220">
                  <c:v>0.96849108883811041</c:v>
                </c:pt>
                <c:pt idx="221">
                  <c:v>0.97122684305006535</c:v>
                </c:pt>
                <c:pt idx="222">
                  <c:v>0.97666077179048494</c:v>
                </c:pt>
                <c:pt idx="223">
                  <c:v>0.98165513535126392</c:v>
                </c:pt>
                <c:pt idx="224">
                  <c:v>0.99079632173129817</c:v>
                </c:pt>
                <c:pt idx="225">
                  <c:v>0.99458925634425166</c:v>
                </c:pt>
                <c:pt idx="226">
                  <c:v>0.99726539523899105</c:v>
                </c:pt>
                <c:pt idx="227">
                  <c:v>1.0091341374082177</c:v>
                </c:pt>
                <c:pt idx="228">
                  <c:v>1.0051045900257733</c:v>
                </c:pt>
                <c:pt idx="229">
                  <c:v>1.0041723097338511</c:v>
                </c:pt>
                <c:pt idx="230">
                  <c:v>0.99459477026291965</c:v>
                </c:pt>
                <c:pt idx="231">
                  <c:v>0.99810338483709538</c:v>
                </c:pt>
                <c:pt idx="232">
                  <c:v>0.99245996322253316</c:v>
                </c:pt>
                <c:pt idx="233">
                  <c:v>0.99018390031711712</c:v>
                </c:pt>
                <c:pt idx="234">
                  <c:v>1.0074217775012229</c:v>
                </c:pt>
                <c:pt idx="235">
                  <c:v>1.008603627772338</c:v>
                </c:pt>
                <c:pt idx="236">
                  <c:v>1.0117423120185158</c:v>
                </c:pt>
                <c:pt idx="237">
                  <c:v>1.0145657001435502</c:v>
                </c:pt>
                <c:pt idx="238">
                  <c:v>1.0120952718180289</c:v>
                </c:pt>
                <c:pt idx="239">
                  <c:v>1.0059776509683562</c:v>
                </c:pt>
                <c:pt idx="240">
                  <c:v>1.0004333325381463</c:v>
                </c:pt>
                <c:pt idx="241">
                  <c:v>1.0085318193366302</c:v>
                </c:pt>
                <c:pt idx="242">
                  <c:v>1.0087294404762983</c:v>
                </c:pt>
                <c:pt idx="243">
                  <c:v>1.0176180174411085</c:v>
                </c:pt>
                <c:pt idx="244">
                  <c:v>1.0214483698517138</c:v>
                </c:pt>
                <c:pt idx="245">
                  <c:v>1.0235760417027031</c:v>
                </c:pt>
                <c:pt idx="246">
                  <c:v>1.0151880844425241</c:v>
                </c:pt>
                <c:pt idx="247">
                  <c:v>1.0177042875311302</c:v>
                </c:pt>
                <c:pt idx="248">
                  <c:v>1.0089543150445037</c:v>
                </c:pt>
                <c:pt idx="249">
                  <c:v>1.0132603108912996</c:v>
                </c:pt>
                <c:pt idx="250">
                  <c:v>1.0165471624776916</c:v>
                </c:pt>
                <c:pt idx="251">
                  <c:v>1.0136165543709905</c:v>
                </c:pt>
                <c:pt idx="252">
                  <c:v>1.014725701792802</c:v>
                </c:pt>
                <c:pt idx="253">
                  <c:v>1.011592262930173</c:v>
                </c:pt>
                <c:pt idx="254">
                  <c:v>1.0085385276006431</c:v>
                </c:pt>
                <c:pt idx="255">
                  <c:v>1.0087092757315699</c:v>
                </c:pt>
                <c:pt idx="256">
                  <c:v>1.01809395890945</c:v>
                </c:pt>
                <c:pt idx="257">
                  <c:v>1.0163874256023731</c:v>
                </c:pt>
                <c:pt idx="258">
                  <c:v>1.0152770244794076</c:v>
                </c:pt>
                <c:pt idx="259">
                  <c:v>0.99532280838959597</c:v>
                </c:pt>
                <c:pt idx="260">
                  <c:v>0.9871563091880875</c:v>
                </c:pt>
                <c:pt idx="261">
                  <c:v>0.98908544761765138</c:v>
                </c:pt>
                <c:pt idx="262">
                  <c:v>0.9912523755962751</c:v>
                </c:pt>
                <c:pt idx="263">
                  <c:v>0.99293886458738756</c:v>
                </c:pt>
                <c:pt idx="264">
                  <c:v>0.99169378003541941</c:v>
                </c:pt>
                <c:pt idx="265">
                  <c:v>0.9932158828819555</c:v>
                </c:pt>
                <c:pt idx="266">
                  <c:v>0.99194462481318268</c:v>
                </c:pt>
                <c:pt idx="267">
                  <c:v>0.98915113788144826</c:v>
                </c:pt>
                <c:pt idx="268">
                  <c:v>0.98960862188063403</c:v>
                </c:pt>
                <c:pt idx="269">
                  <c:v>0.99342589732727138</c:v>
                </c:pt>
                <c:pt idx="270">
                  <c:v>0.99465198436853008</c:v>
                </c:pt>
                <c:pt idx="271">
                  <c:v>0.99004146701060602</c:v>
                </c:pt>
                <c:pt idx="272">
                  <c:v>0.9917941353574159</c:v>
                </c:pt>
                <c:pt idx="273">
                  <c:v>0.99191556268611614</c:v>
                </c:pt>
                <c:pt idx="274">
                  <c:v>0.99393926561609602</c:v>
                </c:pt>
                <c:pt idx="275">
                  <c:v>0.99884836911842501</c:v>
                </c:pt>
                <c:pt idx="276">
                  <c:v>1.0262341839854228</c:v>
                </c:pt>
                <c:pt idx="277">
                  <c:v>1.0191984521320117</c:v>
                </c:pt>
                <c:pt idx="278">
                  <c:v>1.0189289652846898</c:v>
                </c:pt>
                <c:pt idx="279">
                  <c:v>1.0254192354854963</c:v>
                </c:pt>
                <c:pt idx="280">
                  <c:v>1.0201924401982709</c:v>
                </c:pt>
                <c:pt idx="281">
                  <c:v>1.0211295566607743</c:v>
                </c:pt>
                <c:pt idx="282">
                  <c:v>1.019050257876104</c:v>
                </c:pt>
                <c:pt idx="283">
                  <c:v>0.99185405584978825</c:v>
                </c:pt>
                <c:pt idx="284">
                  <c:v>0.99908076778645727</c:v>
                </c:pt>
                <c:pt idx="285">
                  <c:v>1.0016488821862843</c:v>
                </c:pt>
                <c:pt idx="286">
                  <c:v>1.0027674345399178</c:v>
                </c:pt>
                <c:pt idx="287">
                  <c:v>1.0072336016087522</c:v>
                </c:pt>
                <c:pt idx="288">
                  <c:v>1.0084356428427357</c:v>
                </c:pt>
                <c:pt idx="289">
                  <c:v>1.008353790928034</c:v>
                </c:pt>
                <c:pt idx="290">
                  <c:v>1.0119468680173647</c:v>
                </c:pt>
                <c:pt idx="291">
                  <c:v>1.0097332956654388</c:v>
                </c:pt>
                <c:pt idx="292">
                  <c:v>0.9995668296502277</c:v>
                </c:pt>
                <c:pt idx="293">
                  <c:v>1.0093728074661685</c:v>
                </c:pt>
                <c:pt idx="294">
                  <c:v>1.0115516271573588</c:v>
                </c:pt>
                <c:pt idx="295">
                  <c:v>1.0196222310327194</c:v>
                </c:pt>
                <c:pt idx="296">
                  <c:v>1.0201523538728186</c:v>
                </c:pt>
                <c:pt idx="297">
                  <c:v>1.0221019063427275</c:v>
                </c:pt>
                <c:pt idx="298">
                  <c:v>1.0345571355500389</c:v>
                </c:pt>
                <c:pt idx="299">
                  <c:v>1.036526872712114</c:v>
                </c:pt>
                <c:pt idx="300">
                  <c:v>1.0358398845853138</c:v>
                </c:pt>
                <c:pt idx="301">
                  <c:v>1.0365683759811191</c:v>
                </c:pt>
                <c:pt idx="302">
                  <c:v>1.0337114206789333</c:v>
                </c:pt>
                <c:pt idx="303">
                  <c:v>1.0372394714282112</c:v>
                </c:pt>
                <c:pt idx="304">
                  <c:v>1.054618988591326</c:v>
                </c:pt>
                <c:pt idx="305">
                  <c:v>1.0537242995025982</c:v>
                </c:pt>
                <c:pt idx="306">
                  <c:v>1.0542754464235364</c:v>
                </c:pt>
                <c:pt idx="307">
                  <c:v>1.0543146097610077</c:v>
                </c:pt>
                <c:pt idx="308">
                  <c:v>1.0506571284981996</c:v>
                </c:pt>
                <c:pt idx="309">
                  <c:v>1.0449819430945904</c:v>
                </c:pt>
                <c:pt idx="310">
                  <c:v>1.0434024244570788</c:v>
                </c:pt>
                <c:pt idx="311">
                  <c:v>1.0485425434342226</c:v>
                </c:pt>
                <c:pt idx="312">
                  <c:v>1.0411293753271569</c:v>
                </c:pt>
                <c:pt idx="313">
                  <c:v>1.0424677283700605</c:v>
                </c:pt>
                <c:pt idx="314">
                  <c:v>1.0522913294934324</c:v>
                </c:pt>
                <c:pt idx="315">
                  <c:v>1.0448606018688871</c:v>
                </c:pt>
                <c:pt idx="316">
                  <c:v>1.0475098224535502</c:v>
                </c:pt>
                <c:pt idx="317">
                  <c:v>1.0448041467413884</c:v>
                </c:pt>
                <c:pt idx="318">
                  <c:v>1.0391717595904899</c:v>
                </c:pt>
                <c:pt idx="319">
                  <c:v>1.0397012311396632</c:v>
                </c:pt>
                <c:pt idx="320">
                  <c:v>1.0388814944125506</c:v>
                </c:pt>
                <c:pt idx="321">
                  <c:v>1.0389577656069358</c:v>
                </c:pt>
                <c:pt idx="322">
                  <c:v>1.041212335917348</c:v>
                </c:pt>
                <c:pt idx="323">
                  <c:v>1.0451718702613175</c:v>
                </c:pt>
                <c:pt idx="324">
                  <c:v>1.0509302204953832</c:v>
                </c:pt>
                <c:pt idx="325">
                  <c:v>1.0513749482126178</c:v>
                </c:pt>
                <c:pt idx="326">
                  <c:v>1.0537796668839554</c:v>
                </c:pt>
                <c:pt idx="327">
                  <c:v>1.0702777364958964</c:v>
                </c:pt>
                <c:pt idx="328">
                  <c:v>1.0894964262577229</c:v>
                </c:pt>
                <c:pt idx="329">
                  <c:v>1.085636564485992</c:v>
                </c:pt>
                <c:pt idx="330">
                  <c:v>1.0822056004396796</c:v>
                </c:pt>
                <c:pt idx="331">
                  <c:v>1.0778326767520503</c:v>
                </c:pt>
                <c:pt idx="332">
                  <c:v>1.0796960978159511</c:v>
                </c:pt>
                <c:pt idx="333">
                  <c:v>1.0762265342203792</c:v>
                </c:pt>
                <c:pt idx="334">
                  <c:v>1.0772703756419275</c:v>
                </c:pt>
                <c:pt idx="335">
                  <c:v>1.0736138564332491</c:v>
                </c:pt>
                <c:pt idx="336">
                  <c:v>1.0689322722302428</c:v>
                </c:pt>
                <c:pt idx="337">
                  <c:v>1.068641473730962</c:v>
                </c:pt>
                <c:pt idx="338">
                  <c:v>1.0665606787489796</c:v>
                </c:pt>
                <c:pt idx="339">
                  <c:v>1.0720136181449631</c:v>
                </c:pt>
                <c:pt idx="340">
                  <c:v>1.0741893932847648</c:v>
                </c:pt>
                <c:pt idx="341">
                  <c:v>1.068655919117431</c:v>
                </c:pt>
                <c:pt idx="342">
                  <c:v>1.0713424906253479</c:v>
                </c:pt>
                <c:pt idx="343">
                  <c:v>1.0722302965616792</c:v>
                </c:pt>
                <c:pt idx="344">
                  <c:v>1.076123431234111</c:v>
                </c:pt>
                <c:pt idx="345">
                  <c:v>1.077942287777558</c:v>
                </c:pt>
                <c:pt idx="346">
                  <c:v>1.0771513927836676</c:v>
                </c:pt>
                <c:pt idx="347">
                  <c:v>1.0754651079960211</c:v>
                </c:pt>
                <c:pt idx="348">
                  <c:v>1.0603845099704312</c:v>
                </c:pt>
                <c:pt idx="349">
                  <c:v>1.0598907439473024</c:v>
                </c:pt>
                <c:pt idx="350">
                  <c:v>1.0553685069073855</c:v>
                </c:pt>
                <c:pt idx="351">
                  <c:v>1.0629817155476908</c:v>
                </c:pt>
                <c:pt idx="352">
                  <c:v>1.0631344688877087</c:v>
                </c:pt>
                <c:pt idx="353">
                  <c:v>1.0641419036793549</c:v>
                </c:pt>
                <c:pt idx="354">
                  <c:v>1.0683254415092067</c:v>
                </c:pt>
                <c:pt idx="355">
                  <c:v>1.0666715407783316</c:v>
                </c:pt>
                <c:pt idx="356">
                  <c:v>1.0585243694585216</c:v>
                </c:pt>
                <c:pt idx="357">
                  <c:v>1.0606022302161937</c:v>
                </c:pt>
                <c:pt idx="358">
                  <c:v>1.0591118636694461</c:v>
                </c:pt>
                <c:pt idx="359">
                  <c:v>1.0629384461858997</c:v>
                </c:pt>
                <c:pt idx="360">
                  <c:v>1.0637604243393368</c:v>
                </c:pt>
                <c:pt idx="361">
                  <c:v>1.0736650837838373</c:v>
                </c:pt>
                <c:pt idx="362">
                  <c:v>1.0753912464105237</c:v>
                </c:pt>
                <c:pt idx="363">
                  <c:v>1.0730522672780838</c:v>
                </c:pt>
                <c:pt idx="364">
                  <c:v>1.0717738583782805</c:v>
                </c:pt>
                <c:pt idx="365">
                  <c:v>1.0764551347965385</c:v>
                </c:pt>
                <c:pt idx="366">
                  <c:v>1.0680874134318434</c:v>
                </c:pt>
                <c:pt idx="367">
                  <c:v>1.0798970789145501</c:v>
                </c:pt>
                <c:pt idx="368">
                  <c:v>1.0785410501500463</c:v>
                </c:pt>
                <c:pt idx="369">
                  <c:v>1.0801714474498876</c:v>
                </c:pt>
                <c:pt idx="370">
                  <c:v>1.0846570861260028</c:v>
                </c:pt>
                <c:pt idx="371">
                  <c:v>1.0972556106077185</c:v>
                </c:pt>
                <c:pt idx="372">
                  <c:v>1.0950744680957489</c:v>
                </c:pt>
                <c:pt idx="373">
                  <c:v>1.0918438047363295</c:v>
                </c:pt>
                <c:pt idx="374">
                  <c:v>1.091138482765849</c:v>
                </c:pt>
                <c:pt idx="375">
                  <c:v>1.0934106859597854</c:v>
                </c:pt>
                <c:pt idx="376">
                  <c:v>1.0918192908241815</c:v>
                </c:pt>
                <c:pt idx="377">
                  <c:v>1.0956572710040886</c:v>
                </c:pt>
                <c:pt idx="378">
                  <c:v>1.0912188348870511</c:v>
                </c:pt>
                <c:pt idx="379">
                  <c:v>1.0988709774360934</c:v>
                </c:pt>
                <c:pt idx="380">
                  <c:v>1.0991606002839689</c:v>
                </c:pt>
                <c:pt idx="381">
                  <c:v>1.1011702117561046</c:v>
                </c:pt>
                <c:pt idx="382">
                  <c:v>1.1058306122900079</c:v>
                </c:pt>
                <c:pt idx="383">
                  <c:v>1.0997340127663255</c:v>
                </c:pt>
                <c:pt idx="384">
                  <c:v>1.1089995109593889</c:v>
                </c:pt>
                <c:pt idx="385">
                  <c:v>1.1172275819010025</c:v>
                </c:pt>
                <c:pt idx="386">
                  <c:v>1.1197250884049963</c:v>
                </c:pt>
                <c:pt idx="387">
                  <c:v>1.1178622637146163</c:v>
                </c:pt>
                <c:pt idx="388">
                  <c:v>1.1170425101003199</c:v>
                </c:pt>
                <c:pt idx="389">
                  <c:v>1.1192618394772853</c:v>
                </c:pt>
                <c:pt idx="390">
                  <c:v>1.1180923927819557</c:v>
                </c:pt>
                <c:pt idx="391">
                  <c:v>1.1269821150643813</c:v>
                </c:pt>
                <c:pt idx="392">
                  <c:v>1.1336666055807001</c:v>
                </c:pt>
                <c:pt idx="393">
                  <c:v>1.1363704205818601</c:v>
                </c:pt>
                <c:pt idx="394">
                  <c:v>1.1384333717402157</c:v>
                </c:pt>
                <c:pt idx="395">
                  <c:v>1.1489960470064566</c:v>
                </c:pt>
                <c:pt idx="396">
                  <c:v>1.1515775770623431</c:v>
                </c:pt>
                <c:pt idx="397">
                  <c:v>1.1639466712075033</c:v>
                </c:pt>
                <c:pt idx="398">
                  <c:v>1.1557750665465061</c:v>
                </c:pt>
                <c:pt idx="399">
                  <c:v>1.1614964751957717</c:v>
                </c:pt>
                <c:pt idx="400">
                  <c:v>1.1547472170932029</c:v>
                </c:pt>
                <c:pt idx="401">
                  <c:v>1.1411327732712493</c:v>
                </c:pt>
                <c:pt idx="402">
                  <c:v>1.1401990588170139</c:v>
                </c:pt>
                <c:pt idx="403">
                  <c:v>1.1420983488914103</c:v>
                </c:pt>
                <c:pt idx="404">
                  <c:v>1.1454906679604067</c:v>
                </c:pt>
                <c:pt idx="405">
                  <c:v>1.1565073572589031</c:v>
                </c:pt>
                <c:pt idx="406">
                  <c:v>1.1462710540274295</c:v>
                </c:pt>
                <c:pt idx="407">
                  <c:v>1.1426405958093198</c:v>
                </c:pt>
                <c:pt idx="408">
                  <c:v>1.1385432735228838</c:v>
                </c:pt>
                <c:pt idx="409">
                  <c:v>1.1163154367643953</c:v>
                </c:pt>
                <c:pt idx="410">
                  <c:v>1.111675607954604</c:v>
                </c:pt>
                <c:pt idx="411">
                  <c:v>1.1074796801088194</c:v>
                </c:pt>
                <c:pt idx="412">
                  <c:v>1.104949011113733</c:v>
                </c:pt>
                <c:pt idx="413">
                  <c:v>1.1089897864230893</c:v>
                </c:pt>
                <c:pt idx="414">
                  <c:v>1.1056399908301882</c:v>
                </c:pt>
                <c:pt idx="415">
                  <c:v>1.1027426325782539</c:v>
                </c:pt>
                <c:pt idx="416">
                  <c:v>1.1057055901773505</c:v>
                </c:pt>
                <c:pt idx="417">
                  <c:v>1.1034035597720233</c:v>
                </c:pt>
                <c:pt idx="418">
                  <c:v>1.1017847521463511</c:v>
                </c:pt>
                <c:pt idx="419">
                  <c:v>1.0995541641378541</c:v>
                </c:pt>
                <c:pt idx="420">
                  <c:v>1.1019088819637231</c:v>
                </c:pt>
                <c:pt idx="421">
                  <c:v>1.110929254293215</c:v>
                </c:pt>
                <c:pt idx="422">
                  <c:v>1.1161969336040696</c:v>
                </c:pt>
                <c:pt idx="423">
                  <c:v>1.115872978292842</c:v>
                </c:pt>
                <c:pt idx="424">
                  <c:v>1.1129178126429764</c:v>
                </c:pt>
                <c:pt idx="425">
                  <c:v>1.1157535858053211</c:v>
                </c:pt>
                <c:pt idx="426">
                  <c:v>1.1140111351075899</c:v>
                </c:pt>
                <c:pt idx="427">
                  <c:v>1.1104566660417197</c:v>
                </c:pt>
                <c:pt idx="428">
                  <c:v>1.1078792305571274</c:v>
                </c:pt>
                <c:pt idx="429">
                  <c:v>1.1130244383182932</c:v>
                </c:pt>
                <c:pt idx="430">
                  <c:v>1.1207280542820734</c:v>
                </c:pt>
                <c:pt idx="431">
                  <c:v>1.1207684491177152</c:v>
                </c:pt>
                <c:pt idx="432">
                  <c:v>1.1280847452537699</c:v>
                </c:pt>
                <c:pt idx="433">
                  <c:v>1.1240555009612152</c:v>
                </c:pt>
                <c:pt idx="434">
                  <c:v>1.1309721152363303</c:v>
                </c:pt>
                <c:pt idx="435">
                  <c:v>1.1299261689030959</c:v>
                </c:pt>
                <c:pt idx="436">
                  <c:v>1.131815814701711</c:v>
                </c:pt>
                <c:pt idx="437">
                  <c:v>1.1348248918282462</c:v>
                </c:pt>
                <c:pt idx="438">
                  <c:v>1.13698834338398</c:v>
                </c:pt>
                <c:pt idx="439">
                  <c:v>1.1291240282995156</c:v>
                </c:pt>
                <c:pt idx="440">
                  <c:v>1.1290434703756482</c:v>
                </c:pt>
                <c:pt idx="441">
                  <c:v>1.1259767946640633</c:v>
                </c:pt>
                <c:pt idx="442">
                  <c:v>1.1299846708878272</c:v>
                </c:pt>
                <c:pt idx="443">
                  <c:v>1.1328862214090123</c:v>
                </c:pt>
                <c:pt idx="444">
                  <c:v>1.1375064686127909</c:v>
                </c:pt>
                <c:pt idx="445">
                  <c:v>1.1408206344505465</c:v>
                </c:pt>
                <c:pt idx="446">
                  <c:v>1.1394437638404762</c:v>
                </c:pt>
                <c:pt idx="447">
                  <c:v>1.139039342772892</c:v>
                </c:pt>
                <c:pt idx="448">
                  <c:v>1.1406578113520607</c:v>
                </c:pt>
                <c:pt idx="449">
                  <c:v>1.1356008325103528</c:v>
                </c:pt>
                <c:pt idx="450">
                  <c:v>1.15045579591633</c:v>
                </c:pt>
                <c:pt idx="451">
                  <c:v>1.1487983430873174</c:v>
                </c:pt>
                <c:pt idx="452">
                  <c:v>1.1499695634342753</c:v>
                </c:pt>
                <c:pt idx="453">
                  <c:v>1.1458095949787428</c:v>
                </c:pt>
                <c:pt idx="454">
                  <c:v>1.1464560739294107</c:v>
                </c:pt>
                <c:pt idx="455">
                  <c:v>1.1400290573168375</c:v>
                </c:pt>
                <c:pt idx="456">
                  <c:v>1.1384513841503168</c:v>
                </c:pt>
                <c:pt idx="457">
                  <c:v>1.1393419206871389</c:v>
                </c:pt>
                <c:pt idx="458">
                  <c:v>1.1324202345478336</c:v>
                </c:pt>
                <c:pt idx="459">
                  <c:v>1.128502798262065</c:v>
                </c:pt>
                <c:pt idx="460">
                  <c:v>1.1299741810891022</c:v>
                </c:pt>
                <c:pt idx="461">
                  <c:v>1.1321222699528497</c:v>
                </c:pt>
                <c:pt idx="462">
                  <c:v>1.1334999449649787</c:v>
                </c:pt>
                <c:pt idx="463">
                  <c:v>1.127233221731714</c:v>
                </c:pt>
                <c:pt idx="464">
                  <c:v>1.1252879637678903</c:v>
                </c:pt>
                <c:pt idx="465">
                  <c:v>1.1342058111242788</c:v>
                </c:pt>
                <c:pt idx="466">
                  <c:v>1.1324783485432037</c:v>
                </c:pt>
                <c:pt idx="467">
                  <c:v>1.1330005704374293</c:v>
                </c:pt>
                <c:pt idx="468">
                  <c:v>1.1389098020959232</c:v>
                </c:pt>
                <c:pt idx="469">
                  <c:v>1.128242530301214</c:v>
                </c:pt>
                <c:pt idx="470">
                  <c:v>1.1298537011554308</c:v>
                </c:pt>
                <c:pt idx="471">
                  <c:v>1.1318009018018995</c:v>
                </c:pt>
                <c:pt idx="472">
                  <c:v>1.1263462034840781</c:v>
                </c:pt>
                <c:pt idx="473">
                  <c:v>1.1288534672811004</c:v>
                </c:pt>
                <c:pt idx="474">
                  <c:v>1.1380282302179936</c:v>
                </c:pt>
                <c:pt idx="475">
                  <c:v>1.1349140300603873</c:v>
                </c:pt>
                <c:pt idx="476">
                  <c:v>1.1334987599093997</c:v>
                </c:pt>
                <c:pt idx="477">
                  <c:v>1.1349952549865545</c:v>
                </c:pt>
                <c:pt idx="478">
                  <c:v>1.1302624809790736</c:v>
                </c:pt>
                <c:pt idx="479">
                  <c:v>1.1352410473946937</c:v>
                </c:pt>
                <c:pt idx="480">
                  <c:v>1.1458011582417114</c:v>
                </c:pt>
                <c:pt idx="481">
                  <c:v>1.1456395401500046</c:v>
                </c:pt>
                <c:pt idx="482">
                  <c:v>1.1450346022081366</c:v>
                </c:pt>
                <c:pt idx="483">
                  <c:v>1.1432197551438072</c:v>
                </c:pt>
                <c:pt idx="484">
                  <c:v>1.1418870807866932</c:v>
                </c:pt>
                <c:pt idx="485">
                  <c:v>1.1401497067266113</c:v>
                </c:pt>
                <c:pt idx="486">
                  <c:v>1.1392606103542724</c:v>
                </c:pt>
                <c:pt idx="487">
                  <c:v>1.1321585929022655</c:v>
                </c:pt>
                <c:pt idx="488">
                  <c:v>1.1330788229231947</c:v>
                </c:pt>
                <c:pt idx="489">
                  <c:v>1.1275824249911277</c:v>
                </c:pt>
                <c:pt idx="490">
                  <c:v>1.1220636489889402</c:v>
                </c:pt>
                <c:pt idx="491">
                  <c:v>1.1253699764706995</c:v>
                </c:pt>
                <c:pt idx="492">
                  <c:v>1.1278087621391257</c:v>
                </c:pt>
                <c:pt idx="493">
                  <c:v>1.125573576648615</c:v>
                </c:pt>
                <c:pt idx="494">
                  <c:v>1.1291904452628549</c:v>
                </c:pt>
                <c:pt idx="495">
                  <c:v>1.1292716996393648</c:v>
                </c:pt>
                <c:pt idx="496">
                  <c:v>1.1315871828007058</c:v>
                </c:pt>
                <c:pt idx="497">
                  <c:v>1.1297188061660572</c:v>
                </c:pt>
                <c:pt idx="498">
                  <c:v>1.1268754178289504</c:v>
                </c:pt>
                <c:pt idx="499">
                  <c:v>1.1247337737309488</c:v>
                </c:pt>
                <c:pt idx="500">
                  <c:v>1.1215752336256994</c:v>
                </c:pt>
                <c:pt idx="501">
                  <c:v>1.1188909339641273</c:v>
                </c:pt>
                <c:pt idx="502">
                  <c:v>1.1203964997712421</c:v>
                </c:pt>
                <c:pt idx="503">
                  <c:v>1.12059996451198</c:v>
                </c:pt>
                <c:pt idx="504">
                  <c:v>1.123378992139821</c:v>
                </c:pt>
                <c:pt idx="505">
                  <c:v>1.1287065479510943</c:v>
                </c:pt>
                <c:pt idx="506">
                  <c:v>1.1414012954904436</c:v>
                </c:pt>
                <c:pt idx="507">
                  <c:v>1.1439528456831891</c:v>
                </c:pt>
                <c:pt idx="508">
                  <c:v>1.1467468797043034</c:v>
                </c:pt>
                <c:pt idx="509">
                  <c:v>1.1398611024832495</c:v>
                </c:pt>
                <c:pt idx="510">
                  <c:v>1.1379076537626975</c:v>
                </c:pt>
                <c:pt idx="511">
                  <c:v>1.1388851830705644</c:v>
                </c:pt>
                <c:pt idx="512">
                  <c:v>1.1459331735134894</c:v>
                </c:pt>
                <c:pt idx="513">
                  <c:v>1.1574936759271419</c:v>
                </c:pt>
                <c:pt idx="514">
                  <c:v>1.1562745077860734</c:v>
                </c:pt>
                <c:pt idx="515">
                  <c:v>1.1839297960930912</c:v>
                </c:pt>
                <c:pt idx="516">
                  <c:v>1.184249303470964</c:v>
                </c:pt>
                <c:pt idx="517">
                  <c:v>1.1864760625033264</c:v>
                </c:pt>
                <c:pt idx="518">
                  <c:v>1.1934749961402278</c:v>
                </c:pt>
                <c:pt idx="519">
                  <c:v>1.1843783696117602</c:v>
                </c:pt>
                <c:pt idx="520">
                  <c:v>1.1732238013207488</c:v>
                </c:pt>
                <c:pt idx="521">
                  <c:v>1.1800811642383153</c:v>
                </c:pt>
                <c:pt idx="522">
                  <c:v>1.1878303794357243</c:v>
                </c:pt>
                <c:pt idx="523">
                  <c:v>1.1966097326385383</c:v>
                </c:pt>
                <c:pt idx="524">
                  <c:v>1.2006789002007734</c:v>
                </c:pt>
                <c:pt idx="525">
                  <c:v>1.1988177950817549</c:v>
                </c:pt>
                <c:pt idx="526">
                  <c:v>1.1981446792036619</c:v>
                </c:pt>
                <c:pt idx="527">
                  <c:v>1.1864095123325826</c:v>
                </c:pt>
                <c:pt idx="528">
                  <c:v>1.1805490327669905</c:v>
                </c:pt>
                <c:pt idx="529">
                  <c:v>1.1756779983322772</c:v>
                </c:pt>
                <c:pt idx="530">
                  <c:v>1.1923453594232991</c:v>
                </c:pt>
                <c:pt idx="531">
                  <c:v>1.1875026365621151</c:v>
                </c:pt>
                <c:pt idx="532">
                  <c:v>1.1971296107474649</c:v>
                </c:pt>
                <c:pt idx="533">
                  <c:v>1.1998967671538361</c:v>
                </c:pt>
                <c:pt idx="534">
                  <c:v>1.2085803909811321</c:v>
                </c:pt>
                <c:pt idx="535">
                  <c:v>1.2095399340200179</c:v>
                </c:pt>
                <c:pt idx="536">
                  <c:v>1.2134469768719045</c:v>
                </c:pt>
                <c:pt idx="537">
                  <c:v>1.2063511480895097</c:v>
                </c:pt>
                <c:pt idx="538">
                  <c:v>1.2125698557213132</c:v>
                </c:pt>
                <c:pt idx="539">
                  <c:v>1.2103084127420214</c:v>
                </c:pt>
                <c:pt idx="540">
                  <c:v>1.2058977257217065</c:v>
                </c:pt>
                <c:pt idx="541">
                  <c:v>1.1964580253306298</c:v>
                </c:pt>
                <c:pt idx="542">
                  <c:v>1.2137047940338594</c:v>
                </c:pt>
                <c:pt idx="543">
                  <c:v>1.2135453760648933</c:v>
                </c:pt>
                <c:pt idx="544">
                  <c:v>1.2111267133610304</c:v>
                </c:pt>
                <c:pt idx="545">
                  <c:v>1.2163324455754492</c:v>
                </c:pt>
                <c:pt idx="546">
                  <c:v>1.2271476699257942</c:v>
                </c:pt>
                <c:pt idx="547">
                  <c:v>1.2220209927850239</c:v>
                </c:pt>
                <c:pt idx="548">
                  <c:v>1.2374230736201097</c:v>
                </c:pt>
                <c:pt idx="549">
                  <c:v>1.2464953203349587</c:v>
                </c:pt>
                <c:pt idx="550">
                  <c:v>1.2471598821097696</c:v>
                </c:pt>
                <c:pt idx="551">
                  <c:v>1.2436724804425685</c:v>
                </c:pt>
                <c:pt idx="552">
                  <c:v>1.2560358726691021</c:v>
                </c:pt>
                <c:pt idx="553">
                  <c:v>1.2568605655262055</c:v>
                </c:pt>
                <c:pt idx="554">
                  <c:v>1.2531815515013529</c:v>
                </c:pt>
                <c:pt idx="555">
                  <c:v>1.2618216099651371</c:v>
                </c:pt>
                <c:pt idx="556">
                  <c:v>1.2566241646038381</c:v>
                </c:pt>
                <c:pt idx="557">
                  <c:v>1.2520665722177455</c:v>
                </c:pt>
                <c:pt idx="558">
                  <c:v>1.2524208614274654</c:v>
                </c:pt>
                <c:pt idx="559">
                  <c:v>1.2535347557400509</c:v>
                </c:pt>
                <c:pt idx="560">
                  <c:v>1.2549654538417208</c:v>
                </c:pt>
                <c:pt idx="561">
                  <c:v>1.2689843879919476</c:v>
                </c:pt>
                <c:pt idx="562">
                  <c:v>1.2713329238644553</c:v>
                </c:pt>
                <c:pt idx="563">
                  <c:v>1.2594316821056661</c:v>
                </c:pt>
                <c:pt idx="564">
                  <c:v>1.2521788517082755</c:v>
                </c:pt>
                <c:pt idx="565">
                  <c:v>1.2560171659472064</c:v>
                </c:pt>
                <c:pt idx="566">
                  <c:v>1.2565713347388929</c:v>
                </c:pt>
                <c:pt idx="567">
                  <c:v>1.2491470208706303</c:v>
                </c:pt>
                <c:pt idx="568">
                  <c:v>1.2450530665518202</c:v>
                </c:pt>
                <c:pt idx="569">
                  <c:v>1.2278209547928394</c:v>
                </c:pt>
                <c:pt idx="570">
                  <c:v>1.2366781782694616</c:v>
                </c:pt>
                <c:pt idx="571">
                  <c:v>1.2439217811624848</c:v>
                </c:pt>
                <c:pt idx="572">
                  <c:v>1.2389516148781841</c:v>
                </c:pt>
                <c:pt idx="573">
                  <c:v>1.2433420230908767</c:v>
                </c:pt>
                <c:pt idx="574">
                  <c:v>1.2475678268258343</c:v>
                </c:pt>
                <c:pt idx="575">
                  <c:v>1.2483982061810663</c:v>
                </c:pt>
                <c:pt idx="576">
                  <c:v>1.2592684805948162</c:v>
                </c:pt>
                <c:pt idx="577">
                  <c:v>1.2662663078627598</c:v>
                </c:pt>
                <c:pt idx="578">
                  <c:v>1.2626668860810706</c:v>
                </c:pt>
                <c:pt idx="579">
                  <c:v>1.282233690695165</c:v>
                </c:pt>
                <c:pt idx="580">
                  <c:v>1.2903786026913138</c:v>
                </c:pt>
                <c:pt idx="581">
                  <c:v>1.2916286110548563</c:v>
                </c:pt>
                <c:pt idx="582">
                  <c:v>1.2868549718154247</c:v>
                </c:pt>
                <c:pt idx="583">
                  <c:v>1.2844560834198158</c:v>
                </c:pt>
                <c:pt idx="584">
                  <c:v>1.2816911416192136</c:v>
                </c:pt>
                <c:pt idx="585">
                  <c:v>1.2821207490907267</c:v>
                </c:pt>
                <c:pt idx="586">
                  <c:v>1.2877590067036726</c:v>
                </c:pt>
                <c:pt idx="587">
                  <c:v>1.281710633318089</c:v>
                </c:pt>
                <c:pt idx="588">
                  <c:v>1.2750313451031037</c:v>
                </c:pt>
                <c:pt idx="589">
                  <c:v>1.2726532459905509</c:v>
                </c:pt>
                <c:pt idx="590">
                  <c:v>1.2710172312075403</c:v>
                </c:pt>
                <c:pt idx="591">
                  <c:v>1.2767607314616358</c:v>
                </c:pt>
                <c:pt idx="592">
                  <c:v>1.2732370540445195</c:v>
                </c:pt>
                <c:pt idx="593">
                  <c:v>1.2669363037244632</c:v>
                </c:pt>
                <c:pt idx="594">
                  <c:v>1.2656808527620975</c:v>
                </c:pt>
                <c:pt idx="595">
                  <c:v>1.2686090940081263</c:v>
                </c:pt>
                <c:pt idx="596">
                  <c:v>1.2656018855395152</c:v>
                </c:pt>
                <c:pt idx="597">
                  <c:v>1.2647312384563172</c:v>
                </c:pt>
                <c:pt idx="598">
                  <c:v>1.2681399782209435</c:v>
                </c:pt>
                <c:pt idx="599">
                  <c:v>1.2678229366874068</c:v>
                </c:pt>
                <c:pt idx="600">
                  <c:v>1.2673814998602422</c:v>
                </c:pt>
                <c:pt idx="601">
                  <c:v>1.2681451052261394</c:v>
                </c:pt>
                <c:pt idx="602">
                  <c:v>1.262540269226353</c:v>
                </c:pt>
                <c:pt idx="603">
                  <c:v>1.2642056172724441</c:v>
                </c:pt>
                <c:pt idx="604">
                  <c:v>1.2679365819180477</c:v>
                </c:pt>
                <c:pt idx="605">
                  <c:v>1.2753126703385165</c:v>
                </c:pt>
                <c:pt idx="606">
                  <c:v>1.2746639745244606</c:v>
                </c:pt>
                <c:pt idx="607">
                  <c:v>1.2799023616869563</c:v>
                </c:pt>
                <c:pt idx="608">
                  <c:v>1.2836317048302297</c:v>
                </c:pt>
                <c:pt idx="609">
                  <c:v>1.2841418989144109</c:v>
                </c:pt>
                <c:pt idx="610">
                  <c:v>1.2866395860296584</c:v>
                </c:pt>
                <c:pt idx="611">
                  <c:v>1.2868126234822264</c:v>
                </c:pt>
                <c:pt idx="612">
                  <c:v>1.2947180915071483</c:v>
                </c:pt>
                <c:pt idx="613">
                  <c:v>1.2950744717213343</c:v>
                </c:pt>
                <c:pt idx="614">
                  <c:v>1.2921131096503793</c:v>
                </c:pt>
                <c:pt idx="615">
                  <c:v>1.2931611238675396</c:v>
                </c:pt>
                <c:pt idx="616">
                  <c:v>1.2964240318130353</c:v>
                </c:pt>
                <c:pt idx="617">
                  <c:v>1.2967186482180049</c:v>
                </c:pt>
                <c:pt idx="618">
                  <c:v>1.305734336992177</c:v>
                </c:pt>
                <c:pt idx="619">
                  <c:v>1.3188612793529693</c:v>
                </c:pt>
                <c:pt idx="620">
                  <c:v>1.3114234863850573</c:v>
                </c:pt>
                <c:pt idx="621">
                  <c:v>1.310670839685514</c:v>
                </c:pt>
                <c:pt idx="622">
                  <c:v>1.3088618303010302</c:v>
                </c:pt>
                <c:pt idx="623">
                  <c:v>1.3113534603171002</c:v>
                </c:pt>
                <c:pt idx="624">
                  <c:v>1.3101516534377495</c:v>
                </c:pt>
                <c:pt idx="625">
                  <c:v>1.3104903509809664</c:v>
                </c:pt>
                <c:pt idx="626">
                  <c:v>1.3220270879782527</c:v>
                </c:pt>
                <c:pt idx="627">
                  <c:v>1.3207967112688375</c:v>
                </c:pt>
                <c:pt idx="628">
                  <c:v>1.3258104641001032</c:v>
                </c:pt>
                <c:pt idx="629">
                  <c:v>1.3369124223041919</c:v>
                </c:pt>
                <c:pt idx="630">
                  <c:v>1.3401389672530988</c:v>
                </c:pt>
                <c:pt idx="631">
                  <c:v>1.3363719573375319</c:v>
                </c:pt>
                <c:pt idx="632">
                  <c:v>1.3305282109724539</c:v>
                </c:pt>
                <c:pt idx="633">
                  <c:v>1.3406042267226077</c:v>
                </c:pt>
                <c:pt idx="634">
                  <c:v>1.359063145588012</c:v>
                </c:pt>
                <c:pt idx="635">
                  <c:v>1.3588813424290946</c:v>
                </c:pt>
                <c:pt idx="636">
                  <c:v>1.3778809180137037</c:v>
                </c:pt>
                <c:pt idx="637">
                  <c:v>1.3830220358695979</c:v>
                </c:pt>
                <c:pt idx="638">
                  <c:v>1.3560917219515152</c:v>
                </c:pt>
                <c:pt idx="639">
                  <c:v>1.3557871339816479</c:v>
                </c:pt>
                <c:pt idx="640">
                  <c:v>1.3467249812340418</c:v>
                </c:pt>
                <c:pt idx="641">
                  <c:v>1.3410822704859189</c:v>
                </c:pt>
                <c:pt idx="642">
                  <c:v>1.3384462950192748</c:v>
                </c:pt>
                <c:pt idx="643">
                  <c:v>1.3247859658920735</c:v>
                </c:pt>
                <c:pt idx="644">
                  <c:v>1.3180474653325096</c:v>
                </c:pt>
                <c:pt idx="645">
                  <c:v>1.3256856002013999</c:v>
                </c:pt>
                <c:pt idx="646">
                  <c:v>1.3438983136521099</c:v>
                </c:pt>
                <c:pt idx="647">
                  <c:v>1.3290233480128315</c:v>
                </c:pt>
                <c:pt idx="648">
                  <c:v>1.3194779631920988</c:v>
                </c:pt>
                <c:pt idx="649">
                  <c:v>1.3291911349861816</c:v>
                </c:pt>
                <c:pt idx="650">
                  <c:v>1.3426864874844928</c:v>
                </c:pt>
                <c:pt idx="651">
                  <c:v>1.3225511006013788</c:v>
                </c:pt>
                <c:pt idx="652">
                  <c:v>1.3315581302870387</c:v>
                </c:pt>
                <c:pt idx="653">
                  <c:v>1.3236804038231182</c:v>
                </c:pt>
                <c:pt idx="654">
                  <c:v>1.314344265841058</c:v>
                </c:pt>
                <c:pt idx="655">
                  <c:v>1.3180116902839289</c:v>
                </c:pt>
                <c:pt idx="656">
                  <c:v>1.3315236084983089</c:v>
                </c:pt>
                <c:pt idx="657">
                  <c:v>1.332298279790133</c:v>
                </c:pt>
                <c:pt idx="658">
                  <c:v>1.3381954037157597</c:v>
                </c:pt>
                <c:pt idx="659">
                  <c:v>1.3322946319911808</c:v>
                </c:pt>
                <c:pt idx="660">
                  <c:v>1.3324483509636593</c:v>
                </c:pt>
                <c:pt idx="661">
                  <c:v>1.3381450486500706</c:v>
                </c:pt>
                <c:pt idx="662">
                  <c:v>1.3176106575688362</c:v>
                </c:pt>
                <c:pt idx="663">
                  <c:v>1.3267149357689973</c:v>
                </c:pt>
                <c:pt idx="664">
                  <c:v>1.3285019811679042</c:v>
                </c:pt>
                <c:pt idx="665">
                  <c:v>1.3450086873564588</c:v>
                </c:pt>
                <c:pt idx="666">
                  <c:v>1.3471136080932953</c:v>
                </c:pt>
                <c:pt idx="667">
                  <c:v>1.3495534559929132</c:v>
                </c:pt>
                <c:pt idx="668">
                  <c:v>1.3547420446402048</c:v>
                </c:pt>
                <c:pt idx="669">
                  <c:v>1.3577219101125826</c:v>
                </c:pt>
                <c:pt idx="670">
                  <c:v>1.3689890903750894</c:v>
                </c:pt>
                <c:pt idx="671">
                  <c:v>1.3769469233109408</c:v>
                </c:pt>
                <c:pt idx="672">
                  <c:v>1.3764453241057788</c:v>
                </c:pt>
                <c:pt idx="673">
                  <c:v>1.3870901493287682</c:v>
                </c:pt>
                <c:pt idx="674">
                  <c:v>1.3955256886868188</c:v>
                </c:pt>
                <c:pt idx="675">
                  <c:v>1.4041042497310905</c:v>
                </c:pt>
                <c:pt idx="676">
                  <c:v>1.4054988392688397</c:v>
                </c:pt>
                <c:pt idx="677">
                  <c:v>1.4181232067147616</c:v>
                </c:pt>
                <c:pt idx="678">
                  <c:v>1.421745520739077</c:v>
                </c:pt>
                <c:pt idx="679">
                  <c:v>1.4265492046045092</c:v>
                </c:pt>
                <c:pt idx="680">
                  <c:v>1.4442320516605551</c:v>
                </c:pt>
                <c:pt idx="681">
                  <c:v>1.4409711783186514</c:v>
                </c:pt>
                <c:pt idx="682">
                  <c:v>1.4329538349732434</c:v>
                </c:pt>
                <c:pt idx="683">
                  <c:v>1.4422656009189725</c:v>
                </c:pt>
                <c:pt idx="684">
                  <c:v>1.4186149211607924</c:v>
                </c:pt>
                <c:pt idx="685">
                  <c:v>1.4037599556963909</c:v>
                </c:pt>
                <c:pt idx="686">
                  <c:v>1.418153209892042</c:v>
                </c:pt>
                <c:pt idx="687">
                  <c:v>1.4242219308182258</c:v>
                </c:pt>
                <c:pt idx="688">
                  <c:v>1.4307901335150615</c:v>
                </c:pt>
                <c:pt idx="689">
                  <c:v>1.4438249765996671</c:v>
                </c:pt>
                <c:pt idx="690">
                  <c:v>1.4122267228896204</c:v>
                </c:pt>
                <c:pt idx="691">
                  <c:v>1.3776393234949056</c:v>
                </c:pt>
                <c:pt idx="692">
                  <c:v>1.3468047429960412</c:v>
                </c:pt>
                <c:pt idx="693">
                  <c:v>1.3041091379222838</c:v>
                </c:pt>
                <c:pt idx="694">
                  <c:v>1.3082469772001866</c:v>
                </c:pt>
                <c:pt idx="695">
                  <c:v>1.3236723021120957</c:v>
                </c:pt>
                <c:pt idx="696">
                  <c:v>1.3356947761388112</c:v>
                </c:pt>
                <c:pt idx="697">
                  <c:v>1.3530815873351796</c:v>
                </c:pt>
                <c:pt idx="698">
                  <c:v>1.3666876251605085</c:v>
                </c:pt>
                <c:pt idx="699">
                  <c:v>1.3724031650007722</c:v>
                </c:pt>
                <c:pt idx="700">
                  <c:v>1.3539272548307659</c:v>
                </c:pt>
                <c:pt idx="701">
                  <c:v>1.3369165596601671</c:v>
                </c:pt>
                <c:pt idx="702">
                  <c:v>1.3421410994838885</c:v>
                </c:pt>
                <c:pt idx="703">
                  <c:v>1.3336924915525756</c:v>
                </c:pt>
                <c:pt idx="704">
                  <c:v>1.3324056306586571</c:v>
                </c:pt>
                <c:pt idx="705">
                  <c:v>1.3460964267723008</c:v>
                </c:pt>
                <c:pt idx="706">
                  <c:v>1.3381031377367345</c:v>
                </c:pt>
                <c:pt idx="707">
                  <c:v>1.3472109791656686</c:v>
                </c:pt>
                <c:pt idx="708">
                  <c:v>1.3501372253714095</c:v>
                </c:pt>
                <c:pt idx="709">
                  <c:v>1.3505388873528705</c:v>
                </c:pt>
                <c:pt idx="710">
                  <c:v>1.3376095311185661</c:v>
                </c:pt>
                <c:pt idx="711">
                  <c:v>1.3349973901913879</c:v>
                </c:pt>
                <c:pt idx="712">
                  <c:v>1.3465736389853191</c:v>
                </c:pt>
                <c:pt idx="713">
                  <c:v>1.3427476609665685</c:v>
                </c:pt>
                <c:pt idx="714">
                  <c:v>1.3548931413031142</c:v>
                </c:pt>
                <c:pt idx="715">
                  <c:v>1.3572432524717977</c:v>
                </c:pt>
                <c:pt idx="716">
                  <c:v>1.3514509953576082</c:v>
                </c:pt>
                <c:pt idx="717">
                  <c:v>1.3431931145108587</c:v>
                </c:pt>
                <c:pt idx="718">
                  <c:v>1.3159513890619725</c:v>
                </c:pt>
                <c:pt idx="719">
                  <c:v>1.3117912090921522</c:v>
                </c:pt>
                <c:pt idx="720">
                  <c:v>1.312933282868932</c:v>
                </c:pt>
                <c:pt idx="721">
                  <c:v>1.2943543822683501</c:v>
                </c:pt>
                <c:pt idx="722">
                  <c:v>1.3092610494688897</c:v>
                </c:pt>
                <c:pt idx="723">
                  <c:v>1.3011524349907064</c:v>
                </c:pt>
                <c:pt idx="724">
                  <c:v>1.2957907325835372</c:v>
                </c:pt>
                <c:pt idx="725">
                  <c:v>1.2987732068387017</c:v>
                </c:pt>
                <c:pt idx="726">
                  <c:v>1.2975673079449934</c:v>
                </c:pt>
                <c:pt idx="727">
                  <c:v>1.3033725012262742</c:v>
                </c:pt>
                <c:pt idx="728">
                  <c:v>1.3245247648313399</c:v>
                </c:pt>
                <c:pt idx="729">
                  <c:v>1.3238841349194737</c:v>
                </c:pt>
                <c:pt idx="730">
                  <c:v>1.3116644039439191</c:v>
                </c:pt>
                <c:pt idx="731">
                  <c:v>1.3017155635073294</c:v>
                </c:pt>
                <c:pt idx="732">
                  <c:v>1.2768158393770261</c:v>
                </c:pt>
                <c:pt idx="733">
                  <c:v>1.2745369681101901</c:v>
                </c:pt>
                <c:pt idx="734">
                  <c:v>1.2772806515531938</c:v>
                </c:pt>
                <c:pt idx="735">
                  <c:v>1.2886121681159828</c:v>
                </c:pt>
                <c:pt idx="736">
                  <c:v>1.2738317342255732</c:v>
                </c:pt>
                <c:pt idx="737">
                  <c:v>1.2826994927606892</c:v>
                </c:pt>
                <c:pt idx="738">
                  <c:v>1.304173562757686</c:v>
                </c:pt>
                <c:pt idx="739">
                  <c:v>1.2955122932801799</c:v>
                </c:pt>
                <c:pt idx="740">
                  <c:v>1.2813332683436243</c:v>
                </c:pt>
                <c:pt idx="741">
                  <c:v>1.2763898715630784</c:v>
                </c:pt>
                <c:pt idx="742">
                  <c:v>1.2783245712007181</c:v>
                </c:pt>
                <c:pt idx="743">
                  <c:v>1.2808229579638049</c:v>
                </c:pt>
                <c:pt idx="744">
                  <c:v>1.2728181166220265</c:v>
                </c:pt>
                <c:pt idx="745">
                  <c:v>1.2862134015190976</c:v>
                </c:pt>
                <c:pt idx="746">
                  <c:v>1.3021345460230886</c:v>
                </c:pt>
                <c:pt idx="747">
                  <c:v>1.2998046100230907</c:v>
                </c:pt>
                <c:pt idx="748">
                  <c:v>1.3059874414672235</c:v>
                </c:pt>
                <c:pt idx="749">
                  <c:v>1.3037397347512023</c:v>
                </c:pt>
                <c:pt idx="750">
                  <c:v>1.3144124330344162</c:v>
                </c:pt>
                <c:pt idx="751">
                  <c:v>1.3116531206873547</c:v>
                </c:pt>
                <c:pt idx="752">
                  <c:v>1.2983399125401638</c:v>
                </c:pt>
                <c:pt idx="753">
                  <c:v>1.2923321502209983</c:v>
                </c:pt>
                <c:pt idx="754">
                  <c:v>1.3087747019297493</c:v>
                </c:pt>
                <c:pt idx="755">
                  <c:v>1.3082639525785935</c:v>
                </c:pt>
                <c:pt idx="756">
                  <c:v>1.3006745387865866</c:v>
                </c:pt>
                <c:pt idx="757">
                  <c:v>1.2813885912000005</c:v>
                </c:pt>
                <c:pt idx="758">
                  <c:v>1.275480274713608</c:v>
                </c:pt>
                <c:pt idx="759">
                  <c:v>1.2744311907855153</c:v>
                </c:pt>
                <c:pt idx="760">
                  <c:v>1.2807046478492699</c:v>
                </c:pt>
                <c:pt idx="761">
                  <c:v>1.2735318331720626</c:v>
                </c:pt>
                <c:pt idx="762">
                  <c:v>1.2543255649534739</c:v>
                </c:pt>
                <c:pt idx="763">
                  <c:v>1.2719138694343064</c:v>
                </c:pt>
                <c:pt idx="764">
                  <c:v>1.2679912298308715</c:v>
                </c:pt>
                <c:pt idx="765">
                  <c:v>1.285138031456325</c:v>
                </c:pt>
                <c:pt idx="766">
                  <c:v>1.2883375378613535</c:v>
                </c:pt>
                <c:pt idx="767">
                  <c:v>1.2851267031995319</c:v>
                </c:pt>
                <c:pt idx="768">
                  <c:v>1.2882289257245156</c:v>
                </c:pt>
                <c:pt idx="769">
                  <c:v>1.2691022384448973</c:v>
                </c:pt>
                <c:pt idx="770">
                  <c:v>1.2761206677666117</c:v>
                </c:pt>
                <c:pt idx="771">
                  <c:v>1.2851368342554255</c:v>
                </c:pt>
                <c:pt idx="772">
                  <c:v>1.2778104527220544</c:v>
                </c:pt>
                <c:pt idx="773">
                  <c:v>1.2795847514879455</c:v>
                </c:pt>
                <c:pt idx="774">
                  <c:v>1.2805843494512934</c:v>
                </c:pt>
                <c:pt idx="775">
                  <c:v>1.2493568512190716</c:v>
                </c:pt>
                <c:pt idx="776">
                  <c:v>1.253799882131748</c:v>
                </c:pt>
                <c:pt idx="777">
                  <c:v>1.2471717107935991</c:v>
                </c:pt>
                <c:pt idx="778">
                  <c:v>1.248721483850441</c:v>
                </c:pt>
                <c:pt idx="779">
                  <c:v>1.2292375239275606</c:v>
                </c:pt>
                <c:pt idx="780">
                  <c:v>1.221876701652757</c:v>
                </c:pt>
                <c:pt idx="781">
                  <c:v>1.200376988154217</c:v>
                </c:pt>
                <c:pt idx="782">
                  <c:v>1.1995032701388626</c:v>
                </c:pt>
                <c:pt idx="783">
                  <c:v>1.2176372794607697</c:v>
                </c:pt>
                <c:pt idx="784">
                  <c:v>1.1768764959531091</c:v>
                </c:pt>
                <c:pt idx="785">
                  <c:v>1.1821473313555013</c:v>
                </c:pt>
                <c:pt idx="786">
                  <c:v>1.1774649938391708</c:v>
                </c:pt>
                <c:pt idx="787">
                  <c:v>1.1790684528880024</c:v>
                </c:pt>
                <c:pt idx="788">
                  <c:v>1.1903681811925837</c:v>
                </c:pt>
                <c:pt idx="789">
                  <c:v>1.2164424457375265</c:v>
                </c:pt>
                <c:pt idx="790">
                  <c:v>1.213730960449813</c:v>
                </c:pt>
                <c:pt idx="791">
                  <c:v>1.1991613275209241</c:v>
                </c:pt>
                <c:pt idx="792">
                  <c:v>1.2192182453082361</c:v>
                </c:pt>
                <c:pt idx="793">
                  <c:v>1.2191452293836997</c:v>
                </c:pt>
                <c:pt idx="794">
                  <c:v>1.2104579618330726</c:v>
                </c:pt>
                <c:pt idx="795">
                  <c:v>1.2054331436874481</c:v>
                </c:pt>
                <c:pt idx="796">
                  <c:v>1.2017730641056779</c:v>
                </c:pt>
                <c:pt idx="797">
                  <c:v>1.2068986160264481</c:v>
                </c:pt>
                <c:pt idx="798">
                  <c:v>1.2212425013902031</c:v>
                </c:pt>
                <c:pt idx="799">
                  <c:v>1.2283706706510762</c:v>
                </c:pt>
                <c:pt idx="800">
                  <c:v>1.2394095878004989</c:v>
                </c:pt>
                <c:pt idx="801">
                  <c:v>1.2378320011344937</c:v>
                </c:pt>
                <c:pt idx="802">
                  <c:v>1.227187867503265</c:v>
                </c:pt>
                <c:pt idx="803">
                  <c:v>1.2294167506236748</c:v>
                </c:pt>
                <c:pt idx="804">
                  <c:v>1.2345231651934041</c:v>
                </c:pt>
                <c:pt idx="805">
                  <c:v>1.2367286440081997</c:v>
                </c:pt>
                <c:pt idx="806">
                  <c:v>1.2126732952239214</c:v>
                </c:pt>
                <c:pt idx="807">
                  <c:v>1.1928851647899115</c:v>
                </c:pt>
                <c:pt idx="808">
                  <c:v>1.1811372061954069</c:v>
                </c:pt>
                <c:pt idx="809">
                  <c:v>1.1823702944535095</c:v>
                </c:pt>
                <c:pt idx="810">
                  <c:v>1.2101599762934967</c:v>
                </c:pt>
                <c:pt idx="811">
                  <c:v>1.1957616846492427</c:v>
                </c:pt>
                <c:pt idx="812">
                  <c:v>1.218732548731734</c:v>
                </c:pt>
                <c:pt idx="813">
                  <c:v>1.2184016038906227</c:v>
                </c:pt>
                <c:pt idx="814">
                  <c:v>1.2086923241512275</c:v>
                </c:pt>
                <c:pt idx="815">
                  <c:v>1.2061186495957001</c:v>
                </c:pt>
                <c:pt idx="816">
                  <c:v>1.1819954058123248</c:v>
                </c:pt>
                <c:pt idx="817">
                  <c:v>1.1848610390239591</c:v>
                </c:pt>
                <c:pt idx="818">
                  <c:v>1.1717435012582162</c:v>
                </c:pt>
                <c:pt idx="819">
                  <c:v>1.1852546247235023</c:v>
                </c:pt>
                <c:pt idx="820">
                  <c:v>1.1999342670323614</c:v>
                </c:pt>
                <c:pt idx="821">
                  <c:v>1.2013152125737103</c:v>
                </c:pt>
                <c:pt idx="822">
                  <c:v>1.2032327119541379</c:v>
                </c:pt>
                <c:pt idx="823">
                  <c:v>1.2107769216428077</c:v>
                </c:pt>
                <c:pt idx="824">
                  <c:v>1.2281738000193623</c:v>
                </c:pt>
                <c:pt idx="825">
                  <c:v>1.2236732282715344</c:v>
                </c:pt>
                <c:pt idx="826">
                  <c:v>1.2225227839658634</c:v>
                </c:pt>
                <c:pt idx="827">
                  <c:v>1.2137919040837284</c:v>
                </c:pt>
                <c:pt idx="828">
                  <c:v>1.2085980541649031</c:v>
                </c:pt>
                <c:pt idx="829">
                  <c:v>1.204499572878468</c:v>
                </c:pt>
                <c:pt idx="830">
                  <c:v>1.2208562931160181</c:v>
                </c:pt>
                <c:pt idx="831">
                  <c:v>1.1932613211191292</c:v>
                </c:pt>
                <c:pt idx="832">
                  <c:v>1.1848302924014054</c:v>
                </c:pt>
                <c:pt idx="833">
                  <c:v>1.1965453594635642</c:v>
                </c:pt>
                <c:pt idx="834">
                  <c:v>1.1871346616602856</c:v>
                </c:pt>
                <c:pt idx="835">
                  <c:v>1.1791352325389917</c:v>
                </c:pt>
                <c:pt idx="836">
                  <c:v>1.173316174660022</c:v>
                </c:pt>
                <c:pt idx="837">
                  <c:v>1.1876677464261958</c:v>
                </c:pt>
                <c:pt idx="838">
                  <c:v>1.1908896149244039</c:v>
                </c:pt>
                <c:pt idx="839">
                  <c:v>1.1796306051223524</c:v>
                </c:pt>
                <c:pt idx="840">
                  <c:v>1.2027400187741848</c:v>
                </c:pt>
                <c:pt idx="841">
                  <c:v>1.2112481026996125</c:v>
                </c:pt>
                <c:pt idx="842">
                  <c:v>1.2132562968480722</c:v>
                </c:pt>
                <c:pt idx="843">
                  <c:v>1.2317999933479884</c:v>
                </c:pt>
                <c:pt idx="844">
                  <c:v>1.2191301545418998</c:v>
                </c:pt>
                <c:pt idx="845">
                  <c:v>1.2317874743799333</c:v>
                </c:pt>
                <c:pt idx="846">
                  <c:v>1.228174196607922</c:v>
                </c:pt>
                <c:pt idx="847">
                  <c:v>1.237531633614039</c:v>
                </c:pt>
                <c:pt idx="848">
                  <c:v>1.1903297603071104</c:v>
                </c:pt>
                <c:pt idx="849">
                  <c:v>1.1969329938301396</c:v>
                </c:pt>
                <c:pt idx="850">
                  <c:v>1.1974913309848907</c:v>
                </c:pt>
                <c:pt idx="851">
                  <c:v>1.1539011249474145</c:v>
                </c:pt>
                <c:pt idx="852">
                  <c:v>1.1750550482666926</c:v>
                </c:pt>
                <c:pt idx="853">
                  <c:v>1.1624348089020653</c:v>
                </c:pt>
                <c:pt idx="854">
                  <c:v>1.1633278196730894</c:v>
                </c:pt>
                <c:pt idx="855">
                  <c:v>1.1647922421282857</c:v>
                </c:pt>
                <c:pt idx="856">
                  <c:v>1.1474131375667038</c:v>
                </c:pt>
                <c:pt idx="857">
                  <c:v>1.1608753440572275</c:v>
                </c:pt>
                <c:pt idx="858">
                  <c:v>1.2006447621875296</c:v>
                </c:pt>
                <c:pt idx="859">
                  <c:v>1.1693462252291404</c:v>
                </c:pt>
                <c:pt idx="860">
                  <c:v>1.1761750458735885</c:v>
                </c:pt>
                <c:pt idx="861">
                  <c:v>1.1796705124858577</c:v>
                </c:pt>
                <c:pt idx="862">
                  <c:v>1.1723984993547714</c:v>
                </c:pt>
                <c:pt idx="863">
                  <c:v>1.1441201480812273</c:v>
                </c:pt>
                <c:pt idx="864">
                  <c:v>1.1552270717342894</c:v>
                </c:pt>
                <c:pt idx="865">
                  <c:v>1.1660999999236488</c:v>
                </c:pt>
                <c:pt idx="866">
                  <c:v>1.1700890869083704</c:v>
                </c:pt>
                <c:pt idx="867">
                  <c:v>1.200956539211838</c:v>
                </c:pt>
                <c:pt idx="868">
                  <c:v>1.1873031961047735</c:v>
                </c:pt>
                <c:pt idx="869">
                  <c:v>1.1827369159358627</c:v>
                </c:pt>
                <c:pt idx="870">
                  <c:v>1.1761126577829313</c:v>
                </c:pt>
                <c:pt idx="871">
                  <c:v>1.1799740298807035</c:v>
                </c:pt>
                <c:pt idx="872">
                  <c:v>1.1584050468905964</c:v>
                </c:pt>
                <c:pt idx="873">
                  <c:v>1.1618429657999119</c:v>
                </c:pt>
                <c:pt idx="874">
                  <c:v>1.1686790493811303</c:v>
                </c:pt>
                <c:pt idx="875">
                  <c:v>1.1561805706730268</c:v>
                </c:pt>
                <c:pt idx="876">
                  <c:v>1.1681856197212761</c:v>
                </c:pt>
                <c:pt idx="877">
                  <c:v>1.1675029957507728</c:v>
                </c:pt>
                <c:pt idx="878">
                  <c:v>1.1819406627340987</c:v>
                </c:pt>
                <c:pt idx="879">
                  <c:v>1.1652678767524591</c:v>
                </c:pt>
                <c:pt idx="880">
                  <c:v>1.1643117464811854</c:v>
                </c:pt>
                <c:pt idx="881">
                  <c:v>1.1598311400341432</c:v>
                </c:pt>
                <c:pt idx="882">
                  <c:v>1.1460320695843951</c:v>
                </c:pt>
                <c:pt idx="883">
                  <c:v>1.1478750488443872</c:v>
                </c:pt>
                <c:pt idx="884">
                  <c:v>1.1430990614396426</c:v>
                </c:pt>
                <c:pt idx="885">
                  <c:v>1.1531185829703756</c:v>
                </c:pt>
                <c:pt idx="886">
                  <c:v>1.1489962356022754</c:v>
                </c:pt>
                <c:pt idx="887">
                  <c:v>1.1566692380998709</c:v>
                </c:pt>
                <c:pt idx="888">
                  <c:v>1.1779713481622063</c:v>
                </c:pt>
                <c:pt idx="889">
                  <c:v>1.1823559486367052</c:v>
                </c:pt>
                <c:pt idx="890">
                  <c:v>1.1787421947204499</c:v>
                </c:pt>
                <c:pt idx="891">
                  <c:v>1.1611882356035239</c:v>
                </c:pt>
                <c:pt idx="892">
                  <c:v>1.1573659913928127</c:v>
                </c:pt>
                <c:pt idx="893">
                  <c:v>1.1507000517241304</c:v>
                </c:pt>
                <c:pt idx="894">
                  <c:v>1.1529742999418273</c:v>
                </c:pt>
                <c:pt idx="895">
                  <c:v>1.1545334786838508</c:v>
                </c:pt>
                <c:pt idx="896">
                  <c:v>1.1676061581807125</c:v>
                </c:pt>
                <c:pt idx="897">
                  <c:v>1.1555103521702668</c:v>
                </c:pt>
                <c:pt idx="898">
                  <c:v>1.1557459618125621</c:v>
                </c:pt>
                <c:pt idx="899">
                  <c:v>1.1441860760948457</c:v>
                </c:pt>
                <c:pt idx="900">
                  <c:v>1.1352112187019971</c:v>
                </c:pt>
                <c:pt idx="901">
                  <c:v>1.1233503036728283</c:v>
                </c:pt>
                <c:pt idx="902">
                  <c:v>1.1087894782960681</c:v>
                </c:pt>
                <c:pt idx="903">
                  <c:v>1.1082253676479827</c:v>
                </c:pt>
                <c:pt idx="904">
                  <c:v>1.1052931443305838</c:v>
                </c:pt>
                <c:pt idx="905">
                  <c:v>1.0987477349828787</c:v>
                </c:pt>
                <c:pt idx="906">
                  <c:v>1.0999553438244984</c:v>
                </c:pt>
                <c:pt idx="907">
                  <c:v>1.0994314331277961</c:v>
                </c:pt>
                <c:pt idx="908">
                  <c:v>1.0902908138139755</c:v>
                </c:pt>
                <c:pt idx="909">
                  <c:v>1.0926252004782588</c:v>
                </c:pt>
                <c:pt idx="910">
                  <c:v>1.1109190747435083</c:v>
                </c:pt>
                <c:pt idx="911">
                  <c:v>1.1098296947290218</c:v>
                </c:pt>
                <c:pt idx="912">
                  <c:v>1.1077743112588896</c:v>
                </c:pt>
                <c:pt idx="913">
                  <c:v>1.1173300891031326</c:v>
                </c:pt>
                <c:pt idx="914">
                  <c:v>1.1187805706225558</c:v>
                </c:pt>
                <c:pt idx="915">
                  <c:v>1.12680407289658</c:v>
                </c:pt>
                <c:pt idx="916">
                  <c:v>1.1172690157364771</c:v>
                </c:pt>
                <c:pt idx="917">
                  <c:v>1.13373525710407</c:v>
                </c:pt>
                <c:pt idx="918">
                  <c:v>1.1357831269097005</c:v>
                </c:pt>
                <c:pt idx="919">
                  <c:v>1.1322557555104094</c:v>
                </c:pt>
                <c:pt idx="920">
                  <c:v>1.1468922529969088</c:v>
                </c:pt>
                <c:pt idx="921">
                  <c:v>1.1531447885889257</c:v>
                </c:pt>
                <c:pt idx="922">
                  <c:v>1.1422701227207457</c:v>
                </c:pt>
                <c:pt idx="923">
                  <c:v>1.1392414462243918</c:v>
                </c:pt>
                <c:pt idx="924">
                  <c:v>1.1464276083585323</c:v>
                </c:pt>
                <c:pt idx="925">
                  <c:v>1.1569647148617148</c:v>
                </c:pt>
                <c:pt idx="926">
                  <c:v>1.156259037073035</c:v>
                </c:pt>
                <c:pt idx="927">
                  <c:v>1.1633873922756222</c:v>
                </c:pt>
                <c:pt idx="928">
                  <c:v>1.1592490022325845</c:v>
                </c:pt>
                <c:pt idx="929">
                  <c:v>1.1737694911637446</c:v>
                </c:pt>
                <c:pt idx="930">
                  <c:v>1.1804833150714562</c:v>
                </c:pt>
                <c:pt idx="931">
                  <c:v>1.1878285044194845</c:v>
                </c:pt>
                <c:pt idx="932">
                  <c:v>1.1917079036640847</c:v>
                </c:pt>
                <c:pt idx="933">
                  <c:v>1.2101842282831936</c:v>
                </c:pt>
                <c:pt idx="934">
                  <c:v>1.2083724512180438</c:v>
                </c:pt>
                <c:pt idx="935">
                  <c:v>1.1861300381019186</c:v>
                </c:pt>
                <c:pt idx="936">
                  <c:v>1.2085311281198703</c:v>
                </c:pt>
                <c:pt idx="937">
                  <c:v>1.2056936270201231</c:v>
                </c:pt>
                <c:pt idx="938">
                  <c:v>1.209935611067861</c:v>
                </c:pt>
                <c:pt idx="939">
                  <c:v>1.2068871909214132</c:v>
                </c:pt>
                <c:pt idx="940">
                  <c:v>1.2259958248099543</c:v>
                </c:pt>
                <c:pt idx="941">
                  <c:v>1.2590437533978436</c:v>
                </c:pt>
                <c:pt idx="942">
                  <c:v>1.2498792182736582</c:v>
                </c:pt>
                <c:pt idx="943">
                  <c:v>1.2508223895205108</c:v>
                </c:pt>
                <c:pt idx="944">
                  <c:v>1.2515478527913588</c:v>
                </c:pt>
                <c:pt idx="945">
                  <c:v>1.2737725103435256</c:v>
                </c:pt>
                <c:pt idx="946">
                  <c:v>1.2757535224688892</c:v>
                </c:pt>
                <c:pt idx="947">
                  <c:v>1.2736311475123141</c:v>
                </c:pt>
                <c:pt idx="948">
                  <c:v>1.2734798646927552</c:v>
                </c:pt>
                <c:pt idx="949">
                  <c:v>1.2617781881905374</c:v>
                </c:pt>
                <c:pt idx="950">
                  <c:v>1.2301282462688432</c:v>
                </c:pt>
                <c:pt idx="951">
                  <c:v>1.2380525089198595</c:v>
                </c:pt>
                <c:pt idx="952">
                  <c:v>1.2430395237154137</c:v>
                </c:pt>
                <c:pt idx="953">
                  <c:v>1.2474585571581986</c:v>
                </c:pt>
                <c:pt idx="954">
                  <c:v>1.247996360452079</c:v>
                </c:pt>
                <c:pt idx="955">
                  <c:v>1.2579415807813248</c:v>
                </c:pt>
                <c:pt idx="956">
                  <c:v>1.2816653913254501</c:v>
                </c:pt>
                <c:pt idx="957">
                  <c:v>1.2750799150572074</c:v>
                </c:pt>
                <c:pt idx="958">
                  <c:v>1.2774279527711772</c:v>
                </c:pt>
                <c:pt idx="959">
                  <c:v>1.2719659087778326</c:v>
                </c:pt>
                <c:pt idx="960">
                  <c:v>1.2738249201159972</c:v>
                </c:pt>
                <c:pt idx="961">
                  <c:v>1.2503499590442968</c:v>
                </c:pt>
                <c:pt idx="962">
                  <c:v>1.2491059334526635</c:v>
                </c:pt>
                <c:pt idx="963">
                  <c:v>1.2569899211309172</c:v>
                </c:pt>
                <c:pt idx="964">
                  <c:v>1.2571053500291884</c:v>
                </c:pt>
                <c:pt idx="965">
                  <c:v>1.2881493195543181</c:v>
                </c:pt>
                <c:pt idx="966">
                  <c:v>1.3021927994366498</c:v>
                </c:pt>
                <c:pt idx="967">
                  <c:v>1.3022798631343386</c:v>
                </c:pt>
                <c:pt idx="968">
                  <c:v>1.3119932869373645</c:v>
                </c:pt>
                <c:pt idx="969">
                  <c:v>1.3238919689710247</c:v>
                </c:pt>
                <c:pt idx="970">
                  <c:v>1.3260873219206457</c:v>
                </c:pt>
                <c:pt idx="971">
                  <c:v>1.3287188473602944</c:v>
                </c:pt>
                <c:pt idx="972">
                  <c:v>1.3336424754741316</c:v>
                </c:pt>
                <c:pt idx="973">
                  <c:v>1.314736053388861</c:v>
                </c:pt>
                <c:pt idx="974">
                  <c:v>1.3145101868400746</c:v>
                </c:pt>
                <c:pt idx="975">
                  <c:v>1.3117529405583277</c:v>
                </c:pt>
                <c:pt idx="976">
                  <c:v>1.3492361381160947</c:v>
                </c:pt>
                <c:pt idx="977">
                  <c:v>1.3430501309822644</c:v>
                </c:pt>
                <c:pt idx="978">
                  <c:v>1.3390477011103894</c:v>
                </c:pt>
                <c:pt idx="979">
                  <c:v>1.3460680071170001</c:v>
                </c:pt>
                <c:pt idx="980">
                  <c:v>1.3216507294599633</c:v>
                </c:pt>
                <c:pt idx="981">
                  <c:v>1.3249198176025212</c:v>
                </c:pt>
                <c:pt idx="982">
                  <c:v>1.3210841074827437</c:v>
                </c:pt>
                <c:pt idx="983">
                  <c:v>1.307330277112333</c:v>
                </c:pt>
                <c:pt idx="984">
                  <c:v>1.293106953279062</c:v>
                </c:pt>
                <c:pt idx="985">
                  <c:v>1.3105569909027526</c:v>
                </c:pt>
                <c:pt idx="986">
                  <c:v>1.3134761994957771</c:v>
                </c:pt>
                <c:pt idx="987">
                  <c:v>1.2588517052249173</c:v>
                </c:pt>
                <c:pt idx="988">
                  <c:v>1.2615956619013138</c:v>
                </c:pt>
                <c:pt idx="989">
                  <c:v>1.2459631181577975</c:v>
                </c:pt>
                <c:pt idx="990">
                  <c:v>1.2229098738007878</c:v>
                </c:pt>
                <c:pt idx="991">
                  <c:v>1.2507636482921227</c:v>
                </c:pt>
                <c:pt idx="992">
                  <c:v>1.2341000972450737</c:v>
                </c:pt>
                <c:pt idx="993">
                  <c:v>1.2270071256155739</c:v>
                </c:pt>
                <c:pt idx="994">
                  <c:v>1.2482712465275412</c:v>
                </c:pt>
                <c:pt idx="995">
                  <c:v>1.2505649294559866</c:v>
                </c:pt>
                <c:pt idx="996">
                  <c:v>1.2324018138069326</c:v>
                </c:pt>
                <c:pt idx="997">
                  <c:v>1.2229042073651013</c:v>
                </c:pt>
                <c:pt idx="998">
                  <c:v>1.2296823927150404</c:v>
                </c:pt>
                <c:pt idx="999">
                  <c:v>1.2263699271791468</c:v>
                </c:pt>
                <c:pt idx="1000">
                  <c:v>1.2121039502658848</c:v>
                </c:pt>
                <c:pt idx="1001">
                  <c:v>1.2169844431061407</c:v>
                </c:pt>
                <c:pt idx="1002">
                  <c:v>1.2255418329241798</c:v>
                </c:pt>
                <c:pt idx="1003">
                  <c:v>1.2304942066588958</c:v>
                </c:pt>
                <c:pt idx="1004">
                  <c:v>1.2357463012254035</c:v>
                </c:pt>
                <c:pt idx="1005">
                  <c:v>1.2332479327184469</c:v>
                </c:pt>
                <c:pt idx="1006">
                  <c:v>1.2269482282847004</c:v>
                </c:pt>
                <c:pt idx="1007">
                  <c:v>1.2344818205320531</c:v>
                </c:pt>
                <c:pt idx="1008">
                  <c:v>1.2277881328984639</c:v>
                </c:pt>
                <c:pt idx="1009">
                  <c:v>1.2255053114301058</c:v>
                </c:pt>
                <c:pt idx="1010">
                  <c:v>1.2203659634708617</c:v>
                </c:pt>
                <c:pt idx="1011">
                  <c:v>1.2334319149544415</c:v>
                </c:pt>
                <c:pt idx="1012">
                  <c:v>1.2605280971740715</c:v>
                </c:pt>
                <c:pt idx="1013">
                  <c:v>1.2575693122720109</c:v>
                </c:pt>
                <c:pt idx="1014">
                  <c:v>1.2561678431394059</c:v>
                </c:pt>
                <c:pt idx="1015">
                  <c:v>1.2528708107010424</c:v>
                </c:pt>
                <c:pt idx="1016">
                  <c:v>1.2572651271718398</c:v>
                </c:pt>
                <c:pt idx="1017">
                  <c:v>1.2613887988636872</c:v>
                </c:pt>
                <c:pt idx="1018">
                  <c:v>1.2759912799667248</c:v>
                </c:pt>
                <c:pt idx="1019">
                  <c:v>1.296096343286256</c:v>
                </c:pt>
                <c:pt idx="1020">
                  <c:v>1.2916107678921764</c:v>
                </c:pt>
                <c:pt idx="1021">
                  <c:v>1.2932461996658851</c:v>
                </c:pt>
                <c:pt idx="1022">
                  <c:v>1.2787396468327803</c:v>
                </c:pt>
                <c:pt idx="1023">
                  <c:v>1.2781823986709702</c:v>
                </c:pt>
                <c:pt idx="1024">
                  <c:v>1.2908344498247577</c:v>
                </c:pt>
                <c:pt idx="1025">
                  <c:v>1.2905370012858468</c:v>
                </c:pt>
                <c:pt idx="1026">
                  <c:v>1.3139970584335057</c:v>
                </c:pt>
                <c:pt idx="1027">
                  <c:v>1.3145266456784128</c:v>
                </c:pt>
                <c:pt idx="1028">
                  <c:v>1.3046832362110339</c:v>
                </c:pt>
                <c:pt idx="1029">
                  <c:v>1.3010144191301873</c:v>
                </c:pt>
                <c:pt idx="1030">
                  <c:v>1.3040941155642267</c:v>
                </c:pt>
                <c:pt idx="1031">
                  <c:v>1.279751761614806</c:v>
                </c:pt>
                <c:pt idx="1032">
                  <c:v>1.2760328438158821</c:v>
                </c:pt>
                <c:pt idx="1033">
                  <c:v>1.2761446209486282</c:v>
                </c:pt>
                <c:pt idx="1034">
                  <c:v>1.2784551728022113</c:v>
                </c:pt>
                <c:pt idx="1035">
                  <c:v>1.2856837419519105</c:v>
                </c:pt>
                <c:pt idx="1036">
                  <c:v>1.2855310949680134</c:v>
                </c:pt>
                <c:pt idx="1037">
                  <c:v>1.2807624472258547</c:v>
                </c:pt>
                <c:pt idx="1038">
                  <c:v>1.2784633288677725</c:v>
                </c:pt>
                <c:pt idx="1039">
                  <c:v>1.2747865463649293</c:v>
                </c:pt>
                <c:pt idx="1040">
                  <c:v>1.2814801183545288</c:v>
                </c:pt>
                <c:pt idx="1041">
                  <c:v>1.276005185833615</c:v>
                </c:pt>
                <c:pt idx="1042">
                  <c:v>1.2747222468617638</c:v>
                </c:pt>
                <c:pt idx="1043">
                  <c:v>1.2836589018796771</c:v>
                </c:pt>
                <c:pt idx="1044">
                  <c:v>1.2932692410944859</c:v>
                </c:pt>
                <c:pt idx="1045">
                  <c:v>1.2941203921381275</c:v>
                </c:pt>
                <c:pt idx="1046">
                  <c:v>1.2920486855244648</c:v>
                </c:pt>
                <c:pt idx="1047">
                  <c:v>1.296488115311244</c:v>
                </c:pt>
                <c:pt idx="1048">
                  <c:v>1.2868456772845636</c:v>
                </c:pt>
                <c:pt idx="1049">
                  <c:v>1.277420348320609</c:v>
                </c:pt>
                <c:pt idx="1050">
                  <c:v>1.2620954559752655</c:v>
                </c:pt>
                <c:pt idx="1051">
                  <c:v>1.2446189863009791</c:v>
                </c:pt>
                <c:pt idx="1052">
                  <c:v>1.2371696953554325</c:v>
                </c:pt>
                <c:pt idx="1053">
                  <c:v>1.2311813693472251</c:v>
                </c:pt>
                <c:pt idx="1054">
                  <c:v>1.2414057901973783</c:v>
                </c:pt>
                <c:pt idx="1055">
                  <c:v>1.2403399313580232</c:v>
                </c:pt>
                <c:pt idx="1056">
                  <c:v>1.2534911492844296</c:v>
                </c:pt>
                <c:pt idx="1057">
                  <c:v>1.2468377644942987</c:v>
                </c:pt>
                <c:pt idx="1058">
                  <c:v>1.25193728725986</c:v>
                </c:pt>
                <c:pt idx="1059">
                  <c:v>1.2559157223698372</c:v>
                </c:pt>
                <c:pt idx="1060">
                  <c:v>1.2586725965312824</c:v>
                </c:pt>
                <c:pt idx="1061">
                  <c:v>1.2810064277249429</c:v>
                </c:pt>
                <c:pt idx="1062">
                  <c:v>1.280362566202172</c:v>
                </c:pt>
                <c:pt idx="1063">
                  <c:v>1.2810682931614668</c:v>
                </c:pt>
                <c:pt idx="1064">
                  <c:v>1.2821578020892457</c:v>
                </c:pt>
                <c:pt idx="1065">
                  <c:v>1.2956696136020709</c:v>
                </c:pt>
                <c:pt idx="1066">
                  <c:v>1.2808514537650419</c:v>
                </c:pt>
                <c:pt idx="1067">
                  <c:v>1.2881514211692586</c:v>
                </c:pt>
                <c:pt idx="1068">
                  <c:v>1.2802095393276784</c:v>
                </c:pt>
                <c:pt idx="1069">
                  <c:v>1.2765078096020177</c:v>
                </c:pt>
                <c:pt idx="1070">
                  <c:v>1.2806862776643648</c:v>
                </c:pt>
                <c:pt idx="1071">
                  <c:v>1.2877322487695586</c:v>
                </c:pt>
                <c:pt idx="1072">
                  <c:v>1.28803323805657</c:v>
                </c:pt>
                <c:pt idx="1073">
                  <c:v>1.3013478328013384</c:v>
                </c:pt>
                <c:pt idx="1074">
                  <c:v>1.3142397400806265</c:v>
                </c:pt>
                <c:pt idx="1075">
                  <c:v>1.328148710360836</c:v>
                </c:pt>
                <c:pt idx="1076">
                  <c:v>1.325006805124973</c:v>
                </c:pt>
                <c:pt idx="1077">
                  <c:v>1.3223038073228877</c:v>
                </c:pt>
                <c:pt idx="1078">
                  <c:v>1.3181218097937104</c:v>
                </c:pt>
                <c:pt idx="1079">
                  <c:v>1.3332925209284647</c:v>
                </c:pt>
                <c:pt idx="1080">
                  <c:v>1.3272042499580479</c:v>
                </c:pt>
                <c:pt idx="1081">
                  <c:v>1.3107333046016263</c:v>
                </c:pt>
                <c:pt idx="1082">
                  <c:v>1.3160180686932259</c:v>
                </c:pt>
                <c:pt idx="1083">
                  <c:v>1.3180486814514778</c:v>
                </c:pt>
                <c:pt idx="1084">
                  <c:v>1.3201978559888312</c:v>
                </c:pt>
                <c:pt idx="1085">
                  <c:v>1.3090318874839901</c:v>
                </c:pt>
                <c:pt idx="1086">
                  <c:v>1.311504289529928</c:v>
                </c:pt>
                <c:pt idx="1087">
                  <c:v>1.3080433506719491</c:v>
                </c:pt>
                <c:pt idx="1088">
                  <c:v>1.3087177657860951</c:v>
                </c:pt>
                <c:pt idx="1089">
                  <c:v>1.3093923451865153</c:v>
                </c:pt>
                <c:pt idx="1090">
                  <c:v>1.2922233466053257</c:v>
                </c:pt>
                <c:pt idx="1091">
                  <c:v>1.3037773929138965</c:v>
                </c:pt>
                <c:pt idx="1092">
                  <c:v>1.3028021707507833</c:v>
                </c:pt>
                <c:pt idx="1093">
                  <c:v>1.3090236216278133</c:v>
                </c:pt>
                <c:pt idx="1094">
                  <c:v>1.327625445683007</c:v>
                </c:pt>
                <c:pt idx="1095">
                  <c:v>1.3374879950637752</c:v>
                </c:pt>
                <c:pt idx="1096">
                  <c:v>1.3391254680928308</c:v>
                </c:pt>
                <c:pt idx="1097">
                  <c:v>1.3350534807470984</c:v>
                </c:pt>
                <c:pt idx="1098">
                  <c:v>1.338981474917275</c:v>
                </c:pt>
                <c:pt idx="1099">
                  <c:v>1.3260240151033635</c:v>
                </c:pt>
                <c:pt idx="1100">
                  <c:v>1.3286239586005679</c:v>
                </c:pt>
                <c:pt idx="1101">
                  <c:v>1.3295101547926342</c:v>
                </c:pt>
                <c:pt idx="1102">
                  <c:v>1.3222523325812738</c:v>
                </c:pt>
                <c:pt idx="1103">
                  <c:v>1.3264676463679566</c:v>
                </c:pt>
                <c:pt idx="1104">
                  <c:v>1.3294505480082994</c:v>
                </c:pt>
                <c:pt idx="1105">
                  <c:v>1.3335111536173543</c:v>
                </c:pt>
                <c:pt idx="1106">
                  <c:v>1.3301664170233012</c:v>
                </c:pt>
                <c:pt idx="1107">
                  <c:v>1.3226614294072083</c:v>
                </c:pt>
                <c:pt idx="1108">
                  <c:v>1.3250684798473582</c:v>
                </c:pt>
                <c:pt idx="1109">
                  <c:v>1.34313772886432</c:v>
                </c:pt>
                <c:pt idx="1110">
                  <c:v>1.3487320585316234</c:v>
                </c:pt>
                <c:pt idx="1111">
                  <c:v>1.3545171099368036</c:v>
                </c:pt>
                <c:pt idx="1112">
                  <c:v>1.352093893865298</c:v>
                </c:pt>
                <c:pt idx="1113">
                  <c:v>1.3530674610811508</c:v>
                </c:pt>
                <c:pt idx="1114">
                  <c:v>1.3453524296188641</c:v>
                </c:pt>
                <c:pt idx="1115">
                  <c:v>1.3297988757185935</c:v>
                </c:pt>
                <c:pt idx="1116">
                  <c:v>1.3302494355733034</c:v>
                </c:pt>
                <c:pt idx="1117">
                  <c:v>1.3293450644384246</c:v>
                </c:pt>
                <c:pt idx="1118">
                  <c:v>1.3287922187706498</c:v>
                </c:pt>
                <c:pt idx="1119">
                  <c:v>1.3257570589465772</c:v>
                </c:pt>
                <c:pt idx="1120">
                  <c:v>1.3348576755443213</c:v>
                </c:pt>
                <c:pt idx="1121">
                  <c:v>1.3421099678621058</c:v>
                </c:pt>
                <c:pt idx="1122">
                  <c:v>1.329381812965605</c:v>
                </c:pt>
                <c:pt idx="1123">
                  <c:v>1.3214907099270141</c:v>
                </c:pt>
                <c:pt idx="1124">
                  <c:v>1.3101105975698659</c:v>
                </c:pt>
                <c:pt idx="1125">
                  <c:v>1.3216541262245278</c:v>
                </c:pt>
                <c:pt idx="1126">
                  <c:v>1.320179823799366</c:v>
                </c:pt>
                <c:pt idx="1127">
                  <c:v>1.3201768059339241</c:v>
                </c:pt>
                <c:pt idx="1128">
                  <c:v>1.3157340590122353</c:v>
                </c:pt>
                <c:pt idx="1129">
                  <c:v>1.3014572836209006</c:v>
                </c:pt>
                <c:pt idx="1130">
                  <c:v>1.3035323159899206</c:v>
                </c:pt>
                <c:pt idx="1131">
                  <c:v>1.3072641385598474</c:v>
                </c:pt>
                <c:pt idx="1132">
                  <c:v>1.3053031774885691</c:v>
                </c:pt>
                <c:pt idx="1133">
                  <c:v>1.3116793796502653</c:v>
                </c:pt>
                <c:pt idx="1134">
                  <c:v>1.318015894247266</c:v>
                </c:pt>
                <c:pt idx="1135">
                  <c:v>1.3170374242731633</c:v>
                </c:pt>
                <c:pt idx="1136">
                  <c:v>1.3178015374794791</c:v>
                </c:pt>
                <c:pt idx="1137">
                  <c:v>1.3227088303727492</c:v>
                </c:pt>
                <c:pt idx="1138">
                  <c:v>1.3184172274913624</c:v>
                </c:pt>
                <c:pt idx="1139">
                  <c:v>1.3437190012436324</c:v>
                </c:pt>
                <c:pt idx="1140">
                  <c:v>1.3409722609890393</c:v>
                </c:pt>
                <c:pt idx="1141">
                  <c:v>1.354863825660219</c:v>
                </c:pt>
                <c:pt idx="1142">
                  <c:v>1.3515256602374552</c:v>
                </c:pt>
                <c:pt idx="1143">
                  <c:v>1.3483764165769627</c:v>
                </c:pt>
                <c:pt idx="1144">
                  <c:v>1.3478742006626889</c:v>
                </c:pt>
                <c:pt idx="1145">
                  <c:v>1.3369919029696242</c:v>
                </c:pt>
                <c:pt idx="1146">
                  <c:v>1.3395133331322728</c:v>
                </c:pt>
                <c:pt idx="1147">
                  <c:v>1.3371891948799222</c:v>
                </c:pt>
                <c:pt idx="1148">
                  <c:v>1.3450623443032164</c:v>
                </c:pt>
                <c:pt idx="1149">
                  <c:v>1.3487345768631267</c:v>
                </c:pt>
                <c:pt idx="1150">
                  <c:v>1.3636379199652731</c:v>
                </c:pt>
                <c:pt idx="1151">
                  <c:v>1.3661543358576527</c:v>
                </c:pt>
                <c:pt idx="1152">
                  <c:v>1.3744833700663301</c:v>
                </c:pt>
                <c:pt idx="1153">
                  <c:v>1.368214387560619</c:v>
                </c:pt>
                <c:pt idx="1154">
                  <c:v>1.3600047683725141</c:v>
                </c:pt>
                <c:pt idx="1155">
                  <c:v>1.3656827111799827</c:v>
                </c:pt>
                <c:pt idx="1156">
                  <c:v>1.3557101565885625</c:v>
                </c:pt>
                <c:pt idx="1157">
                  <c:v>1.3634205896369906</c:v>
                </c:pt>
                <c:pt idx="1158">
                  <c:v>1.3646648551738965</c:v>
                </c:pt>
                <c:pt idx="1159">
                  <c:v>1.3726146970638655</c:v>
                </c:pt>
                <c:pt idx="1160">
                  <c:v>1.3704524462721606</c:v>
                </c:pt>
                <c:pt idx="1161">
                  <c:v>1.3584949861512243</c:v>
                </c:pt>
                <c:pt idx="1162">
                  <c:v>1.3560689809471225</c:v>
                </c:pt>
                <c:pt idx="1163">
                  <c:v>1.3563900810220941</c:v>
                </c:pt>
                <c:pt idx="1164">
                  <c:v>1.3615610077045204</c:v>
                </c:pt>
                <c:pt idx="1165">
                  <c:v>1.3413057480582389</c:v>
                </c:pt>
                <c:pt idx="1166">
                  <c:v>1.3414546631463669</c:v>
                </c:pt>
                <c:pt idx="1167">
                  <c:v>1.3117544085859167</c:v>
                </c:pt>
                <c:pt idx="1168">
                  <c:v>1.273005823700303</c:v>
                </c:pt>
                <c:pt idx="1169">
                  <c:v>1.2749539786643991</c:v>
                </c:pt>
                <c:pt idx="1170">
                  <c:v>1.2795345594445693</c:v>
                </c:pt>
                <c:pt idx="1171">
                  <c:v>1.298531022284559</c:v>
                </c:pt>
                <c:pt idx="1172">
                  <c:v>1.2973422270344042</c:v>
                </c:pt>
                <c:pt idx="1173">
                  <c:v>1.2936145074999641</c:v>
                </c:pt>
                <c:pt idx="1174">
                  <c:v>1.3062091423034157</c:v>
                </c:pt>
                <c:pt idx="1175">
                  <c:v>1.3113447149549127</c:v>
                </c:pt>
                <c:pt idx="1176">
                  <c:v>1.3066353052117485</c:v>
                </c:pt>
                <c:pt idx="1177">
                  <c:v>1.3143322479993131</c:v>
                </c:pt>
                <c:pt idx="1178">
                  <c:v>1.3371429267762547</c:v>
                </c:pt>
                <c:pt idx="1179">
                  <c:v>1.3252161106979088</c:v>
                </c:pt>
                <c:pt idx="1180">
                  <c:v>1.3273130947006644</c:v>
                </c:pt>
                <c:pt idx="1181">
                  <c:v>1.346629913948161</c:v>
                </c:pt>
                <c:pt idx="1182">
                  <c:v>1.3448403027056621</c:v>
                </c:pt>
                <c:pt idx="1183">
                  <c:v>1.3276206174343559</c:v>
                </c:pt>
                <c:pt idx="1184">
                  <c:v>1.3235943087785842</c:v>
                </c:pt>
                <c:pt idx="1185">
                  <c:v>1.3234417920506121</c:v>
                </c:pt>
                <c:pt idx="1186">
                  <c:v>1.3226896859442507</c:v>
                </c:pt>
                <c:pt idx="1187">
                  <c:v>1.2910469401120312</c:v>
                </c:pt>
                <c:pt idx="1188">
                  <c:v>1.3205295737917762</c:v>
                </c:pt>
                <c:pt idx="1189">
                  <c:v>1.3244292291050317</c:v>
                </c:pt>
                <c:pt idx="1190">
                  <c:v>1.3372879505353881</c:v>
                </c:pt>
                <c:pt idx="1191">
                  <c:v>1.3611175028232243</c:v>
                </c:pt>
                <c:pt idx="1192">
                  <c:v>1.3406543972535969</c:v>
                </c:pt>
                <c:pt idx="1193">
                  <c:v>1.3032791800797709</c:v>
                </c:pt>
                <c:pt idx="1194">
                  <c:v>1.3253819146799604</c:v>
                </c:pt>
                <c:pt idx="1195">
                  <c:v>1.3099103316229759</c:v>
                </c:pt>
                <c:pt idx="1196">
                  <c:v>1.2962297243101553</c:v>
                </c:pt>
                <c:pt idx="1197">
                  <c:v>1.2813705526980637</c:v>
                </c:pt>
                <c:pt idx="1198">
                  <c:v>1.2360578608943791</c:v>
                </c:pt>
                <c:pt idx="1199">
                  <c:v>1.2332008314259695</c:v>
                </c:pt>
                <c:pt idx="1200">
                  <c:v>1.2274676996423417</c:v>
                </c:pt>
                <c:pt idx="1201">
                  <c:v>1.2237209336354864</c:v>
                </c:pt>
                <c:pt idx="1202">
                  <c:v>1.2278623598540672</c:v>
                </c:pt>
                <c:pt idx="1203">
                  <c:v>1.210746856163166</c:v>
                </c:pt>
                <c:pt idx="1204">
                  <c:v>1.2273163909819094</c:v>
                </c:pt>
                <c:pt idx="1205">
                  <c:v>1.2438599258283676</c:v>
                </c:pt>
                <c:pt idx="1206">
                  <c:v>1.2424574682028102</c:v>
                </c:pt>
                <c:pt idx="1207">
                  <c:v>1.2491856432250528</c:v>
                </c:pt>
                <c:pt idx="1208">
                  <c:v>1.2483685844205201</c:v>
                </c:pt>
                <c:pt idx="1209">
                  <c:v>1.2420696152919752</c:v>
                </c:pt>
                <c:pt idx="1210">
                  <c:v>1.2434056095910193</c:v>
                </c:pt>
                <c:pt idx="1211">
                  <c:v>1.2574552979612286</c:v>
                </c:pt>
                <c:pt idx="1212">
                  <c:v>1.2511940948821285</c:v>
                </c:pt>
                <c:pt idx="1213">
                  <c:v>1.2685727965816287</c:v>
                </c:pt>
                <c:pt idx="1214">
                  <c:v>1.2648004282612595</c:v>
                </c:pt>
                <c:pt idx="1215">
                  <c:v>1.2675601969347492</c:v>
                </c:pt>
                <c:pt idx="1216">
                  <c:v>1.2689598261438555</c:v>
                </c:pt>
                <c:pt idx="1217">
                  <c:v>1.2634366779078277</c:v>
                </c:pt>
                <c:pt idx="1218">
                  <c:v>1.2784014228215987</c:v>
                </c:pt>
                <c:pt idx="1219">
                  <c:v>1.2731767411724793</c:v>
                </c:pt>
                <c:pt idx="1220">
                  <c:v>1.2763851668158364</c:v>
                </c:pt>
                <c:pt idx="1221">
                  <c:v>1.2925003882787307</c:v>
                </c:pt>
                <c:pt idx="1222">
                  <c:v>1.2968599639312055</c:v>
                </c:pt>
                <c:pt idx="1223">
                  <c:v>1.2839672826502726</c:v>
                </c:pt>
                <c:pt idx="1224">
                  <c:v>1.2923357677435863</c:v>
                </c:pt>
                <c:pt idx="1225">
                  <c:v>1.2900657283628967</c:v>
                </c:pt>
                <c:pt idx="1226">
                  <c:v>1.2874052375640899</c:v>
                </c:pt>
                <c:pt idx="1227">
                  <c:v>1.2971942540005388</c:v>
                </c:pt>
                <c:pt idx="1228">
                  <c:v>1.3043586116400079</c:v>
                </c:pt>
                <c:pt idx="1229">
                  <c:v>1.3110072768748067</c:v>
                </c:pt>
                <c:pt idx="1230">
                  <c:v>1.3207064454230089</c:v>
                </c:pt>
                <c:pt idx="1231">
                  <c:v>1.3185255606277322</c:v>
                </c:pt>
                <c:pt idx="1232">
                  <c:v>1.3172033843049524</c:v>
                </c:pt>
                <c:pt idx="1233">
                  <c:v>1.3249112635924269</c:v>
                </c:pt>
                <c:pt idx="1234">
                  <c:v>1.3258843245696077</c:v>
                </c:pt>
                <c:pt idx="1235">
                  <c:v>1.3251064275011923</c:v>
                </c:pt>
                <c:pt idx="1236">
                  <c:v>1.3257289673549313</c:v>
                </c:pt>
                <c:pt idx="1237">
                  <c:v>1.3143681418407427</c:v>
                </c:pt>
                <c:pt idx="1238">
                  <c:v>1.3112017276154913</c:v>
                </c:pt>
                <c:pt idx="1239">
                  <c:v>1.3223236497176012</c:v>
                </c:pt>
                <c:pt idx="1240">
                  <c:v>1.330427067685146</c:v>
                </c:pt>
                <c:pt idx="1241">
                  <c:v>1.3309799698145184</c:v>
                </c:pt>
                <c:pt idx="1242">
                  <c:v>1.3260058785625501</c:v>
                </c:pt>
                <c:pt idx="1243">
                  <c:v>1.2970895918181893</c:v>
                </c:pt>
                <c:pt idx="1244">
                  <c:v>1.3046140897803515</c:v>
                </c:pt>
                <c:pt idx="1245">
                  <c:v>1.3104555956867554</c:v>
                </c:pt>
                <c:pt idx="1246">
                  <c:v>1.3068218365470956</c:v>
                </c:pt>
                <c:pt idx="1247">
                  <c:v>1.310862453363008</c:v>
                </c:pt>
                <c:pt idx="1248">
                  <c:v>1.3105455255753979</c:v>
                </c:pt>
                <c:pt idx="1249">
                  <c:v>1.3353931856362165</c:v>
                </c:pt>
                <c:pt idx="1250">
                  <c:v>1.3424777658294951</c:v>
                </c:pt>
                <c:pt idx="1251">
                  <c:v>1.3439880171370562</c:v>
                </c:pt>
                <c:pt idx="1252">
                  <c:v>1.3428057547347991</c:v>
                </c:pt>
                <c:pt idx="1253">
                  <c:v>1.350806622601284</c:v>
                </c:pt>
                <c:pt idx="1254">
                  <c:v>1.3529849592132168</c:v>
                </c:pt>
                <c:pt idx="1255">
                  <c:v>1.3602798268112088</c:v>
                </c:pt>
                <c:pt idx="1256">
                  <c:v>1.3549035842394892</c:v>
                </c:pt>
                <c:pt idx="1257">
                  <c:v>1.3408345486610718</c:v>
                </c:pt>
                <c:pt idx="1258">
                  <c:v>1.3462702909429105</c:v>
                </c:pt>
                <c:pt idx="1259">
                  <c:v>1.326606339823647</c:v>
                </c:pt>
                <c:pt idx="1260">
                  <c:v>1.3407003779480584</c:v>
                </c:pt>
                <c:pt idx="1261">
                  <c:v>1.3429766734566548</c:v>
                </c:pt>
                <c:pt idx="1262">
                  <c:v>1.3482699510602949</c:v>
                </c:pt>
                <c:pt idx="1263">
                  <c:v>1.3595923419695377</c:v>
                </c:pt>
                <c:pt idx="1264">
                  <c:v>1.3591892652510171</c:v>
                </c:pt>
                <c:pt idx="1265">
                  <c:v>1.3611696526728316</c:v>
                </c:pt>
                <c:pt idx="1266">
                  <c:v>1.3742373679326876</c:v>
                </c:pt>
                <c:pt idx="1267">
                  <c:v>1.3655759587872294</c:v>
                </c:pt>
                <c:pt idx="1268">
                  <c:v>1.3700399076352217</c:v>
                </c:pt>
                <c:pt idx="1269">
                  <c:v>1.3994900081593531</c:v>
                </c:pt>
                <c:pt idx="1270">
                  <c:v>1.4298642771605485</c:v>
                </c:pt>
                <c:pt idx="1271">
                  <c:v>1.4583004102407613</c:v>
                </c:pt>
                <c:pt idx="1272">
                  <c:v>1.5283500710662854</c:v>
                </c:pt>
                <c:pt idx="1273">
                  <c:v>1.5239618026427308</c:v>
                </c:pt>
                <c:pt idx="1274">
                  <c:v>1.5350144948732445</c:v>
                </c:pt>
                <c:pt idx="1275">
                  <c:v>1.5405740368278424</c:v>
                </c:pt>
                <c:pt idx="1276">
                  <c:v>1.5075044304879619</c:v>
                </c:pt>
                <c:pt idx="1277">
                  <c:v>1.5242416441063584</c:v>
                </c:pt>
                <c:pt idx="1278">
                  <c:v>1.5134863489190424</c:v>
                </c:pt>
                <c:pt idx="1279">
                  <c:v>1.5038191965062218</c:v>
                </c:pt>
                <c:pt idx="1280">
                  <c:v>1.4511661353403045</c:v>
                </c:pt>
                <c:pt idx="1281">
                  <c:v>1.4590693967593862</c:v>
                </c:pt>
                <c:pt idx="1282">
                  <c:v>1.4918038431091678</c:v>
                </c:pt>
                <c:pt idx="1283">
                  <c:v>1.4926847501650917</c:v>
                </c:pt>
                <c:pt idx="1284">
                  <c:v>1.4950515642552791</c:v>
                </c:pt>
                <c:pt idx="1285">
                  <c:v>1.4930203227806285</c:v>
                </c:pt>
                <c:pt idx="1286">
                  <c:v>1.4462012531874828</c:v>
                </c:pt>
                <c:pt idx="1287">
                  <c:v>1.4505460346832353</c:v>
                </c:pt>
                <c:pt idx="1288">
                  <c:v>1.4565454294867393</c:v>
                </c:pt>
                <c:pt idx="1289">
                  <c:v>1.4815330964043254</c:v>
                </c:pt>
                <c:pt idx="1290">
                  <c:v>1.4755453433871022</c:v>
                </c:pt>
                <c:pt idx="1291">
                  <c:v>1.4778785143874051</c:v>
                </c:pt>
                <c:pt idx="1292">
                  <c:v>1.49426944939822</c:v>
                </c:pt>
                <c:pt idx="1293">
                  <c:v>1.5067511996424618</c:v>
                </c:pt>
                <c:pt idx="1294">
                  <c:v>1.4975019623848964</c:v>
                </c:pt>
                <c:pt idx="1295">
                  <c:v>1.4971960792826668</c:v>
                </c:pt>
                <c:pt idx="1296">
                  <c:v>1.4862135984171316</c:v>
                </c:pt>
                <c:pt idx="1297">
                  <c:v>1.4962482844249678</c:v>
                </c:pt>
                <c:pt idx="1298">
                  <c:v>1.4852860232054514</c:v>
                </c:pt>
                <c:pt idx="1299">
                  <c:v>1.4831369959545579</c:v>
                </c:pt>
                <c:pt idx="1300">
                  <c:v>1.4768765804535333</c:v>
                </c:pt>
                <c:pt idx="1301">
                  <c:v>1.5029928189080042</c:v>
                </c:pt>
                <c:pt idx="1302">
                  <c:v>1.5312762167495053</c:v>
                </c:pt>
                <c:pt idx="1303">
                  <c:v>1.5282584043399814</c:v>
                </c:pt>
                <c:pt idx="1304">
                  <c:v>1.5063561464201074</c:v>
                </c:pt>
                <c:pt idx="1305">
                  <c:v>1.4950790196204922</c:v>
                </c:pt>
                <c:pt idx="1306">
                  <c:v>1.5004263926237333</c:v>
                </c:pt>
                <c:pt idx="1307">
                  <c:v>1.5003058713716788</c:v>
                </c:pt>
                <c:pt idx="1308">
                  <c:v>1.5087454905664406</c:v>
                </c:pt>
                <c:pt idx="1309">
                  <c:v>1.4938100443155709</c:v>
                </c:pt>
                <c:pt idx="1310">
                  <c:v>1.5007373022035033</c:v>
                </c:pt>
                <c:pt idx="1311">
                  <c:v>1.5324735081696375</c:v>
                </c:pt>
                <c:pt idx="1312">
                  <c:v>1.5168709641103155</c:v>
                </c:pt>
                <c:pt idx="1313">
                  <c:v>1.525652696377586</c:v>
                </c:pt>
                <c:pt idx="1314">
                  <c:v>1.5191894641332566</c:v>
                </c:pt>
                <c:pt idx="1315">
                  <c:v>1.5175367307486676</c:v>
                </c:pt>
                <c:pt idx="1316">
                  <c:v>1.5045735529690187</c:v>
                </c:pt>
                <c:pt idx="1317">
                  <c:v>1.4823398104984209</c:v>
                </c:pt>
                <c:pt idx="1318">
                  <c:v>1.4992717065436305</c:v>
                </c:pt>
                <c:pt idx="1319">
                  <c:v>1.4768776882201287</c:v>
                </c:pt>
                <c:pt idx="1320">
                  <c:v>1.4843853321768634</c:v>
                </c:pt>
                <c:pt idx="1321">
                  <c:v>1.4913166314613617</c:v>
                </c:pt>
                <c:pt idx="1322">
                  <c:v>1.5016489000006026</c:v>
                </c:pt>
                <c:pt idx="1323">
                  <c:v>1.5099482235273236</c:v>
                </c:pt>
                <c:pt idx="1324">
                  <c:v>1.5024187260780495</c:v>
                </c:pt>
                <c:pt idx="1325">
                  <c:v>1.4905592574881552</c:v>
                </c:pt>
                <c:pt idx="1326">
                  <c:v>1.5104101982964129</c:v>
                </c:pt>
                <c:pt idx="1327">
                  <c:v>1.4942806034169767</c:v>
                </c:pt>
                <c:pt idx="1328">
                  <c:v>1.479823427913477</c:v>
                </c:pt>
                <c:pt idx="1329">
                  <c:v>1.4783494073781207</c:v>
                </c:pt>
                <c:pt idx="1330">
                  <c:v>1.4609390941619622</c:v>
                </c:pt>
                <c:pt idx="1331">
                  <c:v>1.4673618019738666</c:v>
                </c:pt>
                <c:pt idx="1332">
                  <c:v>1.474499665332516</c:v>
                </c:pt>
                <c:pt idx="1333">
                  <c:v>1.4731305290984424</c:v>
                </c:pt>
                <c:pt idx="1334">
                  <c:v>1.4640259664120945</c:v>
                </c:pt>
                <c:pt idx="1335">
                  <c:v>1.4880662220588836</c:v>
                </c:pt>
                <c:pt idx="1336">
                  <c:v>1.5293808243862288</c:v>
                </c:pt>
                <c:pt idx="1337">
                  <c:v>1.5281270992262874</c:v>
                </c:pt>
                <c:pt idx="1338">
                  <c:v>1.5235413748040343</c:v>
                </c:pt>
                <c:pt idx="1339">
                  <c:v>1.5246794313794867</c:v>
                </c:pt>
                <c:pt idx="1340">
                  <c:v>1.5275750889646973</c:v>
                </c:pt>
                <c:pt idx="1341">
                  <c:v>1.5171247959074174</c:v>
                </c:pt>
                <c:pt idx="1342">
                  <c:v>1.5202339273435801</c:v>
                </c:pt>
                <c:pt idx="1343">
                  <c:v>1.5273487446723359</c:v>
                </c:pt>
                <c:pt idx="1344">
                  <c:v>1.5247331385634246</c:v>
                </c:pt>
                <c:pt idx="1345">
                  <c:v>1.5208528922351117</c:v>
                </c:pt>
                <c:pt idx="1346">
                  <c:v>1.5005690071653341</c:v>
                </c:pt>
                <c:pt idx="1347">
                  <c:v>1.49895857263256</c:v>
                </c:pt>
                <c:pt idx="1348">
                  <c:v>1.5065964053812226</c:v>
                </c:pt>
                <c:pt idx="1349">
                  <c:v>1.5136263300725377</c:v>
                </c:pt>
                <c:pt idx="1350">
                  <c:v>1.4939350176012391</c:v>
                </c:pt>
                <c:pt idx="1351">
                  <c:v>1.4904490084165709</c:v>
                </c:pt>
                <c:pt idx="1352">
                  <c:v>1.5030194585673244</c:v>
                </c:pt>
                <c:pt idx="1353">
                  <c:v>1.5123512774125649</c:v>
                </c:pt>
                <c:pt idx="1354">
                  <c:v>1.5272809035988422</c:v>
                </c:pt>
                <c:pt idx="1355">
                  <c:v>1.5239635261887541</c:v>
                </c:pt>
                <c:pt idx="1356">
                  <c:v>1.5456863277722044</c:v>
                </c:pt>
                <c:pt idx="1357">
                  <c:v>1.5450126579418524</c:v>
                </c:pt>
                <c:pt idx="1358">
                  <c:v>1.5467612173607785</c:v>
                </c:pt>
                <c:pt idx="1359">
                  <c:v>1.5388551113777196</c:v>
                </c:pt>
                <c:pt idx="1360">
                  <c:v>1.5161831119872824</c:v>
                </c:pt>
                <c:pt idx="1361">
                  <c:v>1.5329167287985126</c:v>
                </c:pt>
                <c:pt idx="1362">
                  <c:v>1.5321169211199417</c:v>
                </c:pt>
                <c:pt idx="1363">
                  <c:v>1.5344770143077235</c:v>
                </c:pt>
                <c:pt idx="1364">
                  <c:v>1.5458942426708986</c:v>
                </c:pt>
                <c:pt idx="1365">
                  <c:v>1.5429836895057512</c:v>
                </c:pt>
                <c:pt idx="1366">
                  <c:v>1.5638954580161402</c:v>
                </c:pt>
                <c:pt idx="1367">
                  <c:v>1.5557478046159163</c:v>
                </c:pt>
                <c:pt idx="1368">
                  <c:v>1.5448833849047818</c:v>
                </c:pt>
                <c:pt idx="1369">
                  <c:v>1.5560363806778499</c:v>
                </c:pt>
                <c:pt idx="1370">
                  <c:v>1.5796301612417882</c:v>
                </c:pt>
                <c:pt idx="1371">
                  <c:v>1.5667266090000036</c:v>
                </c:pt>
                <c:pt idx="1372">
                  <c:v>1.5968219178533014</c:v>
                </c:pt>
                <c:pt idx="1373">
                  <c:v>1.592031918327923</c:v>
                </c:pt>
                <c:pt idx="1374">
                  <c:v>1.5899349247243777</c:v>
                </c:pt>
                <c:pt idx="1375">
                  <c:v>1.5939397308687351</c:v>
                </c:pt>
                <c:pt idx="1376">
                  <c:v>1.5824731418161644</c:v>
                </c:pt>
                <c:pt idx="1377">
                  <c:v>1.578552651994958</c:v>
                </c:pt>
                <c:pt idx="1378">
                  <c:v>1.5678203714957679</c:v>
                </c:pt>
                <c:pt idx="1379">
                  <c:v>1.5634311562404783</c:v>
                </c:pt>
                <c:pt idx="1380">
                  <c:v>1.5511136507028038</c:v>
                </c:pt>
                <c:pt idx="1381">
                  <c:v>1.5658403196288078</c:v>
                </c:pt>
                <c:pt idx="1382">
                  <c:v>1.5677747651237746</c:v>
                </c:pt>
                <c:pt idx="1383">
                  <c:v>1.5735769364869661</c:v>
                </c:pt>
                <c:pt idx="1384">
                  <c:v>1.5942726993907137</c:v>
                </c:pt>
                <c:pt idx="1385">
                  <c:v>1.5797218625116396</c:v>
                </c:pt>
                <c:pt idx="1386">
                  <c:v>1.5828132419869136</c:v>
                </c:pt>
                <c:pt idx="1387">
                  <c:v>1.5632321592592724</c:v>
                </c:pt>
                <c:pt idx="1388">
                  <c:v>1.572901600708758</c:v>
                </c:pt>
                <c:pt idx="1389">
                  <c:v>1.5724479802854172</c:v>
                </c:pt>
                <c:pt idx="1390">
                  <c:v>1.5828396461208871</c:v>
                </c:pt>
                <c:pt idx="1391">
                  <c:v>1.5857485042203923</c:v>
                </c:pt>
                <c:pt idx="1392">
                  <c:v>1.5838987417631705</c:v>
                </c:pt>
                <c:pt idx="1393">
                  <c:v>1.6026601709596897</c:v>
                </c:pt>
                <c:pt idx="1394">
                  <c:v>1.6275041903620897</c:v>
                </c:pt>
                <c:pt idx="1395">
                  <c:v>1.6265644685592369</c:v>
                </c:pt>
                <c:pt idx="1396">
                  <c:v>1.6396161694141849</c:v>
                </c:pt>
                <c:pt idx="1397">
                  <c:v>1.6585571641423582</c:v>
                </c:pt>
                <c:pt idx="1398">
                  <c:v>1.6842902490106111</c:v>
                </c:pt>
                <c:pt idx="1399">
                  <c:v>1.676554695890194</c:v>
                </c:pt>
                <c:pt idx="1400">
                  <c:v>1.6729143336893904</c:v>
                </c:pt>
                <c:pt idx="1401">
                  <c:v>1.7219981803406366</c:v>
                </c:pt>
                <c:pt idx="1402">
                  <c:v>1.7097586881117444</c:v>
                </c:pt>
                <c:pt idx="1403">
                  <c:v>1.6875379847452643</c:v>
                </c:pt>
                <c:pt idx="1404">
                  <c:v>1.6889207328911084</c:v>
                </c:pt>
                <c:pt idx="1405">
                  <c:v>1.7020412550064152</c:v>
                </c:pt>
                <c:pt idx="1406">
                  <c:v>1.6879177500519618</c:v>
                </c:pt>
                <c:pt idx="1407">
                  <c:v>1.6882892394382594</c:v>
                </c:pt>
                <c:pt idx="1408">
                  <c:v>1.700936966146122</c:v>
                </c:pt>
                <c:pt idx="1409">
                  <c:v>1.6994501721231106</c:v>
                </c:pt>
                <c:pt idx="1410">
                  <c:v>1.7159252775914071</c:v>
                </c:pt>
                <c:pt idx="1411">
                  <c:v>1.6877023709848393</c:v>
                </c:pt>
                <c:pt idx="1412">
                  <c:v>1.6890017070140395</c:v>
                </c:pt>
                <c:pt idx="1413">
                  <c:v>1.6642874121884461</c:v>
                </c:pt>
                <c:pt idx="1414">
                  <c:v>1.6555074633740405</c:v>
                </c:pt>
                <c:pt idx="1415">
                  <c:v>1.6635416616411629</c:v>
                </c:pt>
                <c:pt idx="1416">
                  <c:v>1.6699322806544994</c:v>
                </c:pt>
                <c:pt idx="1417">
                  <c:v>1.6759070123487565</c:v>
                </c:pt>
                <c:pt idx="1418">
                  <c:v>1.6827755938627189</c:v>
                </c:pt>
                <c:pt idx="1419">
                  <c:v>1.7012056286739332</c:v>
                </c:pt>
                <c:pt idx="1420">
                  <c:v>1.7115255033188888</c:v>
                </c:pt>
                <c:pt idx="1421">
                  <c:v>1.7375213140862031</c:v>
                </c:pt>
                <c:pt idx="1422">
                  <c:v>1.7658304024505767</c:v>
                </c:pt>
                <c:pt idx="1423">
                  <c:v>1.7615738995028758</c:v>
                </c:pt>
                <c:pt idx="1424">
                  <c:v>1.7641597160948348</c:v>
                </c:pt>
                <c:pt idx="1425">
                  <c:v>1.7204504726595107</c:v>
                </c:pt>
                <c:pt idx="1426">
                  <c:v>1.7240542338907394</c:v>
                </c:pt>
                <c:pt idx="1427">
                  <c:v>1.692183526353227</c:v>
                </c:pt>
                <c:pt idx="1428">
                  <c:v>1.6798127370964759</c:v>
                </c:pt>
                <c:pt idx="1429">
                  <c:v>1.6446765342079492</c:v>
                </c:pt>
                <c:pt idx="1430">
                  <c:v>1.6542345082082872</c:v>
                </c:pt>
                <c:pt idx="1431">
                  <c:v>1.6277105577908764</c:v>
                </c:pt>
                <c:pt idx="1432">
                  <c:v>1.6636434225267054</c:v>
                </c:pt>
                <c:pt idx="1433">
                  <c:v>1.6255222661644051</c:v>
                </c:pt>
                <c:pt idx="1434">
                  <c:v>1.6200038751762924</c:v>
                </c:pt>
                <c:pt idx="1435">
                  <c:v>1.5702547386141568</c:v>
                </c:pt>
                <c:pt idx="1436">
                  <c:v>1.5539379590764972</c:v>
                </c:pt>
                <c:pt idx="1437">
                  <c:v>1.5601526113688229</c:v>
                </c:pt>
                <c:pt idx="1438">
                  <c:v>1.5956238036665833</c:v>
                </c:pt>
                <c:pt idx="1439">
                  <c:v>1.5937076793471592</c:v>
                </c:pt>
                <c:pt idx="1440">
                  <c:v>1.5735348389875454</c:v>
                </c:pt>
                <c:pt idx="1441">
                  <c:v>1.5814512231411626</c:v>
                </c:pt>
                <c:pt idx="1442">
                  <c:v>1.5771972159353724</c:v>
                </c:pt>
                <c:pt idx="1443">
                  <c:v>1.5876300782931954</c:v>
                </c:pt>
                <c:pt idx="1444">
                  <c:v>1.5562660101825661</c:v>
                </c:pt>
                <c:pt idx="1445">
                  <c:v>1.568640352902521</c:v>
                </c:pt>
                <c:pt idx="1446">
                  <c:v>1.5657539383569148</c:v>
                </c:pt>
                <c:pt idx="1447">
                  <c:v>1.5515980206452664</c:v>
                </c:pt>
                <c:pt idx="1448">
                  <c:v>1.5488206009241789</c:v>
                </c:pt>
                <c:pt idx="1449">
                  <c:v>1.569733052546288</c:v>
                </c:pt>
                <c:pt idx="1450">
                  <c:v>1.5701833564247369</c:v>
                </c:pt>
                <c:pt idx="1451">
                  <c:v>1.5845508738136718</c:v>
                </c:pt>
                <c:pt idx="1452">
                  <c:v>1.5720201304438486</c:v>
                </c:pt>
                <c:pt idx="1453">
                  <c:v>1.5899644545313718</c:v>
                </c:pt>
                <c:pt idx="1454">
                  <c:v>1.6013109328005533</c:v>
                </c:pt>
                <c:pt idx="1455">
                  <c:v>1.5893322409212312</c:v>
                </c:pt>
                <c:pt idx="1456">
                  <c:v>1.5775751338023665</c:v>
                </c:pt>
                <c:pt idx="1457">
                  <c:v>1.5861786377039506</c:v>
                </c:pt>
                <c:pt idx="1458">
                  <c:v>1.565688882701963</c:v>
                </c:pt>
                <c:pt idx="1459">
                  <c:v>1.5563738853088149</c:v>
                </c:pt>
                <c:pt idx="1460">
                  <c:v>1.5508961395785656</c:v>
                </c:pt>
                <c:pt idx="1461">
                  <c:v>1.5518840624328867</c:v>
                </c:pt>
                <c:pt idx="1462">
                  <c:v>1.5387823473436621</c:v>
                </c:pt>
                <c:pt idx="1463">
                  <c:v>1.5415394480745508</c:v>
                </c:pt>
                <c:pt idx="1464">
                  <c:v>1.5679984754103085</c:v>
                </c:pt>
                <c:pt idx="1465">
                  <c:v>1.5646894923452637</c:v>
                </c:pt>
                <c:pt idx="1466">
                  <c:v>1.5654784568795759</c:v>
                </c:pt>
                <c:pt idx="1467">
                  <c:v>1.5567235141042515</c:v>
                </c:pt>
                <c:pt idx="1468">
                  <c:v>1.5714632200405825</c:v>
                </c:pt>
                <c:pt idx="1469">
                  <c:v>1.5487042483603557</c:v>
                </c:pt>
                <c:pt idx="1470">
                  <c:v>1.5534913841852225</c:v>
                </c:pt>
                <c:pt idx="1471">
                  <c:v>1.5535666639908934</c:v>
                </c:pt>
                <c:pt idx="1472">
                  <c:v>1.5725741794119099</c:v>
                </c:pt>
                <c:pt idx="1473">
                  <c:v>1.5593939096338072</c:v>
                </c:pt>
                <c:pt idx="1474">
                  <c:v>1.5457133408947512</c:v>
                </c:pt>
                <c:pt idx="1475">
                  <c:v>1.5277518044816247</c:v>
                </c:pt>
                <c:pt idx="1476">
                  <c:v>1.5284688483611368</c:v>
                </c:pt>
                <c:pt idx="1477">
                  <c:v>1.5410454817565959</c:v>
                </c:pt>
                <c:pt idx="1478">
                  <c:v>1.5461396124715372</c:v>
                </c:pt>
                <c:pt idx="1479">
                  <c:v>1.5337469574446383</c:v>
                </c:pt>
                <c:pt idx="1480">
                  <c:v>1.5691821222578084</c:v>
                </c:pt>
                <c:pt idx="1481">
                  <c:v>1.5806964901550398</c:v>
                </c:pt>
                <c:pt idx="1482">
                  <c:v>1.5791206779323881</c:v>
                </c:pt>
                <c:pt idx="1483">
                  <c:v>1.5698920213614604</c:v>
                </c:pt>
                <c:pt idx="1484">
                  <c:v>1.57319602647278</c:v>
                </c:pt>
                <c:pt idx="1485">
                  <c:v>1.5604547877074828</c:v>
                </c:pt>
                <c:pt idx="1486">
                  <c:v>1.567312608170375</c:v>
                </c:pt>
                <c:pt idx="1487">
                  <c:v>1.6269079552118519</c:v>
                </c:pt>
                <c:pt idx="1488">
                  <c:v>1.6307479323362679</c:v>
                </c:pt>
                <c:pt idx="1489">
                  <c:v>1.6357408414397494</c:v>
                </c:pt>
                <c:pt idx="1490">
                  <c:v>1.6308627284915893</c:v>
                </c:pt>
                <c:pt idx="1491">
                  <c:v>1.6277853854221815</c:v>
                </c:pt>
                <c:pt idx="1492">
                  <c:v>1.6261336628223728</c:v>
                </c:pt>
                <c:pt idx="1493">
                  <c:v>1.6165194945429331</c:v>
                </c:pt>
                <c:pt idx="1494">
                  <c:v>1.6045306327551878</c:v>
                </c:pt>
                <c:pt idx="1495">
                  <c:v>1.613149634256462</c:v>
                </c:pt>
                <c:pt idx="1496">
                  <c:v>1.6096497346652381</c:v>
                </c:pt>
                <c:pt idx="1497">
                  <c:v>1.6019345162187932</c:v>
                </c:pt>
                <c:pt idx="1498">
                  <c:v>1.6057759539428555</c:v>
                </c:pt>
                <c:pt idx="149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C4-4392-838C-C0471DDB8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3841312"/>
        <c:axId val="253841640"/>
      </c:lineChart>
      <c:dateAx>
        <c:axId val="253841312"/>
        <c:scaling>
          <c:orientation val="minMax"/>
          <c:min val="42373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841640"/>
        <c:crosses val="autoZero"/>
        <c:auto val="1"/>
        <c:lblOffset val="100"/>
        <c:baseTimeUnit val="days"/>
      </c:dateAx>
      <c:valAx>
        <c:axId val="253841640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38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2019/12/23 - 2021/06/21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etf_chg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Performance!$B$2:$B$362</c:f>
              <c:numCache>
                <c:formatCode>General</c:formatCode>
                <c:ptCount val="361"/>
                <c:pt idx="0">
                  <c:v>1</c:v>
                </c:pt>
                <c:pt idx="1">
                  <c:v>1.0052976791120081</c:v>
                </c:pt>
                <c:pt idx="2">
                  <c:v>1.0070635721493439</c:v>
                </c:pt>
                <c:pt idx="3">
                  <c:v>1.0143794147325931</c:v>
                </c:pt>
                <c:pt idx="4">
                  <c:v>1.013370332996973</c:v>
                </c:pt>
                <c:pt idx="5">
                  <c:v>1.028002018163471</c:v>
                </c:pt>
                <c:pt idx="6">
                  <c:v>1.0332996972754791</c:v>
                </c:pt>
                <c:pt idx="7">
                  <c:v>1.0466700302724521</c:v>
                </c:pt>
                <c:pt idx="8">
                  <c:v>1.0441473259334011</c:v>
                </c:pt>
                <c:pt idx="9">
                  <c:v>1.0401109989909181</c:v>
                </c:pt>
                <c:pt idx="10">
                  <c:v>1.048183652875883</c:v>
                </c:pt>
                <c:pt idx="11">
                  <c:v>1.037840565085772</c:v>
                </c:pt>
                <c:pt idx="12">
                  <c:v>1.048940464177599</c:v>
                </c:pt>
                <c:pt idx="13">
                  <c:v>1.0486881937436929</c:v>
                </c:pt>
                <c:pt idx="14">
                  <c:v>1.0600403632694251</c:v>
                </c:pt>
                <c:pt idx="15">
                  <c:v>1.0554994954591319</c:v>
                </c:pt>
                <c:pt idx="16">
                  <c:v>1.0474268415741681</c:v>
                </c:pt>
                <c:pt idx="17">
                  <c:v>1.045913218970737</c:v>
                </c:pt>
                <c:pt idx="18">
                  <c:v>1.047174571140262</c:v>
                </c:pt>
                <c:pt idx="19">
                  <c:v>1.054742684157417</c:v>
                </c:pt>
                <c:pt idx="20">
                  <c:v>1.035570131180626</c:v>
                </c:pt>
                <c:pt idx="21">
                  <c:v>1.039101917255298</c:v>
                </c:pt>
                <c:pt idx="22">
                  <c:v>1.0080726538849649</c:v>
                </c:pt>
                <c:pt idx="23">
                  <c:v>0.92305751765893029</c:v>
                </c:pt>
                <c:pt idx="24">
                  <c:v>0.95105953582240166</c:v>
                </c:pt>
                <c:pt idx="25">
                  <c:v>0.96039354187689208</c:v>
                </c:pt>
                <c:pt idx="26">
                  <c:v>0.98309788092835515</c:v>
                </c:pt>
                <c:pt idx="27">
                  <c:v>0.9808274470232089</c:v>
                </c:pt>
                <c:pt idx="28">
                  <c:v>0.98410696266397579</c:v>
                </c:pt>
                <c:pt idx="29">
                  <c:v>0.99470232088799193</c:v>
                </c:pt>
                <c:pt idx="30">
                  <c:v>1.0017658930373361</c:v>
                </c:pt>
                <c:pt idx="31">
                  <c:v>0.99646821392532803</c:v>
                </c:pt>
                <c:pt idx="32">
                  <c:v>1.003279515640767</c:v>
                </c:pt>
                <c:pt idx="33">
                  <c:v>1.0252270433905151</c:v>
                </c:pt>
                <c:pt idx="34">
                  <c:v>1.018920282542886</c:v>
                </c:pt>
                <c:pt idx="35">
                  <c:v>1.019172552976791</c:v>
                </c:pt>
                <c:pt idx="36">
                  <c:v>1.04212916246216</c:v>
                </c:pt>
                <c:pt idx="37">
                  <c:v>1.0456609485368309</c:v>
                </c:pt>
                <c:pt idx="38">
                  <c:v>1.0373360242179619</c:v>
                </c:pt>
                <c:pt idx="39">
                  <c:v>1.0353178607467211</c:v>
                </c:pt>
                <c:pt idx="40">
                  <c:v>1.026740665993946</c:v>
                </c:pt>
                <c:pt idx="41">
                  <c:v>1.0269929364278509</c:v>
                </c:pt>
                <c:pt idx="42">
                  <c:v>0.99217961654894038</c:v>
                </c:pt>
                <c:pt idx="43">
                  <c:v>1.028254288597376</c:v>
                </c:pt>
                <c:pt idx="44">
                  <c:v>1.0274974772956611</c:v>
                </c:pt>
                <c:pt idx="45">
                  <c:v>1.03481331987891</c:v>
                </c:pt>
                <c:pt idx="46">
                  <c:v>1.059535822401614</c:v>
                </c:pt>
                <c:pt idx="47">
                  <c:v>1.0396064581231079</c:v>
                </c:pt>
                <c:pt idx="48">
                  <c:v>1.006559031281534</c:v>
                </c:pt>
                <c:pt idx="49">
                  <c:v>1.028758829465187</c:v>
                </c:pt>
                <c:pt idx="50">
                  <c:v>1.0118567103935421</c:v>
                </c:pt>
                <c:pt idx="51">
                  <c:v>0.99596367305751765</c:v>
                </c:pt>
                <c:pt idx="52">
                  <c:v>0.98107971745711398</c:v>
                </c:pt>
                <c:pt idx="53">
                  <c:v>0.93995963673057514</c:v>
                </c:pt>
                <c:pt idx="54">
                  <c:v>0.93163471241170537</c:v>
                </c:pt>
                <c:pt idx="55">
                  <c:v>0.91599394550958624</c:v>
                </c:pt>
                <c:pt idx="56">
                  <c:v>0.9071644803229062</c:v>
                </c:pt>
                <c:pt idx="57">
                  <c:v>0.91927346115035324</c:v>
                </c:pt>
                <c:pt idx="58">
                  <c:v>0.88950554994954589</c:v>
                </c:pt>
                <c:pt idx="59">
                  <c:v>0.91094853683148336</c:v>
                </c:pt>
                <c:pt idx="60">
                  <c:v>0.93491422805247226</c:v>
                </c:pt>
                <c:pt idx="61">
                  <c:v>0.92911200807265382</c:v>
                </c:pt>
                <c:pt idx="62">
                  <c:v>0.93340060544904147</c:v>
                </c:pt>
                <c:pt idx="63">
                  <c:v>0.92482341069626639</c:v>
                </c:pt>
                <c:pt idx="64">
                  <c:v>0.92558022199798184</c:v>
                </c:pt>
                <c:pt idx="65">
                  <c:v>0.92658930373360249</c:v>
                </c:pt>
                <c:pt idx="66">
                  <c:v>0.93920282542885969</c:v>
                </c:pt>
                <c:pt idx="67">
                  <c:v>0.93264379414732601</c:v>
                </c:pt>
                <c:pt idx="68">
                  <c:v>0.95358224016145299</c:v>
                </c:pt>
                <c:pt idx="69">
                  <c:v>0.94979818365287594</c:v>
                </c:pt>
                <c:pt idx="70">
                  <c:v>0.95257315842583246</c:v>
                </c:pt>
                <c:pt idx="71">
                  <c:v>0.94954591321897064</c:v>
                </c:pt>
                <c:pt idx="72">
                  <c:v>0.94424823410696268</c:v>
                </c:pt>
                <c:pt idx="73">
                  <c:v>0.95988900100908181</c:v>
                </c:pt>
                <c:pt idx="74">
                  <c:v>0.95433905146316855</c:v>
                </c:pt>
                <c:pt idx="75">
                  <c:v>0.95484359233097882</c:v>
                </c:pt>
                <c:pt idx="76">
                  <c:v>0.96342078708375378</c:v>
                </c:pt>
                <c:pt idx="77">
                  <c:v>0.96745711402623613</c:v>
                </c:pt>
                <c:pt idx="78">
                  <c:v>0.95736629667003026</c:v>
                </c:pt>
                <c:pt idx="79">
                  <c:v>0.96594349142280533</c:v>
                </c:pt>
                <c:pt idx="80">
                  <c:v>0.96417759838546924</c:v>
                </c:pt>
                <c:pt idx="81">
                  <c:v>0.95610494450050454</c:v>
                </c:pt>
                <c:pt idx="82">
                  <c:v>0.96039354187689208</c:v>
                </c:pt>
                <c:pt idx="83">
                  <c:v>0.96644803229061549</c:v>
                </c:pt>
                <c:pt idx="84">
                  <c:v>0.97149344096871848</c:v>
                </c:pt>
                <c:pt idx="85">
                  <c:v>0.98587285570131178</c:v>
                </c:pt>
                <c:pt idx="86">
                  <c:v>0.98839556004036333</c:v>
                </c:pt>
                <c:pt idx="87">
                  <c:v>0.98662966700302723</c:v>
                </c:pt>
                <c:pt idx="88">
                  <c:v>0.99722502522704337</c:v>
                </c:pt>
                <c:pt idx="89">
                  <c:v>0.99545913218970739</c:v>
                </c:pt>
                <c:pt idx="90">
                  <c:v>0.9952068617558022</c:v>
                </c:pt>
                <c:pt idx="91">
                  <c:v>0.99747729566094856</c:v>
                </c:pt>
                <c:pt idx="92">
                  <c:v>0.98915237134207867</c:v>
                </c:pt>
                <c:pt idx="93">
                  <c:v>0.98435923309788098</c:v>
                </c:pt>
                <c:pt idx="94">
                  <c:v>0.98738647830474269</c:v>
                </c:pt>
                <c:pt idx="95">
                  <c:v>0.99470232088799193</c:v>
                </c:pt>
                <c:pt idx="96">
                  <c:v>0.99066599394550958</c:v>
                </c:pt>
                <c:pt idx="97">
                  <c:v>0.98410696266397579</c:v>
                </c:pt>
                <c:pt idx="98">
                  <c:v>0.96241170534813314</c:v>
                </c:pt>
                <c:pt idx="99">
                  <c:v>0.96291624621594352</c:v>
                </c:pt>
                <c:pt idx="100">
                  <c:v>0.97452068617558019</c:v>
                </c:pt>
                <c:pt idx="101">
                  <c:v>0.96997981836528768</c:v>
                </c:pt>
                <c:pt idx="102">
                  <c:v>0.9712411705348134</c:v>
                </c:pt>
                <c:pt idx="103">
                  <c:v>0.97527749747729564</c:v>
                </c:pt>
                <c:pt idx="104">
                  <c:v>1.001009081735621</c:v>
                </c:pt>
                <c:pt idx="105">
                  <c:v>1.0037840565085769</c:v>
                </c:pt>
                <c:pt idx="106">
                  <c:v>1.003531786074672</c:v>
                </c:pt>
                <c:pt idx="107">
                  <c:v>1.0040363269424819</c:v>
                </c:pt>
                <c:pt idx="108">
                  <c:v>1.009838546922301</c:v>
                </c:pt>
                <c:pt idx="109">
                  <c:v>1.014631685166498</c:v>
                </c:pt>
                <c:pt idx="110">
                  <c:v>1.021442986881937</c:v>
                </c:pt>
                <c:pt idx="111">
                  <c:v>1.019172552976791</c:v>
                </c:pt>
                <c:pt idx="112">
                  <c:v>1.009838546922301</c:v>
                </c:pt>
                <c:pt idx="113">
                  <c:v>1.012361251261352</c:v>
                </c:pt>
                <c:pt idx="114">
                  <c:v>0.99798183652875883</c:v>
                </c:pt>
                <c:pt idx="115">
                  <c:v>1.013622603430878</c:v>
                </c:pt>
                <c:pt idx="116">
                  <c:v>1.014631685166498</c:v>
                </c:pt>
                <c:pt idx="117">
                  <c:v>1.022452068617558</c:v>
                </c:pt>
                <c:pt idx="118">
                  <c:v>1.035570131180626</c:v>
                </c:pt>
                <c:pt idx="119">
                  <c:v>1.0365792129162461</c:v>
                </c:pt>
                <c:pt idx="120">
                  <c:v>1.041372351160444</c:v>
                </c:pt>
                <c:pt idx="121">
                  <c:v>1.050454086781029</c:v>
                </c:pt>
                <c:pt idx="122">
                  <c:v>1.041372351160444</c:v>
                </c:pt>
                <c:pt idx="123">
                  <c:v>1.053985872855701</c:v>
                </c:pt>
                <c:pt idx="124">
                  <c:v>1.0776992936427849</c:v>
                </c:pt>
                <c:pt idx="125">
                  <c:v>1.102421796165489</c:v>
                </c:pt>
                <c:pt idx="126">
                  <c:v>1.124369323915237</c:v>
                </c:pt>
                <c:pt idx="127">
                  <c:v>1.2068617558022201</c:v>
                </c:pt>
                <c:pt idx="128">
                  <c:v>1.1947527749747731</c:v>
                </c:pt>
                <c:pt idx="129">
                  <c:v>1.2103935418768921</c:v>
                </c:pt>
                <c:pt idx="130">
                  <c:v>1.2290615539858729</c:v>
                </c:pt>
                <c:pt idx="131">
                  <c:v>1.2071140262361251</c:v>
                </c:pt>
                <c:pt idx="132">
                  <c:v>1.2323410696266399</c:v>
                </c:pt>
                <c:pt idx="133">
                  <c:v>1.2214934409687179</c:v>
                </c:pt>
                <c:pt idx="134">
                  <c:v>1.2068617558022201</c:v>
                </c:pt>
                <c:pt idx="135">
                  <c:v>1.1493440968718469</c:v>
                </c:pt>
                <c:pt idx="136">
                  <c:v>1.1617053481331989</c:v>
                </c:pt>
                <c:pt idx="137">
                  <c:v>1.192482341069627</c:v>
                </c:pt>
                <c:pt idx="138">
                  <c:v>1.195509586276488</c:v>
                </c:pt>
                <c:pt idx="139">
                  <c:v>1.2088799192734609</c:v>
                </c:pt>
                <c:pt idx="140">
                  <c:v>1.2023208879919269</c:v>
                </c:pt>
                <c:pt idx="141">
                  <c:v>1.1488395560040361</c:v>
                </c:pt>
                <c:pt idx="142">
                  <c:v>1.15590312815338</c:v>
                </c:pt>
                <c:pt idx="143">
                  <c:v>1.164732593340061</c:v>
                </c:pt>
                <c:pt idx="144">
                  <c:v>1.1980322906155401</c:v>
                </c:pt>
                <c:pt idx="145">
                  <c:v>1.18920282542886</c:v>
                </c:pt>
                <c:pt idx="146">
                  <c:v>1.198284561049445</c:v>
                </c:pt>
                <c:pt idx="147">
                  <c:v>1.2172048435923311</c:v>
                </c:pt>
                <c:pt idx="148">
                  <c:v>1.218213925327952</c:v>
                </c:pt>
                <c:pt idx="149">
                  <c:v>1.218718466195762</c:v>
                </c:pt>
                <c:pt idx="150">
                  <c:v>1.214177598385469</c:v>
                </c:pt>
                <c:pt idx="151">
                  <c:v>1.202068617558022</c:v>
                </c:pt>
                <c:pt idx="152">
                  <c:v>1.206104944500505</c:v>
                </c:pt>
                <c:pt idx="153">
                  <c:v>1.1942482341069629</c:v>
                </c:pt>
                <c:pt idx="154">
                  <c:v>1.186175580221998</c:v>
                </c:pt>
                <c:pt idx="155">
                  <c:v>1.182391523713421</c:v>
                </c:pt>
                <c:pt idx="156">
                  <c:v>1.205348133198789</c:v>
                </c:pt>
                <c:pt idx="157">
                  <c:v>1.2303229061553991</c:v>
                </c:pt>
                <c:pt idx="158">
                  <c:v>1.228557013118063</c:v>
                </c:pt>
                <c:pt idx="159">
                  <c:v>1.2093844601412711</c:v>
                </c:pt>
                <c:pt idx="160">
                  <c:v>1.1965186680121089</c:v>
                </c:pt>
                <c:pt idx="161">
                  <c:v>1.2066094853683149</c:v>
                </c:pt>
                <c:pt idx="162">
                  <c:v>1.214177598385469</c:v>
                </c:pt>
                <c:pt idx="163">
                  <c:v>1.216448032290615</c:v>
                </c:pt>
                <c:pt idx="164">
                  <c:v>1.201564076690212</c:v>
                </c:pt>
                <c:pt idx="165">
                  <c:v>1.210645812310797</c:v>
                </c:pt>
                <c:pt idx="166">
                  <c:v>1.2404137235116039</c:v>
                </c:pt>
                <c:pt idx="167">
                  <c:v>1.2295660948536831</c:v>
                </c:pt>
                <c:pt idx="168">
                  <c:v>1.2381432896064579</c:v>
                </c:pt>
                <c:pt idx="169">
                  <c:v>1.2371342078708381</c:v>
                </c:pt>
                <c:pt idx="170">
                  <c:v>1.232088799192735</c:v>
                </c:pt>
                <c:pt idx="171">
                  <c:v>1.218213925327952</c:v>
                </c:pt>
                <c:pt idx="172">
                  <c:v>1.193743693239153</c:v>
                </c:pt>
                <c:pt idx="173">
                  <c:v>1.1997981836528759</c:v>
                </c:pt>
                <c:pt idx="174">
                  <c:v>1.171796165489404</c:v>
                </c:pt>
                <c:pt idx="175">
                  <c:v>1.172805247225025</c:v>
                </c:pt>
                <c:pt idx="176">
                  <c:v>1.18188698284561</c:v>
                </c:pt>
                <c:pt idx="177">
                  <c:v>1.188698284561049</c:v>
                </c:pt>
                <c:pt idx="178">
                  <c:v>1.197527749747729</c:v>
                </c:pt>
                <c:pt idx="179">
                  <c:v>1.190464177598386</c:v>
                </c:pt>
                <c:pt idx="180">
                  <c:v>1.1831483350151359</c:v>
                </c:pt>
                <c:pt idx="181">
                  <c:v>1.2136730575176591</c:v>
                </c:pt>
                <c:pt idx="182">
                  <c:v>1.1997981836528759</c:v>
                </c:pt>
                <c:pt idx="183">
                  <c:v>1.185418768920282</c:v>
                </c:pt>
                <c:pt idx="184">
                  <c:v>1.1889505549949551</c:v>
                </c:pt>
                <c:pt idx="185">
                  <c:v>1.169525731584258</c:v>
                </c:pt>
                <c:pt idx="186">
                  <c:v>1.170282542885974</c:v>
                </c:pt>
                <c:pt idx="187">
                  <c:v>1.172805247225025</c:v>
                </c:pt>
                <c:pt idx="188">
                  <c:v>1.1755802219979821</c:v>
                </c:pt>
                <c:pt idx="189">
                  <c:v>1.1720484359233101</c:v>
                </c:pt>
                <c:pt idx="190">
                  <c:v>1.195509586276488</c:v>
                </c:pt>
                <c:pt idx="191">
                  <c:v>1.2328456104944501</c:v>
                </c:pt>
                <c:pt idx="192">
                  <c:v>1.236881937436932</c:v>
                </c:pt>
                <c:pt idx="193">
                  <c:v>1.230827447023209</c:v>
                </c:pt>
                <c:pt idx="194">
                  <c:v>1.227800201816347</c:v>
                </c:pt>
                <c:pt idx="195">
                  <c:v>1.224268415741675</c:v>
                </c:pt>
                <c:pt idx="196">
                  <c:v>1.216448032290615</c:v>
                </c:pt>
                <c:pt idx="197">
                  <c:v>1.22401614530777</c:v>
                </c:pt>
                <c:pt idx="198">
                  <c:v>1.2255297679112009</c:v>
                </c:pt>
                <c:pt idx="199">
                  <c:v>1.2214934409687179</c:v>
                </c:pt>
                <c:pt idx="200">
                  <c:v>1.20736629667003</c:v>
                </c:pt>
                <c:pt idx="201">
                  <c:v>1.198284561049445</c:v>
                </c:pt>
                <c:pt idx="202">
                  <c:v>1.201816347124117</c:v>
                </c:pt>
                <c:pt idx="203">
                  <c:v>1.211907164480323</c:v>
                </c:pt>
                <c:pt idx="204">
                  <c:v>1.2230070635721491</c:v>
                </c:pt>
                <c:pt idx="205">
                  <c:v>1.2000504540867809</c:v>
                </c:pt>
                <c:pt idx="206">
                  <c:v>1.2071140262361251</c:v>
                </c:pt>
                <c:pt idx="207">
                  <c:v>1.2199798183652879</c:v>
                </c:pt>
                <c:pt idx="208">
                  <c:v>1.2293138244197781</c:v>
                </c:pt>
                <c:pt idx="209">
                  <c:v>1.2484863773965691</c:v>
                </c:pt>
                <c:pt idx="210">
                  <c:v>1.248990918264379</c:v>
                </c:pt>
                <c:pt idx="211">
                  <c:v>1.273461150353179</c:v>
                </c:pt>
                <c:pt idx="212">
                  <c:v>1.26664984863774</c:v>
                </c:pt>
                <c:pt idx="213">
                  <c:v>1.2547931382441979</c:v>
                </c:pt>
                <c:pt idx="214">
                  <c:v>1.2540363269424819</c:v>
                </c:pt>
                <c:pt idx="215">
                  <c:v>1.24117053481332</c:v>
                </c:pt>
                <c:pt idx="216">
                  <c:v>1.2545408678102929</c:v>
                </c:pt>
                <c:pt idx="217">
                  <c:v>1.252270433905146</c:v>
                </c:pt>
                <c:pt idx="218">
                  <c:v>1.2505045408678099</c:v>
                </c:pt>
                <c:pt idx="219">
                  <c:v>1.2610998990918261</c:v>
                </c:pt>
                <c:pt idx="220">
                  <c:v>1.2648839556004039</c:v>
                </c:pt>
                <c:pt idx="221">
                  <c:v>1.2795156407669019</c:v>
                </c:pt>
                <c:pt idx="222">
                  <c:v>1.271442986881937</c:v>
                </c:pt>
                <c:pt idx="223">
                  <c:v>1.255802219979818</c:v>
                </c:pt>
                <c:pt idx="224">
                  <c:v>1.257568113017155</c:v>
                </c:pt>
                <c:pt idx="225">
                  <c:v>1.27547931382442</c:v>
                </c:pt>
                <c:pt idx="226">
                  <c:v>1.269172552976791</c:v>
                </c:pt>
                <c:pt idx="227">
                  <c:v>1.297174571140262</c:v>
                </c:pt>
                <c:pt idx="228">
                  <c:v>1.2943995963673061</c:v>
                </c:pt>
                <c:pt idx="229">
                  <c:v>1.293895055499495</c:v>
                </c:pt>
                <c:pt idx="230">
                  <c:v>1.2966700302724521</c:v>
                </c:pt>
                <c:pt idx="231">
                  <c:v>1.285570131180626</c:v>
                </c:pt>
                <c:pt idx="232">
                  <c:v>1.281533804238143</c:v>
                </c:pt>
                <c:pt idx="233">
                  <c:v>1.2663975782038339</c:v>
                </c:pt>
                <c:pt idx="234">
                  <c:v>1.2638748738647829</c:v>
                </c:pt>
                <c:pt idx="235">
                  <c:v>1.249747729566095</c:v>
                </c:pt>
                <c:pt idx="236">
                  <c:v>1.2608476286579211</c:v>
                </c:pt>
                <c:pt idx="237">
                  <c:v>1.264631685166498</c:v>
                </c:pt>
                <c:pt idx="238">
                  <c:v>1.2671543895055499</c:v>
                </c:pt>
                <c:pt idx="239">
                  <c:v>1.285065590312815</c:v>
                </c:pt>
                <c:pt idx="240">
                  <c:v>1.2777497477295661</c:v>
                </c:pt>
                <c:pt idx="241">
                  <c:v>1.289101917255298</c:v>
                </c:pt>
                <c:pt idx="242">
                  <c:v>1.269677093844602</c:v>
                </c:pt>
                <c:pt idx="243">
                  <c:v>1.2800201816347121</c:v>
                </c:pt>
                <c:pt idx="244">
                  <c:v>1.2800201816347121</c:v>
                </c:pt>
                <c:pt idx="245">
                  <c:v>1.290615539858728</c:v>
                </c:pt>
                <c:pt idx="246">
                  <c:v>1.2941473259334011</c:v>
                </c:pt>
                <c:pt idx="247">
                  <c:v>1.2901109989909181</c:v>
                </c:pt>
                <c:pt idx="248">
                  <c:v>1.3062563067608479</c:v>
                </c:pt>
                <c:pt idx="249">
                  <c:v>1.333753784056509</c:v>
                </c:pt>
                <c:pt idx="250">
                  <c:v>1.34561049445005</c:v>
                </c:pt>
                <c:pt idx="251">
                  <c:v>1.3705852674066601</c:v>
                </c:pt>
                <c:pt idx="252">
                  <c:v>1.3829465186680121</c:v>
                </c:pt>
                <c:pt idx="253">
                  <c:v>1.412462159434914</c:v>
                </c:pt>
                <c:pt idx="254">
                  <c:v>1.4053985872855701</c:v>
                </c:pt>
                <c:pt idx="255">
                  <c:v>1.3895055499495459</c:v>
                </c:pt>
                <c:pt idx="256">
                  <c:v>1.4298688193743689</c:v>
                </c:pt>
                <c:pt idx="257">
                  <c:v>1.4243188698284559</c:v>
                </c:pt>
                <c:pt idx="258">
                  <c:v>1.3983350151362259</c:v>
                </c:pt>
                <c:pt idx="259">
                  <c:v>1.3940464177598391</c:v>
                </c:pt>
                <c:pt idx="260">
                  <c:v>1.3907669021190721</c:v>
                </c:pt>
                <c:pt idx="261">
                  <c:v>1.371846619576186</c:v>
                </c:pt>
                <c:pt idx="262">
                  <c:v>1.3794147325933399</c:v>
                </c:pt>
                <c:pt idx="263">
                  <c:v>1.4031281533804241</c:v>
                </c:pt>
                <c:pt idx="264">
                  <c:v>1.403884964682139</c:v>
                </c:pt>
                <c:pt idx="265">
                  <c:v>1.420534813319879</c:v>
                </c:pt>
                <c:pt idx="266">
                  <c:v>1.390262361251261</c:v>
                </c:pt>
                <c:pt idx="267">
                  <c:v>1.3927850655903129</c:v>
                </c:pt>
                <c:pt idx="268">
                  <c:v>1.358476286579213</c:v>
                </c:pt>
                <c:pt idx="269">
                  <c:v>1.349142280524722</c:v>
                </c:pt>
                <c:pt idx="270">
                  <c:v>1.3650353178607471</c:v>
                </c:pt>
                <c:pt idx="271">
                  <c:v>1.3852169525731579</c:v>
                </c:pt>
                <c:pt idx="272">
                  <c:v>1.3837033299697279</c:v>
                </c:pt>
                <c:pt idx="273">
                  <c:v>1.380928355196771</c:v>
                </c:pt>
                <c:pt idx="274">
                  <c:v>1.3829465186680121</c:v>
                </c:pt>
                <c:pt idx="275">
                  <c:v>1.401109989909183</c:v>
                </c:pt>
                <c:pt idx="276">
                  <c:v>1.435923309788093</c:v>
                </c:pt>
                <c:pt idx="277">
                  <c:v>1.464934409687185</c:v>
                </c:pt>
                <c:pt idx="278">
                  <c:v>1.454086781029263</c:v>
                </c:pt>
                <c:pt idx="279">
                  <c:v>1.462159434914228</c:v>
                </c:pt>
                <c:pt idx="280">
                  <c:v>1.409939455095863</c:v>
                </c:pt>
                <c:pt idx="281">
                  <c:v>1.406155398587285</c:v>
                </c:pt>
                <c:pt idx="282">
                  <c:v>1.369071644803229</c:v>
                </c:pt>
                <c:pt idx="283">
                  <c:v>1.381937436932392</c:v>
                </c:pt>
                <c:pt idx="284">
                  <c:v>1.3443491422805249</c:v>
                </c:pt>
                <c:pt idx="285">
                  <c:v>1.3668012108980829</c:v>
                </c:pt>
                <c:pt idx="286">
                  <c:v>1.349394550958628</c:v>
                </c:pt>
                <c:pt idx="287">
                  <c:v>1.3758829465186679</c:v>
                </c:pt>
                <c:pt idx="288">
                  <c:v>1.333753784056509</c:v>
                </c:pt>
                <c:pt idx="289">
                  <c:v>1.3284561049445009</c:v>
                </c:pt>
                <c:pt idx="290">
                  <c:v>1.281533804238143</c:v>
                </c:pt>
                <c:pt idx="291">
                  <c:v>1.2560544904137241</c:v>
                </c:pt>
                <c:pt idx="292">
                  <c:v>1.2613521695257319</c:v>
                </c:pt>
                <c:pt idx="293">
                  <c:v>1.293895055499495</c:v>
                </c:pt>
                <c:pt idx="294">
                  <c:v>1.297174571140262</c:v>
                </c:pt>
                <c:pt idx="295">
                  <c:v>1.271442986881937</c:v>
                </c:pt>
                <c:pt idx="296">
                  <c:v>1.2797679112008069</c:v>
                </c:pt>
                <c:pt idx="297">
                  <c:v>1.285570131180626</c:v>
                </c:pt>
                <c:pt idx="298">
                  <c:v>1.295660948536832</c:v>
                </c:pt>
                <c:pt idx="299">
                  <c:v>1.2605953582240159</c:v>
                </c:pt>
                <c:pt idx="300">
                  <c:v>1.2749747729566101</c:v>
                </c:pt>
                <c:pt idx="301">
                  <c:v>1.263622603430878</c:v>
                </c:pt>
                <c:pt idx="302">
                  <c:v>1.244450050454087</c:v>
                </c:pt>
                <c:pt idx="303">
                  <c:v>1.243440968718466</c:v>
                </c:pt>
                <c:pt idx="304">
                  <c:v>1.269677093844602</c:v>
                </c:pt>
                <c:pt idx="305">
                  <c:v>1.272199798183653</c:v>
                </c:pt>
                <c:pt idx="306">
                  <c:v>1.2832996972754791</c:v>
                </c:pt>
                <c:pt idx="307">
                  <c:v>1.2739656912209889</c:v>
                </c:pt>
                <c:pt idx="308">
                  <c:v>1.2896064581231079</c:v>
                </c:pt>
                <c:pt idx="309">
                  <c:v>1.3019677093844599</c:v>
                </c:pt>
                <c:pt idx="310">
                  <c:v>1.294904137235116</c:v>
                </c:pt>
                <c:pt idx="311">
                  <c:v>1.286074672048436</c:v>
                </c:pt>
                <c:pt idx="312">
                  <c:v>1.288849646821393</c:v>
                </c:pt>
                <c:pt idx="313">
                  <c:v>1.2709384460141271</c:v>
                </c:pt>
                <c:pt idx="314">
                  <c:v>1.249747729566095</c:v>
                </c:pt>
                <c:pt idx="315">
                  <c:v>1.2479818365287589</c:v>
                </c:pt>
                <c:pt idx="316">
                  <c:v>1.2550454086781031</c:v>
                </c:pt>
                <c:pt idx="317">
                  <c:v>1.2479818365287589</c:v>
                </c:pt>
                <c:pt idx="318">
                  <c:v>1.2520181634712411</c:v>
                </c:pt>
                <c:pt idx="319">
                  <c:v>1.2838042381432899</c:v>
                </c:pt>
                <c:pt idx="320">
                  <c:v>1.2817860746720491</c:v>
                </c:pt>
                <c:pt idx="321">
                  <c:v>1.28481331987891</c:v>
                </c:pt>
                <c:pt idx="322">
                  <c:v>1.2838042381432899</c:v>
                </c:pt>
                <c:pt idx="323">
                  <c:v>1.2966700302724521</c:v>
                </c:pt>
                <c:pt idx="324">
                  <c:v>1.2805247225025229</c:v>
                </c:pt>
                <c:pt idx="325">
                  <c:v>1.2838042381432899</c:v>
                </c:pt>
                <c:pt idx="326">
                  <c:v>1.2933905146316851</c:v>
                </c:pt>
                <c:pt idx="327">
                  <c:v>1.304994954591322</c:v>
                </c:pt>
                <c:pt idx="328">
                  <c:v>1.2936427850655901</c:v>
                </c:pt>
                <c:pt idx="329">
                  <c:v>1.276740665993946</c:v>
                </c:pt>
                <c:pt idx="330">
                  <c:v>1.2613521695257319</c:v>
                </c:pt>
                <c:pt idx="331">
                  <c:v>1.2610998990918261</c:v>
                </c:pt>
                <c:pt idx="332">
                  <c:v>1.2676589303733601</c:v>
                </c:pt>
                <c:pt idx="333">
                  <c:v>1.27547931382442</c:v>
                </c:pt>
                <c:pt idx="334">
                  <c:v>1.2616044399596369</c:v>
                </c:pt>
                <c:pt idx="335">
                  <c:v>1.2933905146316851</c:v>
                </c:pt>
                <c:pt idx="336">
                  <c:v>1.3087790110998989</c:v>
                </c:pt>
                <c:pt idx="337">
                  <c:v>1.30928355196771</c:v>
                </c:pt>
                <c:pt idx="338">
                  <c:v>1.3057517658930371</c:v>
                </c:pt>
                <c:pt idx="339">
                  <c:v>1.30928355196771</c:v>
                </c:pt>
                <c:pt idx="340">
                  <c:v>1.2954086781029259</c:v>
                </c:pt>
                <c:pt idx="341">
                  <c:v>1.302472250252271</c:v>
                </c:pt>
                <c:pt idx="342">
                  <c:v>1.3438446014127139</c:v>
                </c:pt>
                <c:pt idx="343">
                  <c:v>1.34409687184662</c:v>
                </c:pt>
                <c:pt idx="344">
                  <c:v>1.348890010090817</c:v>
                </c:pt>
                <c:pt idx="345">
                  <c:v>1.3451059535822401</c:v>
                </c:pt>
                <c:pt idx="346">
                  <c:v>1.346619576185671</c:v>
                </c:pt>
                <c:pt idx="347">
                  <c:v>1.348637739656912</c:v>
                </c:pt>
                <c:pt idx="348">
                  <c:v>1.3377901109989909</c:v>
                </c:pt>
                <c:pt idx="349">
                  <c:v>1.32744702320888</c:v>
                </c:pt>
                <c:pt idx="350">
                  <c:v>1.3357719475277501</c:v>
                </c:pt>
                <c:pt idx="351">
                  <c:v>1.334258324924319</c:v>
                </c:pt>
                <c:pt idx="352">
                  <c:v>1.323662966700303</c:v>
                </c:pt>
                <c:pt idx="353">
                  <c:v>1.3256811301715441</c:v>
                </c:pt>
                <c:pt idx="354">
                  <c:v>1.334258324924319</c:v>
                </c:pt>
                <c:pt idx="355">
                  <c:v>1.3218970736629669</c:v>
                </c:pt>
                <c:pt idx="356">
                  <c:v>1.307013118062563</c:v>
                </c:pt>
                <c:pt idx="357">
                  <c:v>1.289101917255298</c:v>
                </c:pt>
                <c:pt idx="358">
                  <c:v>1.291876892028254</c:v>
                </c:pt>
                <c:pt idx="359">
                  <c:v>1.2931382441977799</c:v>
                </c:pt>
                <c:pt idx="360">
                  <c:v>1.291372351160444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17-4594-B3B9-5DBE654D8733}"/>
            </c:ext>
          </c:extLst>
        </c:ser>
        <c:ser>
          <c:idx val="1"/>
          <c:order val="1"/>
          <c:tx>
            <c:strRef>
              <c:f>Performance!$F$1</c:f>
              <c:strCache>
                <c:ptCount val="1"/>
                <c:pt idx="0">
                  <c:v>净值_80_120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Performance!$F$2:$F$362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1.0415121179299689</c:v>
                </c:pt>
                <c:pt idx="16">
                  <c:v>1.0345111906370961</c:v>
                </c:pt>
                <c:pt idx="17">
                  <c:v>1.0334471929408919</c:v>
                </c:pt>
                <c:pt idx="18">
                  <c:v>1.032446588871853</c:v>
                </c:pt>
                <c:pt idx="19">
                  <c:v>1.038476477629374</c:v>
                </c:pt>
                <c:pt idx="20">
                  <c:v>1.022163372520847</c:v>
                </c:pt>
                <c:pt idx="21">
                  <c:v>1.025097407800623</c:v>
                </c:pt>
                <c:pt idx="22">
                  <c:v>0.99627549929151149</c:v>
                </c:pt>
                <c:pt idx="23">
                  <c:v>0.94464714285730755</c:v>
                </c:pt>
                <c:pt idx="24">
                  <c:v>0.95557812872658954</c:v>
                </c:pt>
                <c:pt idx="25">
                  <c:v>0.96226826181552561</c:v>
                </c:pt>
                <c:pt idx="26">
                  <c:v>0.98136287740077466</c:v>
                </c:pt>
                <c:pt idx="27">
                  <c:v>0.98136287740077466</c:v>
                </c:pt>
                <c:pt idx="28">
                  <c:v>0.98117228556324998</c:v>
                </c:pt>
                <c:pt idx="29">
                  <c:v>0.99055424277269755</c:v>
                </c:pt>
                <c:pt idx="30">
                  <c:v>0.9970488591960861</c:v>
                </c:pt>
                <c:pt idx="31">
                  <c:v>0.99426013471981223</c:v>
                </c:pt>
                <c:pt idx="32">
                  <c:v>1.000661318249656</c:v>
                </c:pt>
                <c:pt idx="33">
                  <c:v>1.020385058401535</c:v>
                </c:pt>
                <c:pt idx="34">
                  <c:v>1.0126910893181089</c:v>
                </c:pt>
                <c:pt idx="35">
                  <c:v>1.014182612186852</c:v>
                </c:pt>
                <c:pt idx="36">
                  <c:v>1.0317082211091531</c:v>
                </c:pt>
                <c:pt idx="37">
                  <c:v>1.034958780386882</c:v>
                </c:pt>
                <c:pt idx="38">
                  <c:v>1.027488951723001</c:v>
                </c:pt>
                <c:pt idx="39">
                  <c:v>1.0272379032857959</c:v>
                </c:pt>
                <c:pt idx="40">
                  <c:v>1.019069563034817</c:v>
                </c:pt>
                <c:pt idx="41">
                  <c:v>1.019489071335095</c:v>
                </c:pt>
                <c:pt idx="42">
                  <c:v>0.9886039633094128</c:v>
                </c:pt>
                <c:pt idx="43">
                  <c:v>1.0152342842932449</c:v>
                </c:pt>
                <c:pt idx="44">
                  <c:v>1.0186041622439961</c:v>
                </c:pt>
                <c:pt idx="45">
                  <c:v>1.025536717752402</c:v>
                </c:pt>
                <c:pt idx="46">
                  <c:v>1.042917436547016</c:v>
                </c:pt>
                <c:pt idx="47">
                  <c:v>1.028510868357754</c:v>
                </c:pt>
                <c:pt idx="48">
                  <c:v>0.99938920852198099</c:v>
                </c:pt>
                <c:pt idx="49">
                  <c:v>1.018478286478909</c:v>
                </c:pt>
                <c:pt idx="50">
                  <c:v>1.0039585500166039</c:v>
                </c:pt>
                <c:pt idx="51">
                  <c:v>0.99303503997727927</c:v>
                </c:pt>
                <c:pt idx="52">
                  <c:v>0.98180846310286152</c:v>
                </c:pt>
                <c:pt idx="53">
                  <c:v>0.9406259106636875</c:v>
                </c:pt>
                <c:pt idx="54">
                  <c:v>0.93873539510861936</c:v>
                </c:pt>
                <c:pt idx="55">
                  <c:v>0.92660749409175092</c:v>
                </c:pt>
                <c:pt idx="56">
                  <c:v>0.92098049001869109</c:v>
                </c:pt>
                <c:pt idx="57">
                  <c:v>0.92696665474809903</c:v>
                </c:pt>
                <c:pt idx="58">
                  <c:v>0.90866067323579192</c:v>
                </c:pt>
                <c:pt idx="59">
                  <c:v>0.92200004555898363</c:v>
                </c:pt>
                <c:pt idx="60">
                  <c:v>0.93951648368355589</c:v>
                </c:pt>
                <c:pt idx="61">
                  <c:v>0.93489952070616511</c:v>
                </c:pt>
                <c:pt idx="62">
                  <c:v>0.93833804266092236</c:v>
                </c:pt>
                <c:pt idx="63">
                  <c:v>0.93476894484447515</c:v>
                </c:pt>
                <c:pt idx="64">
                  <c:v>0.93243914866627042</c:v>
                </c:pt>
                <c:pt idx="65">
                  <c:v>0.93211807996903939</c:v>
                </c:pt>
                <c:pt idx="66">
                  <c:v>0.94775364166390297</c:v>
                </c:pt>
                <c:pt idx="67">
                  <c:v>0.94123175264679304</c:v>
                </c:pt>
                <c:pt idx="68">
                  <c:v>0.95809686282484152</c:v>
                </c:pt>
                <c:pt idx="69">
                  <c:v>0.95611241342875952</c:v>
                </c:pt>
                <c:pt idx="70">
                  <c:v>0.95933173615687795</c:v>
                </c:pt>
                <c:pt idx="71">
                  <c:v>0.95583449618121985</c:v>
                </c:pt>
                <c:pt idx="72">
                  <c:v>0.95177887545271456</c:v>
                </c:pt>
                <c:pt idx="73">
                  <c:v>0.96447042261047267</c:v>
                </c:pt>
                <c:pt idx="74">
                  <c:v>0.96015483334965979</c:v>
                </c:pt>
                <c:pt idx="75">
                  <c:v>0.96183235730945149</c:v>
                </c:pt>
                <c:pt idx="76">
                  <c:v>0.97267053819430493</c:v>
                </c:pt>
                <c:pt idx="77">
                  <c:v>0.97473418747527929</c:v>
                </c:pt>
                <c:pt idx="78">
                  <c:v>0.96607917668669696</c:v>
                </c:pt>
                <c:pt idx="79">
                  <c:v>0.97403338632607606</c:v>
                </c:pt>
                <c:pt idx="80">
                  <c:v>0.97128099395031309</c:v>
                </c:pt>
                <c:pt idx="81">
                  <c:v>0.96859396977301193</c:v>
                </c:pt>
                <c:pt idx="82">
                  <c:v>0.97263852684498764</c:v>
                </c:pt>
                <c:pt idx="83">
                  <c:v>0.97715739866154117</c:v>
                </c:pt>
                <c:pt idx="84">
                  <c:v>0.98154398947049981</c:v>
                </c:pt>
                <c:pt idx="85">
                  <c:v>0.99423892963165317</c:v>
                </c:pt>
                <c:pt idx="86">
                  <c:v>0.99743203430105198</c:v>
                </c:pt>
                <c:pt idx="87">
                  <c:v>0.99629920282938911</c:v>
                </c:pt>
                <c:pt idx="88">
                  <c:v>1.004516294073913</c:v>
                </c:pt>
                <c:pt idx="89">
                  <c:v>1.0042382272797059</c:v>
                </c:pt>
                <c:pt idx="90">
                  <c:v>1.004558779993632</c:v>
                </c:pt>
                <c:pt idx="91">
                  <c:v>1.00703844366159</c:v>
                </c:pt>
                <c:pt idx="92">
                  <c:v>1.000754747216257</c:v>
                </c:pt>
                <c:pt idx="93">
                  <c:v>0.99951854379839999</c:v>
                </c:pt>
                <c:pt idx="94">
                  <c:v>1.0038406860563509</c:v>
                </c:pt>
                <c:pt idx="95">
                  <c:v>1.0105281544784961</c:v>
                </c:pt>
                <c:pt idx="96">
                  <c:v>1.007598959064363</c:v>
                </c:pt>
                <c:pt idx="97">
                  <c:v>1.0015243050328979</c:v>
                </c:pt>
                <c:pt idx="98">
                  <c:v>0.98302265460668437</c:v>
                </c:pt>
                <c:pt idx="99">
                  <c:v>0.98493878048201378</c:v>
                </c:pt>
                <c:pt idx="100">
                  <c:v>0.99259092904142499</c:v>
                </c:pt>
                <c:pt idx="101">
                  <c:v>0.98882298535832147</c:v>
                </c:pt>
                <c:pt idx="102">
                  <c:v>0.98978103027963293</c:v>
                </c:pt>
                <c:pt idx="103">
                  <c:v>0.99060856159946165</c:v>
                </c:pt>
                <c:pt idx="104">
                  <c:v>1.016346006533092</c:v>
                </c:pt>
                <c:pt idx="105">
                  <c:v>1.0198618915826489</c:v>
                </c:pt>
                <c:pt idx="106">
                  <c:v>1.018995446746058</c:v>
                </c:pt>
                <c:pt idx="107">
                  <c:v>1.019233709452946</c:v>
                </c:pt>
                <c:pt idx="108">
                  <c:v>1.02501693370541</c:v>
                </c:pt>
                <c:pt idx="109">
                  <c:v>1.02772256040189</c:v>
                </c:pt>
                <c:pt idx="110">
                  <c:v>1.0328274527939421</c:v>
                </c:pt>
                <c:pt idx="111">
                  <c:v>1.0326113220481949</c:v>
                </c:pt>
                <c:pt idx="112">
                  <c:v>1.022154467903809</c:v>
                </c:pt>
                <c:pt idx="113">
                  <c:v>1.0267411278084679</c:v>
                </c:pt>
                <c:pt idx="114">
                  <c:v>1.014254813435634</c:v>
                </c:pt>
                <c:pt idx="115">
                  <c:v>1.0286544466465519</c:v>
                </c:pt>
                <c:pt idx="116">
                  <c:v>1.030123946824534</c:v>
                </c:pt>
                <c:pt idx="117">
                  <c:v>1.037246558814646</c:v>
                </c:pt>
                <c:pt idx="118">
                  <c:v>1.0479014890569169</c:v>
                </c:pt>
                <c:pt idx="119">
                  <c:v>1.048554222708761</c:v>
                </c:pt>
                <c:pt idx="120">
                  <c:v>1.0533990910832129</c:v>
                </c:pt>
                <c:pt idx="121">
                  <c:v>1.0604956689510401</c:v>
                </c:pt>
                <c:pt idx="122">
                  <c:v>1.0546644961615561</c:v>
                </c:pt>
                <c:pt idx="123">
                  <c:v>1.0636793894065211</c:v>
                </c:pt>
                <c:pt idx="124">
                  <c:v>1.0816364254171451</c:v>
                </c:pt>
                <c:pt idx="125">
                  <c:v>1.0945076903012929</c:v>
                </c:pt>
                <c:pt idx="126">
                  <c:v>1.100372059813705</c:v>
                </c:pt>
                <c:pt idx="127">
                  <c:v>1.106417232557376</c:v>
                </c:pt>
                <c:pt idx="128">
                  <c:v>1.110989765659991</c:v>
                </c:pt>
                <c:pt idx="129">
                  <c:v>1.1115548247326861</c:v>
                </c:pt>
                <c:pt idx="130">
                  <c:v>1.1132630484286179</c:v>
                </c:pt>
                <c:pt idx="131">
                  <c:v>1.1122485412649361</c:v>
                </c:pt>
                <c:pt idx="132">
                  <c:v>1.1127669776276521</c:v>
                </c:pt>
                <c:pt idx="133">
                  <c:v>1.105492628820719</c:v>
                </c:pt>
                <c:pt idx="134">
                  <c:v>1.094973898850309</c:v>
                </c:pt>
                <c:pt idx="135">
                  <c:v>1.0508732581655209</c:v>
                </c:pt>
                <c:pt idx="136">
                  <c:v>1.0568887121986279</c:v>
                </c:pt>
                <c:pt idx="137">
                  <c:v>1.0781462699892299</c:v>
                </c:pt>
                <c:pt idx="138">
                  <c:v>1.0812546574274531</c:v>
                </c:pt>
                <c:pt idx="139">
                  <c:v>1.0860089070328169</c:v>
                </c:pt>
                <c:pt idx="140">
                  <c:v>1.087620580854693</c:v>
                </c:pt>
                <c:pt idx="141">
                  <c:v>1.046076429059813</c:v>
                </c:pt>
                <c:pt idx="142">
                  <c:v>1.052027399418237</c:v>
                </c:pt>
                <c:pt idx="143">
                  <c:v>1.0580889364912041</c:v>
                </c:pt>
                <c:pt idx="144">
                  <c:v>1.0851124410692341</c:v>
                </c:pt>
                <c:pt idx="145">
                  <c:v>1.078487191223179</c:v>
                </c:pt>
                <c:pt idx="146">
                  <c:v>1.0828598623624921</c:v>
                </c:pt>
                <c:pt idx="147">
                  <c:v>1.097165430192067</c:v>
                </c:pt>
                <c:pt idx="148">
                  <c:v>1.1012441647684299</c:v>
                </c:pt>
                <c:pt idx="149">
                  <c:v>1.098756427942571</c:v>
                </c:pt>
                <c:pt idx="150">
                  <c:v>1.096453103830674</c:v>
                </c:pt>
                <c:pt idx="151">
                  <c:v>1.088396960652694</c:v>
                </c:pt>
                <c:pt idx="152">
                  <c:v>1.0916136060780091</c:v>
                </c:pt>
                <c:pt idx="153">
                  <c:v>1.0828660735165949</c:v>
                </c:pt>
                <c:pt idx="154">
                  <c:v>1.0777037523963131</c:v>
                </c:pt>
                <c:pt idx="155">
                  <c:v>1.0737919207598561</c:v>
                </c:pt>
                <c:pt idx="156">
                  <c:v>1.095545504872663</c:v>
                </c:pt>
                <c:pt idx="157">
                  <c:v>1.113463656986281</c:v>
                </c:pt>
                <c:pt idx="158">
                  <c:v>1.1117126018609069</c:v>
                </c:pt>
                <c:pt idx="159">
                  <c:v>1.098407354774207</c:v>
                </c:pt>
                <c:pt idx="160">
                  <c:v>1.0898901089626829</c:v>
                </c:pt>
                <c:pt idx="161">
                  <c:v>1.095638167970477</c:v>
                </c:pt>
                <c:pt idx="162">
                  <c:v>1.0992857096884689</c:v>
                </c:pt>
                <c:pt idx="163">
                  <c:v>1.1039639611028169</c:v>
                </c:pt>
                <c:pt idx="164">
                  <c:v>1.0924137826949469</c:v>
                </c:pt>
                <c:pt idx="165">
                  <c:v>1.0994268650953161</c:v>
                </c:pt>
                <c:pt idx="166">
                  <c:v>1.124909638904487</c:v>
                </c:pt>
                <c:pt idx="167">
                  <c:v>1.1142225113018529</c:v>
                </c:pt>
                <c:pt idx="168">
                  <c:v>1.1215725628691779</c:v>
                </c:pt>
                <c:pt idx="169">
                  <c:v>1.1182799894415381</c:v>
                </c:pt>
                <c:pt idx="170">
                  <c:v>1.116554169864046</c:v>
                </c:pt>
                <c:pt idx="171">
                  <c:v>1.1077816674960981</c:v>
                </c:pt>
                <c:pt idx="172">
                  <c:v>1.087195296029845</c:v>
                </c:pt>
                <c:pt idx="173">
                  <c:v>1.093995426121315</c:v>
                </c:pt>
                <c:pt idx="174">
                  <c:v>1.073621806064224</c:v>
                </c:pt>
                <c:pt idx="175">
                  <c:v>1.073366261109145</c:v>
                </c:pt>
                <c:pt idx="176">
                  <c:v>1.080770180375263</c:v>
                </c:pt>
                <c:pt idx="177">
                  <c:v>1.087025855932555</c:v>
                </c:pt>
                <c:pt idx="178">
                  <c:v>1.093176944495736</c:v>
                </c:pt>
                <c:pt idx="179">
                  <c:v>1.087713264828206</c:v>
                </c:pt>
                <c:pt idx="180">
                  <c:v>1.0836785849526041</c:v>
                </c:pt>
                <c:pt idx="181">
                  <c:v>1.0973400562463951</c:v>
                </c:pt>
                <c:pt idx="182">
                  <c:v>1.086066745717629</c:v>
                </c:pt>
                <c:pt idx="183">
                  <c:v>1.076226061154403</c:v>
                </c:pt>
                <c:pt idx="184">
                  <c:v>1.0762859736823001</c:v>
                </c:pt>
                <c:pt idx="185">
                  <c:v>1.063492845484747</c:v>
                </c:pt>
                <c:pt idx="186">
                  <c:v>1.0659914538450861</c:v>
                </c:pt>
                <c:pt idx="187">
                  <c:v>1.0684939910925411</c:v>
                </c:pt>
                <c:pt idx="188">
                  <c:v>1.0703506881744109</c:v>
                </c:pt>
                <c:pt idx="189">
                  <c:v>1.0655810484148149</c:v>
                </c:pt>
                <c:pt idx="190">
                  <c:v>1.083245552986096</c:v>
                </c:pt>
                <c:pt idx="191">
                  <c:v>1.113291361125909</c:v>
                </c:pt>
                <c:pt idx="192">
                  <c:v>1.1158961507482901</c:v>
                </c:pt>
                <c:pt idx="193">
                  <c:v>1.1126394487347639</c:v>
                </c:pt>
                <c:pt idx="194">
                  <c:v>1.110525544287007</c:v>
                </c:pt>
                <c:pt idx="195">
                  <c:v>1.107607224760998</c:v>
                </c:pt>
                <c:pt idx="196">
                  <c:v>1.100573760492491</c:v>
                </c:pt>
                <c:pt idx="197">
                  <c:v>1.106243821258897</c:v>
                </c:pt>
                <c:pt idx="198">
                  <c:v>1.107803420544091</c:v>
                </c:pt>
                <c:pt idx="199">
                  <c:v>1.1043428649307281</c:v>
                </c:pt>
                <c:pt idx="200">
                  <c:v>1.096606007603091</c:v>
                </c:pt>
                <c:pt idx="201">
                  <c:v>1.0887430454232381</c:v>
                </c:pt>
                <c:pt idx="202">
                  <c:v>1.0906856735778481</c:v>
                </c:pt>
                <c:pt idx="203">
                  <c:v>1.098842055077843</c:v>
                </c:pt>
                <c:pt idx="204">
                  <c:v>1.1075882815554341</c:v>
                </c:pt>
                <c:pt idx="205">
                  <c:v>1.091506410537652</c:v>
                </c:pt>
                <c:pt idx="206">
                  <c:v>1.0964638182241819</c:v>
                </c:pt>
                <c:pt idx="207">
                  <c:v>1.1050572387310591</c:v>
                </c:pt>
                <c:pt idx="208">
                  <c:v>1.113015617974016</c:v>
                </c:pt>
                <c:pt idx="209">
                  <c:v>1.127504448699495</c:v>
                </c:pt>
                <c:pt idx="210">
                  <c:v>1.1286900250080689</c:v>
                </c:pt>
                <c:pt idx="211">
                  <c:v>1.146453493713659</c:v>
                </c:pt>
                <c:pt idx="212">
                  <c:v>1.1421704017049941</c:v>
                </c:pt>
                <c:pt idx="213">
                  <c:v>1.1340401932310009</c:v>
                </c:pt>
                <c:pt idx="214">
                  <c:v>1.1332065194845371</c:v>
                </c:pt>
                <c:pt idx="215">
                  <c:v>1.123194099062838</c:v>
                </c:pt>
                <c:pt idx="216">
                  <c:v>1.1335278060341869</c:v>
                </c:pt>
                <c:pt idx="217">
                  <c:v>1.131081955653445</c:v>
                </c:pt>
                <c:pt idx="218">
                  <c:v>1.1298401176598081</c:v>
                </c:pt>
                <c:pt idx="219">
                  <c:v>1.1389823307828659</c:v>
                </c:pt>
                <c:pt idx="220">
                  <c:v>1.1397139240180529</c:v>
                </c:pt>
                <c:pt idx="221">
                  <c:v>1.1506417460174601</c:v>
                </c:pt>
                <c:pt idx="222">
                  <c:v>1.146442450713981</c:v>
                </c:pt>
                <c:pt idx="223">
                  <c:v>1.1347779224823991</c:v>
                </c:pt>
                <c:pt idx="224">
                  <c:v>1.1355725713204969</c:v>
                </c:pt>
                <c:pt idx="225">
                  <c:v>1.14979210780107</c:v>
                </c:pt>
                <c:pt idx="226">
                  <c:v>1.1447947684125801</c:v>
                </c:pt>
                <c:pt idx="227">
                  <c:v>1.1660360367481719</c:v>
                </c:pt>
                <c:pt idx="228">
                  <c:v>1.1640455447044731</c:v>
                </c:pt>
                <c:pt idx="229">
                  <c:v>1.1637947297022859</c:v>
                </c:pt>
                <c:pt idx="230">
                  <c:v>1.165994670856813</c:v>
                </c:pt>
                <c:pt idx="231">
                  <c:v>1.1577932498701129</c:v>
                </c:pt>
                <c:pt idx="232">
                  <c:v>1.1551275192696671</c:v>
                </c:pt>
                <c:pt idx="233">
                  <c:v>1.1436019175481871</c:v>
                </c:pt>
                <c:pt idx="234">
                  <c:v>1.141626510424202</c:v>
                </c:pt>
                <c:pt idx="235">
                  <c:v>1.1307126252194479</c:v>
                </c:pt>
                <c:pt idx="236">
                  <c:v>1.139231710492546</c:v>
                </c:pt>
                <c:pt idx="237">
                  <c:v>1.141650993198785</c:v>
                </c:pt>
                <c:pt idx="238">
                  <c:v>1.1436819215797851</c:v>
                </c:pt>
                <c:pt idx="239">
                  <c:v>1.156754760127368</c:v>
                </c:pt>
                <c:pt idx="240">
                  <c:v>1.150686219593593</c:v>
                </c:pt>
                <c:pt idx="241">
                  <c:v>1.1593769554807201</c:v>
                </c:pt>
                <c:pt idx="242">
                  <c:v>1.1461340945362211</c:v>
                </c:pt>
                <c:pt idx="243">
                  <c:v>1.152645122314427</c:v>
                </c:pt>
                <c:pt idx="244">
                  <c:v>1.152761109309651</c:v>
                </c:pt>
                <c:pt idx="245">
                  <c:v>1.160044847467208</c:v>
                </c:pt>
                <c:pt idx="246">
                  <c:v>1.1638872140738989</c:v>
                </c:pt>
                <c:pt idx="247">
                  <c:v>1.1617268035618209</c:v>
                </c:pt>
                <c:pt idx="248">
                  <c:v>1.173648946646721</c:v>
                </c:pt>
                <c:pt idx="249">
                  <c:v>1.1941146066814849</c:v>
                </c:pt>
                <c:pt idx="250">
                  <c:v>1.2004169155779969</c:v>
                </c:pt>
                <c:pt idx="251">
                  <c:v>1.219370191090605</c:v>
                </c:pt>
                <c:pt idx="252">
                  <c:v>1.227936089648072</c:v>
                </c:pt>
                <c:pt idx="253">
                  <c:v>1.2471115067514369</c:v>
                </c:pt>
                <c:pt idx="254">
                  <c:v>1.2434795160679779</c:v>
                </c:pt>
                <c:pt idx="255">
                  <c:v>1.2341237492275889</c:v>
                </c:pt>
                <c:pt idx="256">
                  <c:v>1.2605526343057989</c:v>
                </c:pt>
                <c:pt idx="257">
                  <c:v>1.2589755840195671</c:v>
                </c:pt>
                <c:pt idx="258">
                  <c:v>1.242064883041915</c:v>
                </c:pt>
                <c:pt idx="259">
                  <c:v>1.234955121110298</c:v>
                </c:pt>
                <c:pt idx="260">
                  <c:v>1.2464217647415179</c:v>
                </c:pt>
                <c:pt idx="261">
                  <c:v>1.2336986991735699</c:v>
                </c:pt>
                <c:pt idx="262">
                  <c:v>1.238320377721168</c:v>
                </c:pt>
                <c:pt idx="263">
                  <c:v>1.2541756062691889</c:v>
                </c:pt>
                <c:pt idx="264">
                  <c:v>1.2532636940984161</c:v>
                </c:pt>
                <c:pt idx="265">
                  <c:v>1.2612890246243369</c:v>
                </c:pt>
                <c:pt idx="266">
                  <c:v>1.245248531213373</c:v>
                </c:pt>
                <c:pt idx="267">
                  <c:v>1.2445274710384859</c:v>
                </c:pt>
                <c:pt idx="268">
                  <c:v>1.222944761796928</c:v>
                </c:pt>
                <c:pt idx="269">
                  <c:v>1.216504188821786</c:v>
                </c:pt>
                <c:pt idx="270">
                  <c:v>1.2281649898671569</c:v>
                </c:pt>
                <c:pt idx="271">
                  <c:v>1.2401342925093199</c:v>
                </c:pt>
                <c:pt idx="272">
                  <c:v>1.240915578855297</c:v>
                </c:pt>
                <c:pt idx="273">
                  <c:v>1.2407442112891389</c:v>
                </c:pt>
                <c:pt idx="274">
                  <c:v>1.240763254502836</c:v>
                </c:pt>
                <c:pt idx="275">
                  <c:v>1.25260972979786</c:v>
                </c:pt>
                <c:pt idx="276">
                  <c:v>1.278213427276627</c:v>
                </c:pt>
                <c:pt idx="277">
                  <c:v>1.30225857354347</c:v>
                </c:pt>
                <c:pt idx="278">
                  <c:v>1.2925843806778901</c:v>
                </c:pt>
                <c:pt idx="279">
                  <c:v>1.295889372559333</c:v>
                </c:pt>
                <c:pt idx="280">
                  <c:v>1.26467743799256</c:v>
                </c:pt>
                <c:pt idx="281">
                  <c:v>1.261924333573724</c:v>
                </c:pt>
                <c:pt idx="282">
                  <c:v>1.2350613037503571</c:v>
                </c:pt>
                <c:pt idx="283">
                  <c:v>1.2167928186583179</c:v>
                </c:pt>
                <c:pt idx="284">
                  <c:v>1.189422358484481</c:v>
                </c:pt>
                <c:pt idx="285">
                  <c:v>1.202689643200969</c:v>
                </c:pt>
                <c:pt idx="286">
                  <c:v>1.2020662660518919</c:v>
                </c:pt>
                <c:pt idx="287">
                  <c:v>1.220649025642242</c:v>
                </c:pt>
                <c:pt idx="288">
                  <c:v>1.1942200074057021</c:v>
                </c:pt>
                <c:pt idx="289">
                  <c:v>1.1658016250926091</c:v>
                </c:pt>
                <c:pt idx="290">
                  <c:v>1.1273119563267651</c:v>
                </c:pt>
                <c:pt idx="291">
                  <c:v>1.11292457006542</c:v>
                </c:pt>
                <c:pt idx="292">
                  <c:v>1.1148009653518669</c:v>
                </c:pt>
                <c:pt idx="293">
                  <c:v>1.138677413942905</c:v>
                </c:pt>
                <c:pt idx="294">
                  <c:v>1.1401199777206581</c:v>
                </c:pt>
                <c:pt idx="295">
                  <c:v>1.123002081508361</c:v>
                </c:pt>
                <c:pt idx="296">
                  <c:v>1.127025772446145</c:v>
                </c:pt>
                <c:pt idx="297">
                  <c:v>1.130756049997756</c:v>
                </c:pt>
                <c:pt idx="298">
                  <c:v>1.141455187456867</c:v>
                </c:pt>
                <c:pt idx="299">
                  <c:v>1.119876048687003</c:v>
                </c:pt>
                <c:pt idx="300">
                  <c:v>1.129392335706745</c:v>
                </c:pt>
                <c:pt idx="301">
                  <c:v>1.124876022617032</c:v>
                </c:pt>
                <c:pt idx="302">
                  <c:v>1.1148803460971619</c:v>
                </c:pt>
                <c:pt idx="303">
                  <c:v>1.1138318428217751</c:v>
                </c:pt>
                <c:pt idx="304">
                  <c:v>1.131045846801493</c:v>
                </c:pt>
                <c:pt idx="305">
                  <c:v>1.130098682963361</c:v>
                </c:pt>
                <c:pt idx="306">
                  <c:v>1.1375161766420909</c:v>
                </c:pt>
                <c:pt idx="307">
                  <c:v>1.131012248831424</c:v>
                </c:pt>
                <c:pt idx="308">
                  <c:v>1.144986676279937</c:v>
                </c:pt>
                <c:pt idx="309">
                  <c:v>1.1537138643706299</c:v>
                </c:pt>
                <c:pt idx="310">
                  <c:v>1.14626438755671</c:v>
                </c:pt>
                <c:pt idx="311">
                  <c:v>1.1400398051912011</c:v>
                </c:pt>
                <c:pt idx="312">
                  <c:v>1.1437974705913281</c:v>
                </c:pt>
                <c:pt idx="313">
                  <c:v>1.131353387006784</c:v>
                </c:pt>
                <c:pt idx="314">
                  <c:v>1.1184780243842161</c:v>
                </c:pt>
                <c:pt idx="315">
                  <c:v>1.118061143122294</c:v>
                </c:pt>
                <c:pt idx="316">
                  <c:v>1.1228605420418789</c:v>
                </c:pt>
                <c:pt idx="317">
                  <c:v>1.118537184432717</c:v>
                </c:pt>
                <c:pt idx="318">
                  <c:v>1.120314593068428</c:v>
                </c:pt>
                <c:pt idx="319">
                  <c:v>1.145677686282337</c:v>
                </c:pt>
                <c:pt idx="320">
                  <c:v>1.1440636160478941</c:v>
                </c:pt>
                <c:pt idx="321">
                  <c:v>1.1448410282012269</c:v>
                </c:pt>
                <c:pt idx="322">
                  <c:v>1.1429446635513889</c:v>
                </c:pt>
                <c:pt idx="323">
                  <c:v>1.1544380750045049</c:v>
                </c:pt>
                <c:pt idx="324">
                  <c:v>1.1401725571418611</c:v>
                </c:pt>
                <c:pt idx="325">
                  <c:v>1.143092847959204</c:v>
                </c:pt>
                <c:pt idx="326">
                  <c:v>1.1515726751611299</c:v>
                </c:pt>
                <c:pt idx="327">
                  <c:v>1.161578997466528</c:v>
                </c:pt>
                <c:pt idx="328">
                  <c:v>1.152060498120526</c:v>
                </c:pt>
                <c:pt idx="329">
                  <c:v>1.140398138674851</c:v>
                </c:pt>
                <c:pt idx="330">
                  <c:v>1.128297477863456</c:v>
                </c:pt>
                <c:pt idx="331">
                  <c:v>1.129590010202691</c:v>
                </c:pt>
                <c:pt idx="332">
                  <c:v>1.134991260067957</c:v>
                </c:pt>
                <c:pt idx="333">
                  <c:v>1.140256636603834</c:v>
                </c:pt>
                <c:pt idx="334">
                  <c:v>1.130247758134582</c:v>
                </c:pt>
                <c:pt idx="335">
                  <c:v>1.154593782860011</c:v>
                </c:pt>
                <c:pt idx="336">
                  <c:v>1.1667322501329469</c:v>
                </c:pt>
                <c:pt idx="337">
                  <c:v>1.166845674799883</c:v>
                </c:pt>
                <c:pt idx="338">
                  <c:v>1.164295492217047</c:v>
                </c:pt>
                <c:pt idx="339">
                  <c:v>1.1662796487455209</c:v>
                </c:pt>
                <c:pt idx="340">
                  <c:v>1.158769822261277</c:v>
                </c:pt>
                <c:pt idx="341">
                  <c:v>1.1638712616486231</c:v>
                </c:pt>
                <c:pt idx="342">
                  <c:v>1.1975171170778409</c:v>
                </c:pt>
                <c:pt idx="343">
                  <c:v>1.1976309223502599</c:v>
                </c:pt>
                <c:pt idx="344">
                  <c:v>1.2007532586064</c:v>
                </c:pt>
                <c:pt idx="345">
                  <c:v>1.197234163005964</c:v>
                </c:pt>
                <c:pt idx="346">
                  <c:v>1.1985018442997331</c:v>
                </c:pt>
                <c:pt idx="347">
                  <c:v>1.1992209133131271</c:v>
                </c:pt>
                <c:pt idx="348">
                  <c:v>1.191329832983715</c:v>
                </c:pt>
                <c:pt idx="349">
                  <c:v>1.1824852688631939</c:v>
                </c:pt>
                <c:pt idx="350">
                  <c:v>1.189162339273923</c:v>
                </c:pt>
                <c:pt idx="351">
                  <c:v>1.188195007689633</c:v>
                </c:pt>
                <c:pt idx="352">
                  <c:v>1.1799474796695071</c:v>
                </c:pt>
                <c:pt idx="353">
                  <c:v>1.1820161292628191</c:v>
                </c:pt>
                <c:pt idx="354">
                  <c:v>1.1891543640951741</c:v>
                </c:pt>
                <c:pt idx="355">
                  <c:v>1.179309212118834</c:v>
                </c:pt>
                <c:pt idx="356">
                  <c:v>1.1679945839437309</c:v>
                </c:pt>
                <c:pt idx="357">
                  <c:v>1.155431776364269</c:v>
                </c:pt>
                <c:pt idx="358">
                  <c:v>1.156793885350679</c:v>
                </c:pt>
                <c:pt idx="359">
                  <c:v>1.1570923106240369</c:v>
                </c:pt>
                <c:pt idx="360">
                  <c:v>1.157149795043545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17-4594-B3B9-5DBE654D8733}"/>
            </c:ext>
          </c:extLst>
        </c:ser>
        <c:ser>
          <c:idx val="2"/>
          <c:order val="2"/>
          <c:tx>
            <c:strRef>
              <c:f>Performance!$I$1</c:f>
              <c:strCache>
                <c:ptCount val="1"/>
                <c:pt idx="0">
                  <c:v>净值_85_115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Performance!$I$2:$I$362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1.0415121179299689</c:v>
                </c:pt>
                <c:pt idx="16">
                  <c:v>1.0345111906370961</c:v>
                </c:pt>
                <c:pt idx="17">
                  <c:v>1.0334471929408919</c:v>
                </c:pt>
                <c:pt idx="18">
                  <c:v>1.032446588871853</c:v>
                </c:pt>
                <c:pt idx="19">
                  <c:v>1.038476477629374</c:v>
                </c:pt>
                <c:pt idx="20">
                  <c:v>1.022163372520847</c:v>
                </c:pt>
                <c:pt idx="21">
                  <c:v>1.025097407800623</c:v>
                </c:pt>
                <c:pt idx="22">
                  <c:v>0.99627549929151149</c:v>
                </c:pt>
                <c:pt idx="23">
                  <c:v>0.94464714285730755</c:v>
                </c:pt>
                <c:pt idx="24">
                  <c:v>0.95570833631745877</c:v>
                </c:pt>
                <c:pt idx="25">
                  <c:v>0.96267515608941856</c:v>
                </c:pt>
                <c:pt idx="26">
                  <c:v>0.98121943414752955</c:v>
                </c:pt>
                <c:pt idx="27">
                  <c:v>0.98098604820309054</c:v>
                </c:pt>
                <c:pt idx="28">
                  <c:v>0.98124013338582927</c:v>
                </c:pt>
                <c:pt idx="29">
                  <c:v>0.99078784917432094</c:v>
                </c:pt>
                <c:pt idx="30">
                  <c:v>0.99738866992548303</c:v>
                </c:pt>
                <c:pt idx="31">
                  <c:v>0.99470494884030791</c:v>
                </c:pt>
                <c:pt idx="32">
                  <c:v>1.000981516504863</c:v>
                </c:pt>
                <c:pt idx="33">
                  <c:v>1.0196366191707611</c:v>
                </c:pt>
                <c:pt idx="34">
                  <c:v>1.0116300740354269</c:v>
                </c:pt>
                <c:pt idx="35">
                  <c:v>1.0131406623344259</c:v>
                </c:pt>
                <c:pt idx="36">
                  <c:v>1.0307503084841509</c:v>
                </c:pt>
                <c:pt idx="37">
                  <c:v>1.033955099087797</c:v>
                </c:pt>
                <c:pt idx="38">
                  <c:v>1.0264941737299149</c:v>
                </c:pt>
                <c:pt idx="39">
                  <c:v>1.0262643202777471</c:v>
                </c:pt>
                <c:pt idx="40">
                  <c:v>1.0182730738226251</c:v>
                </c:pt>
                <c:pt idx="41">
                  <c:v>1.0184616273915581</c:v>
                </c:pt>
                <c:pt idx="42">
                  <c:v>0.98817748173473252</c:v>
                </c:pt>
                <c:pt idx="43">
                  <c:v>1.0147234052808569</c:v>
                </c:pt>
                <c:pt idx="44">
                  <c:v>1.017965482410945</c:v>
                </c:pt>
                <c:pt idx="45">
                  <c:v>1.0247474284582001</c:v>
                </c:pt>
                <c:pt idx="46">
                  <c:v>1.041760283942194</c:v>
                </c:pt>
                <c:pt idx="47">
                  <c:v>1.027720489448736</c:v>
                </c:pt>
                <c:pt idx="48">
                  <c:v>0.99888222417768746</c:v>
                </c:pt>
                <c:pt idx="49">
                  <c:v>1.017599281181176</c:v>
                </c:pt>
                <c:pt idx="50">
                  <c:v>1.003528657521322</c:v>
                </c:pt>
                <c:pt idx="51">
                  <c:v>0.9926989725476898</c:v>
                </c:pt>
                <c:pt idx="52">
                  <c:v>0.98107636948842092</c:v>
                </c:pt>
                <c:pt idx="53">
                  <c:v>0.94041512071764577</c:v>
                </c:pt>
                <c:pt idx="54">
                  <c:v>0.93861322627896837</c:v>
                </c:pt>
                <c:pt idx="55">
                  <c:v>0.92880716251571038</c:v>
                </c:pt>
                <c:pt idx="56">
                  <c:v>0.92277920104977484</c:v>
                </c:pt>
                <c:pt idx="57">
                  <c:v>0.92912070823980952</c:v>
                </c:pt>
                <c:pt idx="58">
                  <c:v>0.91184177066180805</c:v>
                </c:pt>
                <c:pt idx="59">
                  <c:v>0.92496274688512437</c:v>
                </c:pt>
                <c:pt idx="60">
                  <c:v>0.94206647543681576</c:v>
                </c:pt>
                <c:pt idx="61">
                  <c:v>0.93764909876304925</c:v>
                </c:pt>
                <c:pt idx="62">
                  <c:v>0.9410112851117981</c:v>
                </c:pt>
                <c:pt idx="63">
                  <c:v>0.93768890932116555</c:v>
                </c:pt>
                <c:pt idx="64">
                  <c:v>0.93584548532827527</c:v>
                </c:pt>
                <c:pt idx="65">
                  <c:v>0.93588842820323059</c:v>
                </c:pt>
                <c:pt idx="66">
                  <c:v>0.95091470318567184</c:v>
                </c:pt>
                <c:pt idx="67">
                  <c:v>0.94490322108080527</c:v>
                </c:pt>
                <c:pt idx="68">
                  <c:v>0.96163149156324501</c:v>
                </c:pt>
                <c:pt idx="69">
                  <c:v>0.95993921830971807</c:v>
                </c:pt>
                <c:pt idx="70">
                  <c:v>0.96325601222118806</c:v>
                </c:pt>
                <c:pt idx="71">
                  <c:v>0.95998028809068736</c:v>
                </c:pt>
                <c:pt idx="72">
                  <c:v>0.95597234076208748</c:v>
                </c:pt>
                <c:pt idx="73">
                  <c:v>0.96871980591098927</c:v>
                </c:pt>
                <c:pt idx="74">
                  <c:v>0.96438520249224391</c:v>
                </c:pt>
                <c:pt idx="75">
                  <c:v>0.96607011749496841</c:v>
                </c:pt>
                <c:pt idx="76">
                  <c:v>0.97695605058018009</c:v>
                </c:pt>
                <c:pt idx="77">
                  <c:v>0.97902879214287408</c:v>
                </c:pt>
                <c:pt idx="78">
                  <c:v>0.97033564803527173</c:v>
                </c:pt>
                <c:pt idx="79">
                  <c:v>0.97832490331712774</c:v>
                </c:pt>
                <c:pt idx="80">
                  <c:v>0.97556038410997226</c:v>
                </c:pt>
                <c:pt idx="81">
                  <c:v>0.97286152110858748</c:v>
                </c:pt>
                <c:pt idx="82">
                  <c:v>0.97692389819129322</c:v>
                </c:pt>
                <c:pt idx="83">
                  <c:v>0.98146267981325319</c:v>
                </c:pt>
                <c:pt idx="84">
                  <c:v>0.9858685976075634</c:v>
                </c:pt>
                <c:pt idx="85">
                  <c:v>0.99861947070917534</c:v>
                </c:pt>
                <c:pt idx="86">
                  <c:v>1.0018266439548009</c:v>
                </c:pt>
                <c:pt idx="87">
                  <c:v>1.0006888213138649</c:v>
                </c:pt>
                <c:pt idx="88">
                  <c:v>1.008942116437217</c:v>
                </c:pt>
                <c:pt idx="89">
                  <c:v>1.0086628245018709</c:v>
                </c:pt>
                <c:pt idx="90">
                  <c:v>1.0089847895466659</c:v>
                </c:pt>
                <c:pt idx="91">
                  <c:v>1.01147537842408</c:v>
                </c:pt>
                <c:pt idx="92">
                  <c:v>1.005163996490303</c:v>
                </c:pt>
                <c:pt idx="93">
                  <c:v>1.0039223464542419</c:v>
                </c:pt>
                <c:pt idx="94">
                  <c:v>1.0082635317421329</c:v>
                </c:pt>
                <c:pt idx="95">
                  <c:v>1.014891654754577</c:v>
                </c:pt>
                <c:pt idx="96">
                  <c:v>1.012081163032639</c:v>
                </c:pt>
                <c:pt idx="97">
                  <c:v>1.006025286582898</c:v>
                </c:pt>
                <c:pt idx="98">
                  <c:v>0.98761959554083079</c:v>
                </c:pt>
                <c:pt idx="99">
                  <c:v>0.98960933578388144</c:v>
                </c:pt>
                <c:pt idx="100">
                  <c:v>0.99716350189213354</c:v>
                </c:pt>
                <c:pt idx="101">
                  <c:v>0.99344441271835893</c:v>
                </c:pt>
                <c:pt idx="102">
                  <c:v>0.99436300215290352</c:v>
                </c:pt>
                <c:pt idx="103">
                  <c:v>0.99517236174051926</c:v>
                </c:pt>
                <c:pt idx="104">
                  <c:v>1.0208056886555299</c:v>
                </c:pt>
                <c:pt idx="105">
                  <c:v>1.0243808267376751</c:v>
                </c:pt>
                <c:pt idx="106">
                  <c:v>1.023488861424906</c:v>
                </c:pt>
                <c:pt idx="107">
                  <c:v>1.0237064097784341</c:v>
                </c:pt>
                <c:pt idx="108">
                  <c:v>1.029471257383332</c:v>
                </c:pt>
                <c:pt idx="109">
                  <c:v>1.0322755387579701</c:v>
                </c:pt>
                <c:pt idx="110">
                  <c:v>1.037380675227058</c:v>
                </c:pt>
                <c:pt idx="111">
                  <c:v>1.0372070120142081</c:v>
                </c:pt>
                <c:pt idx="112">
                  <c:v>1.0266608786132789</c:v>
                </c:pt>
                <c:pt idx="113">
                  <c:v>1.0312677598973521</c:v>
                </c:pt>
                <c:pt idx="114">
                  <c:v>1.018813323436748</c:v>
                </c:pt>
                <c:pt idx="115">
                  <c:v>1.033277674972032</c:v>
                </c:pt>
                <c:pt idx="116">
                  <c:v>1.0347537797341559</c:v>
                </c:pt>
                <c:pt idx="117">
                  <c:v>1.0419084038947419</c:v>
                </c:pt>
                <c:pt idx="118">
                  <c:v>1.052611222108977</c:v>
                </c:pt>
                <c:pt idx="119">
                  <c:v>1.053266889434727</c:v>
                </c:pt>
                <c:pt idx="120">
                  <c:v>1.0581335327918031</c:v>
                </c:pt>
                <c:pt idx="121">
                  <c:v>1.0652620058212361</c:v>
                </c:pt>
                <c:pt idx="122">
                  <c:v>1.0594046251605871</c:v>
                </c:pt>
                <c:pt idx="123">
                  <c:v>1.0684600353254341</c:v>
                </c:pt>
                <c:pt idx="124">
                  <c:v>1.0864977782029721</c:v>
                </c:pt>
                <c:pt idx="125">
                  <c:v>1.0994268922478281</c:v>
                </c:pt>
                <c:pt idx="126">
                  <c:v>1.1053176188321701</c:v>
                </c:pt>
                <c:pt idx="127">
                  <c:v>1.111389961257508</c:v>
                </c:pt>
                <c:pt idx="128">
                  <c:v>1.115983045347511</c:v>
                </c:pt>
                <c:pt idx="129">
                  <c:v>1.1165506440457511</c:v>
                </c:pt>
                <c:pt idx="130">
                  <c:v>1.118266545254966</c:v>
                </c:pt>
                <c:pt idx="131">
                  <c:v>1.1172474784471089</c:v>
                </c:pt>
                <c:pt idx="132">
                  <c:v>1.117768244892279</c:v>
                </c:pt>
                <c:pt idx="133">
                  <c:v>1.1120882409598489</c:v>
                </c:pt>
                <c:pt idx="134">
                  <c:v>1.1020004809699819</c:v>
                </c:pt>
                <c:pt idx="135">
                  <c:v>1.0617582516485371</c:v>
                </c:pt>
                <c:pt idx="136">
                  <c:v>1.0678337344907181</c:v>
                </c:pt>
                <c:pt idx="137">
                  <c:v>1.0880917374225421</c:v>
                </c:pt>
                <c:pt idx="138">
                  <c:v>1.0914586257662</c:v>
                </c:pt>
                <c:pt idx="139">
                  <c:v>1.0957220476288361</c:v>
                </c:pt>
                <c:pt idx="140">
                  <c:v>1.0971959066141961</c:v>
                </c:pt>
                <c:pt idx="141">
                  <c:v>1.0581237031989099</c:v>
                </c:pt>
                <c:pt idx="142">
                  <c:v>1.0637237329117799</c:v>
                </c:pt>
                <c:pt idx="143">
                  <c:v>1.069519410568512</c:v>
                </c:pt>
                <c:pt idx="144">
                  <c:v>1.094820398184974</c:v>
                </c:pt>
                <c:pt idx="145">
                  <c:v>1.088937624134819</c:v>
                </c:pt>
                <c:pt idx="146">
                  <c:v>1.0929285191880369</c:v>
                </c:pt>
                <c:pt idx="147">
                  <c:v>1.106317501761501</c:v>
                </c:pt>
                <c:pt idx="148">
                  <c:v>1.1104512564206279</c:v>
                </c:pt>
                <c:pt idx="149">
                  <c:v>1.1081978377230961</c:v>
                </c:pt>
                <c:pt idx="150">
                  <c:v>1.1062363052626829</c:v>
                </c:pt>
                <c:pt idx="151">
                  <c:v>1.099062402520899</c:v>
                </c:pt>
                <c:pt idx="152">
                  <c:v>1.1024595447829459</c:v>
                </c:pt>
                <c:pt idx="153">
                  <c:v>1.094046520503021</c:v>
                </c:pt>
                <c:pt idx="154">
                  <c:v>1.089081408741335</c:v>
                </c:pt>
                <c:pt idx="155">
                  <c:v>1.085386049096644</c:v>
                </c:pt>
                <c:pt idx="156">
                  <c:v>1.106985002871602</c:v>
                </c:pt>
                <c:pt idx="157">
                  <c:v>1.124010251641719</c:v>
                </c:pt>
                <c:pt idx="158">
                  <c:v>1.1226543969123839</c:v>
                </c:pt>
                <c:pt idx="159">
                  <c:v>1.110220539051592</c:v>
                </c:pt>
                <c:pt idx="160">
                  <c:v>1.1019916370654179</c:v>
                </c:pt>
                <c:pt idx="161">
                  <c:v>1.107856450723228</c:v>
                </c:pt>
                <c:pt idx="162">
                  <c:v>1.1112927743223191</c:v>
                </c:pt>
                <c:pt idx="163">
                  <c:v>1.1161351312750249</c:v>
                </c:pt>
                <c:pt idx="164">
                  <c:v>1.104960369058881</c:v>
                </c:pt>
                <c:pt idx="165">
                  <c:v>1.111703212898089</c:v>
                </c:pt>
                <c:pt idx="166">
                  <c:v>1.1365477174330421</c:v>
                </c:pt>
                <c:pt idx="167">
                  <c:v>1.126394387640745</c:v>
                </c:pt>
                <c:pt idx="168">
                  <c:v>1.133418984611134</c:v>
                </c:pt>
                <c:pt idx="169">
                  <c:v>1.1304348153585859</c:v>
                </c:pt>
                <c:pt idx="170">
                  <c:v>1.1288627762519829</c:v>
                </c:pt>
                <c:pt idx="171">
                  <c:v>1.1202248730654289</c:v>
                </c:pt>
                <c:pt idx="172">
                  <c:v>1.099908610539829</c:v>
                </c:pt>
                <c:pt idx="173">
                  <c:v>1.1065540481598279</c:v>
                </c:pt>
                <c:pt idx="174">
                  <c:v>1.0861649101244439</c:v>
                </c:pt>
                <c:pt idx="175">
                  <c:v>1.0860456647790679</c:v>
                </c:pt>
                <c:pt idx="176">
                  <c:v>1.093575511056518</c:v>
                </c:pt>
                <c:pt idx="177">
                  <c:v>1.0999247548353019</c:v>
                </c:pt>
                <c:pt idx="178">
                  <c:v>1.106128229167477</c:v>
                </c:pt>
                <c:pt idx="179">
                  <c:v>1.1008771363858869</c:v>
                </c:pt>
                <c:pt idx="180">
                  <c:v>1.0967946566101849</c:v>
                </c:pt>
                <c:pt idx="181">
                  <c:v>1.110184941567093</c:v>
                </c:pt>
                <c:pt idx="182">
                  <c:v>1.0989919290669159</c:v>
                </c:pt>
                <c:pt idx="183">
                  <c:v>1.0891504141825601</c:v>
                </c:pt>
                <c:pt idx="184">
                  <c:v>1.089287480828359</c:v>
                </c:pt>
                <c:pt idx="185">
                  <c:v>1.076378980028458</c:v>
                </c:pt>
                <c:pt idx="186">
                  <c:v>1.078773095405277</c:v>
                </c:pt>
                <c:pt idx="187">
                  <c:v>1.081147659905628</c:v>
                </c:pt>
                <c:pt idx="188">
                  <c:v>1.0827892776042081</c:v>
                </c:pt>
                <c:pt idx="189">
                  <c:v>1.0782991970497571</c:v>
                </c:pt>
                <c:pt idx="190">
                  <c:v>1.0969352203214831</c:v>
                </c:pt>
                <c:pt idx="191">
                  <c:v>1.1260358207112811</c:v>
                </c:pt>
                <c:pt idx="192">
                  <c:v>1.1288506238617591</c:v>
                </c:pt>
                <c:pt idx="193">
                  <c:v>1.1262624855893899</c:v>
                </c:pt>
                <c:pt idx="194">
                  <c:v>1.124300609431937</c:v>
                </c:pt>
                <c:pt idx="195">
                  <c:v>1.1216609329475269</c:v>
                </c:pt>
                <c:pt idx="196">
                  <c:v>1.114674001006482</c:v>
                </c:pt>
                <c:pt idx="197">
                  <c:v>1.1205462574728009</c:v>
                </c:pt>
                <c:pt idx="198">
                  <c:v>1.121915529607209</c:v>
                </c:pt>
                <c:pt idx="199">
                  <c:v>1.118524902338474</c:v>
                </c:pt>
                <c:pt idx="200">
                  <c:v>1.1107468312470239</c:v>
                </c:pt>
                <c:pt idx="201">
                  <c:v>1.102940935868008</c:v>
                </c:pt>
                <c:pt idx="202">
                  <c:v>1.105023631108266</c:v>
                </c:pt>
                <c:pt idx="203">
                  <c:v>1.1132671981889111</c:v>
                </c:pt>
                <c:pt idx="204">
                  <c:v>1.1220492810737499</c:v>
                </c:pt>
                <c:pt idx="205">
                  <c:v>1.1060920276886119</c:v>
                </c:pt>
                <c:pt idx="206">
                  <c:v>1.11101529301262</c:v>
                </c:pt>
                <c:pt idx="207">
                  <c:v>1.119584994539347</c:v>
                </c:pt>
                <c:pt idx="208">
                  <c:v>1.1278072586985519</c:v>
                </c:pt>
                <c:pt idx="209">
                  <c:v>1.142013060151827</c:v>
                </c:pt>
                <c:pt idx="210">
                  <c:v>1.143352246779606</c:v>
                </c:pt>
                <c:pt idx="211">
                  <c:v>1.1609510361192059</c:v>
                </c:pt>
                <c:pt idx="212">
                  <c:v>1.1569853273408131</c:v>
                </c:pt>
                <c:pt idx="213">
                  <c:v>1.1491835673322459</c:v>
                </c:pt>
                <c:pt idx="214">
                  <c:v>1.148299800234714</c:v>
                </c:pt>
                <c:pt idx="215">
                  <c:v>1.1381733390412381</c:v>
                </c:pt>
                <c:pt idx="216">
                  <c:v>1.148703738188253</c:v>
                </c:pt>
                <c:pt idx="217">
                  <c:v>1.146206155133153</c:v>
                </c:pt>
                <c:pt idx="218">
                  <c:v>1.144869288613793</c:v>
                </c:pt>
                <c:pt idx="219">
                  <c:v>1.1539556277325711</c:v>
                </c:pt>
                <c:pt idx="220">
                  <c:v>1.1549129580498521</c:v>
                </c:pt>
                <c:pt idx="221">
                  <c:v>1.165904985913703</c:v>
                </c:pt>
                <c:pt idx="222">
                  <c:v>1.1617676367798719</c:v>
                </c:pt>
                <c:pt idx="223">
                  <c:v>1.149968775371536</c:v>
                </c:pt>
                <c:pt idx="224">
                  <c:v>1.1508525509443699</c:v>
                </c:pt>
                <c:pt idx="225">
                  <c:v>1.1652024804382231</c:v>
                </c:pt>
                <c:pt idx="226">
                  <c:v>1.160197303340377</c:v>
                </c:pt>
                <c:pt idx="227">
                  <c:v>1.1811709981318841</c:v>
                </c:pt>
                <c:pt idx="228">
                  <c:v>1.1791538340386229</c:v>
                </c:pt>
                <c:pt idx="229">
                  <c:v>1.1791733749975939</c:v>
                </c:pt>
                <c:pt idx="230">
                  <c:v>1.181362591482461</c:v>
                </c:pt>
                <c:pt idx="231">
                  <c:v>1.1733862477083341</c:v>
                </c:pt>
                <c:pt idx="232">
                  <c:v>1.1706660822036981</c:v>
                </c:pt>
                <c:pt idx="233">
                  <c:v>1.1591232086817409</c:v>
                </c:pt>
                <c:pt idx="234">
                  <c:v>1.1571409560483621</c:v>
                </c:pt>
                <c:pt idx="235">
                  <c:v>1.146157534807529</c:v>
                </c:pt>
                <c:pt idx="236">
                  <c:v>1.154792244950035</c:v>
                </c:pt>
                <c:pt idx="237">
                  <c:v>1.15730317205301</c:v>
                </c:pt>
                <c:pt idx="238">
                  <c:v>1.1593618400821999</c:v>
                </c:pt>
                <c:pt idx="239">
                  <c:v>1.172143420088551</c:v>
                </c:pt>
                <c:pt idx="240">
                  <c:v>1.166383238864811</c:v>
                </c:pt>
                <c:pt idx="241">
                  <c:v>1.1749548811096719</c:v>
                </c:pt>
                <c:pt idx="242">
                  <c:v>1.1619423236917099</c:v>
                </c:pt>
                <c:pt idx="243">
                  <c:v>1.1682275382225731</c:v>
                </c:pt>
                <c:pt idx="244">
                  <c:v>1.168560700133791</c:v>
                </c:pt>
                <c:pt idx="245">
                  <c:v>1.1757862556475369</c:v>
                </c:pt>
                <c:pt idx="246">
                  <c:v>1.179642134510702</c:v>
                </c:pt>
                <c:pt idx="247">
                  <c:v>1.17739375367907</c:v>
                </c:pt>
                <c:pt idx="248">
                  <c:v>1.1893990692323611</c:v>
                </c:pt>
                <c:pt idx="249">
                  <c:v>1.209457159809274</c:v>
                </c:pt>
                <c:pt idx="250">
                  <c:v>1.215493541177461</c:v>
                </c:pt>
                <c:pt idx="251">
                  <c:v>1.2334481142607161</c:v>
                </c:pt>
                <c:pt idx="252">
                  <c:v>1.240843820331321</c:v>
                </c:pt>
                <c:pt idx="253">
                  <c:v>1.2559667278439151</c:v>
                </c:pt>
                <c:pt idx="254">
                  <c:v>1.2535148981638009</c:v>
                </c:pt>
                <c:pt idx="255">
                  <c:v>1.247597509120931</c:v>
                </c:pt>
                <c:pt idx="256">
                  <c:v>1.2680211077904131</c:v>
                </c:pt>
                <c:pt idx="257">
                  <c:v>1.2682450153072811</c:v>
                </c:pt>
                <c:pt idx="258">
                  <c:v>1.255811952748239</c:v>
                </c:pt>
                <c:pt idx="259">
                  <c:v>1.250412369595914</c:v>
                </c:pt>
                <c:pt idx="260">
                  <c:v>1.2612450148149701</c:v>
                </c:pt>
                <c:pt idx="261">
                  <c:v>1.2484490599141811</c:v>
                </c:pt>
                <c:pt idx="262">
                  <c:v>1.2533758988727539</c:v>
                </c:pt>
                <c:pt idx="263">
                  <c:v>1.2685346626554359</c:v>
                </c:pt>
                <c:pt idx="264">
                  <c:v>1.2679577902796799</c:v>
                </c:pt>
                <c:pt idx="265">
                  <c:v>1.2759982447277241</c:v>
                </c:pt>
                <c:pt idx="266">
                  <c:v>1.260210911686878</c:v>
                </c:pt>
                <c:pt idx="267">
                  <c:v>1.259596622451165</c:v>
                </c:pt>
                <c:pt idx="268">
                  <c:v>1.238100978549018</c:v>
                </c:pt>
                <c:pt idx="269">
                  <c:v>1.2314859859146441</c:v>
                </c:pt>
                <c:pt idx="270">
                  <c:v>1.2434459935460731</c:v>
                </c:pt>
                <c:pt idx="271">
                  <c:v>1.255620688016345</c:v>
                </c:pt>
                <c:pt idx="272">
                  <c:v>1.256508158536692</c:v>
                </c:pt>
                <c:pt idx="273">
                  <c:v>1.256238257897724</c:v>
                </c:pt>
                <c:pt idx="274">
                  <c:v>1.256238257897724</c:v>
                </c:pt>
                <c:pt idx="275">
                  <c:v>1.2682905193509739</c:v>
                </c:pt>
                <c:pt idx="276">
                  <c:v>1.293885758606468</c:v>
                </c:pt>
                <c:pt idx="277">
                  <c:v>1.317713454771015</c:v>
                </c:pt>
                <c:pt idx="278">
                  <c:v>1.308838514788208</c:v>
                </c:pt>
                <c:pt idx="279">
                  <c:v>1.311878470867039</c:v>
                </c:pt>
                <c:pt idx="280">
                  <c:v>1.280764004136723</c:v>
                </c:pt>
                <c:pt idx="281">
                  <c:v>1.2779895877004941</c:v>
                </c:pt>
                <c:pt idx="282">
                  <c:v>1.2509410433235499</c:v>
                </c:pt>
                <c:pt idx="283">
                  <c:v>1.232520090587121</c:v>
                </c:pt>
                <c:pt idx="284">
                  <c:v>1.204986927461404</c:v>
                </c:pt>
                <c:pt idx="285">
                  <c:v>1.218501648854583</c:v>
                </c:pt>
                <c:pt idx="286">
                  <c:v>1.217888757290984</c:v>
                </c:pt>
                <c:pt idx="287">
                  <c:v>1.236696291819193</c:v>
                </c:pt>
                <c:pt idx="288">
                  <c:v>1.2098233506403711</c:v>
                </c:pt>
                <c:pt idx="289">
                  <c:v>1.181004182604015</c:v>
                </c:pt>
                <c:pt idx="290">
                  <c:v>1.1422771933742979</c:v>
                </c:pt>
                <c:pt idx="291">
                  <c:v>1.128048403628646</c:v>
                </c:pt>
                <c:pt idx="292">
                  <c:v>1.130044853901925</c:v>
                </c:pt>
                <c:pt idx="293">
                  <c:v>1.154303692146321</c:v>
                </c:pt>
                <c:pt idx="294">
                  <c:v>1.1558797174142601</c:v>
                </c:pt>
                <c:pt idx="295">
                  <c:v>1.138528049507874</c:v>
                </c:pt>
                <c:pt idx="296">
                  <c:v>1.1422830730680551</c:v>
                </c:pt>
                <c:pt idx="297">
                  <c:v>1.146064913848537</c:v>
                </c:pt>
                <c:pt idx="298">
                  <c:v>1.156852226844443</c:v>
                </c:pt>
                <c:pt idx="299">
                  <c:v>1.1355657884325729</c:v>
                </c:pt>
                <c:pt idx="300">
                  <c:v>1.1451720879301259</c:v>
                </c:pt>
                <c:pt idx="301">
                  <c:v>1.140764972479146</c:v>
                </c:pt>
                <c:pt idx="302">
                  <c:v>1.130572160348702</c:v>
                </c:pt>
                <c:pt idx="303">
                  <c:v>1.1296431992365901</c:v>
                </c:pt>
                <c:pt idx="304">
                  <c:v>1.1469262662285531</c:v>
                </c:pt>
                <c:pt idx="305">
                  <c:v>1.146080931835094</c:v>
                </c:pt>
                <c:pt idx="306">
                  <c:v>1.1536409463529289</c:v>
                </c:pt>
                <c:pt idx="307">
                  <c:v>1.147198435022295</c:v>
                </c:pt>
                <c:pt idx="308">
                  <c:v>1.161313424257679</c:v>
                </c:pt>
                <c:pt idx="309">
                  <c:v>1.1700888530676581</c:v>
                </c:pt>
                <c:pt idx="310">
                  <c:v>1.1626096631209339</c:v>
                </c:pt>
                <c:pt idx="311">
                  <c:v>1.1564689069433349</c:v>
                </c:pt>
                <c:pt idx="312">
                  <c:v>1.1602418518716491</c:v>
                </c:pt>
                <c:pt idx="313">
                  <c:v>1.1477142198388051</c:v>
                </c:pt>
                <c:pt idx="314">
                  <c:v>1.134615397393631</c:v>
                </c:pt>
                <c:pt idx="315">
                  <c:v>1.134173263851995</c:v>
                </c:pt>
                <c:pt idx="316">
                  <c:v>1.1390803957143849</c:v>
                </c:pt>
                <c:pt idx="317">
                  <c:v>1.1346947348159551</c:v>
                </c:pt>
                <c:pt idx="318">
                  <c:v>1.136517057103404</c:v>
                </c:pt>
                <c:pt idx="319">
                  <c:v>1.1622271920582901</c:v>
                </c:pt>
                <c:pt idx="320">
                  <c:v>1.1606090428510809</c:v>
                </c:pt>
                <c:pt idx="321">
                  <c:v>1.1613592145123099</c:v>
                </c:pt>
                <c:pt idx="322">
                  <c:v>1.1595316141760621</c:v>
                </c:pt>
                <c:pt idx="323">
                  <c:v>1.1710561783440809</c:v>
                </c:pt>
                <c:pt idx="324">
                  <c:v>1.1566989652265269</c:v>
                </c:pt>
                <c:pt idx="325">
                  <c:v>1.1596997607805939</c:v>
                </c:pt>
                <c:pt idx="326">
                  <c:v>1.168244761328014</c:v>
                </c:pt>
                <c:pt idx="327">
                  <c:v>1.178299823141526</c:v>
                </c:pt>
                <c:pt idx="328">
                  <c:v>1.168835493519802</c:v>
                </c:pt>
                <c:pt idx="329">
                  <c:v>1.1571396985994611</c:v>
                </c:pt>
                <c:pt idx="330">
                  <c:v>1.144901309402216</c:v>
                </c:pt>
                <c:pt idx="331">
                  <c:v>1.1462513920256041</c:v>
                </c:pt>
                <c:pt idx="332">
                  <c:v>1.1517321254335879</c:v>
                </c:pt>
                <c:pt idx="333">
                  <c:v>1.157113742990683</c:v>
                </c:pt>
                <c:pt idx="334">
                  <c:v>1.1469765078370959</c:v>
                </c:pt>
                <c:pt idx="335">
                  <c:v>1.1715667428624981</c:v>
                </c:pt>
                <c:pt idx="336">
                  <c:v>1.1839041144908149</c:v>
                </c:pt>
                <c:pt idx="337">
                  <c:v>1.1840000370713359</c:v>
                </c:pt>
                <c:pt idx="338">
                  <c:v>1.181565667258698</c:v>
                </c:pt>
                <c:pt idx="339">
                  <c:v>1.183674866360936</c:v>
                </c:pt>
                <c:pt idx="340">
                  <c:v>1.176054017766192</c:v>
                </c:pt>
                <c:pt idx="341">
                  <c:v>1.181327626129852</c:v>
                </c:pt>
                <c:pt idx="342">
                  <c:v>1.2147602928788259</c:v>
                </c:pt>
                <c:pt idx="343">
                  <c:v>1.2149335548794631</c:v>
                </c:pt>
                <c:pt idx="344">
                  <c:v>1.218081654856304</c:v>
                </c:pt>
                <c:pt idx="345">
                  <c:v>1.2145884908176201</c:v>
                </c:pt>
                <c:pt idx="346">
                  <c:v>1.215624948671344</c:v>
                </c:pt>
                <c:pt idx="347">
                  <c:v>1.216604003923518</c:v>
                </c:pt>
                <c:pt idx="348">
                  <c:v>1.209080027198068</c:v>
                </c:pt>
                <c:pt idx="349">
                  <c:v>1.200184104409403</c:v>
                </c:pt>
                <c:pt idx="350">
                  <c:v>1.2069029240746061</c:v>
                </c:pt>
                <c:pt idx="351">
                  <c:v>1.20590189508301</c:v>
                </c:pt>
                <c:pt idx="352">
                  <c:v>1.1975505687061281</c:v>
                </c:pt>
                <c:pt idx="353">
                  <c:v>1.1997463520413729</c:v>
                </c:pt>
                <c:pt idx="354">
                  <c:v>1.2072415610465199</c:v>
                </c:pt>
                <c:pt idx="355">
                  <c:v>1.1970947032754169</c:v>
                </c:pt>
                <c:pt idx="356">
                  <c:v>1.1856466809378059</c:v>
                </c:pt>
                <c:pt idx="357">
                  <c:v>1.1730522129691381</c:v>
                </c:pt>
                <c:pt idx="358">
                  <c:v>1.17453146931444</c:v>
                </c:pt>
                <c:pt idx="359">
                  <c:v>1.174911815304547</c:v>
                </c:pt>
                <c:pt idx="360">
                  <c:v>1.174795083649596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17-4594-B3B9-5DBE654D8733}"/>
            </c:ext>
          </c:extLst>
        </c:ser>
        <c:ser>
          <c:idx val="3"/>
          <c:order val="3"/>
          <c:tx>
            <c:strRef>
              <c:f>Performance!$J$1</c:f>
              <c:strCache>
                <c:ptCount val="1"/>
                <c:pt idx="0">
                  <c:v>净值_85_120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Performance!$J$2:$J$362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1.0415121179299689</c:v>
                </c:pt>
                <c:pt idx="16">
                  <c:v>1.0345111906370961</c:v>
                </c:pt>
                <c:pt idx="17">
                  <c:v>1.0334471929408919</c:v>
                </c:pt>
                <c:pt idx="18">
                  <c:v>1.032446588871853</c:v>
                </c:pt>
                <c:pt idx="19">
                  <c:v>1.038476477629374</c:v>
                </c:pt>
                <c:pt idx="20">
                  <c:v>1.022163372520847</c:v>
                </c:pt>
                <c:pt idx="21">
                  <c:v>1.025097407800623</c:v>
                </c:pt>
                <c:pt idx="22">
                  <c:v>0.99627549929151149</c:v>
                </c:pt>
                <c:pt idx="23">
                  <c:v>0.94464714285730755</c:v>
                </c:pt>
                <c:pt idx="24">
                  <c:v>0.95557812872658954</c:v>
                </c:pt>
                <c:pt idx="25">
                  <c:v>0.96226826181552561</c:v>
                </c:pt>
                <c:pt idx="26">
                  <c:v>0.98136287740077466</c:v>
                </c:pt>
                <c:pt idx="27">
                  <c:v>0.98136287740077466</c:v>
                </c:pt>
                <c:pt idx="28">
                  <c:v>0.98117228556324998</c:v>
                </c:pt>
                <c:pt idx="29">
                  <c:v>0.99055424277269755</c:v>
                </c:pt>
                <c:pt idx="30">
                  <c:v>0.9970488591960861</c:v>
                </c:pt>
                <c:pt idx="31">
                  <c:v>0.99426013471981223</c:v>
                </c:pt>
                <c:pt idx="32">
                  <c:v>1.000661318249656</c:v>
                </c:pt>
                <c:pt idx="33">
                  <c:v>1.020385058401535</c:v>
                </c:pt>
                <c:pt idx="34">
                  <c:v>1.0123726362582861</c:v>
                </c:pt>
                <c:pt idx="35">
                  <c:v>1.0138843333675449</c:v>
                </c:pt>
                <c:pt idx="36">
                  <c:v>1.0315069054457531</c:v>
                </c:pt>
                <c:pt idx="37">
                  <c:v>1.0347140484472721</c:v>
                </c:pt>
                <c:pt idx="38">
                  <c:v>1.027247646580278</c:v>
                </c:pt>
                <c:pt idx="39">
                  <c:v>1.0270176244098259</c:v>
                </c:pt>
                <c:pt idx="40">
                  <c:v>1.019020512176408</c:v>
                </c:pt>
                <c:pt idx="41">
                  <c:v>1.0192092041484599</c:v>
                </c:pt>
                <c:pt idx="42">
                  <c:v>0.98895949227852653</c:v>
                </c:pt>
                <c:pt idx="43">
                  <c:v>1.0155968905106789</c:v>
                </c:pt>
                <c:pt idx="44">
                  <c:v>1.0189679720641021</c:v>
                </c:pt>
                <c:pt idx="45">
                  <c:v>1.025903003639135</c:v>
                </c:pt>
                <c:pt idx="46">
                  <c:v>1.043289930219278</c:v>
                </c:pt>
                <c:pt idx="47">
                  <c:v>1.028878216507177</c:v>
                </c:pt>
                <c:pt idx="48">
                  <c:v>0.99974615543192435</c:v>
                </c:pt>
                <c:pt idx="49">
                  <c:v>1.01884205134059</c:v>
                </c:pt>
                <c:pt idx="50">
                  <c:v>1.004317128935692</c:v>
                </c:pt>
                <c:pt idx="51">
                  <c:v>0.99338971740021198</c:v>
                </c:pt>
                <c:pt idx="52">
                  <c:v>0.98215913078475403</c:v>
                </c:pt>
                <c:pt idx="53">
                  <c:v>0.9409618693766304</c:v>
                </c:pt>
                <c:pt idx="54">
                  <c:v>0.93907067859545434</c:v>
                </c:pt>
                <c:pt idx="55">
                  <c:v>0.92693844591605123</c:v>
                </c:pt>
                <c:pt idx="56">
                  <c:v>0.92130943207372529</c:v>
                </c:pt>
                <c:pt idx="57">
                  <c:v>0.92729773485203781</c:v>
                </c:pt>
                <c:pt idx="58">
                  <c:v>0.90898521508268471</c:v>
                </c:pt>
                <c:pt idx="59">
                  <c:v>0.92232935176363684</c:v>
                </c:pt>
                <c:pt idx="60">
                  <c:v>0.93985204614794104</c:v>
                </c:pt>
                <c:pt idx="61">
                  <c:v>0.93523343415267612</c:v>
                </c:pt>
                <c:pt idx="62">
                  <c:v>0.93867318422734503</c:v>
                </c:pt>
                <c:pt idx="63">
                  <c:v>0.93510281165385023</c:v>
                </c:pt>
                <c:pt idx="64">
                  <c:v>0.93277218335384604</c:v>
                </c:pt>
                <c:pt idx="65">
                  <c:v>0.93245099998209346</c:v>
                </c:pt>
                <c:pt idx="66">
                  <c:v>0.94809214615333981</c:v>
                </c:pt>
                <c:pt idx="67">
                  <c:v>0.94156792774532605</c:v>
                </c:pt>
                <c:pt idx="68">
                  <c:v>0.95843906155151926</c:v>
                </c:pt>
                <c:pt idx="69">
                  <c:v>0.95645390337944303</c:v>
                </c:pt>
                <c:pt idx="70">
                  <c:v>0.95967437593716742</c:v>
                </c:pt>
                <c:pt idx="71">
                  <c:v>0.956175886869572</c:v>
                </c:pt>
                <c:pt idx="72">
                  <c:v>0.95211881761503248</c:v>
                </c:pt>
                <c:pt idx="73">
                  <c:v>0.96481489775003482</c:v>
                </c:pt>
                <c:pt idx="74">
                  <c:v>0.96049776711151036</c:v>
                </c:pt>
                <c:pt idx="75">
                  <c:v>0.96217589022425332</c:v>
                </c:pt>
                <c:pt idx="76">
                  <c:v>0.97301794212866877</c:v>
                </c:pt>
                <c:pt idx="77">
                  <c:v>0.97508232847306919</c:v>
                </c:pt>
                <c:pt idx="78">
                  <c:v>0.96642422641701053</c:v>
                </c:pt>
                <c:pt idx="79">
                  <c:v>0.97438127702217914</c:v>
                </c:pt>
                <c:pt idx="80">
                  <c:v>0.97162790158801904</c:v>
                </c:pt>
                <c:pt idx="81">
                  <c:v>0.96893991769955745</c:v>
                </c:pt>
                <c:pt idx="82">
                  <c:v>0.97298591934601597</c:v>
                </c:pt>
                <c:pt idx="83">
                  <c:v>0.97750640514570797</c:v>
                </c:pt>
                <c:pt idx="84">
                  <c:v>0.98189456269165065</c:v>
                </c:pt>
                <c:pt idx="85">
                  <c:v>0.99459403704191052</c:v>
                </c:pt>
                <c:pt idx="86">
                  <c:v>0.99778828217674076</c:v>
                </c:pt>
                <c:pt idx="87">
                  <c:v>0.99665504609725364</c:v>
                </c:pt>
                <c:pt idx="88">
                  <c:v>1.004875072199692</c:v>
                </c:pt>
                <c:pt idx="89">
                  <c:v>1.0045969060897399</c:v>
                </c:pt>
                <c:pt idx="90">
                  <c:v>1.0049175732938971</c:v>
                </c:pt>
                <c:pt idx="91">
                  <c:v>1.007398122611086</c:v>
                </c:pt>
                <c:pt idx="92">
                  <c:v>1.001112181848915</c:v>
                </c:pt>
                <c:pt idx="93">
                  <c:v>0.99987553690238529</c:v>
                </c:pt>
                <c:pt idx="94">
                  <c:v>1.004199222878549</c:v>
                </c:pt>
                <c:pt idx="95">
                  <c:v>1.010865629224545</c:v>
                </c:pt>
                <c:pt idx="96">
                  <c:v>1.0080229469487489</c:v>
                </c:pt>
                <c:pt idx="97">
                  <c:v>1.001969396221051</c:v>
                </c:pt>
                <c:pt idx="98">
                  <c:v>0.98371786758028945</c:v>
                </c:pt>
                <c:pt idx="99">
                  <c:v>0.98561278672022579</c:v>
                </c:pt>
                <c:pt idx="100">
                  <c:v>0.99313711117282288</c:v>
                </c:pt>
                <c:pt idx="101">
                  <c:v>0.98943303910116365</c:v>
                </c:pt>
                <c:pt idx="102">
                  <c:v>0.99034789927371403</c:v>
                </c:pt>
                <c:pt idx="103">
                  <c:v>0.99115397304464958</c:v>
                </c:pt>
                <c:pt idx="104">
                  <c:v>1.0167927112322399</c:v>
                </c:pt>
                <c:pt idx="105">
                  <c:v>1.020331702974828</c:v>
                </c:pt>
                <c:pt idx="106">
                  <c:v>1.0194649142300951</c:v>
                </c:pt>
                <c:pt idx="107">
                  <c:v>1.0196816026650239</c:v>
                </c:pt>
                <c:pt idx="108">
                  <c:v>1.02546712240474</c:v>
                </c:pt>
                <c:pt idx="109">
                  <c:v>1.02817382310242</c:v>
                </c:pt>
                <c:pt idx="110">
                  <c:v>1.0332591025398601</c:v>
                </c:pt>
                <c:pt idx="111">
                  <c:v>1.033064507646003</c:v>
                </c:pt>
                <c:pt idx="112">
                  <c:v>1.022560274716978</c:v>
                </c:pt>
                <c:pt idx="113">
                  <c:v>1.027148755577175</c:v>
                </c:pt>
                <c:pt idx="114">
                  <c:v>1.0146574839971829</c:v>
                </c:pt>
                <c:pt idx="115">
                  <c:v>1.029062834024344</c:v>
                </c:pt>
                <c:pt idx="116">
                  <c:v>1.0305329176104141</c:v>
                </c:pt>
                <c:pt idx="117">
                  <c:v>1.037658357357548</c:v>
                </c:pt>
                <c:pt idx="118">
                  <c:v>1.04831751772689</c:v>
                </c:pt>
                <c:pt idx="119">
                  <c:v>1.0489705105213309</c:v>
                </c:pt>
                <c:pt idx="120">
                  <c:v>1.053817302362986</c:v>
                </c:pt>
                <c:pt idx="121">
                  <c:v>1.0609166976519939</c:v>
                </c:pt>
                <c:pt idx="122">
                  <c:v>1.0550832098213689</c:v>
                </c:pt>
                <c:pt idx="123">
                  <c:v>1.064101682080282</c:v>
                </c:pt>
                <c:pt idx="124">
                  <c:v>1.082065847236046</c:v>
                </c:pt>
                <c:pt idx="125">
                  <c:v>1.094942222157032</c:v>
                </c:pt>
                <c:pt idx="126">
                  <c:v>1.1008089198900579</c:v>
                </c:pt>
                <c:pt idx="127">
                  <c:v>1.106856492635258</c:v>
                </c:pt>
                <c:pt idx="128">
                  <c:v>1.1114308410849121</c:v>
                </c:pt>
                <c:pt idx="129">
                  <c:v>1.1119961244924099</c:v>
                </c:pt>
                <c:pt idx="130">
                  <c:v>1.11370502637235</c:v>
                </c:pt>
                <c:pt idx="131">
                  <c:v>1.112690116437921</c:v>
                </c:pt>
                <c:pt idx="132">
                  <c:v>1.1132087586257009</c:v>
                </c:pt>
                <c:pt idx="133">
                  <c:v>1.106684424310038</c:v>
                </c:pt>
                <c:pt idx="134">
                  <c:v>1.0964832323505449</c:v>
                </c:pt>
                <c:pt idx="135">
                  <c:v>1.055255051791619</c:v>
                </c:pt>
                <c:pt idx="136">
                  <c:v>1.060504403181483</c:v>
                </c:pt>
                <c:pt idx="137">
                  <c:v>1.08136002956594</c:v>
                </c:pt>
                <c:pt idx="138">
                  <c:v>1.084552163333441</c:v>
                </c:pt>
                <c:pt idx="139">
                  <c:v>1.0892239830684221</c:v>
                </c:pt>
                <c:pt idx="140">
                  <c:v>1.090820850066164</c:v>
                </c:pt>
                <c:pt idx="141">
                  <c:v>1.0503614908866701</c:v>
                </c:pt>
                <c:pt idx="142">
                  <c:v>1.0558337915034131</c:v>
                </c:pt>
                <c:pt idx="143">
                  <c:v>1.0616441576118769</c:v>
                </c:pt>
                <c:pt idx="144">
                  <c:v>1.088356384127857</c:v>
                </c:pt>
                <c:pt idx="145">
                  <c:v>1.08171419797112</c:v>
                </c:pt>
                <c:pt idx="146">
                  <c:v>1.0861549251966169</c:v>
                </c:pt>
                <c:pt idx="147">
                  <c:v>1.1002698889903559</c:v>
                </c:pt>
                <c:pt idx="148">
                  <c:v>1.1042835121631489</c:v>
                </c:pt>
                <c:pt idx="149">
                  <c:v>1.1018088560248021</c:v>
                </c:pt>
                <c:pt idx="150">
                  <c:v>1.099424108258753</c:v>
                </c:pt>
                <c:pt idx="151">
                  <c:v>1.0912905867160461</c:v>
                </c:pt>
                <c:pt idx="152">
                  <c:v>1.0944965919240841</c:v>
                </c:pt>
                <c:pt idx="153">
                  <c:v>1.0856887027101501</c:v>
                </c:pt>
                <c:pt idx="154">
                  <c:v>1.08055100620175</c:v>
                </c:pt>
                <c:pt idx="155">
                  <c:v>1.0766291241525601</c:v>
                </c:pt>
                <c:pt idx="156">
                  <c:v>1.0984196510960049</c:v>
                </c:pt>
                <c:pt idx="157">
                  <c:v>1.116325137988776</c:v>
                </c:pt>
                <c:pt idx="158">
                  <c:v>1.1145709621672999</c:v>
                </c:pt>
                <c:pt idx="159">
                  <c:v>1.1014053340384451</c:v>
                </c:pt>
                <c:pt idx="160">
                  <c:v>1.0929045574908001</c:v>
                </c:pt>
                <c:pt idx="161">
                  <c:v>1.0986445995697229</c:v>
                </c:pt>
                <c:pt idx="162">
                  <c:v>1.1019575007599169</c:v>
                </c:pt>
                <c:pt idx="163">
                  <c:v>1.106645586145343</c:v>
                </c:pt>
                <c:pt idx="164">
                  <c:v>1.095128098309275</c:v>
                </c:pt>
                <c:pt idx="165">
                  <c:v>1.101908697187336</c:v>
                </c:pt>
                <c:pt idx="166">
                  <c:v>1.127349940754883</c:v>
                </c:pt>
                <c:pt idx="167">
                  <c:v>1.116679520028891</c:v>
                </c:pt>
                <c:pt idx="168">
                  <c:v>1.1240071405261871</c:v>
                </c:pt>
                <c:pt idx="169">
                  <c:v>1.1207076424640341</c:v>
                </c:pt>
                <c:pt idx="170">
                  <c:v>1.119053954628318</c:v>
                </c:pt>
                <c:pt idx="171">
                  <c:v>1.110225106479648</c:v>
                </c:pt>
                <c:pt idx="172">
                  <c:v>1.089713042871242</c:v>
                </c:pt>
                <c:pt idx="173">
                  <c:v>1.096356172512178</c:v>
                </c:pt>
                <c:pt idx="174">
                  <c:v>1.076097024092237</c:v>
                </c:pt>
                <c:pt idx="175">
                  <c:v>1.0758212025088141</c:v>
                </c:pt>
                <c:pt idx="176">
                  <c:v>1.083261518913057</c:v>
                </c:pt>
                <c:pt idx="177">
                  <c:v>1.0894721050552421</c:v>
                </c:pt>
                <c:pt idx="178">
                  <c:v>1.0956370360628509</c:v>
                </c:pt>
                <c:pt idx="179">
                  <c:v>1.090161060899753</c:v>
                </c:pt>
                <c:pt idx="180">
                  <c:v>1.0861173013577829</c:v>
                </c:pt>
                <c:pt idx="181">
                  <c:v>1.0998095165036961</c:v>
                </c:pt>
                <c:pt idx="182">
                  <c:v>1.088510836453275</c:v>
                </c:pt>
                <c:pt idx="183">
                  <c:v>1.0786480063579551</c:v>
                </c:pt>
                <c:pt idx="184">
                  <c:v>1.0787080537133431</c:v>
                </c:pt>
                <c:pt idx="185">
                  <c:v>1.0658861357878751</c:v>
                </c:pt>
                <c:pt idx="186">
                  <c:v>1.068390367030573</c:v>
                </c:pt>
                <c:pt idx="187">
                  <c:v>1.070898536001976</c:v>
                </c:pt>
                <c:pt idx="188">
                  <c:v>1.0727594114054411</c:v>
                </c:pt>
                <c:pt idx="189">
                  <c:v>1.0679790380216041</c:v>
                </c:pt>
                <c:pt idx="190">
                  <c:v>1.085683294893693</c:v>
                </c:pt>
                <c:pt idx="191">
                  <c:v>1.1157967182897579</c:v>
                </c:pt>
                <c:pt idx="192">
                  <c:v>1.11840736974541</c:v>
                </c:pt>
                <c:pt idx="193">
                  <c:v>1.1151433388312879</c:v>
                </c:pt>
                <c:pt idx="194">
                  <c:v>1.113024677241029</c:v>
                </c:pt>
                <c:pt idx="195">
                  <c:v>1.110099790312284</c:v>
                </c:pt>
                <c:pt idx="196">
                  <c:v>1.1030504978960809</c:v>
                </c:pt>
                <c:pt idx="197">
                  <c:v>1.108733318599245</c:v>
                </c:pt>
                <c:pt idx="198">
                  <c:v>1.1102964276154741</c:v>
                </c:pt>
                <c:pt idx="199">
                  <c:v>1.1068280843482241</c:v>
                </c:pt>
                <c:pt idx="200">
                  <c:v>1.099073815953181</c:v>
                </c:pt>
                <c:pt idx="201">
                  <c:v>1.0911931589188499</c:v>
                </c:pt>
                <c:pt idx="202">
                  <c:v>1.093140158774826</c:v>
                </c:pt>
                <c:pt idx="203">
                  <c:v>1.101314895441792</c:v>
                </c:pt>
                <c:pt idx="204">
                  <c:v>1.1100808044768229</c:v>
                </c:pt>
                <c:pt idx="205">
                  <c:v>1.093962742725717</c:v>
                </c:pt>
                <c:pt idx="206">
                  <c:v>1.09893130659049</c:v>
                </c:pt>
                <c:pt idx="207">
                  <c:v>1.107544065779388</c:v>
                </c:pt>
                <c:pt idx="208">
                  <c:v>1.115520354603919</c:v>
                </c:pt>
                <c:pt idx="209">
                  <c:v>1.1300417910758549</c:v>
                </c:pt>
                <c:pt idx="210">
                  <c:v>1.1312300354120479</c:v>
                </c:pt>
                <c:pt idx="211">
                  <c:v>1.1490334791278911</c:v>
                </c:pt>
                <c:pt idx="212">
                  <c:v>1.1447407484247909</c:v>
                </c:pt>
                <c:pt idx="213">
                  <c:v>1.136592243683751</c:v>
                </c:pt>
                <c:pt idx="214">
                  <c:v>1.135756693833182</c:v>
                </c:pt>
                <c:pt idx="215">
                  <c:v>1.1257217414040439</c:v>
                </c:pt>
                <c:pt idx="216">
                  <c:v>1.136078703407897</c:v>
                </c:pt>
                <c:pt idx="217">
                  <c:v>1.1335500044326441</c:v>
                </c:pt>
                <c:pt idx="218">
                  <c:v>1.1323250498745869</c:v>
                </c:pt>
                <c:pt idx="219">
                  <c:v>1.141427760296668</c:v>
                </c:pt>
                <c:pt idx="220">
                  <c:v>1.1421220002804831</c:v>
                </c:pt>
                <c:pt idx="221">
                  <c:v>1.153091768470949</c:v>
                </c:pt>
                <c:pt idx="222">
                  <c:v>1.1488838148292679</c:v>
                </c:pt>
                <c:pt idx="223">
                  <c:v>1.137195235728258</c:v>
                </c:pt>
                <c:pt idx="224">
                  <c:v>1.138030366210665</c:v>
                </c:pt>
                <c:pt idx="225">
                  <c:v>1.152318096666443</c:v>
                </c:pt>
                <c:pt idx="226">
                  <c:v>1.147213406102682</c:v>
                </c:pt>
                <c:pt idx="227">
                  <c:v>1.1686148892313419</c:v>
                </c:pt>
                <c:pt idx="228">
                  <c:v>1.166542832380715</c:v>
                </c:pt>
                <c:pt idx="229">
                  <c:v>1.1663494998728809</c:v>
                </c:pt>
                <c:pt idx="230">
                  <c:v>1.168515302867372</c:v>
                </c:pt>
                <c:pt idx="231">
                  <c:v>1.160258293731496</c:v>
                </c:pt>
                <c:pt idx="232">
                  <c:v>1.1575677091012391</c:v>
                </c:pt>
                <c:pt idx="233">
                  <c:v>1.1459602053588971</c:v>
                </c:pt>
                <c:pt idx="234">
                  <c:v>1.144000131307144</c:v>
                </c:pt>
                <c:pt idx="235">
                  <c:v>1.133122015743276</c:v>
                </c:pt>
                <c:pt idx="236">
                  <c:v>1.141580867398138</c:v>
                </c:pt>
                <c:pt idx="237">
                  <c:v>1.1440051387951089</c:v>
                </c:pt>
                <c:pt idx="238">
                  <c:v>1.1460402550593869</c:v>
                </c:pt>
                <c:pt idx="239">
                  <c:v>1.1591400505013989</c:v>
                </c:pt>
                <c:pt idx="240">
                  <c:v>1.153058996311473</c:v>
                </c:pt>
                <c:pt idx="241">
                  <c:v>1.161767652962248</c:v>
                </c:pt>
                <c:pt idx="242">
                  <c:v>1.148497484528016</c:v>
                </c:pt>
                <c:pt idx="243">
                  <c:v>1.1550219383948099</c:v>
                </c:pt>
                <c:pt idx="244">
                  <c:v>1.155138164561442</c:v>
                </c:pt>
                <c:pt idx="245">
                  <c:v>1.1624369221778439</c:v>
                </c:pt>
                <c:pt idx="246">
                  <c:v>1.166287211950616</c:v>
                </c:pt>
                <c:pt idx="247">
                  <c:v>1.164122346556159</c:v>
                </c:pt>
                <c:pt idx="248">
                  <c:v>1.176069073739711</c:v>
                </c:pt>
                <c:pt idx="249">
                  <c:v>1.196576935063427</c:v>
                </c:pt>
                <c:pt idx="250">
                  <c:v>1.2028922396589949</c:v>
                </c:pt>
                <c:pt idx="251">
                  <c:v>1.2218845978425319</c:v>
                </c:pt>
                <c:pt idx="252">
                  <c:v>1.230468159742377</c:v>
                </c:pt>
                <c:pt idx="253">
                  <c:v>1.2496831175845491</c:v>
                </c:pt>
                <c:pt idx="254">
                  <c:v>1.246043637541449</c:v>
                </c:pt>
                <c:pt idx="255">
                  <c:v>1.2366685786079079</c:v>
                </c:pt>
                <c:pt idx="256">
                  <c:v>1.2631519614650299</c:v>
                </c:pt>
                <c:pt idx="257">
                  <c:v>1.2615716592165009</c:v>
                </c:pt>
                <c:pt idx="258">
                  <c:v>1.244626087466193</c:v>
                </c:pt>
                <c:pt idx="259">
                  <c:v>1.237501664824042</c:v>
                </c:pt>
                <c:pt idx="260">
                  <c:v>1.2489919532896021</c:v>
                </c:pt>
                <c:pt idx="261">
                  <c:v>1.236242652077874</c:v>
                </c:pt>
                <c:pt idx="262">
                  <c:v>1.2408738607745851</c:v>
                </c:pt>
                <c:pt idx="263">
                  <c:v>1.2567617836544891</c:v>
                </c:pt>
                <c:pt idx="264">
                  <c:v>1.255847991071896</c:v>
                </c:pt>
                <c:pt idx="265">
                  <c:v>1.263889870259912</c:v>
                </c:pt>
                <c:pt idx="266">
                  <c:v>1.247816300490979</c:v>
                </c:pt>
                <c:pt idx="267">
                  <c:v>1.2470937534513269</c:v>
                </c:pt>
                <c:pt idx="268">
                  <c:v>1.2254665395054241</c:v>
                </c:pt>
                <c:pt idx="269">
                  <c:v>1.219012685723277</c:v>
                </c:pt>
                <c:pt idx="270">
                  <c:v>1.2306975319659941</c:v>
                </c:pt>
                <c:pt idx="271">
                  <c:v>1.2426915159523451</c:v>
                </c:pt>
                <c:pt idx="272">
                  <c:v>1.2434744133526829</c:v>
                </c:pt>
                <c:pt idx="273">
                  <c:v>1.2433026924174091</c:v>
                </c:pt>
                <c:pt idx="274">
                  <c:v>1.2433217748992349</c:v>
                </c:pt>
                <c:pt idx="275">
                  <c:v>1.2551926782618681</c:v>
                </c:pt>
                <c:pt idx="276">
                  <c:v>1.2808491719384469</c:v>
                </c:pt>
                <c:pt idx="277">
                  <c:v>1.304943900586889</c:v>
                </c:pt>
                <c:pt idx="278">
                  <c:v>1.2952497590166101</c:v>
                </c:pt>
                <c:pt idx="279">
                  <c:v>1.298258153355589</c:v>
                </c:pt>
                <c:pt idx="280">
                  <c:v>1.267517915883946</c:v>
                </c:pt>
                <c:pt idx="281">
                  <c:v>1.2647519048111799</c:v>
                </c:pt>
                <c:pt idx="282">
                  <c:v>1.2378304708306751</c:v>
                </c:pt>
                <c:pt idx="283">
                  <c:v>1.2195210254337749</c:v>
                </c:pt>
                <c:pt idx="284">
                  <c:v>1.192089197150471</c:v>
                </c:pt>
                <c:pt idx="285">
                  <c:v>1.205386228834151</c:v>
                </c:pt>
                <c:pt idx="286">
                  <c:v>1.204761453992931</c:v>
                </c:pt>
                <c:pt idx="287">
                  <c:v>1.2233858785321889</c:v>
                </c:pt>
                <c:pt idx="288">
                  <c:v>1.196897603020691</c:v>
                </c:pt>
                <c:pt idx="289">
                  <c:v>1.1684155030212471</c:v>
                </c:pt>
                <c:pt idx="290">
                  <c:v>1.129839535443065</c:v>
                </c:pt>
                <c:pt idx="291">
                  <c:v>1.115419890802086</c:v>
                </c:pt>
                <c:pt idx="292">
                  <c:v>1.117300493209298</c:v>
                </c:pt>
                <c:pt idx="293">
                  <c:v>1.1412304758842171</c:v>
                </c:pt>
                <c:pt idx="294">
                  <c:v>1.142676274076418</c:v>
                </c:pt>
                <c:pt idx="295">
                  <c:v>1.125519997328247</c:v>
                </c:pt>
                <c:pt idx="296">
                  <c:v>1.1295527099011939</c:v>
                </c:pt>
                <c:pt idx="297">
                  <c:v>1.1332913512172309</c:v>
                </c:pt>
                <c:pt idx="298">
                  <c:v>1.1440144775254371</c:v>
                </c:pt>
                <c:pt idx="299">
                  <c:v>1.122386955537249</c:v>
                </c:pt>
                <c:pt idx="300">
                  <c:v>1.131924579302513</c:v>
                </c:pt>
                <c:pt idx="301">
                  <c:v>1.127398140055099</c:v>
                </c:pt>
                <c:pt idx="302">
                  <c:v>1.117380051936484</c:v>
                </c:pt>
                <c:pt idx="303">
                  <c:v>1.1163291977812311</c:v>
                </c:pt>
                <c:pt idx="304">
                  <c:v>1.1335817977828591</c:v>
                </c:pt>
                <c:pt idx="305">
                  <c:v>1.1326325102809769</c:v>
                </c:pt>
                <c:pt idx="306">
                  <c:v>1.140066634939279</c:v>
                </c:pt>
                <c:pt idx="307">
                  <c:v>1.133548124481798</c:v>
                </c:pt>
                <c:pt idx="308">
                  <c:v>1.1475538844029101</c:v>
                </c:pt>
                <c:pt idx="309">
                  <c:v>1.156300639977331</c:v>
                </c:pt>
                <c:pt idx="310">
                  <c:v>1.148834460473515</c:v>
                </c:pt>
                <c:pt idx="311">
                  <c:v>1.142595921789787</c:v>
                </c:pt>
                <c:pt idx="312">
                  <c:v>1.1463620123614371</c:v>
                </c:pt>
                <c:pt idx="313">
                  <c:v>1.133890027533041</c:v>
                </c:pt>
                <c:pt idx="314">
                  <c:v>1.1209857966832739</c:v>
                </c:pt>
                <c:pt idx="315">
                  <c:v>1.1205679807196789</c:v>
                </c:pt>
                <c:pt idx="316">
                  <c:v>1.125378140511986</c:v>
                </c:pt>
                <c:pt idx="317">
                  <c:v>1.1210450893762509</c:v>
                </c:pt>
                <c:pt idx="318">
                  <c:v>1.1228264831918611</c:v>
                </c:pt>
                <c:pt idx="319">
                  <c:v>1.148246443739052</c:v>
                </c:pt>
                <c:pt idx="320">
                  <c:v>1.1466287545505169</c:v>
                </c:pt>
                <c:pt idx="321">
                  <c:v>1.1474079097623819</c:v>
                </c:pt>
                <c:pt idx="322">
                  <c:v>1.1455072932178849</c:v>
                </c:pt>
                <c:pt idx="323">
                  <c:v>1.157026474385054</c:v>
                </c:pt>
                <c:pt idx="324">
                  <c:v>1.14272897138748</c:v>
                </c:pt>
                <c:pt idx="325">
                  <c:v>1.1456558098742951</c:v>
                </c:pt>
                <c:pt idx="326">
                  <c:v>1.1541546499448641</c:v>
                </c:pt>
                <c:pt idx="327">
                  <c:v>1.1641834077182349</c:v>
                </c:pt>
                <c:pt idx="328">
                  <c:v>1.154643566666389</c:v>
                </c:pt>
                <c:pt idx="329">
                  <c:v>1.142955058703423</c:v>
                </c:pt>
                <c:pt idx="330">
                  <c:v>1.1308272666464241</c:v>
                </c:pt>
                <c:pt idx="331">
                  <c:v>1.1321226970102301</c:v>
                </c:pt>
                <c:pt idx="332">
                  <c:v>1.13753605717583</c:v>
                </c:pt>
                <c:pt idx="333">
                  <c:v>1.1428132393664741</c:v>
                </c:pt>
                <c:pt idx="334">
                  <c:v>1.1327819196980009</c:v>
                </c:pt>
                <c:pt idx="335">
                  <c:v>1.1571825313576991</c:v>
                </c:pt>
                <c:pt idx="336">
                  <c:v>1.1693482146432139</c:v>
                </c:pt>
                <c:pt idx="337">
                  <c:v>1.169461893622914</c:v>
                </c:pt>
                <c:pt idx="338">
                  <c:v>1.1669059932011041</c:v>
                </c:pt>
                <c:pt idx="339">
                  <c:v>1.1688945984649759</c:v>
                </c:pt>
                <c:pt idx="340">
                  <c:v>1.161367933979075</c:v>
                </c:pt>
                <c:pt idx="341">
                  <c:v>1.1664808114529119</c:v>
                </c:pt>
                <c:pt idx="342">
                  <c:v>1.2002021052388829</c:v>
                </c:pt>
                <c:pt idx="343">
                  <c:v>1.200316165677433</c:v>
                </c:pt>
                <c:pt idx="344">
                  <c:v>1.203445502615035</c:v>
                </c:pt>
                <c:pt idx="345">
                  <c:v>1.199918516747404</c:v>
                </c:pt>
                <c:pt idx="346">
                  <c:v>1.201189040346486</c:v>
                </c:pt>
                <c:pt idx="347">
                  <c:v>1.2019097216055521</c:v>
                </c:pt>
                <c:pt idx="348">
                  <c:v>1.194000948454083</c:v>
                </c:pt>
                <c:pt idx="349">
                  <c:v>1.1851365536776031</c:v>
                </c:pt>
                <c:pt idx="350">
                  <c:v>1.191828594943235</c:v>
                </c:pt>
                <c:pt idx="351">
                  <c:v>1.190859094476501</c:v>
                </c:pt>
                <c:pt idx="352">
                  <c:v>1.182593074432523</c:v>
                </c:pt>
                <c:pt idx="353">
                  <c:v>1.1846663622056059</c:v>
                </c:pt>
                <c:pt idx="354">
                  <c:v>1.1918206018831039</c:v>
                </c:pt>
                <c:pt idx="355">
                  <c:v>1.181953375803503</c:v>
                </c:pt>
                <c:pt idx="356">
                  <c:v>1.170613378769563</c:v>
                </c:pt>
                <c:pt idx="357">
                  <c:v>1.158022403751708</c:v>
                </c:pt>
                <c:pt idx="358">
                  <c:v>1.159387566762524</c:v>
                </c:pt>
                <c:pt idx="359">
                  <c:v>1.1596866611439181</c:v>
                </c:pt>
                <c:pt idx="360">
                  <c:v>1.159744274450925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17-4594-B3B9-5DBE654D8733}"/>
            </c:ext>
          </c:extLst>
        </c:ser>
        <c:ser>
          <c:idx val="4"/>
          <c:order val="4"/>
          <c:tx>
            <c:strRef>
              <c:f>Performance!$L$1</c:f>
              <c:strCache>
                <c:ptCount val="1"/>
                <c:pt idx="0">
                  <c:v>净值_90_110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Performance!$L$2:$L$362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1.0416587321146431</c:v>
                </c:pt>
                <c:pt idx="16">
                  <c:v>1.034672956337183</c:v>
                </c:pt>
                <c:pt idx="17">
                  <c:v>1.033504872335258</c:v>
                </c:pt>
                <c:pt idx="18">
                  <c:v>1.0324417315259959</c:v>
                </c:pt>
                <c:pt idx="19">
                  <c:v>1.038408613205458</c:v>
                </c:pt>
                <c:pt idx="20">
                  <c:v>1.0221657971333951</c:v>
                </c:pt>
                <c:pt idx="21">
                  <c:v>1.025140022005959</c:v>
                </c:pt>
                <c:pt idx="22">
                  <c:v>0.99715355602687272</c:v>
                </c:pt>
                <c:pt idx="23">
                  <c:v>0.9462764655114182</c:v>
                </c:pt>
                <c:pt idx="24">
                  <c:v>0.95635757076322792</c:v>
                </c:pt>
                <c:pt idx="25">
                  <c:v>0.96356621150466848</c:v>
                </c:pt>
                <c:pt idx="26">
                  <c:v>0.978347613599862</c:v>
                </c:pt>
                <c:pt idx="27">
                  <c:v>0.97718119219970001</c:v>
                </c:pt>
                <c:pt idx="28">
                  <c:v>0.97890228401963864</c:v>
                </c:pt>
                <c:pt idx="29">
                  <c:v>0.98759872046206343</c:v>
                </c:pt>
                <c:pt idx="30">
                  <c:v>0.99278356599472617</c:v>
                </c:pt>
                <c:pt idx="31">
                  <c:v>0.99129925876678215</c:v>
                </c:pt>
                <c:pt idx="32">
                  <c:v>0.99588787074310137</c:v>
                </c:pt>
                <c:pt idx="33">
                  <c:v>1.0048208659135349</c:v>
                </c:pt>
                <c:pt idx="34">
                  <c:v>0.9975616747738264</c:v>
                </c:pt>
                <c:pt idx="35">
                  <c:v>0.99942154119757343</c:v>
                </c:pt>
                <c:pt idx="36">
                  <c:v>1.0148273466549269</c:v>
                </c:pt>
                <c:pt idx="37">
                  <c:v>1.0168503510309941</c:v>
                </c:pt>
                <c:pt idx="38">
                  <c:v>1.0106200812443891</c:v>
                </c:pt>
                <c:pt idx="39">
                  <c:v>1.0102709719453049</c:v>
                </c:pt>
                <c:pt idx="40">
                  <c:v>1.003604526695731</c:v>
                </c:pt>
                <c:pt idx="41">
                  <c:v>1.0042639793621431</c:v>
                </c:pt>
                <c:pt idx="42">
                  <c:v>0.97626150575268256</c:v>
                </c:pt>
                <c:pt idx="43">
                  <c:v>0.99993473352584683</c:v>
                </c:pt>
                <c:pt idx="44">
                  <c:v>1.002863330449979</c:v>
                </c:pt>
                <c:pt idx="45">
                  <c:v>1.008633678520009</c:v>
                </c:pt>
                <c:pt idx="46">
                  <c:v>1.0225008841601171</c:v>
                </c:pt>
                <c:pt idx="47">
                  <c:v>1.0111492979301551</c:v>
                </c:pt>
                <c:pt idx="48">
                  <c:v>0.98614132876307836</c:v>
                </c:pt>
                <c:pt idx="49">
                  <c:v>1.002218350328911</c:v>
                </c:pt>
                <c:pt idx="50">
                  <c:v>0.9903725431972954</c:v>
                </c:pt>
                <c:pt idx="51">
                  <c:v>0.98047550137431927</c:v>
                </c:pt>
                <c:pt idx="52">
                  <c:v>0.96955138897692283</c:v>
                </c:pt>
                <c:pt idx="53">
                  <c:v>0.93454145225195584</c:v>
                </c:pt>
                <c:pt idx="54">
                  <c:v>0.93314230336575599</c:v>
                </c:pt>
                <c:pt idx="55">
                  <c:v>0.92464013990368832</c:v>
                </c:pt>
                <c:pt idx="56">
                  <c:v>0.91874042978621506</c:v>
                </c:pt>
                <c:pt idx="57">
                  <c:v>0.92484164232463828</c:v>
                </c:pt>
                <c:pt idx="58">
                  <c:v>0.90853894265095647</c:v>
                </c:pt>
                <c:pt idx="59">
                  <c:v>0.91998874371565231</c:v>
                </c:pt>
                <c:pt idx="60">
                  <c:v>0.9341408356405867</c:v>
                </c:pt>
                <c:pt idx="61">
                  <c:v>0.93099252481579398</c:v>
                </c:pt>
                <c:pt idx="62">
                  <c:v>0.93353626193939643</c:v>
                </c:pt>
                <c:pt idx="63">
                  <c:v>0.93156087625727524</c:v>
                </c:pt>
                <c:pt idx="64">
                  <c:v>0.9300752469653274</c:v>
                </c:pt>
                <c:pt idx="65">
                  <c:v>0.93131047453482296</c:v>
                </c:pt>
                <c:pt idx="66">
                  <c:v>0.94388071399738971</c:v>
                </c:pt>
                <c:pt idx="67">
                  <c:v>0.93908573733296996</c:v>
                </c:pt>
                <c:pt idx="68">
                  <c:v>0.95372383941652317</c:v>
                </c:pt>
                <c:pt idx="69">
                  <c:v>0.95322056746222672</c:v>
                </c:pt>
                <c:pt idx="70">
                  <c:v>0.95691012136177334</c:v>
                </c:pt>
                <c:pt idx="71">
                  <c:v>0.95508701711019084</c:v>
                </c:pt>
                <c:pt idx="72">
                  <c:v>0.95270839762919679</c:v>
                </c:pt>
                <c:pt idx="73">
                  <c:v>0.96434053819722598</c:v>
                </c:pt>
                <c:pt idx="74">
                  <c:v>0.96045390951809917</c:v>
                </c:pt>
                <c:pt idx="75">
                  <c:v>0.96212951023987325</c:v>
                </c:pt>
                <c:pt idx="76">
                  <c:v>0.97236141205387494</c:v>
                </c:pt>
                <c:pt idx="77">
                  <c:v>0.97425094426969672</c:v>
                </c:pt>
                <c:pt idx="78">
                  <c:v>0.96629414270011604</c:v>
                </c:pt>
                <c:pt idx="79">
                  <c:v>0.97395779757215495</c:v>
                </c:pt>
                <c:pt idx="80">
                  <c:v>0.9714011632412114</c:v>
                </c:pt>
                <c:pt idx="81">
                  <c:v>0.96882403863061728</c:v>
                </c:pt>
                <c:pt idx="82">
                  <c:v>0.97267212729345431</c:v>
                </c:pt>
                <c:pt idx="83">
                  <c:v>0.97710204029655701</c:v>
                </c:pt>
                <c:pt idx="84">
                  <c:v>0.98112090844575672</c:v>
                </c:pt>
                <c:pt idx="85">
                  <c:v>0.9924769267131256</c:v>
                </c:pt>
                <c:pt idx="86">
                  <c:v>0.99605247730993851</c:v>
                </c:pt>
                <c:pt idx="87">
                  <c:v>0.99554207683715468</c:v>
                </c:pt>
                <c:pt idx="88">
                  <c:v>1.0033715972177579</c:v>
                </c:pt>
                <c:pt idx="89">
                  <c:v>1.002906240937822</c:v>
                </c:pt>
                <c:pt idx="90">
                  <c:v>1.0035194969785419</c:v>
                </c:pt>
                <c:pt idx="91">
                  <c:v>1.005825524013497</c:v>
                </c:pt>
                <c:pt idx="92">
                  <c:v>1.000355587056966</c:v>
                </c:pt>
                <c:pt idx="93">
                  <c:v>0.99935985404507588</c:v>
                </c:pt>
                <c:pt idx="94">
                  <c:v>1.0038104129009131</c:v>
                </c:pt>
                <c:pt idx="95">
                  <c:v>1.010034191081961</c:v>
                </c:pt>
                <c:pt idx="96">
                  <c:v>1.0074553597248539</c:v>
                </c:pt>
                <c:pt idx="97">
                  <c:v>1.001843992383038</c:v>
                </c:pt>
                <c:pt idx="98">
                  <c:v>0.9848588949047633</c:v>
                </c:pt>
                <c:pt idx="99">
                  <c:v>0.98642570697158871</c:v>
                </c:pt>
                <c:pt idx="100">
                  <c:v>0.99381709381103822</c:v>
                </c:pt>
                <c:pt idx="101">
                  <c:v>0.990178051981775</c:v>
                </c:pt>
                <c:pt idx="102">
                  <c:v>0.99109289610530471</c:v>
                </c:pt>
                <c:pt idx="103">
                  <c:v>0.99194252642465397</c:v>
                </c:pt>
                <c:pt idx="104">
                  <c:v>1.016078865129822</c:v>
                </c:pt>
                <c:pt idx="105">
                  <c:v>1.0196179416799851</c:v>
                </c:pt>
                <c:pt idx="106">
                  <c:v>1.018708566047164</c:v>
                </c:pt>
                <c:pt idx="107">
                  <c:v>1.0188817808215691</c:v>
                </c:pt>
                <c:pt idx="108">
                  <c:v>1.024488953786165</c:v>
                </c:pt>
                <c:pt idx="109">
                  <c:v>1.0276246060379739</c:v>
                </c:pt>
                <c:pt idx="110">
                  <c:v>1.0324013250869299</c:v>
                </c:pt>
                <c:pt idx="111">
                  <c:v>1.032422707753428</c:v>
                </c:pt>
                <c:pt idx="112">
                  <c:v>1.022705759949484</c:v>
                </c:pt>
                <c:pt idx="113">
                  <c:v>1.027221923481979</c:v>
                </c:pt>
                <c:pt idx="114">
                  <c:v>1.0150670067190131</c:v>
                </c:pt>
                <c:pt idx="115">
                  <c:v>1.028192925295818</c:v>
                </c:pt>
                <c:pt idx="116">
                  <c:v>1.029789692496625</c:v>
                </c:pt>
                <c:pt idx="117">
                  <c:v>1.036643032015155</c:v>
                </c:pt>
                <c:pt idx="118">
                  <c:v>1.047045191368595</c:v>
                </c:pt>
                <c:pt idx="119">
                  <c:v>1.047653494817433</c:v>
                </c:pt>
                <c:pt idx="120">
                  <c:v>1.0525344806374739</c:v>
                </c:pt>
                <c:pt idx="121">
                  <c:v>1.059360381955325</c:v>
                </c:pt>
                <c:pt idx="122">
                  <c:v>1.05347301670579</c:v>
                </c:pt>
                <c:pt idx="123">
                  <c:v>1.062301292996827</c:v>
                </c:pt>
                <c:pt idx="124">
                  <c:v>1.080209753503208</c:v>
                </c:pt>
                <c:pt idx="125">
                  <c:v>1.0930830091748309</c:v>
                </c:pt>
                <c:pt idx="126">
                  <c:v>1.0988765628228221</c:v>
                </c:pt>
                <c:pt idx="127">
                  <c:v>1.1049533857412741</c:v>
                </c:pt>
                <c:pt idx="128">
                  <c:v>1.1094194388844609</c:v>
                </c:pt>
                <c:pt idx="129">
                  <c:v>1.110002468417119</c:v>
                </c:pt>
                <c:pt idx="130">
                  <c:v>1.111708160844024</c:v>
                </c:pt>
                <c:pt idx="131">
                  <c:v>1.1106951561123639</c:v>
                </c:pt>
                <c:pt idx="132">
                  <c:v>1.111138607388664</c:v>
                </c:pt>
                <c:pt idx="133">
                  <c:v>1.1067236294720399</c:v>
                </c:pt>
                <c:pt idx="134">
                  <c:v>1.0988191606135489</c:v>
                </c:pt>
                <c:pt idx="135">
                  <c:v>1.0666743490798081</c:v>
                </c:pt>
                <c:pt idx="136">
                  <c:v>1.0726725379022419</c:v>
                </c:pt>
                <c:pt idx="137">
                  <c:v>1.089686575742655</c:v>
                </c:pt>
                <c:pt idx="138">
                  <c:v>1.09283176611327</c:v>
                </c:pt>
                <c:pt idx="139">
                  <c:v>1.095726410968378</c:v>
                </c:pt>
                <c:pt idx="140">
                  <c:v>1.097174399507481</c:v>
                </c:pt>
                <c:pt idx="141">
                  <c:v>1.0645570917329641</c:v>
                </c:pt>
                <c:pt idx="142">
                  <c:v>1.0695229670065829</c:v>
                </c:pt>
                <c:pt idx="143">
                  <c:v>1.074200529916842</c:v>
                </c:pt>
                <c:pt idx="144">
                  <c:v>1.096102138996931</c:v>
                </c:pt>
                <c:pt idx="145">
                  <c:v>1.0912314469415381</c:v>
                </c:pt>
                <c:pt idx="146">
                  <c:v>1.09446121946454</c:v>
                </c:pt>
                <c:pt idx="147">
                  <c:v>1.105609194314606</c:v>
                </c:pt>
                <c:pt idx="148">
                  <c:v>1.1089663722872951</c:v>
                </c:pt>
                <c:pt idx="149">
                  <c:v>1.1075932576111249</c:v>
                </c:pt>
                <c:pt idx="150">
                  <c:v>1.1063516693618911</c:v>
                </c:pt>
                <c:pt idx="151">
                  <c:v>1.101507629789567</c:v>
                </c:pt>
                <c:pt idx="152">
                  <c:v>1.1046720956104219</c:v>
                </c:pt>
                <c:pt idx="153">
                  <c:v>1.098100385604013</c:v>
                </c:pt>
                <c:pt idx="154">
                  <c:v>1.0939298368928121</c:v>
                </c:pt>
                <c:pt idx="155">
                  <c:v>1.090737233186674</c:v>
                </c:pt>
                <c:pt idx="156">
                  <c:v>1.110487211162815</c:v>
                </c:pt>
                <c:pt idx="157">
                  <c:v>1.124253460568694</c:v>
                </c:pt>
                <c:pt idx="158">
                  <c:v>1.122664959684019</c:v>
                </c:pt>
                <c:pt idx="159">
                  <c:v>1.113196643174289</c:v>
                </c:pt>
                <c:pt idx="160">
                  <c:v>1.106303018313143</c:v>
                </c:pt>
                <c:pt idx="161">
                  <c:v>1.1109063258989329</c:v>
                </c:pt>
                <c:pt idx="162">
                  <c:v>1.113769571452494</c:v>
                </c:pt>
                <c:pt idx="163">
                  <c:v>1.118401899664788</c:v>
                </c:pt>
                <c:pt idx="164">
                  <c:v>1.1086986117802271</c:v>
                </c:pt>
                <c:pt idx="165">
                  <c:v>1.11433074628697</c:v>
                </c:pt>
                <c:pt idx="166">
                  <c:v>1.1361668005885219</c:v>
                </c:pt>
                <c:pt idx="167">
                  <c:v>1.1280997806396289</c:v>
                </c:pt>
                <c:pt idx="168">
                  <c:v>1.133666542317634</c:v>
                </c:pt>
                <c:pt idx="169">
                  <c:v>1.1312738910052531</c:v>
                </c:pt>
                <c:pt idx="170">
                  <c:v>1.1302369905891601</c:v>
                </c:pt>
                <c:pt idx="171">
                  <c:v>1.1226304162929881</c:v>
                </c:pt>
                <c:pt idx="172">
                  <c:v>1.104262404101324</c:v>
                </c:pt>
                <c:pt idx="173">
                  <c:v>1.1098203451725279</c:v>
                </c:pt>
                <c:pt idx="174">
                  <c:v>1.0910150941644119</c:v>
                </c:pt>
                <c:pt idx="175">
                  <c:v>1.0912341297574459</c:v>
                </c:pt>
                <c:pt idx="176">
                  <c:v>1.098671262746185</c:v>
                </c:pt>
                <c:pt idx="177">
                  <c:v>1.1052464072547381</c:v>
                </c:pt>
                <c:pt idx="178">
                  <c:v>1.111436495392909</c:v>
                </c:pt>
                <c:pt idx="179">
                  <c:v>1.106598061304251</c:v>
                </c:pt>
                <c:pt idx="180">
                  <c:v>1.102615468492494</c:v>
                </c:pt>
                <c:pt idx="181">
                  <c:v>1.114280248307659</c:v>
                </c:pt>
                <c:pt idx="182">
                  <c:v>1.103780573956062</c:v>
                </c:pt>
                <c:pt idx="183">
                  <c:v>1.094572386171945</c:v>
                </c:pt>
                <c:pt idx="184">
                  <c:v>1.09482521222028</c:v>
                </c:pt>
                <c:pt idx="185">
                  <c:v>1.0821600459394869</c:v>
                </c:pt>
                <c:pt idx="186">
                  <c:v>1.084525862862987</c:v>
                </c:pt>
                <c:pt idx="187">
                  <c:v>1.086495397663013</c:v>
                </c:pt>
                <c:pt idx="188">
                  <c:v>1.0874697135149261</c:v>
                </c:pt>
                <c:pt idx="189">
                  <c:v>1.0838910829240811</c:v>
                </c:pt>
                <c:pt idx="190">
                  <c:v>1.10385842167361</c:v>
                </c:pt>
                <c:pt idx="191">
                  <c:v>1.128246690455619</c:v>
                </c:pt>
                <c:pt idx="192">
                  <c:v>1.1309800565840911</c:v>
                </c:pt>
                <c:pt idx="193">
                  <c:v>1.129984020965479</c:v>
                </c:pt>
                <c:pt idx="194">
                  <c:v>1.1286179330910799</c:v>
                </c:pt>
                <c:pt idx="195">
                  <c:v>1.127431579815811</c:v>
                </c:pt>
                <c:pt idx="196">
                  <c:v>1.122286809345816</c:v>
                </c:pt>
                <c:pt idx="197">
                  <c:v>1.1279199379866689</c:v>
                </c:pt>
                <c:pt idx="198">
                  <c:v>1.1296245284343109</c:v>
                </c:pt>
                <c:pt idx="199">
                  <c:v>1.126521235740368</c:v>
                </c:pt>
                <c:pt idx="200">
                  <c:v>1.1192141759279131</c:v>
                </c:pt>
                <c:pt idx="201">
                  <c:v>1.112093619025418</c:v>
                </c:pt>
                <c:pt idx="202">
                  <c:v>1.1143836437077479</c:v>
                </c:pt>
                <c:pt idx="203">
                  <c:v>1.122071260104059</c:v>
                </c:pt>
                <c:pt idx="204">
                  <c:v>1.1305820697804461</c:v>
                </c:pt>
                <c:pt idx="205">
                  <c:v>1.115581723469276</c:v>
                </c:pt>
                <c:pt idx="206">
                  <c:v>1.1201620294872769</c:v>
                </c:pt>
                <c:pt idx="207">
                  <c:v>1.1282205912704331</c:v>
                </c:pt>
                <c:pt idx="208">
                  <c:v>1.1365261930087041</c:v>
                </c:pt>
                <c:pt idx="209">
                  <c:v>1.149943335568941</c:v>
                </c:pt>
                <c:pt idx="210">
                  <c:v>1.151629961194202</c:v>
                </c:pt>
                <c:pt idx="211">
                  <c:v>1.167389154296353</c:v>
                </c:pt>
                <c:pt idx="212">
                  <c:v>1.164308530728847</c:v>
                </c:pt>
                <c:pt idx="213">
                  <c:v>1.157672459403368</c:v>
                </c:pt>
                <c:pt idx="214">
                  <c:v>1.157059773042808</c:v>
                </c:pt>
                <c:pt idx="215">
                  <c:v>1.147571604478602</c:v>
                </c:pt>
                <c:pt idx="216">
                  <c:v>1.158082983338675</c:v>
                </c:pt>
                <c:pt idx="217">
                  <c:v>1.155569310797109</c:v>
                </c:pt>
                <c:pt idx="218">
                  <c:v>1.1543421509607481</c:v>
                </c:pt>
                <c:pt idx="219">
                  <c:v>1.162501092864094</c:v>
                </c:pt>
                <c:pt idx="220">
                  <c:v>1.1634254573294081</c:v>
                </c:pt>
                <c:pt idx="221">
                  <c:v>1.173639572338361</c:v>
                </c:pt>
                <c:pt idx="222">
                  <c:v>1.169928883465847</c:v>
                </c:pt>
                <c:pt idx="223">
                  <c:v>1.1586694348366919</c:v>
                </c:pt>
                <c:pt idx="224">
                  <c:v>1.159578753327198</c:v>
                </c:pt>
                <c:pt idx="225">
                  <c:v>1.173515379322793</c:v>
                </c:pt>
                <c:pt idx="226">
                  <c:v>1.168849853427107</c:v>
                </c:pt>
                <c:pt idx="227">
                  <c:v>1.188309071744118</c:v>
                </c:pt>
                <c:pt idx="228">
                  <c:v>1.186198528066805</c:v>
                </c:pt>
                <c:pt idx="229">
                  <c:v>1.1862968051850991</c:v>
                </c:pt>
                <c:pt idx="230">
                  <c:v>1.1886558210862801</c:v>
                </c:pt>
                <c:pt idx="231">
                  <c:v>1.1818519484474601</c:v>
                </c:pt>
                <c:pt idx="232">
                  <c:v>1.17943027560934</c:v>
                </c:pt>
                <c:pt idx="233">
                  <c:v>1.168061656581953</c:v>
                </c:pt>
                <c:pt idx="234">
                  <c:v>1.1661240085992419</c:v>
                </c:pt>
                <c:pt idx="235">
                  <c:v>1.1552351933500431</c:v>
                </c:pt>
                <c:pt idx="236">
                  <c:v>1.1638574937201189</c:v>
                </c:pt>
                <c:pt idx="237">
                  <c:v>1.1664075992603919</c:v>
                </c:pt>
                <c:pt idx="238">
                  <c:v>1.168581228890551</c:v>
                </c:pt>
                <c:pt idx="239">
                  <c:v>1.1805347405674069</c:v>
                </c:pt>
                <c:pt idx="240">
                  <c:v>1.175360069344487</c:v>
                </c:pt>
                <c:pt idx="241">
                  <c:v>1.1832045151072099</c:v>
                </c:pt>
                <c:pt idx="242">
                  <c:v>1.17131439173161</c:v>
                </c:pt>
                <c:pt idx="243">
                  <c:v>1.177308492818832</c:v>
                </c:pt>
                <c:pt idx="244">
                  <c:v>1.1777826303945851</c:v>
                </c:pt>
                <c:pt idx="245">
                  <c:v>1.1846104793380949</c:v>
                </c:pt>
                <c:pt idx="246">
                  <c:v>1.1884573294953491</c:v>
                </c:pt>
                <c:pt idx="247">
                  <c:v>1.1862511656172019</c:v>
                </c:pt>
                <c:pt idx="248">
                  <c:v>1.197499147431232</c:v>
                </c:pt>
                <c:pt idx="249">
                  <c:v>1.2149138793395451</c:v>
                </c:pt>
                <c:pt idx="250">
                  <c:v>1.219895826080817</c:v>
                </c:pt>
                <c:pt idx="251">
                  <c:v>1.233870311865122</c:v>
                </c:pt>
                <c:pt idx="252">
                  <c:v>1.2379009945126489</c:v>
                </c:pt>
                <c:pt idx="253">
                  <c:v>1.2453663198756579</c:v>
                </c:pt>
                <c:pt idx="254">
                  <c:v>1.244281336209156</c:v>
                </c:pt>
                <c:pt idx="255">
                  <c:v>1.243120309216055</c:v>
                </c:pt>
                <c:pt idx="256">
                  <c:v>1.2522683551573279</c:v>
                </c:pt>
                <c:pt idx="257">
                  <c:v>1.2532047093561349</c:v>
                </c:pt>
                <c:pt idx="258">
                  <c:v>1.2479773841652071</c:v>
                </c:pt>
                <c:pt idx="259">
                  <c:v>1.246554466663675</c:v>
                </c:pt>
                <c:pt idx="260">
                  <c:v>1.2522354800646289</c:v>
                </c:pt>
                <c:pt idx="261">
                  <c:v>1.241270732952843</c:v>
                </c:pt>
                <c:pt idx="262">
                  <c:v>1.2460283032775199</c:v>
                </c:pt>
                <c:pt idx="263">
                  <c:v>1.2596728234996379</c:v>
                </c:pt>
                <c:pt idx="264">
                  <c:v>1.2596155105888951</c:v>
                </c:pt>
                <c:pt idx="265">
                  <c:v>1.2668725057714141</c:v>
                </c:pt>
                <c:pt idx="266">
                  <c:v>1.25262263570591</c:v>
                </c:pt>
                <c:pt idx="267">
                  <c:v>1.25189857439639</c:v>
                </c:pt>
                <c:pt idx="268">
                  <c:v>1.231753823056805</c:v>
                </c:pt>
                <c:pt idx="269">
                  <c:v>1.2253310791676779</c:v>
                </c:pt>
                <c:pt idx="270">
                  <c:v>1.237410625303492</c:v>
                </c:pt>
                <c:pt idx="271">
                  <c:v>1.2493672493055989</c:v>
                </c:pt>
                <c:pt idx="272">
                  <c:v>1.2504035713816291</c:v>
                </c:pt>
                <c:pt idx="273">
                  <c:v>1.250173426083244</c:v>
                </c:pt>
                <c:pt idx="274">
                  <c:v>1.2503269201425991</c:v>
                </c:pt>
                <c:pt idx="275">
                  <c:v>1.26201233323026</c:v>
                </c:pt>
                <c:pt idx="276">
                  <c:v>1.2864663116629269</c:v>
                </c:pt>
                <c:pt idx="277">
                  <c:v>1.307423609579309</c:v>
                </c:pt>
                <c:pt idx="278">
                  <c:v>1.3020369573640069</c:v>
                </c:pt>
                <c:pt idx="279">
                  <c:v>1.3048780587979301</c:v>
                </c:pt>
                <c:pt idx="280">
                  <c:v>1.278685374505768</c:v>
                </c:pt>
                <c:pt idx="281">
                  <c:v>1.2767324289258319</c:v>
                </c:pt>
                <c:pt idx="282">
                  <c:v>1.251402055628267</c:v>
                </c:pt>
                <c:pt idx="283">
                  <c:v>1.2329196231042809</c:v>
                </c:pt>
                <c:pt idx="284">
                  <c:v>1.2073955604873581</c:v>
                </c:pt>
                <c:pt idx="285">
                  <c:v>1.2200799079607441</c:v>
                </c:pt>
                <c:pt idx="286">
                  <c:v>1.2214072190440799</c:v>
                </c:pt>
                <c:pt idx="287">
                  <c:v>1.2380930188704491</c:v>
                </c:pt>
                <c:pt idx="288">
                  <c:v>1.2138835275427271</c:v>
                </c:pt>
                <c:pt idx="289">
                  <c:v>1.1849637986052131</c:v>
                </c:pt>
                <c:pt idx="290">
                  <c:v>1.146868256032842</c:v>
                </c:pt>
                <c:pt idx="291">
                  <c:v>1.133460498788748</c:v>
                </c:pt>
                <c:pt idx="292">
                  <c:v>1.13550305062159</c:v>
                </c:pt>
                <c:pt idx="293">
                  <c:v>1.1595489300597721</c:v>
                </c:pt>
                <c:pt idx="294">
                  <c:v>1.161361518270333</c:v>
                </c:pt>
                <c:pt idx="295">
                  <c:v>1.144273848857998</c:v>
                </c:pt>
                <c:pt idx="296">
                  <c:v>1.148174757041595</c:v>
                </c:pt>
                <c:pt idx="297">
                  <c:v>1.151899645289117</c:v>
                </c:pt>
                <c:pt idx="298">
                  <c:v>1.162362804532638</c:v>
                </c:pt>
                <c:pt idx="299">
                  <c:v>1.1428073244541519</c:v>
                </c:pt>
                <c:pt idx="300">
                  <c:v>1.1524014268126279</c:v>
                </c:pt>
                <c:pt idx="301">
                  <c:v>1.148429066392622</c:v>
                </c:pt>
                <c:pt idx="302">
                  <c:v>1.138615358087737</c:v>
                </c:pt>
                <c:pt idx="303">
                  <c:v>1.13762218601662</c:v>
                </c:pt>
                <c:pt idx="304">
                  <c:v>1.154601789422885</c:v>
                </c:pt>
                <c:pt idx="305">
                  <c:v>1.1540793975272781</c:v>
                </c:pt>
                <c:pt idx="306">
                  <c:v>1.161516160652281</c:v>
                </c:pt>
                <c:pt idx="307">
                  <c:v>1.1554148581253121</c:v>
                </c:pt>
                <c:pt idx="308">
                  <c:v>1.169259321129855</c:v>
                </c:pt>
                <c:pt idx="309">
                  <c:v>1.177730911482664</c:v>
                </c:pt>
                <c:pt idx="310">
                  <c:v>1.170585720138432</c:v>
                </c:pt>
                <c:pt idx="311">
                  <c:v>1.1647514592470929</c:v>
                </c:pt>
                <c:pt idx="312">
                  <c:v>1.168646710453068</c:v>
                </c:pt>
                <c:pt idx="313">
                  <c:v>1.156280172507349</c:v>
                </c:pt>
                <c:pt idx="314">
                  <c:v>1.1432216743576691</c:v>
                </c:pt>
                <c:pt idx="315">
                  <c:v>1.142931173673353</c:v>
                </c:pt>
                <c:pt idx="316">
                  <c:v>1.1478561368955451</c:v>
                </c:pt>
                <c:pt idx="317">
                  <c:v>1.1434366132107801</c:v>
                </c:pt>
                <c:pt idx="318">
                  <c:v>1.145272974974525</c:v>
                </c:pt>
                <c:pt idx="319">
                  <c:v>1.1709863718976199</c:v>
                </c:pt>
                <c:pt idx="320">
                  <c:v>1.169491592163544</c:v>
                </c:pt>
                <c:pt idx="321">
                  <c:v>1.170208170331182</c:v>
                </c:pt>
                <c:pt idx="322">
                  <c:v>1.16869723200964</c:v>
                </c:pt>
                <c:pt idx="323">
                  <c:v>1.1794096742787279</c:v>
                </c:pt>
                <c:pt idx="324">
                  <c:v>1.166305677213666</c:v>
                </c:pt>
                <c:pt idx="325">
                  <c:v>1.1690938718221311</c:v>
                </c:pt>
                <c:pt idx="326">
                  <c:v>1.1772186065645831</c:v>
                </c:pt>
                <c:pt idx="327">
                  <c:v>1.186437776055701</c:v>
                </c:pt>
                <c:pt idx="328">
                  <c:v>1.177832977283779</c:v>
                </c:pt>
                <c:pt idx="329">
                  <c:v>1.1666391361490911</c:v>
                </c:pt>
                <c:pt idx="330">
                  <c:v>1.1547290374954891</c:v>
                </c:pt>
                <c:pt idx="331">
                  <c:v>1.156031904011519</c:v>
                </c:pt>
                <c:pt idx="332">
                  <c:v>1.1616375375803329</c:v>
                </c:pt>
                <c:pt idx="333">
                  <c:v>1.167045622319866</c:v>
                </c:pt>
                <c:pt idx="334">
                  <c:v>1.1569572721050561</c:v>
                </c:pt>
                <c:pt idx="335">
                  <c:v>1.181447335342019</c:v>
                </c:pt>
                <c:pt idx="336">
                  <c:v>1.1938531927531719</c:v>
                </c:pt>
                <c:pt idx="337">
                  <c:v>1.194046468455972</c:v>
                </c:pt>
                <c:pt idx="338">
                  <c:v>1.191768408148578</c:v>
                </c:pt>
                <c:pt idx="339">
                  <c:v>1.193699817489452</c:v>
                </c:pt>
                <c:pt idx="340">
                  <c:v>1.186516428857076</c:v>
                </c:pt>
                <c:pt idx="341">
                  <c:v>1.1919699362345211</c:v>
                </c:pt>
                <c:pt idx="342">
                  <c:v>1.2238003781135409</c:v>
                </c:pt>
                <c:pt idx="343">
                  <c:v>1.2236450268226411</c:v>
                </c:pt>
                <c:pt idx="344">
                  <c:v>1.226410092099963</c:v>
                </c:pt>
                <c:pt idx="345">
                  <c:v>1.2231629722920949</c:v>
                </c:pt>
                <c:pt idx="346">
                  <c:v>1.2242063843504081</c:v>
                </c:pt>
                <c:pt idx="347">
                  <c:v>1.2255402128824811</c:v>
                </c:pt>
                <c:pt idx="348">
                  <c:v>1.2191234886425131</c:v>
                </c:pt>
                <c:pt idx="349">
                  <c:v>1.2106853299724789</c:v>
                </c:pt>
                <c:pt idx="350">
                  <c:v>1.217226224030455</c:v>
                </c:pt>
                <c:pt idx="351">
                  <c:v>1.216158250760293</c:v>
                </c:pt>
                <c:pt idx="352">
                  <c:v>1.2079687714334899</c:v>
                </c:pt>
                <c:pt idx="353">
                  <c:v>1.210202511177668</c:v>
                </c:pt>
                <c:pt idx="354">
                  <c:v>1.217820861282126</c:v>
                </c:pt>
                <c:pt idx="355">
                  <c:v>1.207955060440506</c:v>
                </c:pt>
                <c:pt idx="356">
                  <c:v>1.196504639612229</c:v>
                </c:pt>
                <c:pt idx="357">
                  <c:v>1.1840249775448659</c:v>
                </c:pt>
                <c:pt idx="358">
                  <c:v>1.1860996330639251</c:v>
                </c:pt>
                <c:pt idx="359">
                  <c:v>1.18683495505605</c:v>
                </c:pt>
                <c:pt idx="360">
                  <c:v>1.1871885984323709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617-4594-B3B9-5DBE654D8733}"/>
            </c:ext>
          </c:extLst>
        </c:ser>
        <c:ser>
          <c:idx val="5"/>
          <c:order val="5"/>
          <c:tx>
            <c:strRef>
              <c:f>Performance!$M$1</c:f>
              <c:strCache>
                <c:ptCount val="1"/>
                <c:pt idx="0">
                  <c:v>净值_90_115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Performance!$M$2:$M$362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1.0416587321146431</c:v>
                </c:pt>
                <c:pt idx="16">
                  <c:v>1.034672956337183</c:v>
                </c:pt>
                <c:pt idx="17">
                  <c:v>1.033504872335258</c:v>
                </c:pt>
                <c:pt idx="18">
                  <c:v>1.0324417315259959</c:v>
                </c:pt>
                <c:pt idx="19">
                  <c:v>1.038408613205458</c:v>
                </c:pt>
                <c:pt idx="20">
                  <c:v>1.0222218999904951</c:v>
                </c:pt>
                <c:pt idx="21">
                  <c:v>1.0251972386079</c:v>
                </c:pt>
                <c:pt idx="22">
                  <c:v>0.99711967223959919</c:v>
                </c:pt>
                <c:pt idx="23">
                  <c:v>0.94545233773553183</c:v>
                </c:pt>
                <c:pt idx="24">
                  <c:v>0.95652295949532762</c:v>
                </c:pt>
                <c:pt idx="25">
                  <c:v>0.96349152323274312</c:v>
                </c:pt>
                <c:pt idx="26">
                  <c:v>0.98170011606540686</c:v>
                </c:pt>
                <c:pt idx="27">
                  <c:v>0.9815303380650211</c:v>
                </c:pt>
                <c:pt idx="28">
                  <c:v>0.9816785918588341</c:v>
                </c:pt>
                <c:pt idx="29">
                  <c:v>0.99114401777918704</c:v>
                </c:pt>
                <c:pt idx="30">
                  <c:v>0.99764069736012451</c:v>
                </c:pt>
                <c:pt idx="31">
                  <c:v>0.99499857213633658</c:v>
                </c:pt>
                <c:pt idx="32">
                  <c:v>1.0012767257900099</c:v>
                </c:pt>
                <c:pt idx="33">
                  <c:v>1.019830883775199</c:v>
                </c:pt>
                <c:pt idx="34">
                  <c:v>1.012542846653087</c:v>
                </c:pt>
                <c:pt idx="35">
                  <c:v>1.0142003837713449</c:v>
                </c:pt>
                <c:pt idx="36">
                  <c:v>1.0315170782454479</c:v>
                </c:pt>
                <c:pt idx="37">
                  <c:v>1.034742985927295</c:v>
                </c:pt>
                <c:pt idx="38">
                  <c:v>1.0275533548831139</c:v>
                </c:pt>
                <c:pt idx="39">
                  <c:v>1.027114519752653</c:v>
                </c:pt>
                <c:pt idx="40">
                  <c:v>1.0192902082965309</c:v>
                </c:pt>
                <c:pt idx="41">
                  <c:v>1.019206402318459</c:v>
                </c:pt>
                <c:pt idx="42">
                  <c:v>0.99019998368526541</c:v>
                </c:pt>
                <c:pt idx="43">
                  <c:v>1.015879618809421</c:v>
                </c:pt>
                <c:pt idx="44">
                  <c:v>1.019060840756933</c:v>
                </c:pt>
                <c:pt idx="45">
                  <c:v>1.0257426447697251</c:v>
                </c:pt>
                <c:pt idx="46">
                  <c:v>1.0427048620263639</c:v>
                </c:pt>
                <c:pt idx="47">
                  <c:v>1.028675816073958</c:v>
                </c:pt>
                <c:pt idx="48">
                  <c:v>1.0004444451755861</c:v>
                </c:pt>
                <c:pt idx="49">
                  <c:v>1.018585725089433</c:v>
                </c:pt>
                <c:pt idx="50">
                  <c:v>1.004715428857579</c:v>
                </c:pt>
                <c:pt idx="51">
                  <c:v>0.99438298116815771</c:v>
                </c:pt>
                <c:pt idx="52">
                  <c:v>0.9836808175752636</c:v>
                </c:pt>
                <c:pt idx="53">
                  <c:v>0.94669331993695793</c:v>
                </c:pt>
                <c:pt idx="54">
                  <c:v>0.94487939607424321</c:v>
                </c:pt>
                <c:pt idx="55">
                  <c:v>0.93500786715575035</c:v>
                </c:pt>
                <c:pt idx="56">
                  <c:v>0.92893966309679843</c:v>
                </c:pt>
                <c:pt idx="57">
                  <c:v>0.93532350610706039</c:v>
                </c:pt>
                <c:pt idx="58">
                  <c:v>0.91792921456459908</c:v>
                </c:pt>
                <c:pt idx="59">
                  <c:v>0.93123281195160967</c:v>
                </c:pt>
                <c:pt idx="60">
                  <c:v>0.9476082565318853</c:v>
                </c:pt>
                <c:pt idx="61">
                  <c:v>0.94336645634727045</c:v>
                </c:pt>
                <c:pt idx="62">
                  <c:v>0.94674251261238929</c:v>
                </c:pt>
                <c:pt idx="63">
                  <c:v>0.94306206797407477</c:v>
                </c:pt>
                <c:pt idx="64">
                  <c:v>0.94069447753370983</c:v>
                </c:pt>
                <c:pt idx="65">
                  <c:v>0.94067291759830673</c:v>
                </c:pt>
                <c:pt idx="66">
                  <c:v>0.95535098568241428</c:v>
                </c:pt>
                <c:pt idx="67">
                  <c:v>0.94950875171786264</c:v>
                </c:pt>
                <c:pt idx="68">
                  <c:v>0.96593988256677976</c:v>
                </c:pt>
                <c:pt idx="69">
                  <c:v>0.96411157614532672</c:v>
                </c:pt>
                <c:pt idx="70">
                  <c:v>0.96733460957411688</c:v>
                </c:pt>
                <c:pt idx="71">
                  <c:v>0.96404538098756987</c:v>
                </c:pt>
                <c:pt idx="72">
                  <c:v>0.95997789133262079</c:v>
                </c:pt>
                <c:pt idx="73">
                  <c:v>0.97187652474124986</c:v>
                </c:pt>
                <c:pt idx="74">
                  <c:v>0.96793881281522809</c:v>
                </c:pt>
                <c:pt idx="75">
                  <c:v>0.96962750893566341</c:v>
                </c:pt>
                <c:pt idx="76">
                  <c:v>0.98017435946675824</c:v>
                </c:pt>
                <c:pt idx="77">
                  <c:v>0.982143529252263</c:v>
                </c:pt>
                <c:pt idx="78">
                  <c:v>0.97356069810468016</c:v>
                </c:pt>
                <c:pt idx="79">
                  <c:v>0.98135136853975968</c:v>
                </c:pt>
                <c:pt idx="80">
                  <c:v>0.97858068273851895</c:v>
                </c:pt>
                <c:pt idx="81">
                  <c:v>0.97589743792252148</c:v>
                </c:pt>
                <c:pt idx="82">
                  <c:v>0.97966568271637433</c:v>
                </c:pt>
                <c:pt idx="83">
                  <c:v>0.98421458603821688</c:v>
                </c:pt>
                <c:pt idx="84">
                  <c:v>0.98843551878407643</c:v>
                </c:pt>
                <c:pt idx="85">
                  <c:v>1.001258083616138</c:v>
                </c:pt>
                <c:pt idx="86">
                  <c:v>1.0042351150640541</c:v>
                </c:pt>
                <c:pt idx="87">
                  <c:v>1.0030086874044031</c:v>
                </c:pt>
                <c:pt idx="88">
                  <c:v>1.011323487106357</c:v>
                </c:pt>
                <c:pt idx="89">
                  <c:v>1.0109789758744949</c:v>
                </c:pt>
                <c:pt idx="90">
                  <c:v>1.0113016596343889</c:v>
                </c:pt>
                <c:pt idx="91">
                  <c:v>1.013776289627452</c:v>
                </c:pt>
                <c:pt idx="92">
                  <c:v>1.0074508190185201</c:v>
                </c:pt>
                <c:pt idx="93">
                  <c:v>1.006163330446761</c:v>
                </c:pt>
                <c:pt idx="94">
                  <c:v>1.0104923315620049</c:v>
                </c:pt>
                <c:pt idx="95">
                  <c:v>1.016889071363982</c:v>
                </c:pt>
                <c:pt idx="96">
                  <c:v>1.0141621230234239</c:v>
                </c:pt>
                <c:pt idx="97">
                  <c:v>1.0084472334467369</c:v>
                </c:pt>
                <c:pt idx="98">
                  <c:v>0.99119623762525344</c:v>
                </c:pt>
                <c:pt idx="99">
                  <c:v>0.99248910037755345</c:v>
                </c:pt>
                <c:pt idx="100">
                  <c:v>1.0000597213611311</c:v>
                </c:pt>
                <c:pt idx="101">
                  <c:v>0.99639830270384599</c:v>
                </c:pt>
                <c:pt idx="102">
                  <c:v>0.99725313732469956</c:v>
                </c:pt>
                <c:pt idx="103">
                  <c:v>0.99810810498947267</c:v>
                </c:pt>
                <c:pt idx="104">
                  <c:v>1.023161635470915</c:v>
                </c:pt>
                <c:pt idx="105">
                  <c:v>1.0267008713593471</c:v>
                </c:pt>
                <c:pt idx="106">
                  <c:v>1.025872369851367</c:v>
                </c:pt>
                <c:pt idx="107">
                  <c:v>1.0260467878852819</c:v>
                </c:pt>
                <c:pt idx="108">
                  <c:v>1.0318023995547829</c:v>
                </c:pt>
                <c:pt idx="109">
                  <c:v>1.03465636558453</c:v>
                </c:pt>
                <c:pt idx="110">
                  <c:v>1.0397726304505059</c:v>
                </c:pt>
                <c:pt idx="111">
                  <c:v>1.0395115677690949</c:v>
                </c:pt>
                <c:pt idx="112">
                  <c:v>1.029007685807255</c:v>
                </c:pt>
                <c:pt idx="113">
                  <c:v>1.033581053299732</c:v>
                </c:pt>
                <c:pt idx="114">
                  <c:v>1.0210994686738519</c:v>
                </c:pt>
                <c:pt idx="115">
                  <c:v>1.034303393533901</c:v>
                </c:pt>
                <c:pt idx="116">
                  <c:v>1.035909650194345</c:v>
                </c:pt>
                <c:pt idx="117">
                  <c:v>1.0428037185609571</c:v>
                </c:pt>
                <c:pt idx="118">
                  <c:v>1.053267697114638</c:v>
                </c:pt>
                <c:pt idx="119">
                  <c:v>1.0538796156621719</c:v>
                </c:pt>
                <c:pt idx="120">
                  <c:v>1.0587896087901709</c:v>
                </c:pt>
                <c:pt idx="121">
                  <c:v>1.065656075893074</c:v>
                </c:pt>
                <c:pt idx="122">
                  <c:v>1.059733722503202</c:v>
                </c:pt>
                <c:pt idx="123">
                  <c:v>1.068614464533447</c:v>
                </c:pt>
                <c:pt idx="124">
                  <c:v>1.0866293535868681</c:v>
                </c:pt>
                <c:pt idx="125">
                  <c:v>1.0995791139863169</c:v>
                </c:pt>
                <c:pt idx="126">
                  <c:v>1.105407098259807</c:v>
                </c:pt>
                <c:pt idx="127">
                  <c:v>1.111520035250354</c:v>
                </c:pt>
                <c:pt idx="128">
                  <c:v>1.116012629789819</c:v>
                </c:pt>
                <c:pt idx="129">
                  <c:v>1.116599124220313</c:v>
                </c:pt>
                <c:pt idx="130">
                  <c:v>1.118314953440753</c:v>
                </c:pt>
                <c:pt idx="131">
                  <c:v>1.1172959285030739</c:v>
                </c:pt>
                <c:pt idx="132">
                  <c:v>1.1177420151748061</c:v>
                </c:pt>
                <c:pt idx="133">
                  <c:v>1.1127042024650231</c:v>
                </c:pt>
                <c:pt idx="134">
                  <c:v>1.1034384482860009</c:v>
                </c:pt>
                <c:pt idx="135">
                  <c:v>1.0690587120965711</c:v>
                </c:pt>
                <c:pt idx="136">
                  <c:v>1.074073638981718</c:v>
                </c:pt>
                <c:pt idx="137">
                  <c:v>1.093427913927753</c:v>
                </c:pt>
                <c:pt idx="138">
                  <c:v>1.0965389395705309</c:v>
                </c:pt>
                <c:pt idx="139">
                  <c:v>1.100589004459654</c:v>
                </c:pt>
                <c:pt idx="140">
                  <c:v>1.102201973353333</c:v>
                </c:pt>
                <c:pt idx="141">
                  <c:v>1.065251478659728</c:v>
                </c:pt>
                <c:pt idx="142">
                  <c:v>1.070009288562519</c:v>
                </c:pt>
                <c:pt idx="143">
                  <c:v>1.07519087627437</c:v>
                </c:pt>
                <c:pt idx="144">
                  <c:v>1.0999127249459959</c:v>
                </c:pt>
                <c:pt idx="145">
                  <c:v>1.094364600378029</c:v>
                </c:pt>
                <c:pt idx="146">
                  <c:v>1.0981792520025939</c:v>
                </c:pt>
                <c:pt idx="147">
                  <c:v>1.111503609427323</c:v>
                </c:pt>
                <c:pt idx="148">
                  <c:v>1.1151947554161199</c:v>
                </c:pt>
                <c:pt idx="149">
                  <c:v>1.112913263471494</c:v>
                </c:pt>
                <c:pt idx="150">
                  <c:v>1.110982466071982</c:v>
                </c:pt>
                <c:pt idx="151">
                  <c:v>1.1038197523266411</c:v>
                </c:pt>
                <c:pt idx="152">
                  <c:v>1.106943132522513</c:v>
                </c:pt>
                <c:pt idx="153">
                  <c:v>1.098517658800058</c:v>
                </c:pt>
                <c:pt idx="154">
                  <c:v>1.0933423114248859</c:v>
                </c:pt>
                <c:pt idx="155">
                  <c:v>1.0896132795624971</c:v>
                </c:pt>
                <c:pt idx="156">
                  <c:v>1.1112356416284539</c:v>
                </c:pt>
                <c:pt idx="157">
                  <c:v>1.128304937332824</c:v>
                </c:pt>
                <c:pt idx="158">
                  <c:v>1.126694008822289</c:v>
                </c:pt>
                <c:pt idx="159">
                  <c:v>1.1149598193383981</c:v>
                </c:pt>
                <c:pt idx="160">
                  <c:v>1.1070193612231931</c:v>
                </c:pt>
                <c:pt idx="161">
                  <c:v>1.1123204471016619</c:v>
                </c:pt>
                <c:pt idx="162">
                  <c:v>1.114974376731211</c:v>
                </c:pt>
                <c:pt idx="163">
                  <c:v>1.119650969885422</c:v>
                </c:pt>
                <c:pt idx="164">
                  <c:v>1.1090931245167841</c:v>
                </c:pt>
                <c:pt idx="165">
                  <c:v>1.1150004631462369</c:v>
                </c:pt>
                <c:pt idx="166">
                  <c:v>1.139131026818319</c:v>
                </c:pt>
                <c:pt idx="167">
                  <c:v>1.1292600867951901</c:v>
                </c:pt>
                <c:pt idx="168">
                  <c:v>1.1357018703287001</c:v>
                </c:pt>
                <c:pt idx="169">
                  <c:v>1.1327899635117959</c:v>
                </c:pt>
                <c:pt idx="170">
                  <c:v>1.1313112921305151</c:v>
                </c:pt>
                <c:pt idx="171">
                  <c:v>1.122833213291047</c:v>
                </c:pt>
                <c:pt idx="172">
                  <c:v>1.103260037256844</c:v>
                </c:pt>
                <c:pt idx="173">
                  <c:v>1.108991858801708</c:v>
                </c:pt>
                <c:pt idx="174">
                  <c:v>1.089567531409471</c:v>
                </c:pt>
                <c:pt idx="175">
                  <c:v>1.089268735641822</c:v>
                </c:pt>
                <c:pt idx="176">
                  <c:v>1.096356593185231</c:v>
                </c:pt>
                <c:pt idx="177">
                  <c:v>1.102440986520087</c:v>
                </c:pt>
                <c:pt idx="178">
                  <c:v>1.1086586521672599</c:v>
                </c:pt>
                <c:pt idx="179">
                  <c:v>1.103395546776645</c:v>
                </c:pt>
                <c:pt idx="180">
                  <c:v>1.0993037277575819</c:v>
                </c:pt>
                <c:pt idx="181">
                  <c:v>1.1127246448637611</c:v>
                </c:pt>
                <c:pt idx="182">
                  <c:v>1.101506026782314</c:v>
                </c:pt>
                <c:pt idx="183">
                  <c:v>1.0916419980564711</c:v>
                </c:pt>
                <c:pt idx="184">
                  <c:v>1.0917793782613889</c:v>
                </c:pt>
                <c:pt idx="185">
                  <c:v>1.0788413474608469</c:v>
                </c:pt>
                <c:pt idx="186">
                  <c:v>1.081240939711372</c:v>
                </c:pt>
                <c:pt idx="187">
                  <c:v>1.083620936360064</c:v>
                </c:pt>
                <c:pt idx="188">
                  <c:v>1.0852663094886861</c:v>
                </c:pt>
                <c:pt idx="189">
                  <c:v>1.080765957247096</c:v>
                </c:pt>
                <c:pt idx="190">
                  <c:v>1.099444613028026</c:v>
                </c:pt>
                <c:pt idx="191">
                  <c:v>1.1286117851105011</c:v>
                </c:pt>
                <c:pt idx="192">
                  <c:v>1.131433027516795</c:v>
                </c:pt>
                <c:pt idx="193">
                  <c:v>1.128838968516215</c:v>
                </c:pt>
                <c:pt idx="194">
                  <c:v>1.126872604292712</c:v>
                </c:pt>
                <c:pt idx="195">
                  <c:v>1.1242268891792251</c:v>
                </c:pt>
                <c:pt idx="196">
                  <c:v>1.1172239736543459</c:v>
                </c:pt>
                <c:pt idx="197">
                  <c:v>1.1229523112942861</c:v>
                </c:pt>
                <c:pt idx="198">
                  <c:v>1.1244002966311071</c:v>
                </c:pt>
                <c:pt idx="199">
                  <c:v>1.121004416010924</c:v>
                </c:pt>
                <c:pt idx="200">
                  <c:v>1.113310009012445</c:v>
                </c:pt>
                <c:pt idx="201">
                  <c:v>1.1054526492317891</c:v>
                </c:pt>
                <c:pt idx="202">
                  <c:v>1.1075769599719349</c:v>
                </c:pt>
                <c:pt idx="203">
                  <c:v>1.1155835933874241</c:v>
                </c:pt>
                <c:pt idx="204">
                  <c:v>1.1242206272483379</c:v>
                </c:pt>
                <c:pt idx="205">
                  <c:v>1.1085752115856291</c:v>
                </c:pt>
                <c:pt idx="206">
                  <c:v>1.11326837547043</c:v>
                </c:pt>
                <c:pt idx="207">
                  <c:v>1.121593492719662</c:v>
                </c:pt>
                <c:pt idx="208">
                  <c:v>1.129729350321133</c:v>
                </c:pt>
                <c:pt idx="209">
                  <c:v>1.14387783153004</c:v>
                </c:pt>
                <c:pt idx="210">
                  <c:v>1.1451598939993159</c:v>
                </c:pt>
                <c:pt idx="211">
                  <c:v>1.1627462107057489</c:v>
                </c:pt>
                <c:pt idx="212">
                  <c:v>1.1587547746836651</c:v>
                </c:pt>
                <c:pt idx="213">
                  <c:v>1.15094108297364</c:v>
                </c:pt>
                <c:pt idx="214">
                  <c:v>1.1500756335822091</c:v>
                </c:pt>
                <c:pt idx="215">
                  <c:v>1.1399139924887209</c:v>
                </c:pt>
                <c:pt idx="216">
                  <c:v>1.1504604961911229</c:v>
                </c:pt>
                <c:pt idx="217">
                  <c:v>1.147805206989255</c:v>
                </c:pt>
                <c:pt idx="218">
                  <c:v>1.1466057878262921</c:v>
                </c:pt>
                <c:pt idx="219">
                  <c:v>1.1551426541134739</c:v>
                </c:pt>
                <c:pt idx="220">
                  <c:v>1.155982228238714</c:v>
                </c:pt>
                <c:pt idx="221">
                  <c:v>1.166700997908988</c:v>
                </c:pt>
                <c:pt idx="222">
                  <c:v>1.1625042176207381</c:v>
                </c:pt>
                <c:pt idx="223">
                  <c:v>1.1507036488447839</c:v>
                </c:pt>
                <c:pt idx="224">
                  <c:v>1.151469697737892</c:v>
                </c:pt>
                <c:pt idx="225">
                  <c:v>1.1656250815689551</c:v>
                </c:pt>
                <c:pt idx="226">
                  <c:v>1.1606780782994091</c:v>
                </c:pt>
                <c:pt idx="227">
                  <c:v>1.1815566749453159</c:v>
                </c:pt>
                <c:pt idx="228">
                  <c:v>1.179617567914089</c:v>
                </c:pt>
                <c:pt idx="229">
                  <c:v>1.1795589365567589</c:v>
                </c:pt>
                <c:pt idx="230">
                  <c:v>1.1816507226085069</c:v>
                </c:pt>
                <c:pt idx="231">
                  <c:v>1.1736536728339111</c:v>
                </c:pt>
                <c:pt idx="232">
                  <c:v>1.1709135418805601</c:v>
                </c:pt>
                <c:pt idx="233">
                  <c:v>1.1594082019012251</c:v>
                </c:pt>
                <c:pt idx="234">
                  <c:v>1.1573275178268281</c:v>
                </c:pt>
                <c:pt idx="235">
                  <c:v>1.14646041932984</c:v>
                </c:pt>
                <c:pt idx="236">
                  <c:v>1.1550373445695501</c:v>
                </c:pt>
                <c:pt idx="237">
                  <c:v>1.157548804605856</c:v>
                </c:pt>
                <c:pt idx="238">
                  <c:v>1.1596079095783609</c:v>
                </c:pt>
                <c:pt idx="239">
                  <c:v>1.1723922024193449</c:v>
                </c:pt>
                <c:pt idx="240">
                  <c:v>1.1666307986222519</c:v>
                </c:pt>
                <c:pt idx="241">
                  <c:v>1.1752042601608099</c:v>
                </c:pt>
                <c:pt idx="242">
                  <c:v>1.1621889408842661</c:v>
                </c:pt>
                <c:pt idx="243">
                  <c:v>1.168475489424512</c:v>
                </c:pt>
                <c:pt idx="244">
                  <c:v>1.1688087220478931</c:v>
                </c:pt>
                <c:pt idx="245">
                  <c:v>1.1760358111542959</c:v>
                </c:pt>
                <c:pt idx="246">
                  <c:v>1.1798925084109391</c:v>
                </c:pt>
                <c:pt idx="247">
                  <c:v>1.1776436503702781</c:v>
                </c:pt>
                <c:pt idx="248">
                  <c:v>1.189651513999457</c:v>
                </c:pt>
                <c:pt idx="249">
                  <c:v>1.209713861818648</c:v>
                </c:pt>
                <c:pt idx="250">
                  <c:v>1.215751524382465</c:v>
                </c:pt>
                <c:pt idx="251">
                  <c:v>1.23370990824558</c:v>
                </c:pt>
                <c:pt idx="252">
                  <c:v>1.241107184022556</c:v>
                </c:pt>
                <c:pt idx="253">
                  <c:v>1.25623330130634</c:v>
                </c:pt>
                <c:pt idx="254">
                  <c:v>1.2537809512360649</c:v>
                </c:pt>
                <c:pt idx="255">
                  <c:v>1.247862306253168</c:v>
                </c:pt>
                <c:pt idx="256">
                  <c:v>1.2682902397424289</c:v>
                </c:pt>
                <c:pt idx="257">
                  <c:v>1.268514194782691</c:v>
                </c:pt>
                <c:pt idx="258">
                  <c:v>1.256078493360324</c:v>
                </c:pt>
                <c:pt idx="259">
                  <c:v>1.2506777641700151</c:v>
                </c:pt>
                <c:pt idx="260">
                  <c:v>1.2615127085707929</c:v>
                </c:pt>
                <c:pt idx="261">
                  <c:v>1.2496245914745709</c:v>
                </c:pt>
                <c:pt idx="262">
                  <c:v>1.254436675109968</c:v>
                </c:pt>
                <c:pt idx="263">
                  <c:v>1.26936752768701</c:v>
                </c:pt>
                <c:pt idx="264">
                  <c:v>1.2686174309640521</c:v>
                </c:pt>
                <c:pt idx="265">
                  <c:v>1.2766020527015749</c:v>
                </c:pt>
                <c:pt idx="266">
                  <c:v>1.2607920978140781</c:v>
                </c:pt>
                <c:pt idx="267">
                  <c:v>1.2602160764535411</c:v>
                </c:pt>
                <c:pt idx="268">
                  <c:v>1.2390930397476041</c:v>
                </c:pt>
                <c:pt idx="269">
                  <c:v>1.232473200386188</c:v>
                </c:pt>
                <c:pt idx="270">
                  <c:v>1.244527933458518</c:v>
                </c:pt>
                <c:pt idx="271">
                  <c:v>1.256438253794629</c:v>
                </c:pt>
                <c:pt idx="272">
                  <c:v>1.257210315555106</c:v>
                </c:pt>
                <c:pt idx="273">
                  <c:v>1.256978867729595</c:v>
                </c:pt>
                <c:pt idx="274">
                  <c:v>1.2570560325392559</c:v>
                </c:pt>
                <c:pt idx="275">
                  <c:v>1.2689401026116791</c:v>
                </c:pt>
                <c:pt idx="276">
                  <c:v>1.2945468956804851</c:v>
                </c:pt>
                <c:pt idx="277">
                  <c:v>1.3183277248895069</c:v>
                </c:pt>
                <c:pt idx="278">
                  <c:v>1.3095061712090299</c:v>
                </c:pt>
                <c:pt idx="279">
                  <c:v>1.311531600555836</c:v>
                </c:pt>
                <c:pt idx="280">
                  <c:v>1.283262555245452</c:v>
                </c:pt>
                <c:pt idx="281">
                  <c:v>1.2808005462631491</c:v>
                </c:pt>
                <c:pt idx="282">
                  <c:v>1.255070714912158</c:v>
                </c:pt>
                <c:pt idx="283">
                  <c:v>1.236282933129109</c:v>
                </c:pt>
                <c:pt idx="284">
                  <c:v>1.210185501577324</c:v>
                </c:pt>
                <c:pt idx="285">
                  <c:v>1.223173335149933</c:v>
                </c:pt>
                <c:pt idx="286">
                  <c:v>1.2225583760437819</c:v>
                </c:pt>
                <c:pt idx="287">
                  <c:v>1.241081769512872</c:v>
                </c:pt>
                <c:pt idx="288">
                  <c:v>1.2147739471610099</c:v>
                </c:pt>
                <c:pt idx="289">
                  <c:v>1.1856784431499241</c:v>
                </c:pt>
                <c:pt idx="290">
                  <c:v>1.1468009022596151</c:v>
                </c:pt>
                <c:pt idx="291">
                  <c:v>1.1325157628792399</c:v>
                </c:pt>
                <c:pt idx="292">
                  <c:v>1.1345201196045529</c:v>
                </c:pt>
                <c:pt idx="293">
                  <c:v>1.1588750290326779</c:v>
                </c:pt>
                <c:pt idx="294">
                  <c:v>1.160457295762453</c:v>
                </c:pt>
                <c:pt idx="295">
                  <c:v>1.1430369108277141</c:v>
                </c:pt>
                <c:pt idx="296">
                  <c:v>1.1468068052384579</c:v>
                </c:pt>
                <c:pt idx="297">
                  <c:v>1.1506036230725309</c:v>
                </c:pt>
                <c:pt idx="298">
                  <c:v>1.1614336565779</c:v>
                </c:pt>
                <c:pt idx="299">
                  <c:v>1.140062918443389</c:v>
                </c:pt>
                <c:pt idx="300">
                  <c:v>1.149707261335877</c:v>
                </c:pt>
                <c:pt idx="301">
                  <c:v>1.145282692584209</c:v>
                </c:pt>
                <c:pt idx="302">
                  <c:v>1.1350495143192849</c:v>
                </c:pt>
                <c:pt idx="303">
                  <c:v>1.1341168742843499</c:v>
                </c:pt>
                <c:pt idx="304">
                  <c:v>1.1514683866275559</c:v>
                </c:pt>
                <c:pt idx="305">
                  <c:v>1.1506197044943991</c:v>
                </c:pt>
                <c:pt idx="306">
                  <c:v>1.158209658596991</c:v>
                </c:pt>
                <c:pt idx="307">
                  <c:v>1.1517416332791051</c:v>
                </c:pt>
                <c:pt idx="308">
                  <c:v>1.1659125214701811</c:v>
                </c:pt>
                <c:pt idx="309">
                  <c:v>1.174722703215358</c:v>
                </c:pt>
                <c:pt idx="310">
                  <c:v>1.167213893769784</c:v>
                </c:pt>
                <c:pt idx="311">
                  <c:v>1.1610488186322641</c:v>
                </c:pt>
                <c:pt idx="312">
                  <c:v>1.1648367053843269</c:v>
                </c:pt>
                <c:pt idx="313">
                  <c:v>1.152259460734977</c:v>
                </c:pt>
                <c:pt idx="314">
                  <c:v>1.1391087636136521</c:v>
                </c:pt>
                <c:pt idx="315">
                  <c:v>1.1386648791104781</c:v>
                </c:pt>
                <c:pt idx="316">
                  <c:v>1.1435914444660129</c:v>
                </c:pt>
                <c:pt idx="317">
                  <c:v>1.139188415232393</c:v>
                </c:pt>
                <c:pt idx="318">
                  <c:v>1.1410179543806629</c:v>
                </c:pt>
                <c:pt idx="319">
                  <c:v>1.166829908024229</c:v>
                </c:pt>
                <c:pt idx="320">
                  <c:v>1.165264434287878</c:v>
                </c:pt>
                <c:pt idx="321">
                  <c:v>1.1660556626767651</c:v>
                </c:pt>
                <c:pt idx="322">
                  <c:v>1.164279971806123</c:v>
                </c:pt>
                <c:pt idx="323">
                  <c:v>1.1755334849031991</c:v>
                </c:pt>
                <c:pt idx="324">
                  <c:v>1.161360575695553</c:v>
                </c:pt>
                <c:pt idx="325">
                  <c:v>1.164313314898002</c:v>
                </c:pt>
                <c:pt idx="326">
                  <c:v>1.172577396413703</c:v>
                </c:pt>
                <c:pt idx="327">
                  <c:v>1.1824339672064901</c:v>
                </c:pt>
                <c:pt idx="328">
                  <c:v>1.173034899119191</c:v>
                </c:pt>
                <c:pt idx="329">
                  <c:v>1.161204407132804</c:v>
                </c:pt>
                <c:pt idx="330">
                  <c:v>1.149033999266573</c:v>
                </c:pt>
                <c:pt idx="331">
                  <c:v>1.150388854787435</c:v>
                </c:pt>
                <c:pt idx="332">
                  <c:v>1.1558893712295251</c:v>
                </c:pt>
                <c:pt idx="333">
                  <c:v>1.161290414056152</c:v>
                </c:pt>
                <c:pt idx="334">
                  <c:v>1.1511165879476939</c:v>
                </c:pt>
                <c:pt idx="335">
                  <c:v>1.17579558289298</c:v>
                </c:pt>
                <c:pt idx="336">
                  <c:v>1.188177486999989</c:v>
                </c:pt>
                <c:pt idx="337">
                  <c:v>1.188235177243524</c:v>
                </c:pt>
                <c:pt idx="338">
                  <c:v>1.1856989540316849</c:v>
                </c:pt>
                <c:pt idx="339">
                  <c:v>1.187601743053823</c:v>
                </c:pt>
                <c:pt idx="340">
                  <c:v>1.1801088962809061</c:v>
                </c:pt>
                <c:pt idx="341">
                  <c:v>1.185437669484217</c:v>
                </c:pt>
                <c:pt idx="342">
                  <c:v>1.2187829106452801</c:v>
                </c:pt>
                <c:pt idx="343">
                  <c:v>1.218976036992476</c:v>
                </c:pt>
                <c:pt idx="344">
                  <c:v>1.2221149057855669</c:v>
                </c:pt>
                <c:pt idx="345">
                  <c:v>1.2185721084244461</c:v>
                </c:pt>
                <c:pt idx="346">
                  <c:v>1.219611867076025</c:v>
                </c:pt>
                <c:pt idx="347">
                  <c:v>1.220555523702558</c:v>
                </c:pt>
                <c:pt idx="348">
                  <c:v>1.2130846052622459</c:v>
                </c:pt>
                <c:pt idx="349">
                  <c:v>1.2040639787215941</c:v>
                </c:pt>
                <c:pt idx="350">
                  <c:v>1.210804194183728</c:v>
                </c:pt>
                <c:pt idx="351">
                  <c:v>1.2098192893151509</c:v>
                </c:pt>
                <c:pt idx="352">
                  <c:v>1.2014220642861331</c:v>
                </c:pt>
                <c:pt idx="353">
                  <c:v>1.203624839961416</c:v>
                </c:pt>
                <c:pt idx="354">
                  <c:v>1.2111632461309889</c:v>
                </c:pt>
                <c:pt idx="355">
                  <c:v>1.20094544537495</c:v>
                </c:pt>
                <c:pt idx="356">
                  <c:v>1.1894609674581109</c:v>
                </c:pt>
                <c:pt idx="357">
                  <c:v>1.1768259824364491</c:v>
                </c:pt>
                <c:pt idx="358">
                  <c:v>1.178309997625705</c:v>
                </c:pt>
                <c:pt idx="359">
                  <c:v>1.178691567208477</c:v>
                </c:pt>
                <c:pt idx="360">
                  <c:v>1.178574460021772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17-4594-B3B9-5DBE654D8733}"/>
            </c:ext>
          </c:extLst>
        </c:ser>
        <c:ser>
          <c:idx val="6"/>
          <c:order val="6"/>
          <c:tx>
            <c:strRef>
              <c:f>Performance!$N$1</c:f>
              <c:strCache>
                <c:ptCount val="1"/>
                <c:pt idx="0">
                  <c:v>净值_90_120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Performance!$N$2:$N$362</c:f>
              <c:numCache>
                <c:formatCode>General</c:formatCode>
                <c:ptCount val="361"/>
                <c:pt idx="0">
                  <c:v>1</c:v>
                </c:pt>
                <c:pt idx="1">
                  <c:v>0.99992391495206367</c:v>
                </c:pt>
                <c:pt idx="2">
                  <c:v>1.0008277107349159</c:v>
                </c:pt>
                <c:pt idx="3">
                  <c:v>1.007446822107338</c:v>
                </c:pt>
                <c:pt idx="4">
                  <c:v>1.006019335743183</c:v>
                </c:pt>
                <c:pt idx="5">
                  <c:v>1.0187589914062829</c:v>
                </c:pt>
                <c:pt idx="6">
                  <c:v>1.0223214623984671</c:v>
                </c:pt>
                <c:pt idx="7">
                  <c:v>1.032530288435263</c:v>
                </c:pt>
                <c:pt idx="8">
                  <c:v>1.0310895683096339</c:v>
                </c:pt>
                <c:pt idx="9">
                  <c:v>1.027188861149031</c:v>
                </c:pt>
                <c:pt idx="10">
                  <c:v>1.033139352565603</c:v>
                </c:pt>
                <c:pt idx="11">
                  <c:v>1.0261265250359339</c:v>
                </c:pt>
                <c:pt idx="12">
                  <c:v>1.03470624458128</c:v>
                </c:pt>
                <c:pt idx="13">
                  <c:v>1.0346227205078471</c:v>
                </c:pt>
                <c:pt idx="14">
                  <c:v>1.043782570754362</c:v>
                </c:pt>
                <c:pt idx="15">
                  <c:v>1.0416587321146431</c:v>
                </c:pt>
                <c:pt idx="16">
                  <c:v>1.034672956337183</c:v>
                </c:pt>
                <c:pt idx="17">
                  <c:v>1.033504872335258</c:v>
                </c:pt>
                <c:pt idx="18">
                  <c:v>1.0324417315259959</c:v>
                </c:pt>
                <c:pt idx="19">
                  <c:v>1.038408613205458</c:v>
                </c:pt>
                <c:pt idx="20">
                  <c:v>1.0222218999904951</c:v>
                </c:pt>
                <c:pt idx="21">
                  <c:v>1.0251972386079</c:v>
                </c:pt>
                <c:pt idx="22">
                  <c:v>0.99711967223959919</c:v>
                </c:pt>
                <c:pt idx="23">
                  <c:v>0.94545233773553183</c:v>
                </c:pt>
                <c:pt idx="24">
                  <c:v>0.956392640918588</c:v>
                </c:pt>
                <c:pt idx="25">
                  <c:v>0.96308444799351345</c:v>
                </c:pt>
                <c:pt idx="26">
                  <c:v>0.98184356282655949</c:v>
                </c:pt>
                <c:pt idx="27">
                  <c:v>0.98190720310981205</c:v>
                </c:pt>
                <c:pt idx="28">
                  <c:v>0.98161065206374876</c:v>
                </c:pt>
                <c:pt idx="29">
                  <c:v>0.9909102435948971</c:v>
                </c:pt>
                <c:pt idx="30">
                  <c:v>0.99730069822833689</c:v>
                </c:pt>
                <c:pt idx="31">
                  <c:v>0.99455353343734776</c:v>
                </c:pt>
                <c:pt idx="32">
                  <c:v>1.000956333815366</c:v>
                </c:pt>
                <c:pt idx="33">
                  <c:v>1.0205794446598719</c:v>
                </c:pt>
                <c:pt idx="34">
                  <c:v>1.0132860580826659</c:v>
                </c:pt>
                <c:pt idx="35">
                  <c:v>1.014944811841322</c:v>
                </c:pt>
                <c:pt idx="36">
                  <c:v>1.0322742168543391</c:v>
                </c:pt>
                <c:pt idx="37">
                  <c:v>1.0355024923682909</c:v>
                </c:pt>
                <c:pt idx="38">
                  <c:v>1.028307584099561</c:v>
                </c:pt>
                <c:pt idx="39">
                  <c:v>1.0278684268619569</c:v>
                </c:pt>
                <c:pt idx="40">
                  <c:v>1.0200383723227431</c:v>
                </c:pt>
                <c:pt idx="41">
                  <c:v>1.0199545048306711</c:v>
                </c:pt>
                <c:pt idx="42">
                  <c:v>0.99098346139487892</c:v>
                </c:pt>
                <c:pt idx="43">
                  <c:v>1.016753683961058</c:v>
                </c:pt>
                <c:pt idx="44">
                  <c:v>1.0200639520207151</c:v>
                </c:pt>
                <c:pt idx="45">
                  <c:v>1.0268988571339901</c:v>
                </c:pt>
                <c:pt idx="46">
                  <c:v>1.044235345877552</c:v>
                </c:pt>
                <c:pt idx="47">
                  <c:v>1.02983414103668</c:v>
                </c:pt>
                <c:pt idx="48">
                  <c:v>1.0013097010641849</c:v>
                </c:pt>
                <c:pt idx="49">
                  <c:v>1.019829429965851</c:v>
                </c:pt>
                <c:pt idx="50">
                  <c:v>1.0055046929320139</c:v>
                </c:pt>
                <c:pt idx="51">
                  <c:v>0.99507508179437865</c:v>
                </c:pt>
                <c:pt idx="52">
                  <c:v>0.98476594043724686</c:v>
                </c:pt>
                <c:pt idx="53">
                  <c:v>0.94724460672989408</c:v>
                </c:pt>
                <c:pt idx="54">
                  <c:v>0.94534078859860993</c:v>
                </c:pt>
                <c:pt idx="55">
                  <c:v>0.9331275498403061</c:v>
                </c:pt>
                <c:pt idx="56">
                  <c:v>0.92746095146168794</c:v>
                </c:pt>
                <c:pt idx="57">
                  <c:v>0.93348923772368075</c:v>
                </c:pt>
                <c:pt idx="58">
                  <c:v>0.91505444652576962</c:v>
                </c:pt>
                <c:pt idx="59">
                  <c:v>0.9285824633684735</c:v>
                </c:pt>
                <c:pt idx="60">
                  <c:v>0.94538116982455522</c:v>
                </c:pt>
                <c:pt idx="61">
                  <c:v>0.94093674678056705</c:v>
                </c:pt>
                <c:pt idx="62">
                  <c:v>0.94439068770916279</c:v>
                </c:pt>
                <c:pt idx="63">
                  <c:v>0.94046210776932071</c:v>
                </c:pt>
                <c:pt idx="64">
                  <c:v>0.93760658571956657</c:v>
                </c:pt>
                <c:pt idx="65">
                  <c:v>0.93721957676851209</c:v>
                </c:pt>
                <c:pt idx="66">
                  <c:v>0.95251641753626171</c:v>
                </c:pt>
                <c:pt idx="67">
                  <c:v>0.94615861285125025</c:v>
                </c:pt>
                <c:pt idx="68">
                  <c:v>0.96273429869058103</c:v>
                </c:pt>
                <c:pt idx="69">
                  <c:v>0.96061235150109159</c:v>
                </c:pt>
                <c:pt idx="70">
                  <c:v>0.96373902694520741</c:v>
                </c:pt>
                <c:pt idx="71">
                  <c:v>0.96022611064540542</c:v>
                </c:pt>
                <c:pt idx="72">
                  <c:v>0.95610945131696845</c:v>
                </c:pt>
                <c:pt idx="73">
                  <c:v>0.96796013659051539</c:v>
                </c:pt>
                <c:pt idx="74">
                  <c:v>0.96403829253241258</c:v>
                </c:pt>
                <c:pt idx="75">
                  <c:v>0.96572018368399859</c:v>
                </c:pt>
                <c:pt idx="76">
                  <c:v>0.97622453338356185</c:v>
                </c:pt>
                <c:pt idx="77">
                  <c:v>0.97818576797049106</c:v>
                </c:pt>
                <c:pt idx="78">
                  <c:v>0.96963752321053098</c:v>
                </c:pt>
                <c:pt idx="79">
                  <c:v>0.97739679944212732</c:v>
                </c:pt>
                <c:pt idx="80">
                  <c:v>0.9746372787228339</c:v>
                </c:pt>
                <c:pt idx="81">
                  <c:v>0.97196484662628724</c:v>
                </c:pt>
                <c:pt idx="82">
                  <c:v>0.97571790645694367</c:v>
                </c:pt>
                <c:pt idx="83">
                  <c:v>0.98024847898200806</c:v>
                </c:pt>
                <c:pt idx="84">
                  <c:v>0.98445240255996402</c:v>
                </c:pt>
                <c:pt idx="85">
                  <c:v>0.99722329607402216</c:v>
                </c:pt>
                <c:pt idx="86">
                  <c:v>1.000188330925261</c:v>
                </c:pt>
                <c:pt idx="87">
                  <c:v>0.99896684542300496</c:v>
                </c:pt>
                <c:pt idx="88">
                  <c:v>1.0072481388284289</c:v>
                </c:pt>
                <c:pt idx="89">
                  <c:v>1.0069050158796169</c:v>
                </c:pt>
                <c:pt idx="90">
                  <c:v>1.0072263993150139</c:v>
                </c:pt>
                <c:pt idx="91">
                  <c:v>1.009691057247496</c:v>
                </c:pt>
                <c:pt idx="92">
                  <c:v>1.0033910765001981</c:v>
                </c:pt>
                <c:pt idx="93">
                  <c:v>1.0021087761440799</c:v>
                </c:pt>
                <c:pt idx="94">
                  <c:v>1.0064203326063861</c:v>
                </c:pt>
                <c:pt idx="95">
                  <c:v>1.012856388000275</c:v>
                </c:pt>
                <c:pt idx="96">
                  <c:v>1.010096854991793</c:v>
                </c:pt>
                <c:pt idx="97">
                  <c:v>1.0043829026343369</c:v>
                </c:pt>
                <c:pt idx="98">
                  <c:v>0.98728152298599148</c:v>
                </c:pt>
                <c:pt idx="99">
                  <c:v>0.98848207226587226</c:v>
                </c:pt>
                <c:pt idx="100">
                  <c:v>0.99602279488403311</c:v>
                </c:pt>
                <c:pt idx="101">
                  <c:v>0.99237615622198816</c:v>
                </c:pt>
                <c:pt idx="102">
                  <c:v>0.99322752141601911</c:v>
                </c:pt>
                <c:pt idx="103">
                  <c:v>0.99407901911108598</c:v>
                </c:pt>
                <c:pt idx="104">
                  <c:v>1.0191405685212129</c:v>
                </c:pt>
                <c:pt idx="105">
                  <c:v>1.0226437597825351</c:v>
                </c:pt>
                <c:pt idx="106">
                  <c:v>1.0218402316338151</c:v>
                </c:pt>
                <c:pt idx="107">
                  <c:v>1.0220139604345271</c:v>
                </c:pt>
                <c:pt idx="108">
                  <c:v>1.027790381688497</c:v>
                </c:pt>
                <c:pt idx="109">
                  <c:v>1.030546387129051</c:v>
                </c:pt>
                <c:pt idx="110">
                  <c:v>1.0356427575452301</c:v>
                </c:pt>
                <c:pt idx="111">
                  <c:v>1.035361062964802</c:v>
                </c:pt>
                <c:pt idx="112">
                  <c:v>1.024898901452749</c:v>
                </c:pt>
                <c:pt idx="113">
                  <c:v>1.029454007681428</c:v>
                </c:pt>
                <c:pt idx="114">
                  <c:v>1.016935493071675</c:v>
                </c:pt>
                <c:pt idx="115">
                  <c:v>1.03008557320586</c:v>
                </c:pt>
                <c:pt idx="116">
                  <c:v>1.03168527965866</c:v>
                </c:pt>
                <c:pt idx="117">
                  <c:v>1.0385512344737919</c:v>
                </c:pt>
                <c:pt idx="118">
                  <c:v>1.0489725416200979</c:v>
                </c:pt>
                <c:pt idx="119">
                  <c:v>1.0495819648045639</c:v>
                </c:pt>
                <c:pt idx="120">
                  <c:v>1.054471935307717</c:v>
                </c:pt>
                <c:pt idx="121">
                  <c:v>1.061310401415255</c:v>
                </c:pt>
                <c:pt idx="122">
                  <c:v>1.0554121989879279</c:v>
                </c:pt>
                <c:pt idx="123">
                  <c:v>1.064256725943856</c:v>
                </c:pt>
                <c:pt idx="124">
                  <c:v>1.082198151479965</c:v>
                </c:pt>
                <c:pt idx="125">
                  <c:v>1.0950951036192871</c:v>
                </c:pt>
                <c:pt idx="126">
                  <c:v>1.1008993217612011</c:v>
                </c:pt>
                <c:pt idx="127">
                  <c:v>1.1069873306019771</c:v>
                </c:pt>
                <c:pt idx="128">
                  <c:v>1.111461604640231</c:v>
                </c:pt>
                <c:pt idx="129">
                  <c:v>1.1120457073855119</c:v>
                </c:pt>
                <c:pt idx="130">
                  <c:v>1.1137545395687101</c:v>
                </c:pt>
                <c:pt idx="131">
                  <c:v>1.1127396701468331</c:v>
                </c:pt>
                <c:pt idx="132">
                  <c:v>1.113183937706838</c:v>
                </c:pt>
                <c:pt idx="133">
                  <c:v>1.10730172408727</c:v>
                </c:pt>
                <c:pt idx="134">
                  <c:v>1.097919752385871</c:v>
                </c:pt>
                <c:pt idx="135">
                  <c:v>1.062526792837428</c:v>
                </c:pt>
                <c:pt idx="136">
                  <c:v>1.066717144798762</c:v>
                </c:pt>
                <c:pt idx="137">
                  <c:v>1.0866775107206741</c:v>
                </c:pt>
                <c:pt idx="138">
                  <c:v>1.089615015646785</c:v>
                </c:pt>
                <c:pt idx="139">
                  <c:v>1.094076463914659</c:v>
                </c:pt>
                <c:pt idx="140">
                  <c:v>1.095812072610957</c:v>
                </c:pt>
                <c:pt idx="141">
                  <c:v>1.0574553935526461</c:v>
                </c:pt>
                <c:pt idx="142">
                  <c:v>1.062090101878403</c:v>
                </c:pt>
                <c:pt idx="143">
                  <c:v>1.0672911755300629</c:v>
                </c:pt>
                <c:pt idx="144">
                  <c:v>1.0934349598708919</c:v>
                </c:pt>
                <c:pt idx="145">
                  <c:v>1.0871218617722671</c:v>
                </c:pt>
                <c:pt idx="146">
                  <c:v>1.0913892283505779</c:v>
                </c:pt>
                <c:pt idx="147">
                  <c:v>1.105443267392088</c:v>
                </c:pt>
                <c:pt idx="148">
                  <c:v>1.109016724528644</c:v>
                </c:pt>
                <c:pt idx="149">
                  <c:v>1.106513238737886</c:v>
                </c:pt>
                <c:pt idx="150">
                  <c:v>1.1041573902178441</c:v>
                </c:pt>
                <c:pt idx="151">
                  <c:v>1.096031114832049</c:v>
                </c:pt>
                <c:pt idx="152">
                  <c:v>1.0989644484752989</c:v>
                </c:pt>
                <c:pt idx="153">
                  <c:v>1.090142358794415</c:v>
                </c:pt>
                <c:pt idx="154">
                  <c:v>1.0847950817590091</c:v>
                </c:pt>
                <c:pt idx="155">
                  <c:v>1.080838769451328</c:v>
                </c:pt>
                <c:pt idx="156">
                  <c:v>1.1026542084324109</c:v>
                </c:pt>
                <c:pt idx="157">
                  <c:v>1.120607477587221</c:v>
                </c:pt>
                <c:pt idx="158">
                  <c:v>1.1186003498480619</c:v>
                </c:pt>
                <c:pt idx="159">
                  <c:v>1.1061295940803799</c:v>
                </c:pt>
                <c:pt idx="160">
                  <c:v>1.0979144582805129</c:v>
                </c:pt>
                <c:pt idx="161">
                  <c:v>1.103095245469361</c:v>
                </c:pt>
                <c:pt idx="162">
                  <c:v>1.10563212287984</c:v>
                </c:pt>
                <c:pt idx="163">
                  <c:v>1.1101557568880369</c:v>
                </c:pt>
                <c:pt idx="164">
                  <c:v>1.099249131556155</c:v>
                </c:pt>
                <c:pt idx="165">
                  <c:v>1.10520159505785</c:v>
                </c:pt>
                <c:pt idx="166">
                  <c:v>1.129936972358712</c:v>
                </c:pt>
                <c:pt idx="167">
                  <c:v>1.119545362461263</c:v>
                </c:pt>
                <c:pt idx="168">
                  <c:v>1.1262955567164239</c:v>
                </c:pt>
                <c:pt idx="169">
                  <c:v>1.123067136167325</c:v>
                </c:pt>
                <c:pt idx="170">
                  <c:v>1.121505870481333</c:v>
                </c:pt>
                <c:pt idx="171">
                  <c:v>1.112834899136776</c:v>
                </c:pt>
                <c:pt idx="172">
                  <c:v>1.093058510881104</c:v>
                </c:pt>
                <c:pt idx="173">
                  <c:v>1.0987964046648659</c:v>
                </c:pt>
                <c:pt idx="174">
                  <c:v>1.079492601416526</c:v>
                </c:pt>
                <c:pt idx="175">
                  <c:v>1.0790384186139881</c:v>
                </c:pt>
                <c:pt idx="176">
                  <c:v>1.086040956164614</c:v>
                </c:pt>
                <c:pt idx="177">
                  <c:v>1.0919891391579899</c:v>
                </c:pt>
                <c:pt idx="178">
                  <c:v>1.0981683131567821</c:v>
                </c:pt>
                <c:pt idx="179">
                  <c:v>1.0926796867140709</c:v>
                </c:pt>
                <c:pt idx="180">
                  <c:v>1.088626584775336</c:v>
                </c:pt>
                <c:pt idx="181">
                  <c:v>1.1023504333814389</c:v>
                </c:pt>
                <c:pt idx="182">
                  <c:v>1.091025649713615</c:v>
                </c:pt>
                <c:pt idx="183">
                  <c:v>1.0811400332802279</c:v>
                </c:pt>
                <c:pt idx="184">
                  <c:v>1.081200219364493</c:v>
                </c:pt>
                <c:pt idx="185">
                  <c:v>1.0683486786478289</c:v>
                </c:pt>
                <c:pt idx="186">
                  <c:v>1.070858695477336</c:v>
                </c:pt>
                <c:pt idx="187">
                  <c:v>1.0733726591329791</c:v>
                </c:pt>
                <c:pt idx="188">
                  <c:v>1.0752378337624899</c:v>
                </c:pt>
                <c:pt idx="189">
                  <c:v>1.0704464161648779</c:v>
                </c:pt>
                <c:pt idx="190">
                  <c:v>1.0881915756154761</c:v>
                </c:pt>
                <c:pt idx="191">
                  <c:v>1.118374570791568</c:v>
                </c:pt>
                <c:pt idx="192">
                  <c:v>1.1209912536992539</c:v>
                </c:pt>
                <c:pt idx="193">
                  <c:v>1.117719681814523</c:v>
                </c:pt>
                <c:pt idx="194">
                  <c:v>1.115596125428473</c:v>
                </c:pt>
                <c:pt idx="195">
                  <c:v>1.1126644810617801</c:v>
                </c:pt>
                <c:pt idx="196">
                  <c:v>1.105598902492559</c:v>
                </c:pt>
                <c:pt idx="197">
                  <c:v>1.1111391198401099</c:v>
                </c:pt>
                <c:pt idx="198">
                  <c:v>1.1127804809257389</c:v>
                </c:pt>
                <c:pt idx="199">
                  <c:v>1.109306685359021</c:v>
                </c:pt>
                <c:pt idx="200">
                  <c:v>1.1016349542381669</c:v>
                </c:pt>
                <c:pt idx="201">
                  <c:v>1.093702953686652</c:v>
                </c:pt>
                <c:pt idx="202">
                  <c:v>1.0956910004879299</c:v>
                </c:pt>
                <c:pt idx="203">
                  <c:v>1.1036315367451739</c:v>
                </c:pt>
                <c:pt idx="204">
                  <c:v>1.112254272577579</c:v>
                </c:pt>
                <c:pt idx="205">
                  <c:v>1.096443832668365</c:v>
                </c:pt>
                <c:pt idx="206">
                  <c:v>1.1011850063805</c:v>
                </c:pt>
                <c:pt idx="207">
                  <c:v>1.1095562638463401</c:v>
                </c:pt>
                <c:pt idx="208">
                  <c:v>1.117447028602288</c:v>
                </c:pt>
                <c:pt idx="209">
                  <c:v>1.131912807679291</c:v>
                </c:pt>
                <c:pt idx="210">
                  <c:v>1.133044367362311</c:v>
                </c:pt>
                <c:pt idx="211">
                  <c:v>1.1508364701430129</c:v>
                </c:pt>
                <c:pt idx="212">
                  <c:v>1.146517621966181</c:v>
                </c:pt>
                <c:pt idx="213">
                  <c:v>1.1383564690665979</c:v>
                </c:pt>
                <c:pt idx="214">
                  <c:v>1.137539083823875</c:v>
                </c:pt>
                <c:pt idx="215">
                  <c:v>1.1274690774553009</c:v>
                </c:pt>
                <c:pt idx="216">
                  <c:v>1.137842115450606</c:v>
                </c:pt>
                <c:pt idx="217">
                  <c:v>1.135157361024171</c:v>
                </c:pt>
                <c:pt idx="218">
                  <c:v>1.134068332201503</c:v>
                </c:pt>
                <c:pt idx="219">
                  <c:v>1.1426278494105691</c:v>
                </c:pt>
                <c:pt idx="220">
                  <c:v>1.14320560050666</c:v>
                </c:pt>
                <c:pt idx="221">
                  <c:v>1.153905334272773</c:v>
                </c:pt>
                <c:pt idx="222">
                  <c:v>1.1496384923521661</c:v>
                </c:pt>
                <c:pt idx="223">
                  <c:v>1.1379479553325771</c:v>
                </c:pt>
                <c:pt idx="224">
                  <c:v>1.138666675662154</c:v>
                </c:pt>
                <c:pt idx="225">
                  <c:v>1.15276235748407</c:v>
                </c:pt>
                <c:pt idx="226">
                  <c:v>1.147715054941747</c:v>
                </c:pt>
                <c:pt idx="227">
                  <c:v>1.1690230729528479</c:v>
                </c:pt>
                <c:pt idx="228">
                  <c:v>1.1670281431176459</c:v>
                </c:pt>
                <c:pt idx="229">
                  <c:v>1.166757432300946</c:v>
                </c:pt>
                <c:pt idx="230">
                  <c:v>1.1688268939201361</c:v>
                </c:pt>
                <c:pt idx="231">
                  <c:v>1.160549162500635</c:v>
                </c:pt>
                <c:pt idx="232">
                  <c:v>1.1578387678719151</c:v>
                </c:pt>
                <c:pt idx="233">
                  <c:v>1.146268086228408</c:v>
                </c:pt>
                <c:pt idx="234">
                  <c:v>1.144210635188202</c:v>
                </c:pt>
                <c:pt idx="235">
                  <c:v>1.1334472734234471</c:v>
                </c:pt>
                <c:pt idx="236">
                  <c:v>1.141849176549165</c:v>
                </c:pt>
                <c:pt idx="237">
                  <c:v>1.144274017729862</c:v>
                </c:pt>
                <c:pt idx="238">
                  <c:v>1.146309612313577</c:v>
                </c:pt>
                <c:pt idx="239">
                  <c:v>1.159412486639525</c:v>
                </c:pt>
                <c:pt idx="240">
                  <c:v>1.1533300032013221</c:v>
                </c:pt>
                <c:pt idx="241">
                  <c:v>1.162040706673604</c:v>
                </c:pt>
                <c:pt idx="242">
                  <c:v>1.148767419312166</c:v>
                </c:pt>
                <c:pt idx="243">
                  <c:v>1.1552934066407829</c:v>
                </c:pt>
                <c:pt idx="244">
                  <c:v>1.1554096601243959</c:v>
                </c:pt>
                <c:pt idx="245">
                  <c:v>1.1627101331895371</c:v>
                </c:pt>
                <c:pt idx="246">
                  <c:v>1.166561327907381</c:v>
                </c:pt>
                <c:pt idx="247">
                  <c:v>1.164395953698163</c:v>
                </c:pt>
                <c:pt idx="248">
                  <c:v>1.1763454887565841</c:v>
                </c:pt>
                <c:pt idx="249">
                  <c:v>1.196858170104022</c:v>
                </c:pt>
                <c:pt idx="250">
                  <c:v>1.2031749590044369</c:v>
                </c:pt>
                <c:pt idx="251">
                  <c:v>1.2221717810184789</c:v>
                </c:pt>
                <c:pt idx="252">
                  <c:v>1.2307573603384401</c:v>
                </c:pt>
                <c:pt idx="253">
                  <c:v>1.249976834329378</c:v>
                </c:pt>
                <c:pt idx="254">
                  <c:v>1.2463364988884451</c:v>
                </c:pt>
                <c:pt idx="255">
                  <c:v>1.236959236506882</c:v>
                </c:pt>
                <c:pt idx="256">
                  <c:v>1.2634488438323479</c:v>
                </c:pt>
                <c:pt idx="257">
                  <c:v>1.261868170160676</c:v>
                </c:pt>
                <c:pt idx="258">
                  <c:v>1.244918615642173</c:v>
                </c:pt>
                <c:pt idx="259">
                  <c:v>1.237792518525751</c:v>
                </c:pt>
                <c:pt idx="260">
                  <c:v>1.249285507588028</c:v>
                </c:pt>
                <c:pt idx="261">
                  <c:v>1.237435145894989</c:v>
                </c:pt>
                <c:pt idx="262">
                  <c:v>1.241952780973671</c:v>
                </c:pt>
                <c:pt idx="263">
                  <c:v>1.257615570816383</c:v>
                </c:pt>
                <c:pt idx="264">
                  <c:v>1.2565301817378429</c:v>
                </c:pt>
                <c:pt idx="265">
                  <c:v>1.2645169456412839</c:v>
                </c:pt>
                <c:pt idx="266">
                  <c:v>1.2484205055982089</c:v>
                </c:pt>
                <c:pt idx="267">
                  <c:v>1.2477358228321871</c:v>
                </c:pt>
                <c:pt idx="268">
                  <c:v>1.226476987491131</c:v>
                </c:pt>
                <c:pt idx="269">
                  <c:v>1.2200182550320711</c:v>
                </c:pt>
                <c:pt idx="270">
                  <c:v>1.231797010933444</c:v>
                </c:pt>
                <c:pt idx="271">
                  <c:v>1.24352954118109</c:v>
                </c:pt>
                <c:pt idx="272">
                  <c:v>1.244198185359171</c:v>
                </c:pt>
                <c:pt idx="273">
                  <c:v>1.244064561244359</c:v>
                </c:pt>
                <c:pt idx="274">
                  <c:v>1.244160018934185</c:v>
                </c:pt>
                <c:pt idx="275">
                  <c:v>1.255864708661135</c:v>
                </c:pt>
                <c:pt idx="276">
                  <c:v>1.281533379617134</c:v>
                </c:pt>
                <c:pt idx="277">
                  <c:v>1.305582515216692</c:v>
                </c:pt>
                <c:pt idx="278">
                  <c:v>1.2959405877003309</c:v>
                </c:pt>
                <c:pt idx="279">
                  <c:v>1.2979450349918029</c:v>
                </c:pt>
                <c:pt idx="280">
                  <c:v>1.270019940815885</c:v>
                </c:pt>
                <c:pt idx="281">
                  <c:v>1.26756317206365</c:v>
                </c:pt>
                <c:pt idx="282">
                  <c:v>1.2419460786811609</c:v>
                </c:pt>
                <c:pt idx="283">
                  <c:v>1.2232729772037769</c:v>
                </c:pt>
                <c:pt idx="284">
                  <c:v>1.1972608360735471</c:v>
                </c:pt>
                <c:pt idx="285">
                  <c:v>1.210036594032774</c:v>
                </c:pt>
                <c:pt idx="286">
                  <c:v>1.2094096965741421</c:v>
                </c:pt>
                <c:pt idx="287">
                  <c:v>1.227753536683897</c:v>
                </c:pt>
                <c:pt idx="288">
                  <c:v>1.201823987613883</c:v>
                </c:pt>
                <c:pt idx="289">
                  <c:v>1.1730678655011051</c:v>
                </c:pt>
                <c:pt idx="290">
                  <c:v>1.1343410115082071</c:v>
                </c:pt>
                <c:pt idx="291">
                  <c:v>1.119863916509737</c:v>
                </c:pt>
                <c:pt idx="292">
                  <c:v>1.1217520115621069</c:v>
                </c:pt>
                <c:pt idx="293">
                  <c:v>1.145777335425638</c:v>
                </c:pt>
                <c:pt idx="294">
                  <c:v>1.1472288939278239</c:v>
                </c:pt>
                <c:pt idx="295">
                  <c:v>1.1300042636066661</c:v>
                </c:pt>
                <c:pt idx="296">
                  <c:v>1.1340530432037841</c:v>
                </c:pt>
                <c:pt idx="297">
                  <c:v>1.137806579913258</c:v>
                </c:pt>
                <c:pt idx="298">
                  <c:v>1.1485724290107679</c:v>
                </c:pt>
                <c:pt idx="299">
                  <c:v>1.126858739235453</c:v>
                </c:pt>
                <c:pt idx="300">
                  <c:v>1.1364343625429081</c:v>
                </c:pt>
                <c:pt idx="301">
                  <c:v>1.131889889178884</c:v>
                </c:pt>
                <c:pt idx="302">
                  <c:v>1.121831887265019</c:v>
                </c:pt>
                <c:pt idx="303">
                  <c:v>1.120776846325112</c:v>
                </c:pt>
                <c:pt idx="304">
                  <c:v>1.1380981836682229</c:v>
                </c:pt>
                <c:pt idx="305">
                  <c:v>1.137145114040796</c:v>
                </c:pt>
                <c:pt idx="306">
                  <c:v>1.1446088575371409</c:v>
                </c:pt>
                <c:pt idx="307">
                  <c:v>1.138064376206908</c:v>
                </c:pt>
                <c:pt idx="308">
                  <c:v>1.152125937497225</c:v>
                </c:pt>
                <c:pt idx="309">
                  <c:v>1.1609075416582191</c:v>
                </c:pt>
                <c:pt idx="310">
                  <c:v>1.1534116156043139</c:v>
                </c:pt>
                <c:pt idx="311">
                  <c:v>1.14714822150379</c:v>
                </c:pt>
                <c:pt idx="312">
                  <c:v>1.1509293168314561</c:v>
                </c:pt>
                <c:pt idx="313">
                  <c:v>1.1384076414590241</c:v>
                </c:pt>
                <c:pt idx="314">
                  <c:v>1.1254519979223341</c:v>
                </c:pt>
                <c:pt idx="315">
                  <c:v>1.1250325173076969</c:v>
                </c:pt>
                <c:pt idx="316">
                  <c:v>1.1298618416083219</c:v>
                </c:pt>
                <c:pt idx="317">
                  <c:v>1.1255115268476521</c:v>
                </c:pt>
                <c:pt idx="318">
                  <c:v>1.127300018044237</c:v>
                </c:pt>
                <c:pt idx="319">
                  <c:v>1.152821256109509</c:v>
                </c:pt>
                <c:pt idx="320">
                  <c:v>1.151255508168638</c:v>
                </c:pt>
                <c:pt idx="321">
                  <c:v>1.1520753704039759</c:v>
                </c:pt>
                <c:pt idx="322">
                  <c:v>1.150225682307731</c:v>
                </c:pt>
                <c:pt idx="323">
                  <c:v>1.161477772739238</c:v>
                </c:pt>
                <c:pt idx="324">
                  <c:v>1.1473616343371069</c:v>
                </c:pt>
                <c:pt idx="325">
                  <c:v>1.1502409359120229</c:v>
                </c:pt>
                <c:pt idx="326">
                  <c:v>1.1584626326543841</c:v>
                </c:pt>
                <c:pt idx="327">
                  <c:v>1.168295839133437</c:v>
                </c:pt>
                <c:pt idx="328">
                  <c:v>1.158819624687061</c:v>
                </c:pt>
                <c:pt idx="329">
                  <c:v>1.146997316273549</c:v>
                </c:pt>
                <c:pt idx="330">
                  <c:v>1.134936267820396</c:v>
                </c:pt>
                <c:pt idx="331">
                  <c:v>1.136236308926301</c:v>
                </c:pt>
                <c:pt idx="332">
                  <c:v>1.141669338746915</c:v>
                </c:pt>
                <c:pt idx="333">
                  <c:v>1.1469656957845971</c:v>
                </c:pt>
                <c:pt idx="334">
                  <c:v>1.1368979269253849</c:v>
                </c:pt>
                <c:pt idx="335">
                  <c:v>1.161387199157959</c:v>
                </c:pt>
                <c:pt idx="336">
                  <c:v>1.1735970869275489</c:v>
                </c:pt>
                <c:pt idx="337">
                  <c:v>1.173673054738694</c:v>
                </c:pt>
                <c:pt idx="338">
                  <c:v>1.171016129809429</c:v>
                </c:pt>
                <c:pt idx="339">
                  <c:v>1.1728006770918411</c:v>
                </c:pt>
                <c:pt idx="340">
                  <c:v>1.165400255217067</c:v>
                </c:pt>
                <c:pt idx="341">
                  <c:v>1.1705674415201861</c:v>
                </c:pt>
                <c:pt idx="342">
                  <c:v>1.2042054602411281</c:v>
                </c:pt>
                <c:pt idx="343">
                  <c:v>1.204338957702634</c:v>
                </c:pt>
                <c:pt idx="344">
                  <c:v>1.2074593094659201</c:v>
                </c:pt>
                <c:pt idx="345">
                  <c:v>1.2038829599171399</c:v>
                </c:pt>
                <c:pt idx="346">
                  <c:v>1.205157560373733</c:v>
                </c:pt>
                <c:pt idx="347">
                  <c:v>1.205842501843577</c:v>
                </c:pt>
                <c:pt idx="348">
                  <c:v>1.197984458078545</c:v>
                </c:pt>
                <c:pt idx="349">
                  <c:v>1.188996407878659</c:v>
                </c:pt>
                <c:pt idx="350">
                  <c:v>1.1957099212708739</c:v>
                </c:pt>
                <c:pt idx="351">
                  <c:v>1.194756380862795</c:v>
                </c:pt>
                <c:pt idx="352">
                  <c:v>1.1864447748544691</c:v>
                </c:pt>
                <c:pt idx="353">
                  <c:v>1.188524714954551</c:v>
                </c:pt>
                <c:pt idx="354">
                  <c:v>1.1957209978121019</c:v>
                </c:pt>
                <c:pt idx="355">
                  <c:v>1.185783965518892</c:v>
                </c:pt>
                <c:pt idx="356">
                  <c:v>1.174407582925016</c:v>
                </c:pt>
                <c:pt idx="357">
                  <c:v>1.1617757979090859</c:v>
                </c:pt>
                <c:pt idx="358">
                  <c:v>1.1631453857003311</c:v>
                </c:pt>
                <c:pt idx="359">
                  <c:v>1.1634454495095179</c:v>
                </c:pt>
                <c:pt idx="360">
                  <c:v>1.1635032495533699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617-4594-B3B9-5DBE654D8733}"/>
            </c:ext>
          </c:extLst>
        </c:ser>
        <c:ser>
          <c:idx val="7"/>
          <c:order val="7"/>
          <c:tx>
            <c:strRef>
              <c:f>Performance!$Q$1</c:f>
              <c:strCache>
                <c:ptCount val="1"/>
                <c:pt idx="0">
                  <c:v>净值_95_115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Performance!$Q$2:$Q$362</c:f>
              <c:numCache>
                <c:formatCode>General</c:formatCode>
                <c:ptCount val="361"/>
                <c:pt idx="0">
                  <c:v>1</c:v>
                </c:pt>
                <c:pt idx="1">
                  <c:v>0.99992398525693338</c:v>
                </c:pt>
                <c:pt idx="2">
                  <c:v>1.0007429496235301</c:v>
                </c:pt>
                <c:pt idx="3">
                  <c:v>1.0069990547409551</c:v>
                </c:pt>
                <c:pt idx="4">
                  <c:v>1.005488994076436</c:v>
                </c:pt>
                <c:pt idx="5">
                  <c:v>1.018153983084725</c:v>
                </c:pt>
                <c:pt idx="6">
                  <c:v>1.0215875487923001</c:v>
                </c:pt>
                <c:pt idx="7">
                  <c:v>1.031766058490412</c:v>
                </c:pt>
                <c:pt idx="8">
                  <c:v>1.030201502181378</c:v>
                </c:pt>
                <c:pt idx="9">
                  <c:v>1.0263252313436551</c:v>
                </c:pt>
                <c:pt idx="10">
                  <c:v>1.0323119557389191</c:v>
                </c:pt>
                <c:pt idx="11">
                  <c:v>1.025347298272957</c:v>
                </c:pt>
                <c:pt idx="12">
                  <c:v>1.033793971533995</c:v>
                </c:pt>
                <c:pt idx="13">
                  <c:v>1.033731386235661</c:v>
                </c:pt>
                <c:pt idx="14">
                  <c:v>1.042882791414993</c:v>
                </c:pt>
                <c:pt idx="15">
                  <c:v>1.0405398850123571</c:v>
                </c:pt>
                <c:pt idx="16">
                  <c:v>1.0341437048209119</c:v>
                </c:pt>
                <c:pt idx="17">
                  <c:v>1.0324992675732041</c:v>
                </c:pt>
                <c:pt idx="18">
                  <c:v>1.031188264803544</c:v>
                </c:pt>
                <c:pt idx="19">
                  <c:v>1.0369561363688811</c:v>
                </c:pt>
                <c:pt idx="20">
                  <c:v>1.022254256591121</c:v>
                </c:pt>
                <c:pt idx="21">
                  <c:v>1.024289098360079</c:v>
                </c:pt>
                <c:pt idx="22">
                  <c:v>1.0023579377904059</c:v>
                </c:pt>
                <c:pt idx="23">
                  <c:v>0.98006855526145431</c:v>
                </c:pt>
                <c:pt idx="24">
                  <c:v>0.9916367433040425</c:v>
                </c:pt>
                <c:pt idx="25">
                  <c:v>0.99733143203437313</c:v>
                </c:pt>
                <c:pt idx="26">
                  <c:v>1.0148217448447689</c:v>
                </c:pt>
                <c:pt idx="27">
                  <c:v>1.014471436827703</c:v>
                </c:pt>
                <c:pt idx="28">
                  <c:v>1.01399074056827</c:v>
                </c:pt>
                <c:pt idx="29">
                  <c:v>1.023340851931666</c:v>
                </c:pt>
                <c:pt idx="30">
                  <c:v>1.02980312611972</c:v>
                </c:pt>
                <c:pt idx="31">
                  <c:v>1.0270991307249531</c:v>
                </c:pt>
                <c:pt idx="32">
                  <c:v>1.0334670742412839</c:v>
                </c:pt>
                <c:pt idx="33">
                  <c:v>1.0522818327458261</c:v>
                </c:pt>
                <c:pt idx="34">
                  <c:v>1.0458318305160661</c:v>
                </c:pt>
                <c:pt idx="35">
                  <c:v>1.0476471400916429</c:v>
                </c:pt>
                <c:pt idx="36">
                  <c:v>1.0639914872228391</c:v>
                </c:pt>
                <c:pt idx="37">
                  <c:v>1.067637800027228</c:v>
                </c:pt>
                <c:pt idx="38">
                  <c:v>1.060942866628503</c:v>
                </c:pt>
                <c:pt idx="39">
                  <c:v>1.0607276281255911</c:v>
                </c:pt>
                <c:pt idx="40">
                  <c:v>1.0536598168960081</c:v>
                </c:pt>
                <c:pt idx="41">
                  <c:v>1.0526239820700749</c:v>
                </c:pt>
                <c:pt idx="42">
                  <c:v>1.0283423100642659</c:v>
                </c:pt>
                <c:pt idx="43">
                  <c:v>1.0518143944393741</c:v>
                </c:pt>
                <c:pt idx="44">
                  <c:v>1.054623717287809</c:v>
                </c:pt>
                <c:pt idx="45">
                  <c:v>1.061313524099468</c:v>
                </c:pt>
                <c:pt idx="46">
                  <c:v>1.078435145234256</c:v>
                </c:pt>
                <c:pt idx="47">
                  <c:v>1.0643228336615549</c:v>
                </c:pt>
                <c:pt idx="48">
                  <c:v>1.038233393205988</c:v>
                </c:pt>
                <c:pt idx="49">
                  <c:v>1.0544622279383411</c:v>
                </c:pt>
                <c:pt idx="50">
                  <c:v>1.0415388942103301</c:v>
                </c:pt>
                <c:pt idx="51">
                  <c:v>1.0318590191542829</c:v>
                </c:pt>
                <c:pt idx="52">
                  <c:v>1.023436659877186</c:v>
                </c:pt>
                <c:pt idx="53">
                  <c:v>0.99371204260394552</c:v>
                </c:pt>
                <c:pt idx="54">
                  <c:v>0.99190421235427784</c:v>
                </c:pt>
                <c:pt idx="55">
                  <c:v>0.98235262215370267</c:v>
                </c:pt>
                <c:pt idx="56">
                  <c:v>0.97713489857985325</c:v>
                </c:pt>
                <c:pt idx="57">
                  <c:v>0.97958405599186871</c:v>
                </c:pt>
                <c:pt idx="58">
                  <c:v>0.96594386266459642</c:v>
                </c:pt>
                <c:pt idx="59">
                  <c:v>0.97787787974148788</c:v>
                </c:pt>
                <c:pt idx="60">
                  <c:v>0.99420233485111131</c:v>
                </c:pt>
                <c:pt idx="61">
                  <c:v>0.98994285275783145</c:v>
                </c:pt>
                <c:pt idx="62">
                  <c:v>0.99313888281951879</c:v>
                </c:pt>
                <c:pt idx="63">
                  <c:v>0.98926412790450724</c:v>
                </c:pt>
                <c:pt idx="64">
                  <c:v>0.98651569389630656</c:v>
                </c:pt>
                <c:pt idx="65">
                  <c:v>0.98613206921377772</c:v>
                </c:pt>
                <c:pt idx="66">
                  <c:v>1.0007721794418549</c:v>
                </c:pt>
                <c:pt idx="67">
                  <c:v>0.99483780127954213</c:v>
                </c:pt>
                <c:pt idx="68">
                  <c:v>1.0113595944829621</c:v>
                </c:pt>
                <c:pt idx="69">
                  <c:v>1.0093784178660481</c:v>
                </c:pt>
                <c:pt idx="70">
                  <c:v>1.0127068970933371</c:v>
                </c:pt>
                <c:pt idx="71">
                  <c:v>1.009151646268208</c:v>
                </c:pt>
                <c:pt idx="72">
                  <c:v>1.004826778825467</c:v>
                </c:pt>
                <c:pt idx="73">
                  <c:v>1.014890397519943</c:v>
                </c:pt>
                <c:pt idx="74">
                  <c:v>1.011469181518146</c:v>
                </c:pt>
                <c:pt idx="75">
                  <c:v>1.0127784037931331</c:v>
                </c:pt>
                <c:pt idx="76">
                  <c:v>1.022994501666771</c:v>
                </c:pt>
                <c:pt idx="77">
                  <c:v>1.024634233467953</c:v>
                </c:pt>
                <c:pt idx="78">
                  <c:v>1.017049034694981</c:v>
                </c:pt>
                <c:pt idx="79">
                  <c:v>1.0238779758667009</c:v>
                </c:pt>
                <c:pt idx="80">
                  <c:v>1.021226630896823</c:v>
                </c:pt>
                <c:pt idx="81">
                  <c:v>1.018396432904505</c:v>
                </c:pt>
                <c:pt idx="82">
                  <c:v>1.020981629048286</c:v>
                </c:pt>
                <c:pt idx="83">
                  <c:v>1.024871533429732</c:v>
                </c:pt>
                <c:pt idx="84">
                  <c:v>1.028870982994188</c:v>
                </c:pt>
                <c:pt idx="85">
                  <c:v>1.0412608586107031</c:v>
                </c:pt>
                <c:pt idx="86">
                  <c:v>1.043455380672446</c:v>
                </c:pt>
                <c:pt idx="87">
                  <c:v>1.042025967711393</c:v>
                </c:pt>
                <c:pt idx="88">
                  <c:v>1.0500979822194609</c:v>
                </c:pt>
                <c:pt idx="89">
                  <c:v>1.0498744738956769</c:v>
                </c:pt>
                <c:pt idx="90">
                  <c:v>1.0500531170195651</c:v>
                </c:pt>
                <c:pt idx="91">
                  <c:v>1.052621860312607</c:v>
                </c:pt>
                <c:pt idx="92">
                  <c:v>1.0460558237987789</c:v>
                </c:pt>
                <c:pt idx="93">
                  <c:v>1.0447193706703159</c:v>
                </c:pt>
                <c:pt idx="94">
                  <c:v>1.049099455948115</c:v>
                </c:pt>
                <c:pt idx="95">
                  <c:v>1.054611142857826</c:v>
                </c:pt>
                <c:pt idx="96">
                  <c:v>1.0518573508630411</c:v>
                </c:pt>
                <c:pt idx="97">
                  <c:v>1.0469598915615701</c:v>
                </c:pt>
                <c:pt idx="98">
                  <c:v>1.033561176822551</c:v>
                </c:pt>
                <c:pt idx="99">
                  <c:v>1.033470153059417</c:v>
                </c:pt>
                <c:pt idx="100">
                  <c:v>1.0405799914236149</c:v>
                </c:pt>
                <c:pt idx="101">
                  <c:v>1.037665677301616</c:v>
                </c:pt>
                <c:pt idx="102">
                  <c:v>1.0385078729993911</c:v>
                </c:pt>
                <c:pt idx="103">
                  <c:v>1.039486792880923</c:v>
                </c:pt>
                <c:pt idx="104">
                  <c:v>1.063227890938049</c:v>
                </c:pt>
                <c:pt idx="105">
                  <c:v>1.0669032878403031</c:v>
                </c:pt>
                <c:pt idx="106">
                  <c:v>1.0660881941600751</c:v>
                </c:pt>
                <c:pt idx="107">
                  <c:v>1.0660655531017209</c:v>
                </c:pt>
                <c:pt idx="108">
                  <c:v>1.0718614793997241</c:v>
                </c:pt>
                <c:pt idx="109">
                  <c:v>1.0747347508719161</c:v>
                </c:pt>
                <c:pt idx="110">
                  <c:v>1.079980030579166</c:v>
                </c:pt>
                <c:pt idx="111">
                  <c:v>1.0797315160387799</c:v>
                </c:pt>
                <c:pt idx="112">
                  <c:v>1.0688460921799641</c:v>
                </c:pt>
                <c:pt idx="113">
                  <c:v>1.073527566145416</c:v>
                </c:pt>
                <c:pt idx="114">
                  <c:v>1.0606562380641731</c:v>
                </c:pt>
                <c:pt idx="115">
                  <c:v>1.07093355029051</c:v>
                </c:pt>
                <c:pt idx="116">
                  <c:v>1.0726343968341501</c:v>
                </c:pt>
                <c:pt idx="117">
                  <c:v>1.0784683048439381</c:v>
                </c:pt>
                <c:pt idx="118">
                  <c:v>1.0883637571580349</c:v>
                </c:pt>
                <c:pt idx="119">
                  <c:v>1.089152375400277</c:v>
                </c:pt>
                <c:pt idx="120">
                  <c:v>1.0936746728820119</c:v>
                </c:pt>
                <c:pt idx="121">
                  <c:v>1.1006192669156949</c:v>
                </c:pt>
                <c:pt idx="122">
                  <c:v>1.093884646455545</c:v>
                </c:pt>
                <c:pt idx="123">
                  <c:v>1.1024798166651011</c:v>
                </c:pt>
                <c:pt idx="124">
                  <c:v>1.1208064477333211</c:v>
                </c:pt>
                <c:pt idx="125">
                  <c:v>1.1340918984284341</c:v>
                </c:pt>
                <c:pt idx="126">
                  <c:v>1.14010075982633</c:v>
                </c:pt>
                <c:pt idx="127">
                  <c:v>1.146255900894497</c:v>
                </c:pt>
                <c:pt idx="128">
                  <c:v>1.150991367586627</c:v>
                </c:pt>
                <c:pt idx="129">
                  <c:v>1.151537559674755</c:v>
                </c:pt>
                <c:pt idx="130">
                  <c:v>1.1531297720975671</c:v>
                </c:pt>
                <c:pt idx="131">
                  <c:v>1.152079094306059</c:v>
                </c:pt>
                <c:pt idx="132">
                  <c:v>1.152481304147988</c:v>
                </c:pt>
                <c:pt idx="133">
                  <c:v>1.1486446571179521</c:v>
                </c:pt>
                <c:pt idx="134">
                  <c:v>1.1408938340072421</c:v>
                </c:pt>
                <c:pt idx="135">
                  <c:v>1.1140687710651691</c:v>
                </c:pt>
                <c:pt idx="136">
                  <c:v>1.116241473293877</c:v>
                </c:pt>
                <c:pt idx="137">
                  <c:v>1.13375299382217</c:v>
                </c:pt>
                <c:pt idx="138">
                  <c:v>1.136711992261128</c:v>
                </c:pt>
                <c:pt idx="139">
                  <c:v>1.1403862716964299</c:v>
                </c:pt>
                <c:pt idx="140">
                  <c:v>1.1418960302403789</c:v>
                </c:pt>
                <c:pt idx="141">
                  <c:v>1.1088048579974881</c:v>
                </c:pt>
                <c:pt idx="142">
                  <c:v>1.1121775320345131</c:v>
                </c:pt>
                <c:pt idx="143">
                  <c:v>1.11681830762578</c:v>
                </c:pt>
                <c:pt idx="144">
                  <c:v>1.1400130115180671</c:v>
                </c:pt>
                <c:pt idx="145">
                  <c:v>1.134501702514253</c:v>
                </c:pt>
                <c:pt idx="146">
                  <c:v>1.1387231020414439</c:v>
                </c:pt>
                <c:pt idx="147">
                  <c:v>1.1510955270876271</c:v>
                </c:pt>
                <c:pt idx="148">
                  <c:v>1.1546162976225769</c:v>
                </c:pt>
                <c:pt idx="149">
                  <c:v>1.1523587468532741</c:v>
                </c:pt>
                <c:pt idx="150">
                  <c:v>1.150224276281274</c:v>
                </c:pt>
                <c:pt idx="151">
                  <c:v>1.143172489468077</c:v>
                </c:pt>
                <c:pt idx="152">
                  <c:v>1.145868949943313</c:v>
                </c:pt>
                <c:pt idx="153">
                  <c:v>1.1371565316477581</c:v>
                </c:pt>
                <c:pt idx="154">
                  <c:v>1.131923808193372</c:v>
                </c:pt>
                <c:pt idx="155">
                  <c:v>1.1278834950644021</c:v>
                </c:pt>
                <c:pt idx="156">
                  <c:v>1.1494272733542239</c:v>
                </c:pt>
                <c:pt idx="157">
                  <c:v>1.1668113366224411</c:v>
                </c:pt>
                <c:pt idx="158">
                  <c:v>1.165297971543279</c:v>
                </c:pt>
                <c:pt idx="159">
                  <c:v>1.154861966723602</c:v>
                </c:pt>
                <c:pt idx="160">
                  <c:v>1.148406473395152</c:v>
                </c:pt>
                <c:pt idx="161">
                  <c:v>1.1526295321197431</c:v>
                </c:pt>
                <c:pt idx="162">
                  <c:v>1.1545141448042531</c:v>
                </c:pt>
                <c:pt idx="163">
                  <c:v>1.158761390568575</c:v>
                </c:pt>
                <c:pt idx="164">
                  <c:v>1.1494001801171609</c:v>
                </c:pt>
                <c:pt idx="165">
                  <c:v>1.154361119903736</c:v>
                </c:pt>
                <c:pt idx="166">
                  <c:v>1.176541994404509</c:v>
                </c:pt>
                <c:pt idx="167">
                  <c:v>1.166876799490403</c:v>
                </c:pt>
                <c:pt idx="168">
                  <c:v>1.1725512752515199</c:v>
                </c:pt>
                <c:pt idx="169">
                  <c:v>1.1699638353825319</c:v>
                </c:pt>
                <c:pt idx="170">
                  <c:v>1.168478955778794</c:v>
                </c:pt>
                <c:pt idx="171">
                  <c:v>1.160331128920147</c:v>
                </c:pt>
                <c:pt idx="172">
                  <c:v>1.142113604822951</c:v>
                </c:pt>
                <c:pt idx="173">
                  <c:v>1.1463370410315341</c:v>
                </c:pt>
                <c:pt idx="174">
                  <c:v>1.12951099850032</c:v>
                </c:pt>
                <c:pt idx="175">
                  <c:v>1.1287489417787451</c:v>
                </c:pt>
                <c:pt idx="176">
                  <c:v>1.1347356045983099</c:v>
                </c:pt>
                <c:pt idx="177">
                  <c:v>1.1403250570624099</c:v>
                </c:pt>
                <c:pt idx="178">
                  <c:v>1.1451896853890511</c:v>
                </c:pt>
                <c:pt idx="179">
                  <c:v>1.1404684721826071</c:v>
                </c:pt>
                <c:pt idx="180">
                  <c:v>1.136682903618224</c:v>
                </c:pt>
                <c:pt idx="181">
                  <c:v>1.145910457886935</c:v>
                </c:pt>
                <c:pt idx="182">
                  <c:v>1.136013590903187</c:v>
                </c:pt>
                <c:pt idx="183">
                  <c:v>1.1281757931685821</c:v>
                </c:pt>
                <c:pt idx="184">
                  <c:v>1.126942486881817</c:v>
                </c:pt>
                <c:pt idx="185">
                  <c:v>1.11654395037149</c:v>
                </c:pt>
                <c:pt idx="186">
                  <c:v>1.118440827641336</c:v>
                </c:pt>
                <c:pt idx="187">
                  <c:v>1.120318693008356</c:v>
                </c:pt>
                <c:pt idx="188">
                  <c:v>1.122195659898652</c:v>
                </c:pt>
                <c:pt idx="189">
                  <c:v>1.118869049204215</c:v>
                </c:pt>
                <c:pt idx="190">
                  <c:v>1.1328004397007529</c:v>
                </c:pt>
                <c:pt idx="191">
                  <c:v>1.161926600358584</c:v>
                </c:pt>
                <c:pt idx="192">
                  <c:v>1.164810255501441</c:v>
                </c:pt>
                <c:pt idx="193">
                  <c:v>1.1621603638228351</c:v>
                </c:pt>
                <c:pt idx="194">
                  <c:v>1.1601565839205239</c:v>
                </c:pt>
                <c:pt idx="195">
                  <c:v>1.1573724816015081</c:v>
                </c:pt>
                <c:pt idx="196">
                  <c:v>1.150144480185733</c:v>
                </c:pt>
                <c:pt idx="197">
                  <c:v>1.1545144166237</c:v>
                </c:pt>
                <c:pt idx="198">
                  <c:v>1.155720623378417</c:v>
                </c:pt>
                <c:pt idx="199">
                  <c:v>1.1527969540294201</c:v>
                </c:pt>
                <c:pt idx="200">
                  <c:v>1.1460582784826161</c:v>
                </c:pt>
                <c:pt idx="201">
                  <c:v>1.138468200161024</c:v>
                </c:pt>
                <c:pt idx="202">
                  <c:v>1.140253067028727</c:v>
                </c:pt>
                <c:pt idx="203">
                  <c:v>1.147243226780821</c:v>
                </c:pt>
                <c:pt idx="204">
                  <c:v>1.155247156696724</c:v>
                </c:pt>
                <c:pt idx="205">
                  <c:v>1.140845937332081</c:v>
                </c:pt>
                <c:pt idx="206">
                  <c:v>1.1446636543423301</c:v>
                </c:pt>
                <c:pt idx="207">
                  <c:v>1.1523268481229429</c:v>
                </c:pt>
                <c:pt idx="208">
                  <c:v>1.159756544640397</c:v>
                </c:pt>
                <c:pt idx="209">
                  <c:v>1.17359688567876</c:v>
                </c:pt>
                <c:pt idx="210">
                  <c:v>1.174790262275867</c:v>
                </c:pt>
                <c:pt idx="211">
                  <c:v>1.1926026420283991</c:v>
                </c:pt>
                <c:pt idx="212">
                  <c:v>1.1884691504855369</c:v>
                </c:pt>
                <c:pt idx="213">
                  <c:v>1.1805368422761831</c:v>
                </c:pt>
                <c:pt idx="214">
                  <c:v>1.1795888237251519</c:v>
                </c:pt>
                <c:pt idx="215">
                  <c:v>1.1691883944107739</c:v>
                </c:pt>
                <c:pt idx="216">
                  <c:v>1.179862152654285</c:v>
                </c:pt>
                <c:pt idx="217">
                  <c:v>1.17702887370321</c:v>
                </c:pt>
                <c:pt idx="218">
                  <c:v>1.175843689557311</c:v>
                </c:pt>
                <c:pt idx="219">
                  <c:v>1.1836407789930119</c:v>
                </c:pt>
                <c:pt idx="220">
                  <c:v>1.18401673955239</c:v>
                </c:pt>
                <c:pt idx="221">
                  <c:v>1.1938442338731601</c:v>
                </c:pt>
                <c:pt idx="222">
                  <c:v>1.189656839267651</c:v>
                </c:pt>
                <c:pt idx="223">
                  <c:v>1.1780615794098901</c:v>
                </c:pt>
                <c:pt idx="224">
                  <c:v>1.1781819822558759</c:v>
                </c:pt>
                <c:pt idx="225">
                  <c:v>1.1919204489693049</c:v>
                </c:pt>
                <c:pt idx="226">
                  <c:v>1.186906553625332</c:v>
                </c:pt>
                <c:pt idx="227">
                  <c:v>1.2078558643419881</c:v>
                </c:pt>
                <c:pt idx="228">
                  <c:v>1.205814779693154</c:v>
                </c:pt>
                <c:pt idx="229">
                  <c:v>1.205714946837064</c:v>
                </c:pt>
                <c:pt idx="230">
                  <c:v>1.207532426706186</c:v>
                </c:pt>
                <c:pt idx="231">
                  <c:v>1.1994223075098041</c:v>
                </c:pt>
                <c:pt idx="232">
                  <c:v>1.1964629354270659</c:v>
                </c:pt>
                <c:pt idx="233">
                  <c:v>1.1849089549631959</c:v>
                </c:pt>
                <c:pt idx="234">
                  <c:v>1.1827832627743129</c:v>
                </c:pt>
                <c:pt idx="235">
                  <c:v>1.1719220131076611</c:v>
                </c:pt>
                <c:pt idx="236">
                  <c:v>1.180081400477031</c:v>
                </c:pt>
                <c:pt idx="237">
                  <c:v>1.182603195958059</c:v>
                </c:pt>
                <c:pt idx="238">
                  <c:v>1.184563568596867</c:v>
                </c:pt>
                <c:pt idx="239">
                  <c:v>1.1971042204068301</c:v>
                </c:pt>
                <c:pt idx="240">
                  <c:v>1.1911673558829159</c:v>
                </c:pt>
                <c:pt idx="241">
                  <c:v>1.199593303299171</c:v>
                </c:pt>
                <c:pt idx="242">
                  <c:v>1.1870755913026809</c:v>
                </c:pt>
                <c:pt idx="243">
                  <c:v>1.192948840668959</c:v>
                </c:pt>
                <c:pt idx="244">
                  <c:v>1.1931088009306949</c:v>
                </c:pt>
                <c:pt idx="245">
                  <c:v>1.2001811566125089</c:v>
                </c:pt>
                <c:pt idx="246">
                  <c:v>1.204035323429917</c:v>
                </c:pt>
                <c:pt idx="247">
                  <c:v>1.2019607844016309</c:v>
                </c:pt>
                <c:pt idx="248">
                  <c:v>1.2137905494528429</c:v>
                </c:pt>
                <c:pt idx="249">
                  <c:v>1.2341556411272441</c:v>
                </c:pt>
                <c:pt idx="250">
                  <c:v>1.240314399819948</c:v>
                </c:pt>
                <c:pt idx="251">
                  <c:v>1.258632979601066</c:v>
                </c:pt>
                <c:pt idx="252">
                  <c:v>1.2661588741791601</c:v>
                </c:pt>
                <c:pt idx="253">
                  <c:v>1.281647434088359</c:v>
                </c:pt>
                <c:pt idx="254">
                  <c:v>1.2790496717242821</c:v>
                </c:pt>
                <c:pt idx="255">
                  <c:v>1.272993118836248</c:v>
                </c:pt>
                <c:pt idx="256">
                  <c:v>1.2936949222234371</c:v>
                </c:pt>
                <c:pt idx="257">
                  <c:v>1.2939804818850951</c:v>
                </c:pt>
                <c:pt idx="258">
                  <c:v>1.281333120362018</c:v>
                </c:pt>
                <c:pt idx="259">
                  <c:v>1.275843349326083</c:v>
                </c:pt>
                <c:pt idx="260">
                  <c:v>1.2868567119302601</c:v>
                </c:pt>
                <c:pt idx="261">
                  <c:v>1.2771364117382711</c:v>
                </c:pt>
                <c:pt idx="262">
                  <c:v>1.2805705298054919</c:v>
                </c:pt>
                <c:pt idx="263">
                  <c:v>1.292834189170847</c:v>
                </c:pt>
                <c:pt idx="264">
                  <c:v>1.291664461066474</c:v>
                </c:pt>
                <c:pt idx="265">
                  <c:v>1.2985517651370999</c:v>
                </c:pt>
                <c:pt idx="266">
                  <c:v>1.2846265481727901</c:v>
                </c:pt>
                <c:pt idx="267">
                  <c:v>1.2834004032861761</c:v>
                </c:pt>
                <c:pt idx="268">
                  <c:v>1.2675890255081821</c:v>
                </c:pt>
                <c:pt idx="269">
                  <c:v>1.260890159258913</c:v>
                </c:pt>
                <c:pt idx="270">
                  <c:v>1.272564267041234</c:v>
                </c:pt>
                <c:pt idx="271">
                  <c:v>1.2836966729398009</c:v>
                </c:pt>
                <c:pt idx="272">
                  <c:v>1.284406025861889</c:v>
                </c:pt>
                <c:pt idx="273">
                  <c:v>1.284071300337438</c:v>
                </c:pt>
                <c:pt idx="274">
                  <c:v>1.284090994036146</c:v>
                </c:pt>
                <c:pt idx="275">
                  <c:v>1.295809424116618</c:v>
                </c:pt>
                <c:pt idx="276">
                  <c:v>1.3218324742973799</c:v>
                </c:pt>
                <c:pt idx="277">
                  <c:v>1.3461683259929891</c:v>
                </c:pt>
                <c:pt idx="278">
                  <c:v>1.3368502074952</c:v>
                </c:pt>
                <c:pt idx="279">
                  <c:v>1.3375914164648091</c:v>
                </c:pt>
                <c:pt idx="280">
                  <c:v>1.314455574844718</c:v>
                </c:pt>
                <c:pt idx="281">
                  <c:v>1.3126684530491191</c:v>
                </c:pt>
                <c:pt idx="282">
                  <c:v>1.2899332297002979</c:v>
                </c:pt>
                <c:pt idx="283">
                  <c:v>1.2691631036486659</c:v>
                </c:pt>
                <c:pt idx="284">
                  <c:v>1.250518863992176</c:v>
                </c:pt>
                <c:pt idx="285">
                  <c:v>1.261772206815462</c:v>
                </c:pt>
                <c:pt idx="286">
                  <c:v>1.2617168224172961</c:v>
                </c:pt>
                <c:pt idx="287">
                  <c:v>1.279435514667234</c:v>
                </c:pt>
                <c:pt idx="288">
                  <c:v>1.2550112715736019</c:v>
                </c:pt>
                <c:pt idx="289">
                  <c:v>1.225383557595481</c:v>
                </c:pt>
                <c:pt idx="290">
                  <c:v>1.193084238439863</c:v>
                </c:pt>
                <c:pt idx="291">
                  <c:v>1.1791469774125589</c:v>
                </c:pt>
                <c:pt idx="292">
                  <c:v>1.180714231176649</c:v>
                </c:pt>
                <c:pt idx="293">
                  <c:v>1.204773745962318</c:v>
                </c:pt>
                <c:pt idx="294">
                  <c:v>1.206200207714079</c:v>
                </c:pt>
                <c:pt idx="295">
                  <c:v>1.1882145232053609</c:v>
                </c:pt>
                <c:pt idx="296">
                  <c:v>1.1906800615020781</c:v>
                </c:pt>
                <c:pt idx="297">
                  <c:v>1.1945037699403089</c:v>
                </c:pt>
                <c:pt idx="298">
                  <c:v>1.2046323048590299</c:v>
                </c:pt>
                <c:pt idx="299">
                  <c:v>1.186384914019379</c:v>
                </c:pt>
                <c:pt idx="300">
                  <c:v>1.195573493679231</c:v>
                </c:pt>
                <c:pt idx="301">
                  <c:v>1.1910027413096409</c:v>
                </c:pt>
                <c:pt idx="302">
                  <c:v>1.1810838188355539</c:v>
                </c:pt>
                <c:pt idx="303">
                  <c:v>1.1799642167648581</c:v>
                </c:pt>
                <c:pt idx="304">
                  <c:v>1.195734960131251</c:v>
                </c:pt>
                <c:pt idx="305">
                  <c:v>1.194696163039852</c:v>
                </c:pt>
                <c:pt idx="306">
                  <c:v>1.2017191516985759</c:v>
                </c:pt>
                <c:pt idx="307">
                  <c:v>1.195219546667365</c:v>
                </c:pt>
                <c:pt idx="308">
                  <c:v>1.2088195931636609</c:v>
                </c:pt>
                <c:pt idx="309">
                  <c:v>1.2177650580214541</c:v>
                </c:pt>
                <c:pt idx="310">
                  <c:v>1.209809106056311</c:v>
                </c:pt>
                <c:pt idx="311">
                  <c:v>1.203523339760842</c:v>
                </c:pt>
                <c:pt idx="312">
                  <c:v>1.207247340451427</c:v>
                </c:pt>
                <c:pt idx="313">
                  <c:v>1.19440024918953</c:v>
                </c:pt>
                <c:pt idx="314">
                  <c:v>1.1814580026468089</c:v>
                </c:pt>
                <c:pt idx="315">
                  <c:v>1.180698444188309</c:v>
                </c:pt>
                <c:pt idx="316">
                  <c:v>1.1853806968603879</c:v>
                </c:pt>
                <c:pt idx="317">
                  <c:v>1.181000477007534</c:v>
                </c:pt>
                <c:pt idx="318">
                  <c:v>1.1823552188015889</c:v>
                </c:pt>
                <c:pt idx="319">
                  <c:v>1.2086263138828091</c:v>
                </c:pt>
                <c:pt idx="320">
                  <c:v>1.2070300184413401</c:v>
                </c:pt>
                <c:pt idx="321">
                  <c:v>1.207607822561896</c:v>
                </c:pt>
                <c:pt idx="322">
                  <c:v>1.205953873731217</c:v>
                </c:pt>
                <c:pt idx="323">
                  <c:v>1.216735422305758</c:v>
                </c:pt>
                <c:pt idx="324">
                  <c:v>1.202938877282167</c:v>
                </c:pt>
                <c:pt idx="325">
                  <c:v>1.205230250153124</c:v>
                </c:pt>
                <c:pt idx="326">
                  <c:v>1.213084609105028</c:v>
                </c:pt>
                <c:pt idx="327">
                  <c:v>1.222623657822089</c:v>
                </c:pt>
                <c:pt idx="328">
                  <c:v>1.213138404828203</c:v>
                </c:pt>
                <c:pt idx="329">
                  <c:v>1.2008047609562049</c:v>
                </c:pt>
                <c:pt idx="330">
                  <c:v>1.1888973305357331</c:v>
                </c:pt>
                <c:pt idx="331">
                  <c:v>1.1897774911330401</c:v>
                </c:pt>
                <c:pt idx="332">
                  <c:v>1.19526215208191</c:v>
                </c:pt>
                <c:pt idx="333">
                  <c:v>1.200724134196135</c:v>
                </c:pt>
                <c:pt idx="334">
                  <c:v>1.1904692608106839</c:v>
                </c:pt>
                <c:pt idx="335">
                  <c:v>1.215435092140839</c:v>
                </c:pt>
                <c:pt idx="336">
                  <c:v>1.228032233892675</c:v>
                </c:pt>
                <c:pt idx="337">
                  <c:v>1.227972822024068</c:v>
                </c:pt>
                <c:pt idx="338">
                  <c:v>1.2255785635589469</c:v>
                </c:pt>
                <c:pt idx="339">
                  <c:v>1.2265484549890799</c:v>
                </c:pt>
                <c:pt idx="340">
                  <c:v>1.219849617456896</c:v>
                </c:pt>
                <c:pt idx="341">
                  <c:v>1.223917442070344</c:v>
                </c:pt>
                <c:pt idx="342">
                  <c:v>1.2558151550682879</c:v>
                </c:pt>
                <c:pt idx="343">
                  <c:v>1.2560536233968109</c:v>
                </c:pt>
                <c:pt idx="344">
                  <c:v>1.259045696406689</c:v>
                </c:pt>
                <c:pt idx="345">
                  <c:v>1.2552417055192979</c:v>
                </c:pt>
                <c:pt idx="346">
                  <c:v>1.256153099913935</c:v>
                </c:pt>
                <c:pt idx="347">
                  <c:v>1.256945761056574</c:v>
                </c:pt>
                <c:pt idx="348">
                  <c:v>1.2493375383169589</c:v>
                </c:pt>
                <c:pt idx="349">
                  <c:v>1.2401942774980741</c:v>
                </c:pt>
                <c:pt idx="350">
                  <c:v>1.2467125224724209</c:v>
                </c:pt>
                <c:pt idx="351">
                  <c:v>1.2455798418737181</c:v>
                </c:pt>
                <c:pt idx="352">
                  <c:v>1.2371180034038829</c:v>
                </c:pt>
                <c:pt idx="353">
                  <c:v>1.2391062659044001</c:v>
                </c:pt>
                <c:pt idx="354">
                  <c:v>1.246604595143743</c:v>
                </c:pt>
                <c:pt idx="355">
                  <c:v>1.236150274509463</c:v>
                </c:pt>
                <c:pt idx="356">
                  <c:v>1.224332941928242</c:v>
                </c:pt>
                <c:pt idx="357">
                  <c:v>1.2131957497196111</c:v>
                </c:pt>
                <c:pt idx="358">
                  <c:v>1.213831660081315</c:v>
                </c:pt>
                <c:pt idx="359">
                  <c:v>1.213745431910686</c:v>
                </c:pt>
                <c:pt idx="360">
                  <c:v>1.2133254396936359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617-4594-B3B9-5DBE654D8733}"/>
            </c:ext>
          </c:extLst>
        </c:ser>
        <c:ser>
          <c:idx val="8"/>
          <c:order val="8"/>
          <c:tx>
            <c:strRef>
              <c:f>Performance!$R$1</c:f>
              <c:strCache>
                <c:ptCount val="1"/>
                <c:pt idx="0">
                  <c:v>净值_95_120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Performance!$A$2:$A$362</c:f>
              <c:numCache>
                <c:formatCode>m/d/yyyy</c:formatCode>
                <c:ptCount val="361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  <c:pt idx="358">
                  <c:v>44364</c:v>
                </c:pt>
                <c:pt idx="359">
                  <c:v>44365</c:v>
                </c:pt>
                <c:pt idx="360">
                  <c:v>44368</c:v>
                </c:pt>
              </c:numCache>
            </c:numRef>
          </c:cat>
          <c:val>
            <c:numRef>
              <c:f>Performance!$R$2:$R$362</c:f>
              <c:numCache>
                <c:formatCode>General</c:formatCode>
                <c:ptCount val="361"/>
                <c:pt idx="0">
                  <c:v>1</c:v>
                </c:pt>
                <c:pt idx="1">
                  <c:v>0.99992398525693338</c:v>
                </c:pt>
                <c:pt idx="2">
                  <c:v>1.0007429496235301</c:v>
                </c:pt>
                <c:pt idx="3">
                  <c:v>1.0069990547409551</c:v>
                </c:pt>
                <c:pt idx="4">
                  <c:v>1.005488994076436</c:v>
                </c:pt>
                <c:pt idx="5">
                  <c:v>1.018153983084725</c:v>
                </c:pt>
                <c:pt idx="6">
                  <c:v>1.0215875487923001</c:v>
                </c:pt>
                <c:pt idx="7">
                  <c:v>1.031766058490412</c:v>
                </c:pt>
                <c:pt idx="8">
                  <c:v>1.030201502181378</c:v>
                </c:pt>
                <c:pt idx="9">
                  <c:v>1.0263252313436551</c:v>
                </c:pt>
                <c:pt idx="10">
                  <c:v>1.0323119557389191</c:v>
                </c:pt>
                <c:pt idx="11">
                  <c:v>1.025347298272957</c:v>
                </c:pt>
                <c:pt idx="12">
                  <c:v>1.033793971533995</c:v>
                </c:pt>
                <c:pt idx="13">
                  <c:v>1.033731386235661</c:v>
                </c:pt>
                <c:pt idx="14">
                  <c:v>1.042882791414993</c:v>
                </c:pt>
                <c:pt idx="15">
                  <c:v>1.0405398850123571</c:v>
                </c:pt>
                <c:pt idx="16">
                  <c:v>1.0341437048209119</c:v>
                </c:pt>
                <c:pt idx="17">
                  <c:v>1.0324992675732041</c:v>
                </c:pt>
                <c:pt idx="18">
                  <c:v>1.031188264803544</c:v>
                </c:pt>
                <c:pt idx="19">
                  <c:v>1.0369561363688811</c:v>
                </c:pt>
                <c:pt idx="20">
                  <c:v>1.022254256591121</c:v>
                </c:pt>
                <c:pt idx="21">
                  <c:v>1.024289098360079</c:v>
                </c:pt>
                <c:pt idx="22">
                  <c:v>1.0023579377904059</c:v>
                </c:pt>
                <c:pt idx="23">
                  <c:v>0.98006855526145431</c:v>
                </c:pt>
                <c:pt idx="24">
                  <c:v>0.99150194853622808</c:v>
                </c:pt>
                <c:pt idx="25">
                  <c:v>0.99691102770397144</c:v>
                </c:pt>
                <c:pt idx="26">
                  <c:v>1.014969467775046</c:v>
                </c:pt>
                <c:pt idx="27">
                  <c:v>1.014860041965413</c:v>
                </c:pt>
                <c:pt idx="28">
                  <c:v>1.0139203620022841</c:v>
                </c:pt>
                <c:pt idx="29">
                  <c:v>1.02309922094871</c:v>
                </c:pt>
                <c:pt idx="30">
                  <c:v>1.029451919234484</c:v>
                </c:pt>
                <c:pt idx="31">
                  <c:v>1.026639553366171</c:v>
                </c:pt>
                <c:pt idx="32">
                  <c:v>1.033136126837908</c:v>
                </c:pt>
                <c:pt idx="33">
                  <c:v>1.05305383453476</c:v>
                </c:pt>
                <c:pt idx="34">
                  <c:v>1.0465991002901489</c:v>
                </c:pt>
                <c:pt idx="35">
                  <c:v>1.048415741659354</c:v>
                </c:pt>
                <c:pt idx="36">
                  <c:v>1.0647720797466149</c:v>
                </c:pt>
                <c:pt idx="37">
                  <c:v>1.068421067651838</c:v>
                </c:pt>
                <c:pt idx="38">
                  <c:v>1.061721222545621</c:v>
                </c:pt>
                <c:pt idx="39">
                  <c:v>1.0615058261339581</c:v>
                </c:pt>
                <c:pt idx="40">
                  <c:v>1.0544328296367571</c:v>
                </c:pt>
                <c:pt idx="41">
                  <c:v>1.053396234875307</c:v>
                </c:pt>
                <c:pt idx="42">
                  <c:v>1.0291551141901909</c:v>
                </c:pt>
                <c:pt idx="43">
                  <c:v>1.052717526417374</c:v>
                </c:pt>
                <c:pt idx="44">
                  <c:v>1.0556598570809019</c:v>
                </c:pt>
                <c:pt idx="45">
                  <c:v>1.0625077217256991</c:v>
                </c:pt>
                <c:pt idx="46">
                  <c:v>1.0800157823508529</c:v>
                </c:pt>
                <c:pt idx="47">
                  <c:v>1.06551923452224</c:v>
                </c:pt>
                <c:pt idx="48">
                  <c:v>1.0391314608823099</c:v>
                </c:pt>
                <c:pt idx="49">
                  <c:v>1.0557486576132089</c:v>
                </c:pt>
                <c:pt idx="50">
                  <c:v>1.042356811942543</c:v>
                </c:pt>
                <c:pt idx="51">
                  <c:v>1.0325777636876969</c:v>
                </c:pt>
                <c:pt idx="52">
                  <c:v>1.02456372079441</c:v>
                </c:pt>
                <c:pt idx="53">
                  <c:v>0.99429318250192233</c:v>
                </c:pt>
                <c:pt idx="54">
                  <c:v>0.99239132269882757</c:v>
                </c:pt>
                <c:pt idx="55">
                  <c:v>0.98040905739330697</c:v>
                </c:pt>
                <c:pt idx="56">
                  <c:v>0.97561127544832971</c:v>
                </c:pt>
                <c:pt idx="57">
                  <c:v>0.97769832664340417</c:v>
                </c:pt>
                <c:pt idx="58">
                  <c:v>0.96296871301292375</c:v>
                </c:pt>
                <c:pt idx="59">
                  <c:v>0.97514328752642321</c:v>
                </c:pt>
                <c:pt idx="60">
                  <c:v>0.99191415037547415</c:v>
                </c:pt>
                <c:pt idx="61">
                  <c:v>0.98744185122414629</c:v>
                </c:pt>
                <c:pt idx="62">
                  <c:v>0.99072035376657031</c:v>
                </c:pt>
                <c:pt idx="63">
                  <c:v>0.98658573653045278</c:v>
                </c:pt>
                <c:pt idx="64">
                  <c:v>0.98332710876983953</c:v>
                </c:pt>
                <c:pt idx="65">
                  <c:v>0.98256193671493497</c:v>
                </c:pt>
                <c:pt idx="66">
                  <c:v>0.99785284029960974</c:v>
                </c:pt>
                <c:pt idx="67">
                  <c:v>0.9913778400854234</c:v>
                </c:pt>
                <c:pt idx="68">
                  <c:v>1.008053771673141</c:v>
                </c:pt>
                <c:pt idx="69">
                  <c:v>1.005765372440915</c:v>
                </c:pt>
                <c:pt idx="70">
                  <c:v>1.0089933074577619</c:v>
                </c:pt>
                <c:pt idx="71">
                  <c:v>1.0052041471276181</c:v>
                </c:pt>
                <c:pt idx="72">
                  <c:v>1.0008278466332841</c:v>
                </c:pt>
                <c:pt idx="73">
                  <c:v>1.010851414913484</c:v>
                </c:pt>
                <c:pt idx="74">
                  <c:v>1.0074438144035249</c:v>
                </c:pt>
                <c:pt idx="75">
                  <c:v>1.008747826336579</c:v>
                </c:pt>
                <c:pt idx="76">
                  <c:v>1.018923266971052</c:v>
                </c:pt>
                <c:pt idx="77">
                  <c:v>1.020556473093954</c:v>
                </c:pt>
                <c:pt idx="78">
                  <c:v>1.013001461310616</c:v>
                </c:pt>
                <c:pt idx="79">
                  <c:v>1.0198032251884319</c:v>
                </c:pt>
                <c:pt idx="80">
                  <c:v>1.017162431836979</c:v>
                </c:pt>
                <c:pt idx="81">
                  <c:v>1.0143434972485641</c:v>
                </c:pt>
                <c:pt idx="82">
                  <c:v>1.0169184050279221</c:v>
                </c:pt>
                <c:pt idx="83">
                  <c:v>1.020792828667628</c:v>
                </c:pt>
                <c:pt idx="84">
                  <c:v>1.024776361530866</c:v>
                </c:pt>
                <c:pt idx="85">
                  <c:v>1.0371169288750459</c:v>
                </c:pt>
                <c:pt idx="86">
                  <c:v>1.039302717346976</c:v>
                </c:pt>
                <c:pt idx="87">
                  <c:v>1.03787899305349</c:v>
                </c:pt>
                <c:pt idx="88">
                  <c:v>1.0459188831801689</c:v>
                </c:pt>
                <c:pt idx="89">
                  <c:v>1.04569626435759</c:v>
                </c:pt>
                <c:pt idx="90">
                  <c:v>1.045874196531339</c:v>
                </c:pt>
                <c:pt idx="91">
                  <c:v>1.0484327169377461</c:v>
                </c:pt>
                <c:pt idx="92">
                  <c:v>1.0418928114301209</c:v>
                </c:pt>
                <c:pt idx="93">
                  <c:v>1.040561677014844</c:v>
                </c:pt>
                <c:pt idx="94">
                  <c:v>1.044924330766742</c:v>
                </c:pt>
                <c:pt idx="95">
                  <c:v>1.050481459985072</c:v>
                </c:pt>
                <c:pt idx="96">
                  <c:v>1.047693543700698</c:v>
                </c:pt>
                <c:pt idx="97">
                  <c:v>1.0427927812295259</c:v>
                </c:pt>
                <c:pt idx="98">
                  <c:v>1.029530363852182</c:v>
                </c:pt>
                <c:pt idx="99">
                  <c:v>1.029349011524445</c:v>
                </c:pt>
                <c:pt idx="100">
                  <c:v>1.036431122814863</c:v>
                </c:pt>
                <c:pt idx="101">
                  <c:v>1.0335284282766311</c:v>
                </c:pt>
                <c:pt idx="102">
                  <c:v>1.034367247678311</c:v>
                </c:pt>
                <c:pt idx="103">
                  <c:v>1.0353422431439661</c:v>
                </c:pt>
                <c:pt idx="104">
                  <c:v>1.0591020406085441</c:v>
                </c:pt>
                <c:pt idx="105">
                  <c:v>1.0627401873941209</c:v>
                </c:pt>
                <c:pt idx="106">
                  <c:v>1.061950810634088</c:v>
                </c:pt>
                <c:pt idx="107">
                  <c:v>1.061928257922421</c:v>
                </c:pt>
                <c:pt idx="108">
                  <c:v>1.067746795746958</c:v>
                </c:pt>
                <c:pt idx="109">
                  <c:v>1.0705188293972521</c:v>
                </c:pt>
                <c:pt idx="110">
                  <c:v>1.0757439728364451</c:v>
                </c:pt>
                <c:pt idx="111">
                  <c:v>1.0754739294402751</c:v>
                </c:pt>
                <c:pt idx="112">
                  <c:v>1.0646312020882689</c:v>
                </c:pt>
                <c:pt idx="113">
                  <c:v>1.069294215118723</c:v>
                </c:pt>
                <c:pt idx="114">
                  <c:v>1.0563835326597319</c:v>
                </c:pt>
                <c:pt idx="115">
                  <c:v>1.066619444170251</c:v>
                </c:pt>
                <c:pt idx="116">
                  <c:v>1.0683134390913209</c:v>
                </c:pt>
                <c:pt idx="117">
                  <c:v>1.0741238460181119</c:v>
                </c:pt>
                <c:pt idx="118">
                  <c:v>1.083979435885674</c:v>
                </c:pt>
                <c:pt idx="119">
                  <c:v>1.084764877289554</c:v>
                </c:pt>
                <c:pt idx="120">
                  <c:v>1.089268957327977</c:v>
                </c:pt>
                <c:pt idx="121">
                  <c:v>1.096185576035259</c:v>
                </c:pt>
                <c:pt idx="122">
                  <c:v>1.0894780850523169</c:v>
                </c:pt>
                <c:pt idx="123">
                  <c:v>1.0980386308200529</c:v>
                </c:pt>
                <c:pt idx="124">
                  <c:v>1.1162914356165741</c:v>
                </c:pt>
                <c:pt idx="125">
                  <c:v>1.1295233677305021</c:v>
                </c:pt>
                <c:pt idx="126">
                  <c:v>1.1355080232701309</c:v>
                </c:pt>
                <c:pt idx="127">
                  <c:v>1.141638369212824</c:v>
                </c:pt>
                <c:pt idx="128">
                  <c:v>1.146354759739274</c:v>
                </c:pt>
                <c:pt idx="129">
                  <c:v>1.1468987515689171</c:v>
                </c:pt>
                <c:pt idx="130">
                  <c:v>1.148484549986531</c:v>
                </c:pt>
                <c:pt idx="131">
                  <c:v>1.1474381047036499</c:v>
                </c:pt>
                <c:pt idx="132">
                  <c:v>1.147838694299449</c:v>
                </c:pt>
                <c:pt idx="133">
                  <c:v>1.143131224561587</c:v>
                </c:pt>
                <c:pt idx="134">
                  <c:v>1.135253831519081</c:v>
                </c:pt>
                <c:pt idx="135">
                  <c:v>1.1073451699283059</c:v>
                </c:pt>
                <c:pt idx="136">
                  <c:v>1.108678066628334</c:v>
                </c:pt>
                <c:pt idx="137">
                  <c:v>1.1268328100737091</c:v>
                </c:pt>
                <c:pt idx="138">
                  <c:v>1.129614362164818</c:v>
                </c:pt>
                <c:pt idx="139">
                  <c:v>1.1337174442814431</c:v>
                </c:pt>
                <c:pt idx="140">
                  <c:v>1.135355117550217</c:v>
                </c:pt>
                <c:pt idx="141">
                  <c:v>1.10077744946524</c:v>
                </c:pt>
                <c:pt idx="142">
                  <c:v>1.1040320805906789</c:v>
                </c:pt>
                <c:pt idx="143">
                  <c:v>1.1086986092633311</c:v>
                </c:pt>
                <c:pt idx="144">
                  <c:v>1.133383087049155</c:v>
                </c:pt>
                <c:pt idx="145">
                  <c:v>1.1270786687908441</c:v>
                </c:pt>
                <c:pt idx="146">
                  <c:v>1.1317669125115539</c:v>
                </c:pt>
                <c:pt idx="147">
                  <c:v>1.1449041634638131</c:v>
                </c:pt>
                <c:pt idx="148">
                  <c:v>1.148305324497763</c:v>
                </c:pt>
                <c:pt idx="149">
                  <c:v>1.145817489113278</c:v>
                </c:pt>
                <c:pt idx="150">
                  <c:v>1.143244062350621</c:v>
                </c:pt>
                <c:pt idx="151">
                  <c:v>1.1351932511113441</c:v>
                </c:pt>
                <c:pt idx="152">
                  <c:v>1.1376966576453029</c:v>
                </c:pt>
                <c:pt idx="153">
                  <c:v>1.128573420082942</c:v>
                </c:pt>
                <c:pt idx="154">
                  <c:v>1.123161641243315</c:v>
                </c:pt>
                <c:pt idx="155">
                  <c:v>1.1188873937810191</c:v>
                </c:pt>
                <c:pt idx="156">
                  <c:v>1.14063887660437</c:v>
                </c:pt>
                <c:pt idx="157">
                  <c:v>1.1589405597641671</c:v>
                </c:pt>
                <c:pt idx="158">
                  <c:v>1.1570189451939159</c:v>
                </c:pt>
                <c:pt idx="159">
                  <c:v>1.1458144922537949</c:v>
                </c:pt>
                <c:pt idx="160">
                  <c:v>1.139064790462994</c:v>
                </c:pt>
                <c:pt idx="161">
                  <c:v>1.1431740613443711</c:v>
                </c:pt>
                <c:pt idx="162">
                  <c:v>1.144945172818852</c:v>
                </c:pt>
                <c:pt idx="163">
                  <c:v>1.149039870450336</c:v>
                </c:pt>
                <c:pt idx="164">
                  <c:v>1.139305449007133</c:v>
                </c:pt>
                <c:pt idx="165">
                  <c:v>1.144322937604713</c:v>
                </c:pt>
                <c:pt idx="166">
                  <c:v>1.167153319383053</c:v>
                </c:pt>
                <c:pt idx="167">
                  <c:v>1.1569459824171551</c:v>
                </c:pt>
                <c:pt idx="168">
                  <c:v>1.16294674693378</c:v>
                </c:pt>
                <c:pt idx="169">
                  <c:v>1.160029190881384</c:v>
                </c:pt>
                <c:pt idx="170">
                  <c:v>1.1584586966782131</c:v>
                </c:pt>
                <c:pt idx="171">
                  <c:v>1.1501061704952691</c:v>
                </c:pt>
                <c:pt idx="172">
                  <c:v>1.131660513451296</c:v>
                </c:pt>
                <c:pt idx="173">
                  <c:v>1.1359056398363689</c:v>
                </c:pt>
                <c:pt idx="174">
                  <c:v>1.1191726909462181</c:v>
                </c:pt>
                <c:pt idx="175">
                  <c:v>1.1182538121813199</c:v>
                </c:pt>
                <c:pt idx="176">
                  <c:v>1.1241652240834139</c:v>
                </c:pt>
                <c:pt idx="177">
                  <c:v>1.129620945638188</c:v>
                </c:pt>
                <c:pt idx="178">
                  <c:v>1.134460677945337</c:v>
                </c:pt>
                <c:pt idx="179">
                  <c:v>1.1295015531469419</c:v>
                </c:pt>
                <c:pt idx="180">
                  <c:v>1.1257514502603601</c:v>
                </c:pt>
                <c:pt idx="181">
                  <c:v>1.135334259031757</c:v>
                </c:pt>
                <c:pt idx="182">
                  <c:v>1.1253121203840251</c:v>
                </c:pt>
                <c:pt idx="183">
                  <c:v>1.117430272465892</c:v>
                </c:pt>
                <c:pt idx="184">
                  <c:v>1.116130805201996</c:v>
                </c:pt>
                <c:pt idx="185">
                  <c:v>1.1057923875215241</c:v>
                </c:pt>
                <c:pt idx="186">
                  <c:v>1.1078085224684171</c:v>
                </c:pt>
                <c:pt idx="187">
                  <c:v>1.109830018239333</c:v>
                </c:pt>
                <c:pt idx="188">
                  <c:v>1.1119316360609719</c:v>
                </c:pt>
                <c:pt idx="189">
                  <c:v>1.108292780445872</c:v>
                </c:pt>
                <c:pt idx="190">
                  <c:v>1.1213134910339939</c:v>
                </c:pt>
                <c:pt idx="191">
                  <c:v>1.15149666418722</c:v>
                </c:pt>
                <c:pt idx="192">
                  <c:v>1.154170224188926</c:v>
                </c:pt>
                <c:pt idx="193">
                  <c:v>1.150822452284199</c:v>
                </c:pt>
                <c:pt idx="194">
                  <c:v>1.148656478370121</c:v>
                </c:pt>
                <c:pt idx="195">
                  <c:v>1.1455783690442469</c:v>
                </c:pt>
                <c:pt idx="196">
                  <c:v>1.1382853696988811</c:v>
                </c:pt>
                <c:pt idx="197">
                  <c:v>1.142477776170516</c:v>
                </c:pt>
                <c:pt idx="198">
                  <c:v>1.143884651188783</c:v>
                </c:pt>
                <c:pt idx="199">
                  <c:v>1.1408752809830891</c:v>
                </c:pt>
                <c:pt idx="200">
                  <c:v>1.1341475068006219</c:v>
                </c:pt>
                <c:pt idx="201">
                  <c:v>1.1264752990289031</c:v>
                </c:pt>
                <c:pt idx="202">
                  <c:v>1.1281247051281851</c:v>
                </c:pt>
                <c:pt idx="203">
                  <c:v>1.1350607201537219</c:v>
                </c:pt>
                <c:pt idx="204">
                  <c:v>1.1430599104729271</c:v>
                </c:pt>
                <c:pt idx="205">
                  <c:v>1.12847046069558</c:v>
                </c:pt>
                <c:pt idx="206">
                  <c:v>1.1323483715825899</c:v>
                </c:pt>
                <c:pt idx="207">
                  <c:v>1.140069189129483</c:v>
                </c:pt>
                <c:pt idx="208">
                  <c:v>1.14725817024693</c:v>
                </c:pt>
                <c:pt idx="209">
                  <c:v>1.161432434970491</c:v>
                </c:pt>
                <c:pt idx="210">
                  <c:v>1.1624728922383949</c:v>
                </c:pt>
                <c:pt idx="211">
                  <c:v>1.1805003571161741</c:v>
                </c:pt>
                <c:pt idx="212">
                  <c:v>1.1760311061928721</c:v>
                </c:pt>
                <c:pt idx="213">
                  <c:v>1.1677408607168851</c:v>
                </c:pt>
                <c:pt idx="214">
                  <c:v>1.166842684188556</c:v>
                </c:pt>
                <c:pt idx="215">
                  <c:v>1.156535013681556</c:v>
                </c:pt>
                <c:pt idx="216">
                  <c:v>1.1670334368163049</c:v>
                </c:pt>
                <c:pt idx="217">
                  <c:v>1.164171093469254</c:v>
                </c:pt>
                <c:pt idx="218">
                  <c:v>1.1630981433986229</c:v>
                </c:pt>
                <c:pt idx="219">
                  <c:v>1.1709293137643371</c:v>
                </c:pt>
                <c:pt idx="220">
                  <c:v>1.171043067266218</c:v>
                </c:pt>
                <c:pt idx="221">
                  <c:v>1.1808642228434809</c:v>
                </c:pt>
                <c:pt idx="222">
                  <c:v>1.1766037361926669</c:v>
                </c:pt>
                <c:pt idx="223">
                  <c:v>1.1651147343213799</c:v>
                </c:pt>
                <c:pt idx="224">
                  <c:v>1.1651941220896671</c:v>
                </c:pt>
                <c:pt idx="225">
                  <c:v>1.1788809277940711</c:v>
                </c:pt>
                <c:pt idx="226">
                  <c:v>1.173763625219987</c:v>
                </c:pt>
                <c:pt idx="227">
                  <c:v>1.1951579063368081</c:v>
                </c:pt>
                <c:pt idx="228">
                  <c:v>1.1930602597209341</c:v>
                </c:pt>
                <c:pt idx="229">
                  <c:v>1.192744152790588</c:v>
                </c:pt>
                <c:pt idx="230">
                  <c:v>1.194542408307621</c:v>
                </c:pt>
                <c:pt idx="231">
                  <c:v>1.1861440789142139</c:v>
                </c:pt>
                <c:pt idx="232">
                  <c:v>1.18321654131586</c:v>
                </c:pt>
                <c:pt idx="233">
                  <c:v>1.1715924530238879</c:v>
                </c:pt>
                <c:pt idx="234">
                  <c:v>1.1694902944773771</c:v>
                </c:pt>
                <c:pt idx="235">
                  <c:v>1.1587312607239759</c:v>
                </c:pt>
                <c:pt idx="236">
                  <c:v>1.1667194430332639</c:v>
                </c:pt>
                <c:pt idx="237">
                  <c:v>1.169153569253589</c:v>
                </c:pt>
                <c:pt idx="238">
                  <c:v>1.1710917451254499</c:v>
                </c:pt>
                <c:pt idx="239">
                  <c:v>1.183964340124473</c:v>
                </c:pt>
                <c:pt idx="240">
                  <c:v>1.177700039749821</c:v>
                </c:pt>
                <c:pt idx="241">
                  <c:v>1.1862703445446749</c:v>
                </c:pt>
                <c:pt idx="242">
                  <c:v>1.173479614411741</c:v>
                </c:pt>
                <c:pt idx="243">
                  <c:v>1.1796037315220189</c:v>
                </c:pt>
                <c:pt idx="244">
                  <c:v>1.179544433358926</c:v>
                </c:pt>
                <c:pt idx="245">
                  <c:v>1.186695711340104</c:v>
                </c:pt>
                <c:pt idx="246">
                  <c:v>1.190545550391346</c:v>
                </c:pt>
                <c:pt idx="247">
                  <c:v>1.188553492101436</c:v>
                </c:pt>
                <c:pt idx="248">
                  <c:v>1.2003296214548691</c:v>
                </c:pt>
                <c:pt idx="249">
                  <c:v>1.221157196819642</c:v>
                </c:pt>
                <c:pt idx="250">
                  <c:v>1.2276012981221209</c:v>
                </c:pt>
                <c:pt idx="251">
                  <c:v>1.246981000934869</c:v>
                </c:pt>
                <c:pt idx="252">
                  <c:v>1.2557200748669579</c:v>
                </c:pt>
                <c:pt idx="253">
                  <c:v>1.27538545660699</c:v>
                </c:pt>
                <c:pt idx="254">
                  <c:v>1.271574528395208</c:v>
                </c:pt>
                <c:pt idx="255">
                  <c:v>1.261988887855543</c:v>
                </c:pt>
                <c:pt idx="256">
                  <c:v>1.2888765347489139</c:v>
                </c:pt>
                <c:pt idx="257">
                  <c:v>1.28732228480092</c:v>
                </c:pt>
                <c:pt idx="258">
                  <c:v>1.270069770328677</c:v>
                </c:pt>
                <c:pt idx="259">
                  <c:v>1.262819449284762</c:v>
                </c:pt>
                <c:pt idx="260">
                  <c:v>1.2745051987017351</c:v>
                </c:pt>
                <c:pt idx="261">
                  <c:v>1.2647998502673961</c:v>
                </c:pt>
                <c:pt idx="262">
                  <c:v>1.267949782560424</c:v>
                </c:pt>
                <c:pt idx="263">
                  <c:v>1.2809846010280801</c:v>
                </c:pt>
                <c:pt idx="264">
                  <c:v>1.279478936539209</c:v>
                </c:pt>
                <c:pt idx="265">
                  <c:v>1.2863802255628149</c:v>
                </c:pt>
                <c:pt idx="266">
                  <c:v>1.272143259235597</c:v>
                </c:pt>
                <c:pt idx="267">
                  <c:v>1.270812924836102</c:v>
                </c:pt>
                <c:pt idx="268">
                  <c:v>1.2548074176663031</c:v>
                </c:pt>
                <c:pt idx="269">
                  <c:v>1.2482717896270319</c:v>
                </c:pt>
                <c:pt idx="270">
                  <c:v>1.2596717320017441</c:v>
                </c:pt>
                <c:pt idx="271">
                  <c:v>1.270634099123338</c:v>
                </c:pt>
                <c:pt idx="272">
                  <c:v>1.2712387429801371</c:v>
                </c:pt>
                <c:pt idx="273">
                  <c:v>1.2710048704410211</c:v>
                </c:pt>
                <c:pt idx="274">
                  <c:v>1.271043854051418</c:v>
                </c:pt>
                <c:pt idx="275">
                  <c:v>1.282584556611932</c:v>
                </c:pt>
                <c:pt idx="276">
                  <c:v>1.3086745756399729</c:v>
                </c:pt>
                <c:pt idx="277">
                  <c:v>1.3332861703234791</c:v>
                </c:pt>
                <c:pt idx="278">
                  <c:v>1.323132694340893</c:v>
                </c:pt>
                <c:pt idx="279">
                  <c:v>1.3238662977136051</c:v>
                </c:pt>
                <c:pt idx="280">
                  <c:v>1.3010197175048901</c:v>
                </c:pt>
                <c:pt idx="281">
                  <c:v>1.2992306043946551</c:v>
                </c:pt>
                <c:pt idx="282">
                  <c:v>1.2765717576575131</c:v>
                </c:pt>
                <c:pt idx="283">
                  <c:v>1.255932999877208</c:v>
                </c:pt>
                <c:pt idx="284">
                  <c:v>1.237290467750235</c:v>
                </c:pt>
                <c:pt idx="285">
                  <c:v>1.248348892401641</c:v>
                </c:pt>
                <c:pt idx="286">
                  <c:v>1.2482750392148481</c:v>
                </c:pt>
                <c:pt idx="287">
                  <c:v>1.2658251691986599</c:v>
                </c:pt>
                <c:pt idx="288">
                  <c:v>1.2417592852576911</c:v>
                </c:pt>
                <c:pt idx="289">
                  <c:v>1.21247463000884</c:v>
                </c:pt>
                <c:pt idx="290">
                  <c:v>1.1802453554079819</c:v>
                </c:pt>
                <c:pt idx="291">
                  <c:v>1.1660984168149111</c:v>
                </c:pt>
                <c:pt idx="292">
                  <c:v>1.1675506225199179</c:v>
                </c:pt>
                <c:pt idx="293">
                  <c:v>1.1912841614630501</c:v>
                </c:pt>
                <c:pt idx="294">
                  <c:v>1.192577344531577</c:v>
                </c:pt>
                <c:pt idx="295">
                  <c:v>1.174791873743946</c:v>
                </c:pt>
                <c:pt idx="296">
                  <c:v>1.1775608254969789</c:v>
                </c:pt>
                <c:pt idx="297">
                  <c:v>1.1813413448643539</c:v>
                </c:pt>
                <c:pt idx="298">
                  <c:v>1.1914163971641341</c:v>
                </c:pt>
                <c:pt idx="299">
                  <c:v>1.1727702654825289</c:v>
                </c:pt>
                <c:pt idx="300">
                  <c:v>1.181897559215207</c:v>
                </c:pt>
                <c:pt idx="301">
                  <c:v>1.1772016658638551</c:v>
                </c:pt>
                <c:pt idx="302">
                  <c:v>1.1674553907793079</c:v>
                </c:pt>
                <c:pt idx="303">
                  <c:v>1.166210435541704</c:v>
                </c:pt>
                <c:pt idx="304">
                  <c:v>1.181977248688054</c:v>
                </c:pt>
                <c:pt idx="305">
                  <c:v>1.180832093700549</c:v>
                </c:pt>
                <c:pt idx="306">
                  <c:v>1.1877348341916709</c:v>
                </c:pt>
                <c:pt idx="307">
                  <c:v>1.18115300276573</c:v>
                </c:pt>
                <c:pt idx="308">
                  <c:v>1.1946539124640889</c:v>
                </c:pt>
                <c:pt idx="309">
                  <c:v>1.2035728664051371</c:v>
                </c:pt>
                <c:pt idx="310">
                  <c:v>1.195631521958165</c:v>
                </c:pt>
                <c:pt idx="311">
                  <c:v>1.1892420704391311</c:v>
                </c:pt>
                <c:pt idx="312">
                  <c:v>1.192961791539805</c:v>
                </c:pt>
                <c:pt idx="313">
                  <c:v>1.1801687326873611</c:v>
                </c:pt>
                <c:pt idx="314">
                  <c:v>1.167419039670007</c:v>
                </c:pt>
                <c:pt idx="315">
                  <c:v>1.1666882824403799</c:v>
                </c:pt>
                <c:pt idx="316">
                  <c:v>1.1712753534022871</c:v>
                </c:pt>
                <c:pt idx="317">
                  <c:v>1.1669471095662241</c:v>
                </c:pt>
                <c:pt idx="318">
                  <c:v>1.168265964282079</c:v>
                </c:pt>
                <c:pt idx="319">
                  <c:v>1.1942443100852409</c:v>
                </c:pt>
                <c:pt idx="320">
                  <c:v>1.192647319812469</c:v>
                </c:pt>
                <c:pt idx="321">
                  <c:v>1.193257622756619</c:v>
                </c:pt>
                <c:pt idx="322">
                  <c:v>1.1915249337643929</c:v>
                </c:pt>
                <c:pt idx="323">
                  <c:v>1.202316208793057</c:v>
                </c:pt>
                <c:pt idx="324">
                  <c:v>1.188566702793141</c:v>
                </c:pt>
                <c:pt idx="325">
                  <c:v>1.1907915466230159</c:v>
                </c:pt>
                <c:pt idx="326">
                  <c:v>1.1986111570389031</c:v>
                </c:pt>
                <c:pt idx="327">
                  <c:v>1.2081347787902459</c:v>
                </c:pt>
                <c:pt idx="328">
                  <c:v>1.1985662145608791</c:v>
                </c:pt>
                <c:pt idx="329">
                  <c:v>1.1862411229300609</c:v>
                </c:pt>
                <c:pt idx="330">
                  <c:v>1.174437356373442</c:v>
                </c:pt>
                <c:pt idx="331">
                  <c:v>1.175267319227939</c:v>
                </c:pt>
                <c:pt idx="332">
                  <c:v>1.1806852731905739</c:v>
                </c:pt>
                <c:pt idx="333">
                  <c:v>1.1860411169089631</c:v>
                </c:pt>
                <c:pt idx="334">
                  <c:v>1.1758915614150069</c:v>
                </c:pt>
                <c:pt idx="335">
                  <c:v>1.200670652322507</c:v>
                </c:pt>
                <c:pt idx="336">
                  <c:v>1.213093821991245</c:v>
                </c:pt>
                <c:pt idx="337">
                  <c:v>1.2130547003060279</c:v>
                </c:pt>
                <c:pt idx="338">
                  <c:v>1.2105331943198709</c:v>
                </c:pt>
                <c:pt idx="339">
                  <c:v>1.2113935368281421</c:v>
                </c:pt>
                <c:pt idx="340">
                  <c:v>1.2047766139670539</c:v>
                </c:pt>
                <c:pt idx="341">
                  <c:v>1.2086960895259351</c:v>
                </c:pt>
                <c:pt idx="342">
                  <c:v>1.2409286472355869</c:v>
                </c:pt>
                <c:pt idx="343">
                  <c:v>1.241105280540354</c:v>
                </c:pt>
                <c:pt idx="344">
                  <c:v>1.2440814648603611</c:v>
                </c:pt>
                <c:pt idx="345">
                  <c:v>1.240244438318522</c:v>
                </c:pt>
                <c:pt idx="346">
                  <c:v>1.2413995071948061</c:v>
                </c:pt>
                <c:pt idx="347">
                  <c:v>1.241928160898311</c:v>
                </c:pt>
                <c:pt idx="348">
                  <c:v>1.233919788814924</c:v>
                </c:pt>
                <c:pt idx="349">
                  <c:v>1.2248073909523429</c:v>
                </c:pt>
                <c:pt idx="350">
                  <c:v>1.231304059961932</c:v>
                </c:pt>
                <c:pt idx="351">
                  <c:v>1.2302050219826659</c:v>
                </c:pt>
                <c:pt idx="352">
                  <c:v>1.221828147552384</c:v>
                </c:pt>
                <c:pt idx="353">
                  <c:v>1.2236936821407061</c:v>
                </c:pt>
                <c:pt idx="354">
                  <c:v>1.2308439705652801</c:v>
                </c:pt>
                <c:pt idx="355">
                  <c:v>1.2206767057889241</c:v>
                </c:pt>
                <c:pt idx="356">
                  <c:v>1.2089693315955941</c:v>
                </c:pt>
                <c:pt idx="357">
                  <c:v>1.1978117359868969</c:v>
                </c:pt>
                <c:pt idx="358">
                  <c:v>1.1983415510298701</c:v>
                </c:pt>
                <c:pt idx="359">
                  <c:v>1.1981778823310389</c:v>
                </c:pt>
                <c:pt idx="360">
                  <c:v>1.1979409493550539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617-4594-B3B9-5DBE654D8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885599"/>
        <c:axId val="523885927"/>
      </c:lineChart>
      <c:dateAx>
        <c:axId val="52388559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885927"/>
        <c:crosses val="autoZero"/>
        <c:auto val="1"/>
        <c:lblOffset val="100"/>
        <c:baseTimeUnit val="days"/>
      </c:dateAx>
      <c:valAx>
        <c:axId val="523885927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88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2019/12/23 -2021/06/16</a:t>
            </a:r>
            <a:r>
              <a:rPr lang="en-US" altLang="zh-CN" sz="1400" b="0" i="0" u="none" strike="noStrike" baseline="0" dirty="0">
                <a:effectLst/>
              </a:rPr>
              <a:t>, </a:t>
            </a:r>
            <a:r>
              <a:rPr lang="zh-CN" altLang="zh-CN" sz="1400" b="0" i="0" u="none" strike="noStrike" baseline="0" dirty="0">
                <a:effectLst/>
              </a:rPr>
              <a:t>全收益指数表现对比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index_chg(全收益)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Performance!$B$2:$B$359</c:f>
              <c:numCache>
                <c:formatCode>General</c:formatCode>
                <c:ptCount val="358"/>
                <c:pt idx="0">
                  <c:v>1</c:v>
                </c:pt>
                <c:pt idx="1">
                  <c:v>1.0065191088710881</c:v>
                </c:pt>
                <c:pt idx="2">
                  <c:v>1.0059920160970699</c:v>
                </c:pt>
                <c:pt idx="3">
                  <c:v>1.014845037410866</c:v>
                </c:pt>
                <c:pt idx="4">
                  <c:v>1.013846792753853</c:v>
                </c:pt>
                <c:pt idx="5">
                  <c:v>1.0288718010185669</c:v>
                </c:pt>
                <c:pt idx="6">
                  <c:v>1.032639969166139</c:v>
                </c:pt>
                <c:pt idx="7">
                  <c:v>1.046670071054413</c:v>
                </c:pt>
                <c:pt idx="8">
                  <c:v>1.0448359920532331</c:v>
                </c:pt>
                <c:pt idx="9">
                  <c:v>1.040886134528678</c:v>
                </c:pt>
                <c:pt idx="10">
                  <c:v>1.0486832517713041</c:v>
                </c:pt>
                <c:pt idx="11">
                  <c:v>1.0366063600684441</c:v>
                </c:pt>
                <c:pt idx="12">
                  <c:v>1.049727422477619</c:v>
                </c:pt>
                <c:pt idx="13">
                  <c:v>1.0494287550086061</c:v>
                </c:pt>
                <c:pt idx="14">
                  <c:v>1.059714214738434</c:v>
                </c:pt>
                <c:pt idx="15">
                  <c:v>1.056159479262996</c:v>
                </c:pt>
                <c:pt idx="16">
                  <c:v>1.0503234932147181</c:v>
                </c:pt>
                <c:pt idx="17">
                  <c:v>1.0458640639508681</c:v>
                </c:pt>
                <c:pt idx="18">
                  <c:v>1.0473285222060049</c:v>
                </c:pt>
                <c:pt idx="19">
                  <c:v>1.055137096269533</c:v>
                </c:pt>
                <c:pt idx="20">
                  <c:v>1.037108326849036</c:v>
                </c:pt>
                <c:pt idx="21">
                  <c:v>1.0415505313752551</c:v>
                </c:pt>
                <c:pt idx="22">
                  <c:v>1.0092775952938859</c:v>
                </c:pt>
                <c:pt idx="23">
                  <c:v>0.92973741124519382</c:v>
                </c:pt>
                <c:pt idx="24">
                  <c:v>0.95425907712068136</c:v>
                </c:pt>
                <c:pt idx="25">
                  <c:v>0.9650704246830174</c:v>
                </c:pt>
                <c:pt idx="26">
                  <c:v>0.98303011737473522</c:v>
                </c:pt>
                <c:pt idx="27">
                  <c:v>0.98305388040153552</c:v>
                </c:pt>
                <c:pt idx="28">
                  <c:v>0.98712130861230563</c:v>
                </c:pt>
                <c:pt idx="29">
                  <c:v>0.99631167404222565</c:v>
                </c:pt>
                <c:pt idx="30">
                  <c:v>1.004370026554541</c:v>
                </c:pt>
                <c:pt idx="31">
                  <c:v>0.99819075069515262</c:v>
                </c:pt>
                <c:pt idx="32">
                  <c:v>1.005202305333601</c:v>
                </c:pt>
                <c:pt idx="33">
                  <c:v>1.027810741377992</c:v>
                </c:pt>
                <c:pt idx="34">
                  <c:v>1.022791113078348</c:v>
                </c:pt>
                <c:pt idx="35">
                  <c:v>1.0212282446822969</c:v>
                </c:pt>
                <c:pt idx="36">
                  <c:v>1.0447581646836619</c:v>
                </c:pt>
                <c:pt idx="37">
                  <c:v>1.045976716105351</c:v>
                </c:pt>
                <c:pt idx="38">
                  <c:v>1.04177931223677</c:v>
                </c:pt>
                <c:pt idx="39">
                  <c:v>1.0395145555353991</c:v>
                </c:pt>
                <c:pt idx="40">
                  <c:v>1.026699370491148</c:v>
                </c:pt>
                <c:pt idx="41">
                  <c:v>1.029689146424176</c:v>
                </c:pt>
                <c:pt idx="42">
                  <c:v>0.99318204588164427</c:v>
                </c:pt>
                <c:pt idx="43">
                  <c:v>1.0258551805689791</c:v>
                </c:pt>
                <c:pt idx="44">
                  <c:v>1.0313239755073711</c:v>
                </c:pt>
                <c:pt idx="45">
                  <c:v>1.0372958236490279</c:v>
                </c:pt>
                <c:pt idx="46">
                  <c:v>1.060404093134947</c:v>
                </c:pt>
                <c:pt idx="47">
                  <c:v>1.043208175334555</c:v>
                </c:pt>
                <c:pt idx="48">
                  <c:v>1.0075713586114521</c:v>
                </c:pt>
                <c:pt idx="49">
                  <c:v>1.02914858200903</c:v>
                </c:pt>
                <c:pt idx="50">
                  <c:v>1.0154603477058231</c:v>
                </c:pt>
                <c:pt idx="51">
                  <c:v>0.9959201668176334</c:v>
                </c:pt>
                <c:pt idx="52">
                  <c:v>0.98190529459990261</c:v>
                </c:pt>
                <c:pt idx="53">
                  <c:v>0.93968979353702564</c:v>
                </c:pt>
                <c:pt idx="54">
                  <c:v>0.93511273432754316</c:v>
                </c:pt>
                <c:pt idx="55">
                  <c:v>0.91660406238325909</c:v>
                </c:pt>
                <c:pt idx="56">
                  <c:v>0.90471529958085428</c:v>
                </c:pt>
                <c:pt idx="57">
                  <c:v>0.92088109115710426</c:v>
                </c:pt>
                <c:pt idx="58">
                  <c:v>0.88989669187061915</c:v>
                </c:pt>
                <c:pt idx="59">
                  <c:v>0.91379548199872696</c:v>
                </c:pt>
                <c:pt idx="60">
                  <c:v>0.93834833808146123</c:v>
                </c:pt>
                <c:pt idx="61">
                  <c:v>0.93217986718937162</c:v>
                </c:pt>
                <c:pt idx="62">
                  <c:v>0.93520810248497654</c:v>
                </c:pt>
                <c:pt idx="63">
                  <c:v>0.92614613246170907</c:v>
                </c:pt>
                <c:pt idx="64">
                  <c:v>0.92918219000055002</c:v>
                </c:pt>
                <c:pt idx="65">
                  <c:v>0.92638939237446649</c:v>
                </c:pt>
                <c:pt idx="66">
                  <c:v>0.94139024254958992</c:v>
                </c:pt>
                <c:pt idx="67">
                  <c:v>0.9360178824381632</c:v>
                </c:pt>
                <c:pt idx="68">
                  <c:v>0.95739480900136353</c:v>
                </c:pt>
                <c:pt idx="69">
                  <c:v>0.95293887604320282</c:v>
                </c:pt>
                <c:pt idx="70">
                  <c:v>0.95608128448503105</c:v>
                </c:pt>
                <c:pt idx="71">
                  <c:v>0.95012411292601195</c:v>
                </c:pt>
                <c:pt idx="72">
                  <c:v>0.94611065029231489</c:v>
                </c:pt>
                <c:pt idx="73">
                  <c:v>0.96437173638629436</c:v>
                </c:pt>
                <c:pt idx="74">
                  <c:v>0.95722866534515527</c:v>
                </c:pt>
                <c:pt idx="75">
                  <c:v>0.95849367615091285</c:v>
                </c:pt>
                <c:pt idx="76">
                  <c:v>0.96784738029123407</c:v>
                </c:pt>
                <c:pt idx="77">
                  <c:v>0.97136837740443127</c:v>
                </c:pt>
                <c:pt idx="78">
                  <c:v>0.95992214418590849</c:v>
                </c:pt>
                <c:pt idx="79">
                  <c:v>0.96782122713455587</c:v>
                </c:pt>
                <c:pt idx="80">
                  <c:v>0.96539350703243376</c:v>
                </c:pt>
                <c:pt idx="81">
                  <c:v>0.95717762323272615</c:v>
                </c:pt>
                <c:pt idx="82">
                  <c:v>0.96370627287018484</c:v>
                </c:pt>
                <c:pt idx="83">
                  <c:v>0.97035594999326824</c:v>
                </c:pt>
                <c:pt idx="84">
                  <c:v>0.97490172022980648</c:v>
                </c:pt>
                <c:pt idx="85">
                  <c:v>0.9864861266590268</c:v>
                </c:pt>
                <c:pt idx="86">
                  <c:v>0.9924557822022001</c:v>
                </c:pt>
                <c:pt idx="87">
                  <c:v>0.98966249074762946</c:v>
                </c:pt>
                <c:pt idx="88">
                  <c:v>1.000502263077685</c:v>
                </c:pt>
                <c:pt idx="89">
                  <c:v>0.9996572435236567</c:v>
                </c:pt>
                <c:pt idx="90">
                  <c:v>0.99969439917902791</c:v>
                </c:pt>
                <c:pt idx="91">
                  <c:v>1.001726444144126</c:v>
                </c:pt>
                <c:pt idx="92">
                  <c:v>0.99086282977471307</c:v>
                </c:pt>
                <c:pt idx="93">
                  <c:v>0.98788421436549456</c:v>
                </c:pt>
                <c:pt idx="94">
                  <c:v>0.99043315948463584</c:v>
                </c:pt>
                <c:pt idx="95">
                  <c:v>0.99889171060291637</c:v>
                </c:pt>
                <c:pt idx="96">
                  <c:v>0.99377438327538026</c:v>
                </c:pt>
                <c:pt idx="97">
                  <c:v>0.98837770704924754</c:v>
                </c:pt>
                <c:pt idx="98">
                  <c:v>0.96584686133675335</c:v>
                </c:pt>
                <c:pt idx="99">
                  <c:v>0.96724970954983713</c:v>
                </c:pt>
                <c:pt idx="100">
                  <c:v>0.97835000603655953</c:v>
                </c:pt>
                <c:pt idx="101">
                  <c:v>0.97153554822389265</c:v>
                </c:pt>
                <c:pt idx="102">
                  <c:v>0.97457259341970781</c:v>
                </c:pt>
                <c:pt idx="103">
                  <c:v>0.97790018754420749</c:v>
                </c:pt>
                <c:pt idx="104">
                  <c:v>1.004302806620873</c:v>
                </c:pt>
                <c:pt idx="105">
                  <c:v>1.0080451969214179</c:v>
                </c:pt>
                <c:pt idx="106">
                  <c:v>1.0082767629756</c:v>
                </c:pt>
                <c:pt idx="107">
                  <c:v>1.008021631426012</c:v>
                </c:pt>
                <c:pt idx="108">
                  <c:v>1.0130302769801021</c:v>
                </c:pt>
                <c:pt idx="109">
                  <c:v>1.018291920744715</c:v>
                </c:pt>
                <c:pt idx="110">
                  <c:v>1.024650890913998</c:v>
                </c:pt>
                <c:pt idx="111">
                  <c:v>1.0235301372859</c:v>
                </c:pt>
                <c:pt idx="112">
                  <c:v>1.013442643519991</c:v>
                </c:pt>
                <c:pt idx="113">
                  <c:v>1.0153701351177951</c:v>
                </c:pt>
                <c:pt idx="114">
                  <c:v>1.0034976291491871</c:v>
                </c:pt>
                <c:pt idx="115">
                  <c:v>1.018663556310986</c:v>
                </c:pt>
                <c:pt idx="116">
                  <c:v>1.0195763093803081</c:v>
                </c:pt>
                <c:pt idx="117">
                  <c:v>1.0268274498475689</c:v>
                </c:pt>
                <c:pt idx="118">
                  <c:v>1.041094174593733</c:v>
                </c:pt>
                <c:pt idx="119">
                  <c:v>1.0423230569073729</c:v>
                </c:pt>
                <c:pt idx="120">
                  <c:v>1.047418833559731</c:v>
                </c:pt>
                <c:pt idx="121">
                  <c:v>1.0533722322691079</c:v>
                </c:pt>
                <c:pt idx="122">
                  <c:v>1.045968182749093</c:v>
                </c:pt>
                <c:pt idx="123">
                  <c:v>1.0607975164140691</c:v>
                </c:pt>
                <c:pt idx="124">
                  <c:v>1.082187934371537</c:v>
                </c:pt>
                <c:pt idx="125">
                  <c:v>1.104831768041886</c:v>
                </c:pt>
                <c:pt idx="126">
                  <c:v>1.1263076380807659</c:v>
                </c:pt>
                <c:pt idx="127">
                  <c:v>1.190300086534553</c:v>
                </c:pt>
                <c:pt idx="128">
                  <c:v>1.197573014714667</c:v>
                </c:pt>
                <c:pt idx="129">
                  <c:v>1.217265492308286</c:v>
                </c:pt>
                <c:pt idx="130">
                  <c:v>1.23455946469308</c:v>
                </c:pt>
                <c:pt idx="131">
                  <c:v>1.2141641308903071</c:v>
                </c:pt>
                <c:pt idx="132">
                  <c:v>1.240476438613247</c:v>
                </c:pt>
                <c:pt idx="133">
                  <c:v>1.2292562405698511</c:v>
                </c:pt>
                <c:pt idx="134">
                  <c:v>1.2147656930001829</c:v>
                </c:pt>
                <c:pt idx="135">
                  <c:v>1.156791038490494</c:v>
                </c:pt>
                <c:pt idx="136">
                  <c:v>1.1648890355537549</c:v>
                </c:pt>
                <c:pt idx="137">
                  <c:v>1.19971417602228</c:v>
                </c:pt>
                <c:pt idx="138">
                  <c:v>1.2024876748310871</c:v>
                </c:pt>
                <c:pt idx="139">
                  <c:v>1.208683128511713</c:v>
                </c:pt>
                <c:pt idx="140">
                  <c:v>1.2089554847989319</c:v>
                </c:pt>
                <c:pt idx="141">
                  <c:v>1.155896478062638</c:v>
                </c:pt>
                <c:pt idx="142">
                  <c:v>1.161831091536365</c:v>
                </c:pt>
                <c:pt idx="143">
                  <c:v>1.172044235022538</c:v>
                </c:pt>
                <c:pt idx="144">
                  <c:v>1.200494760835308</c:v>
                </c:pt>
                <c:pt idx="145">
                  <c:v>1.1946762958217529</c:v>
                </c:pt>
                <c:pt idx="146">
                  <c:v>1.2046915523565651</c:v>
                </c:pt>
                <c:pt idx="147">
                  <c:v>1.224260118506195</c:v>
                </c:pt>
                <c:pt idx="148">
                  <c:v>1.225423064840234</c:v>
                </c:pt>
                <c:pt idx="149">
                  <c:v>1.2258507005569439</c:v>
                </c:pt>
                <c:pt idx="150">
                  <c:v>1.222185841328878</c:v>
                </c:pt>
                <c:pt idx="151">
                  <c:v>1.208367670874138</c:v>
                </c:pt>
                <c:pt idx="152">
                  <c:v>1.21271654181629</c:v>
                </c:pt>
                <c:pt idx="153">
                  <c:v>1.2016577664287651</c:v>
                </c:pt>
                <c:pt idx="154">
                  <c:v>1.1931753140117081</c:v>
                </c:pt>
                <c:pt idx="155">
                  <c:v>1.1901120366466571</c:v>
                </c:pt>
                <c:pt idx="156">
                  <c:v>1.2085021700008911</c:v>
                </c:pt>
                <c:pt idx="157">
                  <c:v>1.2369216438783921</c:v>
                </c:pt>
                <c:pt idx="158">
                  <c:v>1.236339578117188</c:v>
                </c:pt>
                <c:pt idx="159">
                  <c:v>1.2178431531193841</c:v>
                </c:pt>
                <c:pt idx="160">
                  <c:v>1.202170498670377</c:v>
                </c:pt>
                <c:pt idx="161">
                  <c:v>1.2126962158357599</c:v>
                </c:pt>
                <c:pt idx="162">
                  <c:v>1.2222911453154719</c:v>
                </c:pt>
                <c:pt idx="163">
                  <c:v>1.223870705114388</c:v>
                </c:pt>
                <c:pt idx="164">
                  <c:v>1.209524236944123</c:v>
                </c:pt>
                <c:pt idx="165">
                  <c:v>1.2160047284275179</c:v>
                </c:pt>
                <c:pt idx="166">
                  <c:v>1.2450263767622169</c:v>
                </c:pt>
                <c:pt idx="167">
                  <c:v>1.23781727097578</c:v>
                </c:pt>
                <c:pt idx="168">
                  <c:v>1.2444756394802361</c:v>
                </c:pt>
                <c:pt idx="169">
                  <c:v>1.244929171562811</c:v>
                </c:pt>
                <c:pt idx="170">
                  <c:v>1.238043404916604</c:v>
                </c:pt>
                <c:pt idx="171">
                  <c:v>1.2259957281070419</c:v>
                </c:pt>
                <c:pt idx="172">
                  <c:v>1.200075915265669</c:v>
                </c:pt>
                <c:pt idx="173">
                  <c:v>1.206506747356398</c:v>
                </c:pt>
                <c:pt idx="174">
                  <c:v>1.1782868196939751</c:v>
                </c:pt>
                <c:pt idx="175">
                  <c:v>1.1776157067799731</c:v>
                </c:pt>
                <c:pt idx="176">
                  <c:v>1.1892595899121821</c:v>
                </c:pt>
                <c:pt idx="177">
                  <c:v>1.195368228544772</c:v>
                </c:pt>
                <c:pt idx="178">
                  <c:v>1.20498861982128</c:v>
                </c:pt>
                <c:pt idx="179">
                  <c:v>1.197623740776864</c:v>
                </c:pt>
                <c:pt idx="180">
                  <c:v>1.1912865583204331</c:v>
                </c:pt>
                <c:pt idx="181">
                  <c:v>1.218126116842507</c:v>
                </c:pt>
                <c:pt idx="182">
                  <c:v>1.2063866285151901</c:v>
                </c:pt>
                <c:pt idx="183">
                  <c:v>1.192134323560849</c:v>
                </c:pt>
                <c:pt idx="184">
                  <c:v>1.1963945819192721</c:v>
                </c:pt>
                <c:pt idx="185">
                  <c:v>1.173440031364825</c:v>
                </c:pt>
                <c:pt idx="186">
                  <c:v>1.175256312787329</c:v>
                </c:pt>
                <c:pt idx="187">
                  <c:v>1.178326246960387</c:v>
                </c:pt>
                <c:pt idx="188">
                  <c:v>1.180869838978728</c:v>
                </c:pt>
                <c:pt idx="189">
                  <c:v>1.1797395050779791</c:v>
                </c:pt>
                <c:pt idx="190">
                  <c:v>1.203848113053696</c:v>
                </c:pt>
                <c:pt idx="191">
                  <c:v>1.24037048277305</c:v>
                </c:pt>
                <c:pt idx="192">
                  <c:v>1.244496321017277</c:v>
                </c:pt>
                <c:pt idx="193">
                  <c:v>1.2362414642733659</c:v>
                </c:pt>
                <c:pt idx="194">
                  <c:v>1.234089972073801</c:v>
                </c:pt>
                <c:pt idx="195">
                  <c:v>1.232326115483491</c:v>
                </c:pt>
                <c:pt idx="196">
                  <c:v>1.2230192460368881</c:v>
                </c:pt>
                <c:pt idx="197">
                  <c:v>1.2327867982025591</c:v>
                </c:pt>
                <c:pt idx="198">
                  <c:v>1.2326225113414631</c:v>
                </c:pt>
                <c:pt idx="199">
                  <c:v>1.228804940592038</c:v>
                </c:pt>
                <c:pt idx="200">
                  <c:v>1.2136087121142689</c:v>
                </c:pt>
                <c:pt idx="201">
                  <c:v>1.206633463746194</c:v>
                </c:pt>
                <c:pt idx="202">
                  <c:v>1.2087810250710009</c:v>
                </c:pt>
                <c:pt idx="203">
                  <c:v>1.2185537723123561</c:v>
                </c:pt>
                <c:pt idx="204">
                  <c:v>1.2277233771926781</c:v>
                </c:pt>
                <c:pt idx="205">
                  <c:v>1.2077661680236811</c:v>
                </c:pt>
                <c:pt idx="206">
                  <c:v>1.2143248226800181</c:v>
                </c:pt>
                <c:pt idx="207">
                  <c:v>1.2289171581774521</c:v>
                </c:pt>
                <c:pt idx="208">
                  <c:v>1.2382019238609709</c:v>
                </c:pt>
                <c:pt idx="209">
                  <c:v>1.2566801562173091</c:v>
                </c:pt>
                <c:pt idx="210">
                  <c:v>1.2568360479941241</c:v>
                </c:pt>
                <c:pt idx="211">
                  <c:v>1.281438444950687</c:v>
                </c:pt>
                <c:pt idx="212">
                  <c:v>1.27437083090238</c:v>
                </c:pt>
                <c:pt idx="213">
                  <c:v>1.261771488413282</c:v>
                </c:pt>
                <c:pt idx="214">
                  <c:v>1.2630290720385939</c:v>
                </c:pt>
                <c:pt idx="215">
                  <c:v>1.2497485030280771</c:v>
                </c:pt>
                <c:pt idx="216">
                  <c:v>1.2619248122819651</c:v>
                </c:pt>
                <c:pt idx="217">
                  <c:v>1.2595097341891131</c:v>
                </c:pt>
                <c:pt idx="218">
                  <c:v>1.258708349320208</c:v>
                </c:pt>
                <c:pt idx="219">
                  <c:v>1.268053441091713</c:v>
                </c:pt>
                <c:pt idx="220">
                  <c:v>1.2719901430253719</c:v>
                </c:pt>
                <c:pt idx="221">
                  <c:v>1.287876664715583</c:v>
                </c:pt>
                <c:pt idx="222">
                  <c:v>1.27996628297115</c:v>
                </c:pt>
                <c:pt idx="223">
                  <c:v>1.2636500712377221</c:v>
                </c:pt>
                <c:pt idx="224">
                  <c:v>1.265937998371709</c:v>
                </c:pt>
                <c:pt idx="225">
                  <c:v>1.2818770831660899</c:v>
                </c:pt>
                <c:pt idx="226">
                  <c:v>1.2765977010822189</c:v>
                </c:pt>
                <c:pt idx="227">
                  <c:v>1.304096263843791</c:v>
                </c:pt>
                <c:pt idx="228">
                  <c:v>1.304108214493179</c:v>
                </c:pt>
                <c:pt idx="229">
                  <c:v>1.301512849496248</c:v>
                </c:pt>
                <c:pt idx="230">
                  <c:v>1.303792065495722</c:v>
                </c:pt>
                <c:pt idx="231">
                  <c:v>1.292550040233194</c:v>
                </c:pt>
                <c:pt idx="232">
                  <c:v>1.28937602676819</c:v>
                </c:pt>
                <c:pt idx="233">
                  <c:v>1.2720861432832691</c:v>
                </c:pt>
                <c:pt idx="234">
                  <c:v>1.271526714619915</c:v>
                </c:pt>
                <c:pt idx="235">
                  <c:v>1.2585154401599969</c:v>
                </c:pt>
                <c:pt idx="236">
                  <c:v>1.2701507504296701</c:v>
                </c:pt>
                <c:pt idx="237">
                  <c:v>1.272792752588926</c:v>
                </c:pt>
                <c:pt idx="238">
                  <c:v>1.2750492524779919</c:v>
                </c:pt>
                <c:pt idx="239">
                  <c:v>1.291431143400207</c:v>
                </c:pt>
                <c:pt idx="240">
                  <c:v>1.286924148576478</c:v>
                </c:pt>
                <c:pt idx="241">
                  <c:v>1.29898831925751</c:v>
                </c:pt>
                <c:pt idx="242">
                  <c:v>1.277865418068086</c:v>
                </c:pt>
                <c:pt idx="243">
                  <c:v>1.288765931302057</c:v>
                </c:pt>
                <c:pt idx="244">
                  <c:v>1.2869363955229589</c:v>
                </c:pt>
                <c:pt idx="245">
                  <c:v>1.2977462023404149</c:v>
                </c:pt>
                <c:pt idx="246">
                  <c:v>1.3035118869652671</c:v>
                </c:pt>
                <c:pt idx="247">
                  <c:v>1.2979838918678379</c:v>
                </c:pt>
                <c:pt idx="248">
                  <c:v>1.316200276607163</c:v>
                </c:pt>
                <c:pt idx="249">
                  <c:v>1.3413155243241739</c:v>
                </c:pt>
                <c:pt idx="250">
                  <c:v>1.355839750996664</c:v>
                </c:pt>
                <c:pt idx="251">
                  <c:v>1.3817809367349609</c:v>
                </c:pt>
                <c:pt idx="252">
                  <c:v>1.3944347781358979</c:v>
                </c:pt>
                <c:pt idx="253">
                  <c:v>1.4191410766061521</c:v>
                </c:pt>
                <c:pt idx="254">
                  <c:v>1.4144499035098641</c:v>
                </c:pt>
                <c:pt idx="255">
                  <c:v>1.4004809375882969</c:v>
                </c:pt>
                <c:pt idx="256">
                  <c:v>1.440425835020515</c:v>
                </c:pt>
                <c:pt idx="257">
                  <c:v>1.435694721076189</c:v>
                </c:pt>
                <c:pt idx="258">
                  <c:v>1.408021836858663</c:v>
                </c:pt>
                <c:pt idx="259">
                  <c:v>1.4048366628698501</c:v>
                </c:pt>
                <c:pt idx="260">
                  <c:v>1.420392931821012</c:v>
                </c:pt>
                <c:pt idx="261">
                  <c:v>1.3995453498897299</c:v>
                </c:pt>
                <c:pt idx="262">
                  <c:v>1.4095603298805901</c:v>
                </c:pt>
                <c:pt idx="263">
                  <c:v>1.432348223197202</c:v>
                </c:pt>
                <c:pt idx="264">
                  <c:v>1.4335853820762861</c:v>
                </c:pt>
                <c:pt idx="265">
                  <c:v>1.448036917195471</c:v>
                </c:pt>
                <c:pt idx="266">
                  <c:v>1.418963732919855</c:v>
                </c:pt>
                <c:pt idx="267">
                  <c:v>1.422833708748334</c:v>
                </c:pt>
                <c:pt idx="268">
                  <c:v>1.384004172337135</c:v>
                </c:pt>
                <c:pt idx="269">
                  <c:v>1.3775236808537401</c:v>
                </c:pt>
                <c:pt idx="270">
                  <c:v>1.3944298003447479</c:v>
                </c:pt>
                <c:pt idx="271">
                  <c:v>1.415906954337695</c:v>
                </c:pt>
                <c:pt idx="272">
                  <c:v>1.411816889029075</c:v>
                </c:pt>
                <c:pt idx="273">
                  <c:v>1.4089204269269739</c:v>
                </c:pt>
                <c:pt idx="274">
                  <c:v>1.411356996435585</c:v>
                </c:pt>
                <c:pt idx="275">
                  <c:v>1.432243334026537</c:v>
                </c:pt>
                <c:pt idx="276">
                  <c:v>1.463564287303567</c:v>
                </c:pt>
                <c:pt idx="277">
                  <c:v>1.4948287466016701</c:v>
                </c:pt>
                <c:pt idx="278">
                  <c:v>1.4847037416238791</c:v>
                </c:pt>
                <c:pt idx="279">
                  <c:v>1.4873961735482391</c:v>
                </c:pt>
                <c:pt idx="280">
                  <c:v>1.4406781221180169</c:v>
                </c:pt>
                <c:pt idx="281">
                  <c:v>1.4361315024964809</c:v>
                </c:pt>
                <c:pt idx="282">
                  <c:v>1.399556905476329</c:v>
                </c:pt>
                <c:pt idx="283">
                  <c:v>1.4077907448798279</c:v>
                </c:pt>
                <c:pt idx="284">
                  <c:v>1.37361044564979</c:v>
                </c:pt>
                <c:pt idx="285">
                  <c:v>1.394722008537149</c:v>
                </c:pt>
                <c:pt idx="286">
                  <c:v>1.376922810103747</c:v>
                </c:pt>
                <c:pt idx="287">
                  <c:v>1.403326120540294</c:v>
                </c:pt>
                <c:pt idx="288">
                  <c:v>1.3591826340511259</c:v>
                </c:pt>
                <c:pt idx="289">
                  <c:v>1.354572824136377</c:v>
                </c:pt>
                <c:pt idx="290">
                  <c:v>1.3075299915867431</c:v>
                </c:pt>
                <c:pt idx="291">
                  <c:v>1.2794911212008391</c:v>
                </c:pt>
                <c:pt idx="292">
                  <c:v>1.287885336343817</c:v>
                </c:pt>
                <c:pt idx="293">
                  <c:v>1.3199571657120901</c:v>
                </c:pt>
                <c:pt idx="294">
                  <c:v>1.324632160987139</c:v>
                </c:pt>
                <c:pt idx="295">
                  <c:v>1.296104360892703</c:v>
                </c:pt>
                <c:pt idx="296">
                  <c:v>1.307382791191301</c:v>
                </c:pt>
                <c:pt idx="297">
                  <c:v>1.312915586301624</c:v>
                </c:pt>
                <c:pt idx="298">
                  <c:v>1.3234454516262999</c:v>
                </c:pt>
                <c:pt idx="299">
                  <c:v>1.288780706650392</c:v>
                </c:pt>
                <c:pt idx="300">
                  <c:v>1.3016660153398141</c:v>
                </c:pt>
                <c:pt idx="301">
                  <c:v>1.289335434066549</c:v>
                </c:pt>
                <c:pt idx="302">
                  <c:v>1.268599852436147</c:v>
                </c:pt>
                <c:pt idx="303">
                  <c:v>1.2679979545229001</c:v>
                </c:pt>
                <c:pt idx="304">
                  <c:v>1.2967338736949501</c:v>
                </c:pt>
                <c:pt idx="305">
                  <c:v>1.2990214057661471</c:v>
                </c:pt>
                <c:pt idx="306">
                  <c:v>1.3113380413229361</c:v>
                </c:pt>
                <c:pt idx="307">
                  <c:v>1.2994206957276959</c:v>
                </c:pt>
                <c:pt idx="308">
                  <c:v>1.3155351488944249</c:v>
                </c:pt>
                <c:pt idx="309">
                  <c:v>1.3286061568481451</c:v>
                </c:pt>
                <c:pt idx="310">
                  <c:v>1.323145282918686</c:v>
                </c:pt>
                <c:pt idx="311">
                  <c:v>1.313724556376092</c:v>
                </c:pt>
                <c:pt idx="312">
                  <c:v>1.3159036832177959</c:v>
                </c:pt>
                <c:pt idx="313">
                  <c:v>1.29611672635802</c:v>
                </c:pt>
                <c:pt idx="314">
                  <c:v>1.273570315171612</c:v>
                </c:pt>
                <c:pt idx="315">
                  <c:v>1.271484778704788</c:v>
                </c:pt>
                <c:pt idx="316">
                  <c:v>1.282034258896972</c:v>
                </c:pt>
                <c:pt idx="317">
                  <c:v>1.2738864444159299</c:v>
                </c:pt>
                <c:pt idx="318">
                  <c:v>1.278315611870088</c:v>
                </c:pt>
                <c:pt idx="319">
                  <c:v>1.309419142340807</c:v>
                </c:pt>
                <c:pt idx="320">
                  <c:v>1.3085203744942411</c:v>
                </c:pt>
                <c:pt idx="321">
                  <c:v>1.312479259203541</c:v>
                </c:pt>
                <c:pt idx="322">
                  <c:v>1.3110607467508459</c:v>
                </c:pt>
                <c:pt idx="323">
                  <c:v>1.3229650552740251</c:v>
                </c:pt>
                <c:pt idx="324">
                  <c:v>1.308105677083893</c:v>
                </c:pt>
                <c:pt idx="325">
                  <c:v>1.3115277307214099</c:v>
                </c:pt>
                <c:pt idx="326">
                  <c:v>1.318927849366667</c:v>
                </c:pt>
                <c:pt idx="327">
                  <c:v>1.33050295206719</c:v>
                </c:pt>
                <c:pt idx="328">
                  <c:v>1.3200528104134761</c:v>
                </c:pt>
                <c:pt idx="329">
                  <c:v>1.3039847376182581</c:v>
                </c:pt>
                <c:pt idx="330">
                  <c:v>1.2872317247113989</c:v>
                </c:pt>
                <c:pt idx="331">
                  <c:v>1.286330882785186</c:v>
                </c:pt>
                <c:pt idx="332">
                  <c:v>1.294232316357433</c:v>
                </c:pt>
                <c:pt idx="333">
                  <c:v>1.29985125490905</c:v>
                </c:pt>
                <c:pt idx="334">
                  <c:v>1.286573431584922</c:v>
                </c:pt>
                <c:pt idx="335">
                  <c:v>1.3170026293799031</c:v>
                </c:pt>
                <c:pt idx="336">
                  <c:v>1.3363510467899731</c:v>
                </c:pt>
                <c:pt idx="337">
                  <c:v>1.3370260905787319</c:v>
                </c:pt>
                <c:pt idx="338">
                  <c:v>1.333271887900775</c:v>
                </c:pt>
                <c:pt idx="339">
                  <c:v>1.336975443529093</c:v>
                </c:pt>
                <c:pt idx="340">
                  <c:v>1.323779240177317</c:v>
                </c:pt>
                <c:pt idx="341">
                  <c:v>1.329310869852411</c:v>
                </c:pt>
                <c:pt idx="342">
                  <c:v>1.3713268247002111</c:v>
                </c:pt>
                <c:pt idx="343">
                  <c:v>1.3718924756025019</c:v>
                </c:pt>
                <c:pt idx="344">
                  <c:v>1.3764772582895231</c:v>
                </c:pt>
                <c:pt idx="345">
                  <c:v>1.3723016421337939</c:v>
                </c:pt>
                <c:pt idx="346">
                  <c:v>1.3751687510706201</c:v>
                </c:pt>
                <c:pt idx="347">
                  <c:v>1.3778804027996989</c:v>
                </c:pt>
                <c:pt idx="348">
                  <c:v>1.3650906400459659</c:v>
                </c:pt>
                <c:pt idx="349">
                  <c:v>1.3563801178804149</c:v>
                </c:pt>
                <c:pt idx="350">
                  <c:v>1.364034479183984</c:v>
                </c:pt>
                <c:pt idx="351">
                  <c:v>1.363014328295282</c:v>
                </c:pt>
                <c:pt idx="352">
                  <c:v>1.3513399068094289</c:v>
                </c:pt>
                <c:pt idx="353">
                  <c:v>1.3526983499649501</c:v>
                </c:pt>
                <c:pt idx="354">
                  <c:v>1.3618339794453569</c:v>
                </c:pt>
                <c:pt idx="355">
                  <c:v>1.350243607568012</c:v>
                </c:pt>
                <c:pt idx="356">
                  <c:v>1.335243231468237</c:v>
                </c:pt>
                <c:pt idx="357">
                  <c:v>1.3132330192531481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4C-4E76-91D1-438C9E71A713}"/>
            </c:ext>
          </c:extLst>
        </c:ser>
        <c:ser>
          <c:idx val="1"/>
          <c:order val="1"/>
          <c:tx>
            <c:strRef>
              <c:f>Performance!$C$1</c:f>
              <c:strCache>
                <c:ptCount val="1"/>
                <c:pt idx="0">
                  <c:v>净值_80_105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Performance!$C$2:$C$359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0.99999367317024945</c:v>
                </c:pt>
                <c:pt idx="2">
                  <c:v>1.000159625590255</c:v>
                </c:pt>
                <c:pt idx="3">
                  <c:v>1.007487342291564</c:v>
                </c:pt>
                <c:pt idx="4">
                  <c:v>1.0057743800838981</c:v>
                </c:pt>
                <c:pt idx="5">
                  <c:v>1.0142870262611301</c:v>
                </c:pt>
                <c:pt idx="6">
                  <c:v>1.015513288006564</c:v>
                </c:pt>
                <c:pt idx="7">
                  <c:v>1.0212919822602911</c:v>
                </c:pt>
                <c:pt idx="8">
                  <c:v>1.0220351572990141</c:v>
                </c:pt>
                <c:pt idx="9">
                  <c:v>1.02024304190598</c:v>
                </c:pt>
                <c:pt idx="10">
                  <c:v>1.024874269104004</c:v>
                </c:pt>
                <c:pt idx="11">
                  <c:v>1.017958246100187</c:v>
                </c:pt>
                <c:pt idx="12">
                  <c:v>1.026257266071074</c:v>
                </c:pt>
                <c:pt idx="13">
                  <c:v>1.026527728683603</c:v>
                </c:pt>
                <c:pt idx="14">
                  <c:v>1.032159129415176</c:v>
                </c:pt>
                <c:pt idx="15">
                  <c:v>1.031740465569978</c:v>
                </c:pt>
                <c:pt idx="16">
                  <c:v>1.0302574481026621</c:v>
                </c:pt>
                <c:pt idx="17">
                  <c:v>1.028200544087619</c:v>
                </c:pt>
                <c:pt idx="18">
                  <c:v>1.0306573206075651</c:v>
                </c:pt>
                <c:pt idx="19">
                  <c:v>1.0347625782990899</c:v>
                </c:pt>
                <c:pt idx="20">
                  <c:v>1.0246509686914991</c:v>
                </c:pt>
                <c:pt idx="21">
                  <c:v>1.028073263897773</c:v>
                </c:pt>
                <c:pt idx="22">
                  <c:v>1.004554463273988</c:v>
                </c:pt>
                <c:pt idx="23">
                  <c:v>0.96061112408301708</c:v>
                </c:pt>
                <c:pt idx="24">
                  <c:v>0.96085460369591502</c:v>
                </c:pt>
                <c:pt idx="25">
                  <c:v>0.96965724938318942</c:v>
                </c:pt>
                <c:pt idx="26">
                  <c:v>0.97544515119656339</c:v>
                </c:pt>
                <c:pt idx="27">
                  <c:v>0.97465322008946687</c:v>
                </c:pt>
                <c:pt idx="28">
                  <c:v>0.98003971595440198</c:v>
                </c:pt>
                <c:pt idx="29">
                  <c:v>0.98357662314087269</c:v>
                </c:pt>
                <c:pt idx="30">
                  <c:v>0.98668095813543744</c:v>
                </c:pt>
                <c:pt idx="31">
                  <c:v>0.98157129363945184</c:v>
                </c:pt>
                <c:pt idx="32">
                  <c:v>0.98697168113496503</c:v>
                </c:pt>
                <c:pt idx="33">
                  <c:v>1.000069158199868</c:v>
                </c:pt>
                <c:pt idx="34">
                  <c:v>0.99757485242292732</c:v>
                </c:pt>
                <c:pt idx="35">
                  <c:v>0.99681555785360598</c:v>
                </c:pt>
                <c:pt idx="36">
                  <c:v>1.0088219947613559</c:v>
                </c:pt>
                <c:pt idx="37">
                  <c:v>1.0060599973090421</c:v>
                </c:pt>
                <c:pt idx="38">
                  <c:v>1.0057447850811481</c:v>
                </c:pt>
                <c:pt idx="39">
                  <c:v>1.004576158929285</c:v>
                </c:pt>
                <c:pt idx="40">
                  <c:v>0.99736315052129232</c:v>
                </c:pt>
                <c:pt idx="41">
                  <c:v>1.001443202555754</c:v>
                </c:pt>
                <c:pt idx="42">
                  <c:v>0.97804020194552055</c:v>
                </c:pt>
                <c:pt idx="43">
                  <c:v>1.0017401431569171</c:v>
                </c:pt>
                <c:pt idx="44">
                  <c:v>1.0053699342969391</c:v>
                </c:pt>
                <c:pt idx="45">
                  <c:v>1.008549823952394</c:v>
                </c:pt>
                <c:pt idx="46">
                  <c:v>1.019041993454372</c:v>
                </c:pt>
                <c:pt idx="47">
                  <c:v>1.0115990659158809</c:v>
                </c:pt>
                <c:pt idx="48">
                  <c:v>0.99075274272683744</c:v>
                </c:pt>
                <c:pt idx="49">
                  <c:v>1.003986383866041</c:v>
                </c:pt>
                <c:pt idx="50">
                  <c:v>0.99806394691610478</c:v>
                </c:pt>
                <c:pt idx="51">
                  <c:v>0.98356183370333328</c:v>
                </c:pt>
                <c:pt idx="52">
                  <c:v>0.97228887102682593</c:v>
                </c:pt>
                <c:pt idx="53">
                  <c:v>0.94928184573059382</c:v>
                </c:pt>
                <c:pt idx="54">
                  <c:v>0.94677339135291927</c:v>
                </c:pt>
                <c:pt idx="55">
                  <c:v>0.94159813292105243</c:v>
                </c:pt>
                <c:pt idx="56">
                  <c:v>0.93190194226119916</c:v>
                </c:pt>
                <c:pt idx="57">
                  <c:v>0.94202288833644077</c:v>
                </c:pt>
                <c:pt idx="58">
                  <c:v>0.92701385746484821</c:v>
                </c:pt>
                <c:pt idx="59">
                  <c:v>0.93941110542131545</c:v>
                </c:pt>
                <c:pt idx="60">
                  <c:v>0.95382491284556092</c:v>
                </c:pt>
                <c:pt idx="61">
                  <c:v>0.95196872535832799</c:v>
                </c:pt>
                <c:pt idx="62">
                  <c:v>0.95251870812435502</c:v>
                </c:pt>
                <c:pt idx="63">
                  <c:v>0.94863737222767663</c:v>
                </c:pt>
                <c:pt idx="64">
                  <c:v>0.95366044256857518</c:v>
                </c:pt>
                <c:pt idx="65">
                  <c:v>0.95447305437922936</c:v>
                </c:pt>
                <c:pt idx="66">
                  <c:v>0.95959178080398744</c:v>
                </c:pt>
                <c:pt idx="67">
                  <c:v>0.95919519533334618</c:v>
                </c:pt>
                <c:pt idx="68">
                  <c:v>0.97088904110270113</c:v>
                </c:pt>
                <c:pt idx="69">
                  <c:v>0.97030204387214858</c:v>
                </c:pt>
                <c:pt idx="70">
                  <c:v>0.97425824315769427</c:v>
                </c:pt>
                <c:pt idx="71">
                  <c:v>0.97025971644401343</c:v>
                </c:pt>
                <c:pt idx="72">
                  <c:v>0.96951318136627718</c:v>
                </c:pt>
                <c:pt idx="73">
                  <c:v>0.98446373955952515</c:v>
                </c:pt>
                <c:pt idx="74">
                  <c:v>0.9787794057564001</c:v>
                </c:pt>
                <c:pt idx="75">
                  <c:v>0.98006956035626791</c:v>
                </c:pt>
                <c:pt idx="76">
                  <c:v>0.98810008249370018</c:v>
                </c:pt>
                <c:pt idx="77">
                  <c:v>0.99087919228813715</c:v>
                </c:pt>
                <c:pt idx="78">
                  <c:v>0.98345339302644796</c:v>
                </c:pt>
                <c:pt idx="79">
                  <c:v>0.98975074588151057</c:v>
                </c:pt>
                <c:pt idx="80">
                  <c:v>0.98827676465925107</c:v>
                </c:pt>
                <c:pt idx="81">
                  <c:v>0.98127642822656558</c:v>
                </c:pt>
                <c:pt idx="82">
                  <c:v>0.98786830570761575</c:v>
                </c:pt>
                <c:pt idx="83">
                  <c:v>0.99333291221520936</c:v>
                </c:pt>
                <c:pt idx="84">
                  <c:v>0.99614096742891356</c:v>
                </c:pt>
                <c:pt idx="85">
                  <c:v>1.000262666055787</c:v>
                </c:pt>
                <c:pt idx="86">
                  <c:v>1.0079658145245911</c:v>
                </c:pt>
                <c:pt idx="87">
                  <c:v>1.007163165469577</c:v>
                </c:pt>
                <c:pt idx="88">
                  <c:v>1.0148992011099971</c:v>
                </c:pt>
                <c:pt idx="89">
                  <c:v>1.0147476054682361</c:v>
                </c:pt>
                <c:pt idx="90">
                  <c:v>1.0158465665999581</c:v>
                </c:pt>
                <c:pt idx="91">
                  <c:v>1.0175504929680459</c:v>
                </c:pt>
                <c:pt idx="92">
                  <c:v>1.0096617612280701</c:v>
                </c:pt>
                <c:pt idx="93">
                  <c:v>1.0074693293931321</c:v>
                </c:pt>
                <c:pt idx="94">
                  <c:v>1.0099862414177521</c:v>
                </c:pt>
                <c:pt idx="95">
                  <c:v>1.0175872647108519</c:v>
                </c:pt>
                <c:pt idx="96">
                  <c:v>1.01382689104401</c:v>
                </c:pt>
                <c:pt idx="97">
                  <c:v>1.0091464304576621</c:v>
                </c:pt>
                <c:pt idx="98">
                  <c:v>0.98918475843894849</c:v>
                </c:pt>
                <c:pt idx="99">
                  <c:v>0.99097000265657165</c:v>
                </c:pt>
                <c:pt idx="100">
                  <c:v>1.0008821619299</c:v>
                </c:pt>
                <c:pt idx="101">
                  <c:v>0.9947043029539252</c:v>
                </c:pt>
                <c:pt idx="102">
                  <c:v>0.99724404053639848</c:v>
                </c:pt>
                <c:pt idx="103">
                  <c:v>0.9995818178941569</c:v>
                </c:pt>
                <c:pt idx="104">
                  <c:v>1.0188486943117061</c:v>
                </c:pt>
                <c:pt idx="105">
                  <c:v>1.020946449575372</c:v>
                </c:pt>
                <c:pt idx="106">
                  <c:v>1.0210108147947721</c:v>
                </c:pt>
                <c:pt idx="107">
                  <c:v>1.0210423660044841</c:v>
                </c:pt>
                <c:pt idx="108">
                  <c:v>1.0234005819049581</c:v>
                </c:pt>
                <c:pt idx="109">
                  <c:v>1.029147192694897</c:v>
                </c:pt>
                <c:pt idx="110">
                  <c:v>1.031493341526047</c:v>
                </c:pt>
                <c:pt idx="111">
                  <c:v>1.030397897938701</c:v>
                </c:pt>
                <c:pt idx="112">
                  <c:v>1.0211570505922281</c:v>
                </c:pt>
                <c:pt idx="113">
                  <c:v>1.022727633370121</c:v>
                </c:pt>
                <c:pt idx="114">
                  <c:v>1.012694869735012</c:v>
                </c:pt>
                <c:pt idx="115">
                  <c:v>1.025261314874774</c:v>
                </c:pt>
                <c:pt idx="116">
                  <c:v>1.0256437971128101</c:v>
                </c:pt>
                <c:pt idx="117">
                  <c:v>1.030195157474723</c:v>
                </c:pt>
                <c:pt idx="118">
                  <c:v>1.038900534328334</c:v>
                </c:pt>
                <c:pt idx="119">
                  <c:v>1.0397595666187429</c:v>
                </c:pt>
                <c:pt idx="120">
                  <c:v>1.041667548212561</c:v>
                </c:pt>
                <c:pt idx="121">
                  <c:v>1.0427130988198221</c:v>
                </c:pt>
                <c:pt idx="122">
                  <c:v>1.041069100128345</c:v>
                </c:pt>
                <c:pt idx="123">
                  <c:v>1.050604057269737</c:v>
                </c:pt>
                <c:pt idx="124">
                  <c:v>1.055628283637595</c:v>
                </c:pt>
                <c:pt idx="125">
                  <c:v>1.056993469974074</c:v>
                </c:pt>
                <c:pt idx="126">
                  <c:v>1.0586243141576679</c:v>
                </c:pt>
                <c:pt idx="127">
                  <c:v>1.0419373348113321</c:v>
                </c:pt>
                <c:pt idx="128">
                  <c:v>1.0542573677113021</c:v>
                </c:pt>
                <c:pt idx="129">
                  <c:v>1.0590825704782201</c:v>
                </c:pt>
                <c:pt idx="130">
                  <c:v>1.070440734556638</c:v>
                </c:pt>
                <c:pt idx="131">
                  <c:v>1.059581784848393</c:v>
                </c:pt>
                <c:pt idx="132">
                  <c:v>1.079982428154334</c:v>
                </c:pt>
                <c:pt idx="133">
                  <c:v>1.0745294587872281</c:v>
                </c:pt>
                <c:pt idx="134">
                  <c:v>1.0645206700506089</c:v>
                </c:pt>
                <c:pt idx="135">
                  <c:v>1.0241808970912649</c:v>
                </c:pt>
                <c:pt idx="136">
                  <c:v>1.0327061448651711</c:v>
                </c:pt>
                <c:pt idx="137">
                  <c:v>1.0536882294063601</c:v>
                </c:pt>
                <c:pt idx="138">
                  <c:v>1.0563493881552379</c:v>
                </c:pt>
                <c:pt idx="139">
                  <c:v>1.0604140151775501</c:v>
                </c:pt>
                <c:pt idx="140">
                  <c:v>1.0596430814315529</c:v>
                </c:pt>
                <c:pt idx="141">
                  <c:v>1.029831023047886</c:v>
                </c:pt>
                <c:pt idx="142">
                  <c:v>1.03526914436576</c:v>
                </c:pt>
                <c:pt idx="143">
                  <c:v>1.042944523383035</c:v>
                </c:pt>
                <c:pt idx="144">
                  <c:v>1.055626734906949</c:v>
                </c:pt>
                <c:pt idx="145">
                  <c:v>1.05408551947956</c:v>
                </c:pt>
                <c:pt idx="146">
                  <c:v>1.060214711606402</c:v>
                </c:pt>
                <c:pt idx="147">
                  <c:v>1.068722311974184</c:v>
                </c:pt>
                <c:pt idx="148">
                  <c:v>1.0705145493927199</c:v>
                </c:pt>
                <c:pt idx="149">
                  <c:v>1.0726552147209569</c:v>
                </c:pt>
                <c:pt idx="150">
                  <c:v>1.0711458044763129</c:v>
                </c:pt>
                <c:pt idx="151">
                  <c:v>1.066447755477584</c:v>
                </c:pt>
                <c:pt idx="152">
                  <c:v>1.0705648317943071</c:v>
                </c:pt>
                <c:pt idx="153">
                  <c:v>1.0674182932874401</c:v>
                </c:pt>
                <c:pt idx="154">
                  <c:v>1.0629076376500191</c:v>
                </c:pt>
                <c:pt idx="155">
                  <c:v>1.0615583981302079</c:v>
                </c:pt>
                <c:pt idx="156">
                  <c:v>1.0702147950986141</c:v>
                </c:pt>
                <c:pt idx="157">
                  <c:v>1.082193907311098</c:v>
                </c:pt>
                <c:pt idx="158">
                  <c:v>1.082383934403798</c:v>
                </c:pt>
                <c:pt idx="159">
                  <c:v>1.0771575573107419</c:v>
                </c:pt>
                <c:pt idx="160">
                  <c:v>1.0693042169018949</c:v>
                </c:pt>
                <c:pt idx="161">
                  <c:v>1.0753993590201401</c:v>
                </c:pt>
                <c:pt idx="162">
                  <c:v>1.083224005571688</c:v>
                </c:pt>
                <c:pt idx="163">
                  <c:v>1.0841563012012361</c:v>
                </c:pt>
                <c:pt idx="164">
                  <c:v>1.0765026049478701</c:v>
                </c:pt>
                <c:pt idx="165">
                  <c:v>1.0801821442963191</c:v>
                </c:pt>
                <c:pt idx="166">
                  <c:v>1.0931589926965219</c:v>
                </c:pt>
                <c:pt idx="167">
                  <c:v>1.094006013116416</c:v>
                </c:pt>
                <c:pt idx="168">
                  <c:v>1.095527914896395</c:v>
                </c:pt>
                <c:pt idx="169">
                  <c:v>1.0988107473676501</c:v>
                </c:pt>
                <c:pt idx="170">
                  <c:v>1.0950913449960491</c:v>
                </c:pt>
                <c:pt idx="171">
                  <c:v>1.0900631720128999</c:v>
                </c:pt>
                <c:pt idx="172">
                  <c:v>1.0764548570730761</c:v>
                </c:pt>
                <c:pt idx="173">
                  <c:v>1.081190774455776</c:v>
                </c:pt>
                <c:pt idx="174">
                  <c:v>1.061703070174612</c:v>
                </c:pt>
                <c:pt idx="175">
                  <c:v>1.063961178404462</c:v>
                </c:pt>
                <c:pt idx="176">
                  <c:v>1.072077863648222</c:v>
                </c:pt>
                <c:pt idx="177">
                  <c:v>1.0770803417271599</c:v>
                </c:pt>
                <c:pt idx="178">
                  <c:v>1.0849555837763589</c:v>
                </c:pt>
                <c:pt idx="179">
                  <c:v>1.0816356609307241</c:v>
                </c:pt>
                <c:pt idx="180">
                  <c:v>1.0779331942843899</c:v>
                </c:pt>
                <c:pt idx="181">
                  <c:v>1.0910714051774291</c:v>
                </c:pt>
                <c:pt idx="182">
                  <c:v>1.0859322310306789</c:v>
                </c:pt>
                <c:pt idx="183">
                  <c:v>1.0782407264132019</c:v>
                </c:pt>
                <c:pt idx="184">
                  <c:v>1.0823705798737739</c:v>
                </c:pt>
                <c:pt idx="185">
                  <c:v>1.066210116496261</c:v>
                </c:pt>
                <c:pt idx="186">
                  <c:v>1.067243889327756</c:v>
                </c:pt>
                <c:pt idx="187">
                  <c:v>1.0696189693611169</c:v>
                </c:pt>
                <c:pt idx="188">
                  <c:v>1.070465729533711</c:v>
                </c:pt>
                <c:pt idx="189">
                  <c:v>1.07181085983867</c:v>
                </c:pt>
                <c:pt idx="190">
                  <c:v>1.0941772710338049</c:v>
                </c:pt>
                <c:pt idx="191">
                  <c:v>1.112433677394953</c:v>
                </c:pt>
                <c:pt idx="192">
                  <c:v>1.1154471919850411</c:v>
                </c:pt>
                <c:pt idx="193">
                  <c:v>1.1119306824724351</c:v>
                </c:pt>
                <c:pt idx="194">
                  <c:v>1.1103894114041979</c:v>
                </c:pt>
                <c:pt idx="195">
                  <c:v>1.110881464536039</c:v>
                </c:pt>
                <c:pt idx="196">
                  <c:v>1.109999042419231</c:v>
                </c:pt>
                <c:pt idx="197">
                  <c:v>1.1153516397891441</c:v>
                </c:pt>
                <c:pt idx="198">
                  <c:v>1.1146207944437121</c:v>
                </c:pt>
                <c:pt idx="199">
                  <c:v>1.112746966684635</c:v>
                </c:pt>
                <c:pt idx="200">
                  <c:v>1.102957935029661</c:v>
                </c:pt>
                <c:pt idx="201">
                  <c:v>1.100322015101816</c:v>
                </c:pt>
                <c:pt idx="202">
                  <c:v>1.102112265117333</c:v>
                </c:pt>
                <c:pt idx="203">
                  <c:v>1.1084645089720611</c:v>
                </c:pt>
                <c:pt idx="204">
                  <c:v>1.114046505518504</c:v>
                </c:pt>
                <c:pt idx="205">
                  <c:v>1.101853111643736</c:v>
                </c:pt>
                <c:pt idx="206">
                  <c:v>1.1068142931519089</c:v>
                </c:pt>
                <c:pt idx="207">
                  <c:v>1.116382935709521</c:v>
                </c:pt>
                <c:pt idx="208">
                  <c:v>1.1236871247704889</c:v>
                </c:pt>
                <c:pt idx="209">
                  <c:v>1.133070315573343</c:v>
                </c:pt>
                <c:pt idx="210">
                  <c:v>1.1351616184485831</c:v>
                </c:pt>
                <c:pt idx="211">
                  <c:v>1.14330671828372</c:v>
                </c:pt>
                <c:pt idx="212">
                  <c:v>1.1423786329129739</c:v>
                </c:pt>
                <c:pt idx="213">
                  <c:v>1.138229521183592</c:v>
                </c:pt>
                <c:pt idx="214">
                  <c:v>1.139951456027726</c:v>
                </c:pt>
                <c:pt idx="215">
                  <c:v>1.131795885699425</c:v>
                </c:pt>
                <c:pt idx="216">
                  <c:v>1.1409201256650161</c:v>
                </c:pt>
                <c:pt idx="217">
                  <c:v>1.1400601035279629</c:v>
                </c:pt>
                <c:pt idx="218">
                  <c:v>1.13874099677215</c:v>
                </c:pt>
                <c:pt idx="219">
                  <c:v>1.144256157392326</c:v>
                </c:pt>
                <c:pt idx="220">
                  <c:v>1.1482252178545349</c:v>
                </c:pt>
                <c:pt idx="221">
                  <c:v>1.1575568684166</c:v>
                </c:pt>
                <c:pt idx="222">
                  <c:v>1.1537710089944471</c:v>
                </c:pt>
                <c:pt idx="223">
                  <c:v>1.144607057646283</c:v>
                </c:pt>
                <c:pt idx="224">
                  <c:v>1.147370795324574</c:v>
                </c:pt>
                <c:pt idx="225">
                  <c:v>1.156745735893367</c:v>
                </c:pt>
                <c:pt idx="226">
                  <c:v>1.15472091825025</c:v>
                </c:pt>
                <c:pt idx="227">
                  <c:v>1.167491554109906</c:v>
                </c:pt>
                <c:pt idx="228">
                  <c:v>1.167710379303641</c:v>
                </c:pt>
                <c:pt idx="229">
                  <c:v>1.166741125724932</c:v>
                </c:pt>
                <c:pt idx="230">
                  <c:v>1.169116079291169</c:v>
                </c:pt>
                <c:pt idx="231">
                  <c:v>1.166612511987154</c:v>
                </c:pt>
                <c:pt idx="232">
                  <c:v>1.1663709117858021</c:v>
                </c:pt>
                <c:pt idx="233">
                  <c:v>1.1559902204015391</c:v>
                </c:pt>
                <c:pt idx="234">
                  <c:v>1.157344755771998</c:v>
                </c:pt>
                <c:pt idx="235">
                  <c:v>1.1480596933042471</c:v>
                </c:pt>
                <c:pt idx="236">
                  <c:v>1.1573981312834289</c:v>
                </c:pt>
                <c:pt idx="237">
                  <c:v>1.160177186770883</c:v>
                </c:pt>
                <c:pt idx="238">
                  <c:v>1.161246755284651</c:v>
                </c:pt>
                <c:pt idx="239">
                  <c:v>1.1700655152640449</c:v>
                </c:pt>
                <c:pt idx="240">
                  <c:v>1.169829668255769</c:v>
                </c:pt>
                <c:pt idx="241">
                  <c:v>1.174888318516391</c:v>
                </c:pt>
                <c:pt idx="242">
                  <c:v>1.164628602136988</c:v>
                </c:pt>
                <c:pt idx="243">
                  <c:v>1.1713882757663689</c:v>
                </c:pt>
                <c:pt idx="244">
                  <c:v>1.1703006745231681</c:v>
                </c:pt>
                <c:pt idx="245">
                  <c:v>1.1763379570281061</c:v>
                </c:pt>
                <c:pt idx="246">
                  <c:v>1.179800575492256</c:v>
                </c:pt>
                <c:pt idx="247">
                  <c:v>1.1767241876985151</c:v>
                </c:pt>
                <c:pt idx="248">
                  <c:v>1.185878155004199</c:v>
                </c:pt>
                <c:pt idx="249">
                  <c:v>1.190123088661627</c:v>
                </c:pt>
                <c:pt idx="250">
                  <c:v>1.195056376292879</c:v>
                </c:pt>
                <c:pt idx="251">
                  <c:v>1.199294602198655</c:v>
                </c:pt>
                <c:pt idx="252">
                  <c:v>1.2003259026463531</c:v>
                </c:pt>
                <c:pt idx="253">
                  <c:v>1.20949509192115</c:v>
                </c:pt>
                <c:pt idx="254">
                  <c:v>1.2064301277098419</c:v>
                </c:pt>
                <c:pt idx="255">
                  <c:v>1.2041482607883409</c:v>
                </c:pt>
                <c:pt idx="256">
                  <c:v>1.2228367473941759</c:v>
                </c:pt>
                <c:pt idx="257">
                  <c:v>1.2227601121837171</c:v>
                </c:pt>
                <c:pt idx="258">
                  <c:v>1.207941268803616</c:v>
                </c:pt>
                <c:pt idx="259">
                  <c:v>1.209612097338489</c:v>
                </c:pt>
                <c:pt idx="260">
                  <c:v>1.2193869829896631</c:v>
                </c:pt>
                <c:pt idx="261">
                  <c:v>1.2066673877412479</c:v>
                </c:pt>
                <c:pt idx="262">
                  <c:v>1.21414721158203</c:v>
                </c:pt>
                <c:pt idx="263">
                  <c:v>1.226224529797421</c:v>
                </c:pt>
                <c:pt idx="264">
                  <c:v>1.230273692695337</c:v>
                </c:pt>
                <c:pt idx="265">
                  <c:v>1.23914295641479</c:v>
                </c:pt>
                <c:pt idx="266">
                  <c:v>1.2229482214618459</c:v>
                </c:pt>
                <c:pt idx="267">
                  <c:v>1.226441440609402</c:v>
                </c:pt>
                <c:pt idx="268">
                  <c:v>1.199744114137008</c:v>
                </c:pt>
                <c:pt idx="269">
                  <c:v>1.196301918945428</c:v>
                </c:pt>
                <c:pt idx="270">
                  <c:v>1.2094075472843659</c:v>
                </c:pt>
                <c:pt idx="271">
                  <c:v>1.2247302404441489</c:v>
                </c:pt>
                <c:pt idx="272">
                  <c:v>1.2233744883016811</c:v>
                </c:pt>
                <c:pt idx="273">
                  <c:v>1.2215408845872739</c:v>
                </c:pt>
                <c:pt idx="274">
                  <c:v>1.2256201623690111</c:v>
                </c:pt>
                <c:pt idx="275">
                  <c:v>1.2396637625462099</c:v>
                </c:pt>
                <c:pt idx="276">
                  <c:v>1.250962979402136</c:v>
                </c:pt>
                <c:pt idx="277">
                  <c:v>1.2532699517409229</c:v>
                </c:pt>
                <c:pt idx="278">
                  <c:v>1.2516179140847019</c:v>
                </c:pt>
                <c:pt idx="279">
                  <c:v>1.254975339327266</c:v>
                </c:pt>
                <c:pt idx="280">
                  <c:v>1.221426249144826</c:v>
                </c:pt>
                <c:pt idx="281">
                  <c:v>1.219189419496971</c:v>
                </c:pt>
                <c:pt idx="282">
                  <c:v>1.192378097221358</c:v>
                </c:pt>
                <c:pt idx="283">
                  <c:v>1.199684444466049</c:v>
                </c:pt>
                <c:pt idx="284">
                  <c:v>1.1770625442529761</c:v>
                </c:pt>
                <c:pt idx="285">
                  <c:v>1.1928717160928359</c:v>
                </c:pt>
                <c:pt idx="286">
                  <c:v>1.18301326059314</c:v>
                </c:pt>
                <c:pt idx="287">
                  <c:v>1.2002697021221029</c:v>
                </c:pt>
                <c:pt idx="288">
                  <c:v>1.170165345539909</c:v>
                </c:pt>
                <c:pt idx="289">
                  <c:v>1.1668880313820991</c:v>
                </c:pt>
                <c:pt idx="290">
                  <c:v>1.1341236024539549</c:v>
                </c:pt>
                <c:pt idx="291">
                  <c:v>1.1156099376311579</c:v>
                </c:pt>
                <c:pt idx="292">
                  <c:v>1.1233964104417611</c:v>
                </c:pt>
                <c:pt idx="293">
                  <c:v>1.1431232531438289</c:v>
                </c:pt>
                <c:pt idx="294">
                  <c:v>1.1474821064046761</c:v>
                </c:pt>
                <c:pt idx="295">
                  <c:v>1.13074358907686</c:v>
                </c:pt>
                <c:pt idx="296">
                  <c:v>1.139445119460003</c:v>
                </c:pt>
                <c:pt idx="297">
                  <c:v>1.1441287662184101</c:v>
                </c:pt>
                <c:pt idx="298">
                  <c:v>1.150904336163405</c:v>
                </c:pt>
                <c:pt idx="299">
                  <c:v>1.128697330805901</c:v>
                </c:pt>
                <c:pt idx="300">
                  <c:v>1.137944263281492</c:v>
                </c:pt>
                <c:pt idx="301">
                  <c:v>1.129107482339371</c:v>
                </c:pt>
                <c:pt idx="302">
                  <c:v>1.1131964076351</c:v>
                </c:pt>
                <c:pt idx="303">
                  <c:v>1.1134195879433251</c:v>
                </c:pt>
                <c:pt idx="304">
                  <c:v>1.1337931733487221</c:v>
                </c:pt>
                <c:pt idx="305">
                  <c:v>1.136761025464426</c:v>
                </c:pt>
                <c:pt idx="306">
                  <c:v>1.145442802231829</c:v>
                </c:pt>
                <c:pt idx="307">
                  <c:v>1.138730034845185</c:v>
                </c:pt>
                <c:pt idx="308">
                  <c:v>1.1485469906974719</c:v>
                </c:pt>
                <c:pt idx="309">
                  <c:v>1.155785069045689</c:v>
                </c:pt>
                <c:pt idx="310">
                  <c:v>1.1550548569729979</c:v>
                </c:pt>
                <c:pt idx="311">
                  <c:v>1.1506374082793209</c:v>
                </c:pt>
                <c:pt idx="312">
                  <c:v>1.1526667033389419</c:v>
                </c:pt>
                <c:pt idx="313">
                  <c:v>1.138588822748231</c:v>
                </c:pt>
                <c:pt idx="314">
                  <c:v>1.122219821949102</c:v>
                </c:pt>
                <c:pt idx="315">
                  <c:v>1.1209744418904759</c:v>
                </c:pt>
                <c:pt idx="316">
                  <c:v>1.1288488772032099</c:v>
                </c:pt>
                <c:pt idx="317">
                  <c:v>1.123106073770171</c:v>
                </c:pt>
                <c:pt idx="318">
                  <c:v>1.1262388021024681</c:v>
                </c:pt>
                <c:pt idx="319">
                  <c:v>1.144882268086608</c:v>
                </c:pt>
                <c:pt idx="320">
                  <c:v>1.1449543219200611</c:v>
                </c:pt>
                <c:pt idx="321">
                  <c:v>1.1478208227873441</c:v>
                </c:pt>
                <c:pt idx="322">
                  <c:v>1.1468995442004339</c:v>
                </c:pt>
                <c:pt idx="323">
                  <c:v>1.1524339190735531</c:v>
                </c:pt>
                <c:pt idx="324">
                  <c:v>1.1469779100406341</c:v>
                </c:pt>
                <c:pt idx="325">
                  <c:v>1.149246268999361</c:v>
                </c:pt>
                <c:pt idx="326">
                  <c:v>1.15264320116098</c:v>
                </c:pt>
                <c:pt idx="327">
                  <c:v>1.1576567253819761</c:v>
                </c:pt>
                <c:pt idx="328">
                  <c:v>1.154202209109074</c:v>
                </c:pt>
                <c:pt idx="329">
                  <c:v>1.146908518656564</c:v>
                </c:pt>
                <c:pt idx="330">
                  <c:v>1.1364232253503721</c:v>
                </c:pt>
                <c:pt idx="331">
                  <c:v>1.1360809408504531</c:v>
                </c:pt>
                <c:pt idx="332">
                  <c:v>1.142119997162319</c:v>
                </c:pt>
                <c:pt idx="333">
                  <c:v>1.146067814805414</c:v>
                </c:pt>
                <c:pt idx="334">
                  <c:v>1.1369778933971819</c:v>
                </c:pt>
                <c:pt idx="335">
                  <c:v>1.153475443297773</c:v>
                </c:pt>
                <c:pt idx="336">
                  <c:v>1.1638055557366651</c:v>
                </c:pt>
                <c:pt idx="337">
                  <c:v>1.163970432729893</c:v>
                </c:pt>
                <c:pt idx="338">
                  <c:v>1.1631814204879389</c:v>
                </c:pt>
                <c:pt idx="339">
                  <c:v>1.16481974495517</c:v>
                </c:pt>
                <c:pt idx="340">
                  <c:v>1.1609431747797869</c:v>
                </c:pt>
                <c:pt idx="341">
                  <c:v>1.164114842893081</c:v>
                </c:pt>
                <c:pt idx="342">
                  <c:v>1.1762580451392941</c:v>
                </c:pt>
                <c:pt idx="343">
                  <c:v>1.1769665922445809</c:v>
                </c:pt>
                <c:pt idx="344">
                  <c:v>1.177369417808928</c:v>
                </c:pt>
                <c:pt idx="345">
                  <c:v>1.177972884152698</c:v>
                </c:pt>
                <c:pt idx="346">
                  <c:v>1.178776448914157</c:v>
                </c:pt>
                <c:pt idx="347">
                  <c:v>1.1806955600636651</c:v>
                </c:pt>
                <c:pt idx="348">
                  <c:v>1.1788981266996199</c:v>
                </c:pt>
                <c:pt idx="349">
                  <c:v>1.1789991411381451</c:v>
                </c:pt>
                <c:pt idx="350">
                  <c:v>1.180748375431919</c:v>
                </c:pt>
                <c:pt idx="351">
                  <c:v>1.181138893082774</c:v>
                </c:pt>
                <c:pt idx="352">
                  <c:v>1.177604457088375</c:v>
                </c:pt>
                <c:pt idx="353">
                  <c:v>1.1785758916133069</c:v>
                </c:pt>
                <c:pt idx="354">
                  <c:v>1.1855154546102651</c:v>
                </c:pt>
                <c:pt idx="355">
                  <c:v>1.1781650699637849</c:v>
                </c:pt>
                <c:pt idx="356">
                  <c:v>1.1692255526224899</c:v>
                </c:pt>
                <c:pt idx="357">
                  <c:v>1.153795408420893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4C-4E76-91D1-438C9E71A713}"/>
            </c:ext>
          </c:extLst>
        </c:ser>
        <c:ser>
          <c:idx val="2"/>
          <c:order val="2"/>
          <c:tx>
            <c:strRef>
              <c:f>Performance!$D$1</c:f>
              <c:strCache>
                <c:ptCount val="1"/>
                <c:pt idx="0">
                  <c:v>净值_80_110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Performance!$D$2:$D$359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0.99999367435474906</c:v>
                </c:pt>
                <c:pt idx="2">
                  <c:v>0.99983196539363584</c:v>
                </c:pt>
                <c:pt idx="3">
                  <c:v>1.0078147604012051</c:v>
                </c:pt>
                <c:pt idx="4">
                  <c:v>1.0064665363536069</c:v>
                </c:pt>
                <c:pt idx="5">
                  <c:v>1.0182088920421011</c:v>
                </c:pt>
                <c:pt idx="6">
                  <c:v>1.0200205659586969</c:v>
                </c:pt>
                <c:pt idx="7">
                  <c:v>1.029823544249878</c:v>
                </c:pt>
                <c:pt idx="8">
                  <c:v>1.0288755235801199</c:v>
                </c:pt>
                <c:pt idx="9">
                  <c:v>1.025801998840691</c:v>
                </c:pt>
                <c:pt idx="10">
                  <c:v>1.031859303878621</c:v>
                </c:pt>
                <c:pt idx="11">
                  <c:v>1.0225098782072599</c:v>
                </c:pt>
                <c:pt idx="12">
                  <c:v>1.033776901672981</c:v>
                </c:pt>
                <c:pt idx="13">
                  <c:v>1.0344305125701609</c:v>
                </c:pt>
                <c:pt idx="14">
                  <c:v>1.043056403340237</c:v>
                </c:pt>
                <c:pt idx="15">
                  <c:v>1.04141209040239</c:v>
                </c:pt>
                <c:pt idx="16">
                  <c:v>1.037713913912748</c:v>
                </c:pt>
                <c:pt idx="17">
                  <c:v>1.0346736219652179</c:v>
                </c:pt>
                <c:pt idx="18">
                  <c:v>1.0367236479156221</c:v>
                </c:pt>
                <c:pt idx="19">
                  <c:v>1.043242633644899</c:v>
                </c:pt>
                <c:pt idx="20">
                  <c:v>1.0279199648539821</c:v>
                </c:pt>
                <c:pt idx="21">
                  <c:v>1.0317444862116629</c:v>
                </c:pt>
                <c:pt idx="22">
                  <c:v>1.0026988493367739</c:v>
                </c:pt>
                <c:pt idx="23">
                  <c:v>0.95497709320144175</c:v>
                </c:pt>
                <c:pt idx="24">
                  <c:v>0.95883410995093965</c:v>
                </c:pt>
                <c:pt idx="25">
                  <c:v>0.96940592319252195</c:v>
                </c:pt>
                <c:pt idx="26">
                  <c:v>0.98354906938044173</c:v>
                </c:pt>
                <c:pt idx="27">
                  <c:v>0.98277535982287589</c:v>
                </c:pt>
                <c:pt idx="28">
                  <c:v>0.98779394839749934</c:v>
                </c:pt>
                <c:pt idx="29">
                  <c:v>0.99597394013713447</c:v>
                </c:pt>
                <c:pt idx="30">
                  <c:v>1.0032731831145629</c:v>
                </c:pt>
                <c:pt idx="31">
                  <c:v>0.99774788864966157</c:v>
                </c:pt>
                <c:pt idx="32">
                  <c:v>1.0040023700916789</c:v>
                </c:pt>
                <c:pt idx="33">
                  <c:v>1.022459688114721</c:v>
                </c:pt>
                <c:pt idx="34">
                  <c:v>1.018390569935421</c:v>
                </c:pt>
                <c:pt idx="35">
                  <c:v>1.0173133133717489</c:v>
                </c:pt>
                <c:pt idx="36">
                  <c:v>1.0367554347332311</c:v>
                </c:pt>
                <c:pt idx="37">
                  <c:v>1.0354035735453939</c:v>
                </c:pt>
                <c:pt idx="38">
                  <c:v>1.0317066359762741</c:v>
                </c:pt>
                <c:pt idx="39">
                  <c:v>1.0305921942085781</c:v>
                </c:pt>
                <c:pt idx="40">
                  <c:v>1.0205604790294871</c:v>
                </c:pt>
                <c:pt idx="41">
                  <c:v>1.02412159043121</c:v>
                </c:pt>
                <c:pt idx="42">
                  <c:v>0.99300461750550773</c:v>
                </c:pt>
                <c:pt idx="43">
                  <c:v>1.021906214956366</c:v>
                </c:pt>
                <c:pt idx="44">
                  <c:v>1.0267732675352239</c:v>
                </c:pt>
                <c:pt idx="45">
                  <c:v>1.0319073002307659</c:v>
                </c:pt>
                <c:pt idx="46">
                  <c:v>1.0501182784648651</c:v>
                </c:pt>
                <c:pt idx="47">
                  <c:v>1.036804120849641</c:v>
                </c:pt>
                <c:pt idx="48">
                  <c:v>1.0064844131361199</c:v>
                </c:pt>
                <c:pt idx="49">
                  <c:v>1.0248382597876691</c:v>
                </c:pt>
                <c:pt idx="50">
                  <c:v>1.013604036765118</c:v>
                </c:pt>
                <c:pt idx="51">
                  <c:v>0.99724346012105991</c:v>
                </c:pt>
                <c:pt idx="52">
                  <c:v>0.98443613454391865</c:v>
                </c:pt>
                <c:pt idx="53">
                  <c:v>0.95644587224910216</c:v>
                </c:pt>
                <c:pt idx="54">
                  <c:v>0.95304466633529572</c:v>
                </c:pt>
                <c:pt idx="55">
                  <c:v>0.94489498745310851</c:v>
                </c:pt>
                <c:pt idx="56">
                  <c:v>0.93487594168268551</c:v>
                </c:pt>
                <c:pt idx="57">
                  <c:v>0.94666771362148261</c:v>
                </c:pt>
                <c:pt idx="58">
                  <c:v>0.92614877360753689</c:v>
                </c:pt>
                <c:pt idx="59">
                  <c:v>0.94215945477216223</c:v>
                </c:pt>
                <c:pt idx="60">
                  <c:v>0.96086376818478147</c:v>
                </c:pt>
                <c:pt idx="61">
                  <c:v>0.95737546179864397</c:v>
                </c:pt>
                <c:pt idx="62">
                  <c:v>0.95896362561544835</c:v>
                </c:pt>
                <c:pt idx="63">
                  <c:v>0.95285407403373024</c:v>
                </c:pt>
                <c:pt idx="64">
                  <c:v>0.95729503517686698</c:v>
                </c:pt>
                <c:pt idx="65">
                  <c:v>0.95630853742275579</c:v>
                </c:pt>
                <c:pt idx="66">
                  <c:v>0.96751973638456812</c:v>
                </c:pt>
                <c:pt idx="67">
                  <c:v>0.96415620287825798</c:v>
                </c:pt>
                <c:pt idx="68">
                  <c:v>0.98274013266133287</c:v>
                </c:pt>
                <c:pt idx="69">
                  <c:v>0.98052010073430074</c:v>
                </c:pt>
                <c:pt idx="70">
                  <c:v>0.9847396442180183</c:v>
                </c:pt>
                <c:pt idx="71">
                  <c:v>0.97964815413070883</c:v>
                </c:pt>
                <c:pt idx="72">
                  <c:v>0.97632435930276895</c:v>
                </c:pt>
                <c:pt idx="73">
                  <c:v>0.9934567858165857</c:v>
                </c:pt>
                <c:pt idx="74">
                  <c:v>0.98667067894378591</c:v>
                </c:pt>
                <c:pt idx="75">
                  <c:v>0.98798486986849188</c:v>
                </c:pt>
                <c:pt idx="76">
                  <c:v>0.99694078178398282</c:v>
                </c:pt>
                <c:pt idx="77">
                  <c:v>1.000185554376094</c:v>
                </c:pt>
                <c:pt idx="78">
                  <c:v>0.98994855566040107</c:v>
                </c:pt>
                <c:pt idx="79">
                  <c:v>0.99754655447628127</c:v>
                </c:pt>
                <c:pt idx="80">
                  <c:v>0.9952566402002071</c:v>
                </c:pt>
                <c:pt idx="81">
                  <c:v>0.9873014973157872</c:v>
                </c:pt>
                <c:pt idx="82">
                  <c:v>0.99366188739169359</c:v>
                </c:pt>
                <c:pt idx="83">
                  <c:v>0.99987628757064895</c:v>
                </c:pt>
                <c:pt idx="84">
                  <c:v>1.0041717521048019</c:v>
                </c:pt>
                <c:pt idx="85">
                  <c:v>1.0132862407180281</c:v>
                </c:pt>
                <c:pt idx="86">
                  <c:v>1.0204216149524969</c:v>
                </c:pt>
                <c:pt idx="87">
                  <c:v>1.018253868976986</c:v>
                </c:pt>
                <c:pt idx="88">
                  <c:v>1.0270947472017919</c:v>
                </c:pt>
                <c:pt idx="89">
                  <c:v>1.026600002305982</c:v>
                </c:pt>
                <c:pt idx="90">
                  <c:v>1.027291731723307</c:v>
                </c:pt>
                <c:pt idx="91">
                  <c:v>1.0290390853161779</c:v>
                </c:pt>
                <c:pt idx="92">
                  <c:v>1.0192404983318979</c:v>
                </c:pt>
                <c:pt idx="93">
                  <c:v>1.0164296979195391</c:v>
                </c:pt>
                <c:pt idx="94">
                  <c:v>1.019024470391497</c:v>
                </c:pt>
                <c:pt idx="95">
                  <c:v>1.027018647914522</c:v>
                </c:pt>
                <c:pt idx="96">
                  <c:v>1.022206758015102</c:v>
                </c:pt>
                <c:pt idx="97">
                  <c:v>1.0171065657083069</c:v>
                </c:pt>
                <c:pt idx="98">
                  <c:v>0.99591066280685048</c:v>
                </c:pt>
                <c:pt idx="99">
                  <c:v>0.99713903599015652</c:v>
                </c:pt>
                <c:pt idx="100">
                  <c:v>1.007460469921666</c:v>
                </c:pt>
                <c:pt idx="101">
                  <c:v>1.001050087427179</c:v>
                </c:pt>
                <c:pt idx="102">
                  <c:v>1.003727836310307</c:v>
                </c:pt>
                <c:pt idx="103">
                  <c:v>1.0060598357841339</c:v>
                </c:pt>
                <c:pt idx="104">
                  <c:v>1.03049831398049</c:v>
                </c:pt>
                <c:pt idx="105">
                  <c:v>1.0332761803421131</c:v>
                </c:pt>
                <c:pt idx="106">
                  <c:v>1.0333925631667971</c:v>
                </c:pt>
                <c:pt idx="107">
                  <c:v>1.032989598721008</c:v>
                </c:pt>
                <c:pt idx="108">
                  <c:v>1.037368612802485</c:v>
                </c:pt>
                <c:pt idx="109">
                  <c:v>1.0432111622918681</c:v>
                </c:pt>
                <c:pt idx="110">
                  <c:v>1.049062397215422</c:v>
                </c:pt>
                <c:pt idx="111">
                  <c:v>1.0473376010383419</c:v>
                </c:pt>
                <c:pt idx="112">
                  <c:v>1.0375559006663031</c:v>
                </c:pt>
                <c:pt idx="113">
                  <c:v>1.039201533401539</c:v>
                </c:pt>
                <c:pt idx="114">
                  <c:v>1.0280314847027141</c:v>
                </c:pt>
                <c:pt idx="115">
                  <c:v>1.0418368982148201</c:v>
                </c:pt>
                <c:pt idx="116">
                  <c:v>1.0424248602782169</c:v>
                </c:pt>
                <c:pt idx="117">
                  <c:v>1.0486256202781139</c:v>
                </c:pt>
                <c:pt idx="118">
                  <c:v>1.0607698100299281</c:v>
                </c:pt>
                <c:pt idx="119">
                  <c:v>1.061480829207641</c:v>
                </c:pt>
                <c:pt idx="120">
                  <c:v>1.0654322374951599</c:v>
                </c:pt>
                <c:pt idx="121">
                  <c:v>1.0690076774239241</c:v>
                </c:pt>
                <c:pt idx="122">
                  <c:v>1.063534080333548</c:v>
                </c:pt>
                <c:pt idx="123">
                  <c:v>1.076330539022849</c:v>
                </c:pt>
                <c:pt idx="124">
                  <c:v>1.093089429727035</c:v>
                </c:pt>
                <c:pt idx="125">
                  <c:v>1.1024964068433221</c:v>
                </c:pt>
                <c:pt idx="126">
                  <c:v>1.109859637025908</c:v>
                </c:pt>
                <c:pt idx="127">
                  <c:v>1.0989391196963469</c:v>
                </c:pt>
                <c:pt idx="128">
                  <c:v>1.116026580498461</c:v>
                </c:pt>
                <c:pt idx="129">
                  <c:v>1.1213689191228831</c:v>
                </c:pt>
                <c:pt idx="130">
                  <c:v>1.1349568113711379</c:v>
                </c:pt>
                <c:pt idx="131">
                  <c:v>1.1213523989235401</c:v>
                </c:pt>
                <c:pt idx="132">
                  <c:v>1.1451705599053781</c:v>
                </c:pt>
                <c:pt idx="133">
                  <c:v>1.138065971509673</c:v>
                </c:pt>
                <c:pt idx="134">
                  <c:v>1.125764720526292</c:v>
                </c:pt>
                <c:pt idx="135">
                  <c:v>1.0801007139286589</c:v>
                </c:pt>
                <c:pt idx="136">
                  <c:v>1.0893768270972211</c:v>
                </c:pt>
                <c:pt idx="137">
                  <c:v>1.115659252944224</c:v>
                </c:pt>
                <c:pt idx="138">
                  <c:v>1.119003186054411</c:v>
                </c:pt>
                <c:pt idx="139">
                  <c:v>1.123590764745364</c:v>
                </c:pt>
                <c:pt idx="140">
                  <c:v>1.123053795406783</c:v>
                </c:pt>
                <c:pt idx="141">
                  <c:v>1.0837684072990299</c:v>
                </c:pt>
                <c:pt idx="142">
                  <c:v>1.089614494177535</c:v>
                </c:pt>
                <c:pt idx="143">
                  <c:v>1.0982371342173809</c:v>
                </c:pt>
                <c:pt idx="144">
                  <c:v>1.117277906182087</c:v>
                </c:pt>
                <c:pt idx="145">
                  <c:v>1.114301408776506</c:v>
                </c:pt>
                <c:pt idx="146">
                  <c:v>1.1218176125909081</c:v>
                </c:pt>
                <c:pt idx="147">
                  <c:v>1.134708582205747</c:v>
                </c:pt>
                <c:pt idx="148">
                  <c:v>1.1368041854076401</c:v>
                </c:pt>
                <c:pt idx="149">
                  <c:v>1.1385830470365981</c:v>
                </c:pt>
                <c:pt idx="150">
                  <c:v>1.1360480801126951</c:v>
                </c:pt>
                <c:pt idx="151">
                  <c:v>1.1278377958755681</c:v>
                </c:pt>
                <c:pt idx="152">
                  <c:v>1.1326845349436829</c:v>
                </c:pt>
                <c:pt idx="153">
                  <c:v>1.126142148663746</c:v>
                </c:pt>
                <c:pt idx="154">
                  <c:v>1.119284537262313</c:v>
                </c:pt>
                <c:pt idx="155">
                  <c:v>1.117728042029192</c:v>
                </c:pt>
                <c:pt idx="156">
                  <c:v>1.129936487425153</c:v>
                </c:pt>
                <c:pt idx="157">
                  <c:v>1.1484441887582619</c:v>
                </c:pt>
                <c:pt idx="158">
                  <c:v>1.147979884718958</c:v>
                </c:pt>
                <c:pt idx="159">
                  <c:v>1.137892551810799</c:v>
                </c:pt>
                <c:pt idx="160">
                  <c:v>1.126500638361561</c:v>
                </c:pt>
                <c:pt idx="161">
                  <c:v>1.134457731666292</c:v>
                </c:pt>
                <c:pt idx="162">
                  <c:v>1.143544486875778</c:v>
                </c:pt>
                <c:pt idx="163">
                  <c:v>1.145633586570548</c:v>
                </c:pt>
                <c:pt idx="164">
                  <c:v>1.1347106111379719</c:v>
                </c:pt>
                <c:pt idx="165">
                  <c:v>1.1400639655502181</c:v>
                </c:pt>
                <c:pt idx="166">
                  <c:v>1.160727809073365</c:v>
                </c:pt>
                <c:pt idx="167">
                  <c:v>1.1578343768299499</c:v>
                </c:pt>
                <c:pt idx="168">
                  <c:v>1.162202245988643</c:v>
                </c:pt>
                <c:pt idx="169">
                  <c:v>1.163856704558073</c:v>
                </c:pt>
                <c:pt idx="170">
                  <c:v>1.159058335206465</c:v>
                </c:pt>
                <c:pt idx="171">
                  <c:v>1.150374054685944</c:v>
                </c:pt>
                <c:pt idx="172">
                  <c:v>1.1298996943796289</c:v>
                </c:pt>
                <c:pt idx="173">
                  <c:v>1.135583964367421</c:v>
                </c:pt>
                <c:pt idx="174">
                  <c:v>1.111508602272405</c:v>
                </c:pt>
                <c:pt idx="175">
                  <c:v>1.113124633506487</c:v>
                </c:pt>
                <c:pt idx="176">
                  <c:v>1.1225450735143281</c:v>
                </c:pt>
                <c:pt idx="177">
                  <c:v>1.1280649247030909</c:v>
                </c:pt>
                <c:pt idx="178">
                  <c:v>1.1364024260037191</c:v>
                </c:pt>
                <c:pt idx="179">
                  <c:v>1.1314368192643041</c:v>
                </c:pt>
                <c:pt idx="180">
                  <c:v>1.126356102764638</c:v>
                </c:pt>
                <c:pt idx="181">
                  <c:v>1.145452137425456</c:v>
                </c:pt>
                <c:pt idx="182">
                  <c:v>1.137449779655775</c:v>
                </c:pt>
                <c:pt idx="183">
                  <c:v>1.126551894699465</c:v>
                </c:pt>
                <c:pt idx="184">
                  <c:v>1.130530209659957</c:v>
                </c:pt>
                <c:pt idx="185">
                  <c:v>1.11140789955618</c:v>
                </c:pt>
                <c:pt idx="186">
                  <c:v>1.1130321367291369</c:v>
                </c:pt>
                <c:pt idx="187">
                  <c:v>1.115553382383381</c:v>
                </c:pt>
                <c:pt idx="188">
                  <c:v>1.1173936345714459</c:v>
                </c:pt>
                <c:pt idx="189">
                  <c:v>1.117165341354091</c:v>
                </c:pt>
                <c:pt idx="190">
                  <c:v>1.139047363755513</c:v>
                </c:pt>
                <c:pt idx="191">
                  <c:v>1.163157324471811</c:v>
                </c:pt>
                <c:pt idx="192">
                  <c:v>1.166799844152322</c:v>
                </c:pt>
                <c:pt idx="193">
                  <c:v>1.1621390369922671</c:v>
                </c:pt>
                <c:pt idx="194">
                  <c:v>1.160210261912958</c:v>
                </c:pt>
                <c:pt idx="195">
                  <c:v>1.1597903177319311</c:v>
                </c:pt>
                <c:pt idx="196">
                  <c:v>1.154825623691135</c:v>
                </c:pt>
                <c:pt idx="197">
                  <c:v>1.162913554127202</c:v>
                </c:pt>
                <c:pt idx="198">
                  <c:v>1.162360419890722</c:v>
                </c:pt>
                <c:pt idx="199">
                  <c:v>1.160038971909384</c:v>
                </c:pt>
                <c:pt idx="200">
                  <c:v>1.147603231865211</c:v>
                </c:pt>
                <c:pt idx="201">
                  <c:v>1.14287448375941</c:v>
                </c:pt>
                <c:pt idx="202">
                  <c:v>1.1447471855554721</c:v>
                </c:pt>
                <c:pt idx="203">
                  <c:v>1.152891280753402</c:v>
                </c:pt>
                <c:pt idx="204">
                  <c:v>1.160364838788325</c:v>
                </c:pt>
                <c:pt idx="205">
                  <c:v>1.144271196614385</c:v>
                </c:pt>
                <c:pt idx="206">
                  <c:v>1.150199097041342</c:v>
                </c:pt>
                <c:pt idx="207">
                  <c:v>1.1620217467999221</c:v>
                </c:pt>
                <c:pt idx="208">
                  <c:v>1.1705559538231101</c:v>
                </c:pt>
                <c:pt idx="209">
                  <c:v>1.18488606030218</c:v>
                </c:pt>
                <c:pt idx="210">
                  <c:v>1.185882347677226</c:v>
                </c:pt>
                <c:pt idx="211">
                  <c:v>1.202836994416727</c:v>
                </c:pt>
                <c:pt idx="212">
                  <c:v>1.199497201923764</c:v>
                </c:pt>
                <c:pt idx="213">
                  <c:v>1.1908527096119279</c:v>
                </c:pt>
                <c:pt idx="214">
                  <c:v>1.192384169345504</c:v>
                </c:pt>
                <c:pt idx="215">
                  <c:v>1.1816736630956279</c:v>
                </c:pt>
                <c:pt idx="216">
                  <c:v>1.1919538019923761</c:v>
                </c:pt>
                <c:pt idx="217">
                  <c:v>1.190365849062025</c:v>
                </c:pt>
                <c:pt idx="218">
                  <c:v>1.189613132259417</c:v>
                </c:pt>
                <c:pt idx="219">
                  <c:v>1.196912272856423</c:v>
                </c:pt>
                <c:pt idx="220">
                  <c:v>1.201070533783849</c:v>
                </c:pt>
                <c:pt idx="221">
                  <c:v>1.213539381606576</c:v>
                </c:pt>
                <c:pt idx="222">
                  <c:v>1.2077855757379641</c:v>
                </c:pt>
                <c:pt idx="223">
                  <c:v>1.195326805724513</c:v>
                </c:pt>
                <c:pt idx="224">
                  <c:v>1.197571194671617</c:v>
                </c:pt>
                <c:pt idx="225">
                  <c:v>1.2102125747834871</c:v>
                </c:pt>
                <c:pt idx="226">
                  <c:v>1.2067290545228591</c:v>
                </c:pt>
                <c:pt idx="227">
                  <c:v>1.225813624230468</c:v>
                </c:pt>
                <c:pt idx="228">
                  <c:v>1.2261415461119129</c:v>
                </c:pt>
                <c:pt idx="229">
                  <c:v>1.2246810615189769</c:v>
                </c:pt>
                <c:pt idx="230">
                  <c:v>1.227853481796181</c:v>
                </c:pt>
                <c:pt idx="231">
                  <c:v>1.221159453226432</c:v>
                </c:pt>
                <c:pt idx="232">
                  <c:v>1.2193119431902619</c:v>
                </c:pt>
                <c:pt idx="233">
                  <c:v>1.2046208959251481</c:v>
                </c:pt>
                <c:pt idx="234">
                  <c:v>1.205217475108024</c:v>
                </c:pt>
                <c:pt idx="235">
                  <c:v>1.1942667209517801</c:v>
                </c:pt>
                <c:pt idx="236">
                  <c:v>1.204614046143146</c:v>
                </c:pt>
                <c:pt idx="237">
                  <c:v>1.2076398440997069</c:v>
                </c:pt>
                <c:pt idx="238">
                  <c:v>1.2094564324282919</c:v>
                </c:pt>
                <c:pt idx="239">
                  <c:v>1.2228715250441671</c:v>
                </c:pt>
                <c:pt idx="240">
                  <c:v>1.2199273469557119</c:v>
                </c:pt>
                <c:pt idx="241">
                  <c:v>1.229005845272974</c:v>
                </c:pt>
                <c:pt idx="242">
                  <c:v>1.2124435096176049</c:v>
                </c:pt>
                <c:pt idx="243">
                  <c:v>1.221896619129158</c:v>
                </c:pt>
                <c:pt idx="244">
                  <c:v>1.22009251592579</c:v>
                </c:pt>
                <c:pt idx="245">
                  <c:v>1.229302586395115</c:v>
                </c:pt>
                <c:pt idx="246">
                  <c:v>1.234364285997986</c:v>
                </c:pt>
                <c:pt idx="247">
                  <c:v>1.2299725593420989</c:v>
                </c:pt>
                <c:pt idx="248">
                  <c:v>1.244997931252452</c:v>
                </c:pt>
                <c:pt idx="249">
                  <c:v>1.2624949880041809</c:v>
                </c:pt>
                <c:pt idx="250">
                  <c:v>1.2746850611561009</c:v>
                </c:pt>
                <c:pt idx="251">
                  <c:v>1.290528859118047</c:v>
                </c:pt>
                <c:pt idx="252">
                  <c:v>1.2949805212912791</c:v>
                </c:pt>
                <c:pt idx="253">
                  <c:v>1.3098430803605869</c:v>
                </c:pt>
                <c:pt idx="254">
                  <c:v>1.3059529035184201</c:v>
                </c:pt>
                <c:pt idx="255">
                  <c:v>1.3000351897017131</c:v>
                </c:pt>
                <c:pt idx="256">
                  <c:v>1.3261791443773121</c:v>
                </c:pt>
                <c:pt idx="257">
                  <c:v>1.325067701955553</c:v>
                </c:pt>
                <c:pt idx="258">
                  <c:v>1.305341530981817</c:v>
                </c:pt>
                <c:pt idx="259">
                  <c:v>1.30437065464586</c:v>
                </c:pt>
                <c:pt idx="260">
                  <c:v>1.3173985706940909</c:v>
                </c:pt>
                <c:pt idx="261">
                  <c:v>1.301013181110001</c:v>
                </c:pt>
                <c:pt idx="262">
                  <c:v>1.3096469171713829</c:v>
                </c:pt>
                <c:pt idx="263">
                  <c:v>1.327425747878842</c:v>
                </c:pt>
                <c:pt idx="264">
                  <c:v>1.329617008676234</c:v>
                </c:pt>
                <c:pt idx="265">
                  <c:v>1.3416409509958069</c:v>
                </c:pt>
                <c:pt idx="266">
                  <c:v>1.3190783479395169</c:v>
                </c:pt>
                <c:pt idx="267">
                  <c:v>1.322473227791247</c:v>
                </c:pt>
                <c:pt idx="268">
                  <c:v>1.2897729360716561</c:v>
                </c:pt>
                <c:pt idx="269">
                  <c:v>1.2845047888588059</c:v>
                </c:pt>
                <c:pt idx="270">
                  <c:v>1.299854881798953</c:v>
                </c:pt>
                <c:pt idx="271">
                  <c:v>1.3187482496579059</c:v>
                </c:pt>
                <c:pt idx="272">
                  <c:v>1.3156339069160921</c:v>
                </c:pt>
                <c:pt idx="273">
                  <c:v>1.3131129580646339</c:v>
                </c:pt>
                <c:pt idx="274">
                  <c:v>1.3155037222089589</c:v>
                </c:pt>
                <c:pt idx="275">
                  <c:v>1.3336950600894439</c:v>
                </c:pt>
                <c:pt idx="276">
                  <c:v>1.359676731407351</c:v>
                </c:pt>
                <c:pt idx="277">
                  <c:v>1.38099723521824</c:v>
                </c:pt>
                <c:pt idx="278">
                  <c:v>1.3767679919446749</c:v>
                </c:pt>
                <c:pt idx="279">
                  <c:v>1.3798902183861359</c:v>
                </c:pt>
                <c:pt idx="280">
                  <c:v>1.341113333608102</c:v>
                </c:pt>
                <c:pt idx="281">
                  <c:v>1.3379777049436741</c:v>
                </c:pt>
                <c:pt idx="282">
                  <c:v>1.306758844111332</c:v>
                </c:pt>
                <c:pt idx="283">
                  <c:v>1.315177294510093</c:v>
                </c:pt>
                <c:pt idx="284">
                  <c:v>1.286391734612959</c:v>
                </c:pt>
                <c:pt idx="285">
                  <c:v>1.3052634162686929</c:v>
                </c:pt>
                <c:pt idx="286">
                  <c:v>1.290860912083176</c:v>
                </c:pt>
                <c:pt idx="287">
                  <c:v>1.3132298071025941</c:v>
                </c:pt>
                <c:pt idx="288">
                  <c:v>1.275327285539863</c:v>
                </c:pt>
                <c:pt idx="289">
                  <c:v>1.2718378060524229</c:v>
                </c:pt>
                <c:pt idx="290">
                  <c:v>1.2316723014162461</c:v>
                </c:pt>
                <c:pt idx="291">
                  <c:v>1.208397826434247</c:v>
                </c:pt>
                <c:pt idx="292">
                  <c:v>1.2164931524782781</c:v>
                </c:pt>
                <c:pt idx="293">
                  <c:v>1.2406126979243539</c:v>
                </c:pt>
                <c:pt idx="294">
                  <c:v>1.245038425208671</c:v>
                </c:pt>
                <c:pt idx="295">
                  <c:v>1.223691072705934</c:v>
                </c:pt>
                <c:pt idx="296">
                  <c:v>1.2335811707357209</c:v>
                </c:pt>
                <c:pt idx="297">
                  <c:v>1.23890551203619</c:v>
                </c:pt>
                <c:pt idx="298">
                  <c:v>1.247175281099228</c:v>
                </c:pt>
                <c:pt idx="299">
                  <c:v>1.2193080457037191</c:v>
                </c:pt>
                <c:pt idx="300">
                  <c:v>1.229687231597391</c:v>
                </c:pt>
                <c:pt idx="301">
                  <c:v>1.219264861464963</c:v>
                </c:pt>
                <c:pt idx="302">
                  <c:v>1.201481096583924</c:v>
                </c:pt>
                <c:pt idx="303">
                  <c:v>1.2013133550520481</c:v>
                </c:pt>
                <c:pt idx="304">
                  <c:v>1.225396027930892</c:v>
                </c:pt>
                <c:pt idx="305">
                  <c:v>1.2281476084418961</c:v>
                </c:pt>
                <c:pt idx="306">
                  <c:v>1.2387477654617409</c:v>
                </c:pt>
                <c:pt idx="307">
                  <c:v>1.2292523695430759</c:v>
                </c:pt>
                <c:pt idx="308">
                  <c:v>1.242658969104157</c:v>
                </c:pt>
                <c:pt idx="309">
                  <c:v>1.253301198659635</c:v>
                </c:pt>
                <c:pt idx="310">
                  <c:v>1.2497191227831259</c:v>
                </c:pt>
                <c:pt idx="311">
                  <c:v>1.241988715371829</c:v>
                </c:pt>
                <c:pt idx="312">
                  <c:v>1.244181841132211</c:v>
                </c:pt>
                <c:pt idx="313">
                  <c:v>1.2277137324855021</c:v>
                </c:pt>
                <c:pt idx="314">
                  <c:v>1.2088095535094721</c:v>
                </c:pt>
                <c:pt idx="315">
                  <c:v>1.207375332051901</c:v>
                </c:pt>
                <c:pt idx="316">
                  <c:v>1.2164504251713439</c:v>
                </c:pt>
                <c:pt idx="317">
                  <c:v>1.2095485408830471</c:v>
                </c:pt>
                <c:pt idx="318">
                  <c:v>1.213106681615592</c:v>
                </c:pt>
                <c:pt idx="319">
                  <c:v>1.2375712231290239</c:v>
                </c:pt>
                <c:pt idx="320">
                  <c:v>1.237240221787038</c:v>
                </c:pt>
                <c:pt idx="321">
                  <c:v>1.2407353062211111</c:v>
                </c:pt>
                <c:pt idx="322">
                  <c:v>1.239029675575694</c:v>
                </c:pt>
                <c:pt idx="323">
                  <c:v>1.2479436145006331</c:v>
                </c:pt>
                <c:pt idx="324">
                  <c:v>1.2375678620614521</c:v>
                </c:pt>
                <c:pt idx="325">
                  <c:v>1.2406742921916949</c:v>
                </c:pt>
                <c:pt idx="326">
                  <c:v>1.246167610288224</c:v>
                </c:pt>
                <c:pt idx="327">
                  <c:v>1.2544849374391149</c:v>
                </c:pt>
                <c:pt idx="328">
                  <c:v>1.247305827193006</c:v>
                </c:pt>
                <c:pt idx="329">
                  <c:v>1.235283391211391</c:v>
                </c:pt>
                <c:pt idx="330">
                  <c:v>1.22098102786301</c:v>
                </c:pt>
                <c:pt idx="331">
                  <c:v>1.220107303863659</c:v>
                </c:pt>
                <c:pt idx="332">
                  <c:v>1.2270123183349391</c:v>
                </c:pt>
                <c:pt idx="333">
                  <c:v>1.2319034417552861</c:v>
                </c:pt>
                <c:pt idx="334">
                  <c:v>1.22090493919608</c:v>
                </c:pt>
                <c:pt idx="335">
                  <c:v>1.2450954215235031</c:v>
                </c:pt>
                <c:pt idx="336">
                  <c:v>1.2604012882961819</c:v>
                </c:pt>
                <c:pt idx="337">
                  <c:v>1.260814719240926</c:v>
                </c:pt>
                <c:pt idx="338">
                  <c:v>1.2586956329578221</c:v>
                </c:pt>
                <c:pt idx="339">
                  <c:v>1.2617252939858099</c:v>
                </c:pt>
                <c:pt idx="340">
                  <c:v>1.2522054661252979</c:v>
                </c:pt>
                <c:pt idx="341">
                  <c:v>1.2569882142374571</c:v>
                </c:pt>
                <c:pt idx="342">
                  <c:v>1.2852692183483621</c:v>
                </c:pt>
                <c:pt idx="343">
                  <c:v>1.2858794576416031</c:v>
                </c:pt>
                <c:pt idx="344">
                  <c:v>1.288290747401077</c:v>
                </c:pt>
                <c:pt idx="345">
                  <c:v>1.2864401067843321</c:v>
                </c:pt>
                <c:pt idx="346">
                  <c:v>1.2879683771544961</c:v>
                </c:pt>
                <c:pt idx="347">
                  <c:v>1.290969187835767</c:v>
                </c:pt>
                <c:pt idx="348">
                  <c:v>1.284387959899977</c:v>
                </c:pt>
                <c:pt idx="349">
                  <c:v>1.2797616308498541</c:v>
                </c:pt>
                <c:pt idx="350">
                  <c:v>1.2848699659784091</c:v>
                </c:pt>
                <c:pt idx="351">
                  <c:v>1.284632876136389</c:v>
                </c:pt>
                <c:pt idx="352">
                  <c:v>1.275356445555194</c:v>
                </c:pt>
                <c:pt idx="353">
                  <c:v>1.2767809064674169</c:v>
                </c:pt>
                <c:pt idx="354">
                  <c:v>1.285121691190156</c:v>
                </c:pt>
                <c:pt idx="355">
                  <c:v>1.275426132245012</c:v>
                </c:pt>
                <c:pt idx="356">
                  <c:v>1.2633270469775451</c:v>
                </c:pt>
                <c:pt idx="357">
                  <c:v>1.2444730509722739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4C-4E76-91D1-438C9E71A713}"/>
            </c:ext>
          </c:extLst>
        </c:ser>
        <c:ser>
          <c:idx val="3"/>
          <c:order val="3"/>
          <c:tx>
            <c:strRef>
              <c:f>Performance!$E$1</c:f>
              <c:strCache>
                <c:ptCount val="1"/>
                <c:pt idx="0">
                  <c:v>净值_80_115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Performance!$E$2:$E$359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0.99999367376255466</c:v>
                </c:pt>
                <c:pt idx="2">
                  <c:v>0.99987875837464468</c:v>
                </c:pt>
                <c:pt idx="3">
                  <c:v>1.007814762024291</c:v>
                </c:pt>
                <c:pt idx="4">
                  <c:v>1.0066069194378331</c:v>
                </c:pt>
                <c:pt idx="5">
                  <c:v>1.0187234923539019</c:v>
                </c:pt>
                <c:pt idx="6">
                  <c:v>1.020488649023072</c:v>
                </c:pt>
                <c:pt idx="7">
                  <c:v>1.030902883964145</c:v>
                </c:pt>
                <c:pt idx="8">
                  <c:v>1.0299544266490159</c:v>
                </c:pt>
                <c:pt idx="9">
                  <c:v>1.0265994395744329</c:v>
                </c:pt>
                <c:pt idx="10">
                  <c:v>1.032895137245964</c:v>
                </c:pt>
                <c:pt idx="11">
                  <c:v>1.023306311675751</c:v>
                </c:pt>
                <c:pt idx="12">
                  <c:v>1.0347701169721371</c:v>
                </c:pt>
                <c:pt idx="13">
                  <c:v>1.03542423830959</c:v>
                </c:pt>
                <c:pt idx="14">
                  <c:v>1.0443845330178421</c:v>
                </c:pt>
                <c:pt idx="15">
                  <c:v>1.042408865626034</c:v>
                </c:pt>
                <c:pt idx="16">
                  <c:v>1.0383809384899321</c:v>
                </c:pt>
                <c:pt idx="17">
                  <c:v>1.035105273760071</c:v>
                </c:pt>
                <c:pt idx="18">
                  <c:v>1.0370168184568</c:v>
                </c:pt>
                <c:pt idx="19">
                  <c:v>1.0439114972415531</c:v>
                </c:pt>
                <c:pt idx="20">
                  <c:v>1.0281173590159021</c:v>
                </c:pt>
                <c:pt idx="21">
                  <c:v>1.0319443488626769</c:v>
                </c:pt>
                <c:pt idx="22">
                  <c:v>1.0025181937367289</c:v>
                </c:pt>
                <c:pt idx="23">
                  <c:v>0.9542738883482883</c:v>
                </c:pt>
                <c:pt idx="24">
                  <c:v>0.95816461858889546</c:v>
                </c:pt>
                <c:pt idx="25">
                  <c:v>0.96820897956624574</c:v>
                </c:pt>
                <c:pt idx="26">
                  <c:v>0.98446762003202304</c:v>
                </c:pt>
                <c:pt idx="27">
                  <c:v>0.98415935509306973</c:v>
                </c:pt>
                <c:pt idx="28">
                  <c:v>0.9881049715254967</c:v>
                </c:pt>
                <c:pt idx="29">
                  <c:v>0.99669882932714027</c:v>
                </c:pt>
                <c:pt idx="30">
                  <c:v>1.004171080208736</c:v>
                </c:pt>
                <c:pt idx="31">
                  <c:v>0.99859249574891462</c:v>
                </c:pt>
                <c:pt idx="32">
                  <c:v>1.0050410342180101</c:v>
                </c:pt>
                <c:pt idx="33">
                  <c:v>1.024973183317291</c:v>
                </c:pt>
                <c:pt idx="34">
                  <c:v>1.0204293254070571</c:v>
                </c:pt>
                <c:pt idx="35">
                  <c:v>1.0193024640063939</c:v>
                </c:pt>
                <c:pt idx="36">
                  <c:v>1.040615451133053</c:v>
                </c:pt>
                <c:pt idx="37">
                  <c:v>1.0406704695333779</c:v>
                </c:pt>
                <c:pt idx="38">
                  <c:v>1.036532115104277</c:v>
                </c:pt>
                <c:pt idx="39">
                  <c:v>1.035084248735656</c:v>
                </c:pt>
                <c:pt idx="40">
                  <c:v>1.0241625911345591</c:v>
                </c:pt>
                <c:pt idx="41">
                  <c:v>1.026895489763175</c:v>
                </c:pt>
                <c:pt idx="42">
                  <c:v>0.99397842177079476</c:v>
                </c:pt>
                <c:pt idx="43">
                  <c:v>1.02361502412105</c:v>
                </c:pt>
                <c:pt idx="44">
                  <c:v>1.028722494100623</c:v>
                </c:pt>
                <c:pt idx="45">
                  <c:v>1.0342879541376719</c:v>
                </c:pt>
                <c:pt idx="46">
                  <c:v>1.055258355648083</c:v>
                </c:pt>
                <c:pt idx="47">
                  <c:v>1.0396609782439721</c:v>
                </c:pt>
                <c:pt idx="48">
                  <c:v>1.007134859543682</c:v>
                </c:pt>
                <c:pt idx="49">
                  <c:v>1.0266180407389689</c:v>
                </c:pt>
                <c:pt idx="50">
                  <c:v>1.014058406994623</c:v>
                </c:pt>
                <c:pt idx="51">
                  <c:v>0.99692079640176556</c:v>
                </c:pt>
                <c:pt idx="52">
                  <c:v>0.98490020420862578</c:v>
                </c:pt>
                <c:pt idx="53">
                  <c:v>0.95404671961531995</c:v>
                </c:pt>
                <c:pt idx="54">
                  <c:v>0.95054371049777975</c:v>
                </c:pt>
                <c:pt idx="55">
                  <c:v>0.93995512722098573</c:v>
                </c:pt>
                <c:pt idx="56">
                  <c:v>0.929719893927759</c:v>
                </c:pt>
                <c:pt idx="57">
                  <c:v>0.94164186184186494</c:v>
                </c:pt>
                <c:pt idx="58">
                  <c:v>0.91927250577483877</c:v>
                </c:pt>
                <c:pt idx="59">
                  <c:v>0.9362962642842706</c:v>
                </c:pt>
                <c:pt idx="60">
                  <c:v>0.95688225494551227</c:v>
                </c:pt>
                <c:pt idx="61">
                  <c:v>0.95230944441467547</c:v>
                </c:pt>
                <c:pt idx="62">
                  <c:v>0.95456065527955325</c:v>
                </c:pt>
                <c:pt idx="63">
                  <c:v>0.94685323000103161</c:v>
                </c:pt>
                <c:pt idx="64">
                  <c:v>0.95041099841875454</c:v>
                </c:pt>
                <c:pt idx="65">
                  <c:v>0.94837334066431533</c:v>
                </c:pt>
                <c:pt idx="66">
                  <c:v>0.96118837892081732</c:v>
                </c:pt>
                <c:pt idx="67">
                  <c:v>0.95687395116376617</c:v>
                </c:pt>
                <c:pt idx="68">
                  <c:v>0.97653796125837489</c:v>
                </c:pt>
                <c:pt idx="69">
                  <c:v>0.97318258047910133</c:v>
                </c:pt>
                <c:pt idx="70">
                  <c:v>0.97617298271565744</c:v>
                </c:pt>
                <c:pt idx="71">
                  <c:v>0.97073808685642116</c:v>
                </c:pt>
                <c:pt idx="72">
                  <c:v>0.9667700901633699</c:v>
                </c:pt>
                <c:pt idx="73">
                  <c:v>0.98393977422273882</c:v>
                </c:pt>
                <c:pt idx="74">
                  <c:v>0.97712477613740523</c:v>
                </c:pt>
                <c:pt idx="75">
                  <c:v>0.97852233249396314</c:v>
                </c:pt>
                <c:pt idx="76">
                  <c:v>0.98729590086208208</c:v>
                </c:pt>
                <c:pt idx="77">
                  <c:v>0.99050881262371127</c:v>
                </c:pt>
                <c:pt idx="78">
                  <c:v>0.97989047211361313</c:v>
                </c:pt>
                <c:pt idx="79">
                  <c:v>0.98746298418969436</c:v>
                </c:pt>
                <c:pt idx="80">
                  <c:v>0.98500405266515167</c:v>
                </c:pt>
                <c:pt idx="81">
                  <c:v>0.97698518711887039</c:v>
                </c:pt>
                <c:pt idx="82">
                  <c:v>0.98318393020447081</c:v>
                </c:pt>
                <c:pt idx="83">
                  <c:v>0.98947796514543973</c:v>
                </c:pt>
                <c:pt idx="84">
                  <c:v>0.99377641181645937</c:v>
                </c:pt>
                <c:pt idx="85">
                  <c:v>1.0041409286301659</c:v>
                </c:pt>
                <c:pt idx="86">
                  <c:v>1.0102421626110349</c:v>
                </c:pt>
                <c:pt idx="87">
                  <c:v>1.0075203682556091</c:v>
                </c:pt>
                <c:pt idx="88">
                  <c:v>1.016803305431319</c:v>
                </c:pt>
                <c:pt idx="89">
                  <c:v>1.0159779312585171</c:v>
                </c:pt>
                <c:pt idx="90">
                  <c:v>1.016279290426535</c:v>
                </c:pt>
                <c:pt idx="91">
                  <c:v>1.0182482392314061</c:v>
                </c:pt>
                <c:pt idx="92">
                  <c:v>1.0079793328849911</c:v>
                </c:pt>
                <c:pt idx="93">
                  <c:v>1.0051503237302231</c:v>
                </c:pt>
                <c:pt idx="94">
                  <c:v>1.0075246043801671</c:v>
                </c:pt>
                <c:pt idx="95">
                  <c:v>1.015477696029627</c:v>
                </c:pt>
                <c:pt idx="96">
                  <c:v>1.0104801546189119</c:v>
                </c:pt>
                <c:pt idx="97">
                  <c:v>1.0054852398951419</c:v>
                </c:pt>
                <c:pt idx="98">
                  <c:v>0.98438856455925439</c:v>
                </c:pt>
                <c:pt idx="99">
                  <c:v>0.98545918619579487</c:v>
                </c:pt>
                <c:pt idx="100">
                  <c:v>0.99571028538009587</c:v>
                </c:pt>
                <c:pt idx="101">
                  <c:v>0.98932690035503901</c:v>
                </c:pt>
                <c:pt idx="102">
                  <c:v>0.99192538292533128</c:v>
                </c:pt>
                <c:pt idx="103">
                  <c:v>0.99432619383360643</c:v>
                </c:pt>
                <c:pt idx="104">
                  <c:v>1.0190059040931601</c:v>
                </c:pt>
                <c:pt idx="105">
                  <c:v>1.021943427954094</c:v>
                </c:pt>
                <c:pt idx="106">
                  <c:v>1.022010563880053</c:v>
                </c:pt>
                <c:pt idx="107">
                  <c:v>1.0216120190731619</c:v>
                </c:pt>
                <c:pt idx="108">
                  <c:v>1.0261825244248091</c:v>
                </c:pt>
                <c:pt idx="109">
                  <c:v>1.031337885867899</c:v>
                </c:pt>
                <c:pt idx="110">
                  <c:v>1.0372514832888819</c:v>
                </c:pt>
                <c:pt idx="111">
                  <c:v>1.035575228072674</c:v>
                </c:pt>
                <c:pt idx="112">
                  <c:v>1.025809476316496</c:v>
                </c:pt>
                <c:pt idx="113">
                  <c:v>1.0273409628815111</c:v>
                </c:pt>
                <c:pt idx="114">
                  <c:v>1.016154140146859</c:v>
                </c:pt>
                <c:pt idx="115">
                  <c:v>1.0299962025063689</c:v>
                </c:pt>
                <c:pt idx="116">
                  <c:v>1.0306253567204759</c:v>
                </c:pt>
                <c:pt idx="117">
                  <c:v>1.0368035549518659</c:v>
                </c:pt>
                <c:pt idx="118">
                  <c:v>1.049577377545216</c:v>
                </c:pt>
                <c:pt idx="119">
                  <c:v>1.050328297335434</c:v>
                </c:pt>
                <c:pt idx="120">
                  <c:v>1.0547163082063169</c:v>
                </c:pt>
                <c:pt idx="121">
                  <c:v>1.058779887877187</c:v>
                </c:pt>
                <c:pt idx="122">
                  <c:v>1.052070831535644</c:v>
                </c:pt>
                <c:pt idx="123">
                  <c:v>1.0649360234777701</c:v>
                </c:pt>
                <c:pt idx="124">
                  <c:v>1.0843613118664901</c:v>
                </c:pt>
                <c:pt idx="125">
                  <c:v>1.100053653290501</c:v>
                </c:pt>
                <c:pt idx="126">
                  <c:v>1.1124122575886131</c:v>
                </c:pt>
                <c:pt idx="127">
                  <c:v>1.1160752410217201</c:v>
                </c:pt>
                <c:pt idx="128">
                  <c:v>1.1325763311176711</c:v>
                </c:pt>
                <c:pt idx="129">
                  <c:v>1.1417584030133441</c:v>
                </c:pt>
                <c:pt idx="130">
                  <c:v>1.1555933594573129</c:v>
                </c:pt>
                <c:pt idx="131">
                  <c:v>1.1417415824326249</c:v>
                </c:pt>
                <c:pt idx="132">
                  <c:v>1.165992821236898</c:v>
                </c:pt>
                <c:pt idx="133">
                  <c:v>1.1587590524366249</c:v>
                </c:pt>
                <c:pt idx="134">
                  <c:v>1.146234131834369</c:v>
                </c:pt>
                <c:pt idx="135">
                  <c:v>1.09973983155638</c:v>
                </c:pt>
                <c:pt idx="136">
                  <c:v>1.1089169998471451</c:v>
                </c:pt>
                <c:pt idx="137">
                  <c:v>1.13790479435892</c:v>
                </c:pt>
                <c:pt idx="138">
                  <c:v>1.1411264131886041</c:v>
                </c:pt>
                <c:pt idx="139">
                  <c:v>1.1463504874152231</c:v>
                </c:pt>
                <c:pt idx="140">
                  <c:v>1.1457120048333791</c:v>
                </c:pt>
                <c:pt idx="141">
                  <c:v>1.1018145559634021</c:v>
                </c:pt>
                <c:pt idx="142">
                  <c:v>1.107369755405395</c:v>
                </c:pt>
                <c:pt idx="143">
                  <c:v>1.1163643989284719</c:v>
                </c:pt>
                <c:pt idx="144">
                  <c:v>1.1393249944719139</c:v>
                </c:pt>
                <c:pt idx="145">
                  <c:v>1.135295193292944</c:v>
                </c:pt>
                <c:pt idx="146">
                  <c:v>1.1435056711163549</c:v>
                </c:pt>
                <c:pt idx="147">
                  <c:v>1.1590083235210391</c:v>
                </c:pt>
                <c:pt idx="148">
                  <c:v>1.1604398811510339</c:v>
                </c:pt>
                <c:pt idx="149">
                  <c:v>1.161961981475323</c:v>
                </c:pt>
                <c:pt idx="150">
                  <c:v>1.15893228464009</c:v>
                </c:pt>
                <c:pt idx="151">
                  <c:v>1.148196080306489</c:v>
                </c:pt>
                <c:pt idx="152">
                  <c:v>1.1526853214298061</c:v>
                </c:pt>
                <c:pt idx="153">
                  <c:v>1.1436867623488789</c:v>
                </c:pt>
                <c:pt idx="154">
                  <c:v>1.136069797955102</c:v>
                </c:pt>
                <c:pt idx="155">
                  <c:v>1.134397993981296</c:v>
                </c:pt>
                <c:pt idx="156">
                  <c:v>1.1482067393854929</c:v>
                </c:pt>
                <c:pt idx="157">
                  <c:v>1.169362890436767</c:v>
                </c:pt>
                <c:pt idx="158">
                  <c:v>1.168754313403187</c:v>
                </c:pt>
                <c:pt idx="159">
                  <c:v>1.156169423050595</c:v>
                </c:pt>
                <c:pt idx="160">
                  <c:v>1.143346314998597</c:v>
                </c:pt>
                <c:pt idx="161">
                  <c:v>1.152068963357314</c:v>
                </c:pt>
                <c:pt idx="162">
                  <c:v>1.161200361283083</c:v>
                </c:pt>
                <c:pt idx="163">
                  <c:v>1.1634131150492391</c:v>
                </c:pt>
                <c:pt idx="164">
                  <c:v>1.151408044281794</c:v>
                </c:pt>
                <c:pt idx="165">
                  <c:v>1.157164300620799</c:v>
                </c:pt>
                <c:pt idx="166">
                  <c:v>1.180509817251902</c:v>
                </c:pt>
                <c:pt idx="167">
                  <c:v>1.176110290653045</c:v>
                </c:pt>
                <c:pt idx="168">
                  <c:v>1.1813268820181659</c:v>
                </c:pt>
                <c:pt idx="169">
                  <c:v>1.182140324544112</c:v>
                </c:pt>
                <c:pt idx="170">
                  <c:v>1.176579004415639</c:v>
                </c:pt>
                <c:pt idx="171">
                  <c:v>1.1667548381317681</c:v>
                </c:pt>
                <c:pt idx="172">
                  <c:v>1.144373205296495</c:v>
                </c:pt>
                <c:pt idx="173">
                  <c:v>1.150138337725602</c:v>
                </c:pt>
                <c:pt idx="174">
                  <c:v>1.125158963733778</c:v>
                </c:pt>
                <c:pt idx="175">
                  <c:v>1.125293238452469</c:v>
                </c:pt>
                <c:pt idx="176">
                  <c:v>1.1350123602652289</c:v>
                </c:pt>
                <c:pt idx="177">
                  <c:v>1.1401804184908111</c:v>
                </c:pt>
                <c:pt idx="178">
                  <c:v>1.1484731819840961</c:v>
                </c:pt>
                <c:pt idx="179">
                  <c:v>1.141897555258079</c:v>
                </c:pt>
                <c:pt idx="180">
                  <c:v>1.1366713690102119</c:v>
                </c:pt>
                <c:pt idx="181">
                  <c:v>1.158782925364974</c:v>
                </c:pt>
                <c:pt idx="182">
                  <c:v>1.1490124725554449</c:v>
                </c:pt>
                <c:pt idx="183">
                  <c:v>1.13689123071989</c:v>
                </c:pt>
                <c:pt idx="184">
                  <c:v>1.140589656585508</c:v>
                </c:pt>
                <c:pt idx="185">
                  <c:v>1.120650507317378</c:v>
                </c:pt>
                <c:pt idx="186">
                  <c:v>1.122243129096385</c:v>
                </c:pt>
                <c:pt idx="187">
                  <c:v>1.124785343415857</c:v>
                </c:pt>
                <c:pt idx="188">
                  <c:v>1.1268701572083719</c:v>
                </c:pt>
                <c:pt idx="189">
                  <c:v>1.1263648561555739</c:v>
                </c:pt>
                <c:pt idx="190">
                  <c:v>1.147561442844186</c:v>
                </c:pt>
                <c:pt idx="191">
                  <c:v>1.1760730709103651</c:v>
                </c:pt>
                <c:pt idx="192">
                  <c:v>1.1802460936261701</c:v>
                </c:pt>
                <c:pt idx="193">
                  <c:v>1.1741675561219891</c:v>
                </c:pt>
                <c:pt idx="194">
                  <c:v>1.1722165495251999</c:v>
                </c:pt>
                <c:pt idx="195">
                  <c:v>1.1706973767418649</c:v>
                </c:pt>
                <c:pt idx="196">
                  <c:v>1.1631719127723401</c:v>
                </c:pt>
                <c:pt idx="197">
                  <c:v>1.1719291323182479</c:v>
                </c:pt>
                <c:pt idx="198">
                  <c:v>1.171737509807907</c:v>
                </c:pt>
                <c:pt idx="199">
                  <c:v>1.168712940188334</c:v>
                </c:pt>
                <c:pt idx="200">
                  <c:v>1.1553091071805781</c:v>
                </c:pt>
                <c:pt idx="201">
                  <c:v>1.149585460193878</c:v>
                </c:pt>
                <c:pt idx="202">
                  <c:v>1.151470732478675</c:v>
                </c:pt>
                <c:pt idx="203">
                  <c:v>1.1598915332569919</c:v>
                </c:pt>
                <c:pt idx="204">
                  <c:v>1.1678666979957599</c:v>
                </c:pt>
                <c:pt idx="205">
                  <c:v>1.1506231658977031</c:v>
                </c:pt>
                <c:pt idx="206">
                  <c:v>1.1564979750513269</c:v>
                </c:pt>
                <c:pt idx="207">
                  <c:v>1.1690731075502909</c:v>
                </c:pt>
                <c:pt idx="208">
                  <c:v>1.177470977654721</c:v>
                </c:pt>
                <c:pt idx="209">
                  <c:v>1.193534187607187</c:v>
                </c:pt>
                <c:pt idx="210">
                  <c:v>1.1937641412238109</c:v>
                </c:pt>
                <c:pt idx="211">
                  <c:v>1.214319414006809</c:v>
                </c:pt>
                <c:pt idx="212">
                  <c:v>1.2091421248922289</c:v>
                </c:pt>
                <c:pt idx="213">
                  <c:v>1.1983786308377291</c:v>
                </c:pt>
                <c:pt idx="214">
                  <c:v>1.199829139834298</c:v>
                </c:pt>
                <c:pt idx="215">
                  <c:v>1.1886400082021</c:v>
                </c:pt>
                <c:pt idx="216">
                  <c:v>1.199128929240169</c:v>
                </c:pt>
                <c:pt idx="217">
                  <c:v>1.1973944040378339</c:v>
                </c:pt>
                <c:pt idx="218">
                  <c:v>1.19654576727045</c:v>
                </c:pt>
                <c:pt idx="219">
                  <c:v>1.2042528910572541</c:v>
                </c:pt>
                <c:pt idx="220">
                  <c:v>1.2082068211782051</c:v>
                </c:pt>
                <c:pt idx="221">
                  <c:v>1.221711191507354</c:v>
                </c:pt>
                <c:pt idx="222">
                  <c:v>1.215420714080665</c:v>
                </c:pt>
                <c:pt idx="223">
                  <c:v>1.201874326927002</c:v>
                </c:pt>
                <c:pt idx="224">
                  <c:v>1.2037675501525771</c:v>
                </c:pt>
                <c:pt idx="225">
                  <c:v>1.2171643507411549</c:v>
                </c:pt>
                <c:pt idx="226">
                  <c:v>1.2132511994750079</c:v>
                </c:pt>
                <c:pt idx="227">
                  <c:v>1.2351859365029501</c:v>
                </c:pt>
                <c:pt idx="228">
                  <c:v>1.2355165558324459</c:v>
                </c:pt>
                <c:pt idx="229">
                  <c:v>1.233811531454039</c:v>
                </c:pt>
                <c:pt idx="230">
                  <c:v>1.2366041931659979</c:v>
                </c:pt>
                <c:pt idx="231">
                  <c:v>1.227739292510043</c:v>
                </c:pt>
                <c:pt idx="232">
                  <c:v>1.225103053319623</c:v>
                </c:pt>
                <c:pt idx="233">
                  <c:v>1.209830259645309</c:v>
                </c:pt>
                <c:pt idx="234">
                  <c:v>1.209744930422479</c:v>
                </c:pt>
                <c:pt idx="235">
                  <c:v>1.198335197014593</c:v>
                </c:pt>
                <c:pt idx="236">
                  <c:v>1.208675591578158</c:v>
                </c:pt>
                <c:pt idx="237">
                  <c:v>1.2113454903340231</c:v>
                </c:pt>
                <c:pt idx="238">
                  <c:v>1.213305473227654</c:v>
                </c:pt>
                <c:pt idx="239">
                  <c:v>1.227310864815971</c:v>
                </c:pt>
                <c:pt idx="240">
                  <c:v>1.2238082750111849</c:v>
                </c:pt>
                <c:pt idx="241">
                  <c:v>1.2338795154928079</c:v>
                </c:pt>
                <c:pt idx="242">
                  <c:v>1.216121207409631</c:v>
                </c:pt>
                <c:pt idx="243">
                  <c:v>1.225611895317702</c:v>
                </c:pt>
                <c:pt idx="244">
                  <c:v>1.223893837489098</c:v>
                </c:pt>
                <c:pt idx="245">
                  <c:v>1.2334520571677889</c:v>
                </c:pt>
                <c:pt idx="246">
                  <c:v>1.2384837831098829</c:v>
                </c:pt>
                <c:pt idx="247">
                  <c:v>1.2338486652208509</c:v>
                </c:pt>
                <c:pt idx="248">
                  <c:v>1.249563994583075</c:v>
                </c:pt>
                <c:pt idx="249">
                  <c:v>1.2701338804995821</c:v>
                </c:pt>
                <c:pt idx="250">
                  <c:v>1.283886261081119</c:v>
                </c:pt>
                <c:pt idx="251">
                  <c:v>1.3054745407243871</c:v>
                </c:pt>
                <c:pt idx="252">
                  <c:v>1.31373985962113</c:v>
                </c:pt>
                <c:pt idx="253">
                  <c:v>1.3288177205960989</c:v>
                </c:pt>
                <c:pt idx="254">
                  <c:v>1.324871189899689</c:v>
                </c:pt>
                <c:pt idx="255">
                  <c:v>1.3188677509359219</c:v>
                </c:pt>
                <c:pt idx="256">
                  <c:v>1.345390431996186</c:v>
                </c:pt>
                <c:pt idx="257">
                  <c:v>1.3442628890045101</c:v>
                </c:pt>
                <c:pt idx="258">
                  <c:v>1.3242509609022579</c:v>
                </c:pt>
                <c:pt idx="259">
                  <c:v>1.3232660202638939</c:v>
                </c:pt>
                <c:pt idx="260">
                  <c:v>1.3364826612240941</c:v>
                </c:pt>
                <c:pt idx="261">
                  <c:v>1.319859909716931</c:v>
                </c:pt>
                <c:pt idx="262">
                  <c:v>1.328618715748991</c:v>
                </c:pt>
                <c:pt idx="263">
                  <c:v>1.34665509403718</c:v>
                </c:pt>
                <c:pt idx="264">
                  <c:v>1.348878097862356</c:v>
                </c:pt>
                <c:pt idx="265">
                  <c:v>1.3610762213362571</c:v>
                </c:pt>
                <c:pt idx="266">
                  <c:v>1.3381867720476279</c:v>
                </c:pt>
                <c:pt idx="267">
                  <c:v>1.34163083078559</c:v>
                </c:pt>
                <c:pt idx="268">
                  <c:v>1.30845683631467</c:v>
                </c:pt>
                <c:pt idx="269">
                  <c:v>1.3028374485295711</c:v>
                </c:pt>
                <c:pt idx="270">
                  <c:v>1.3182279704320701</c:v>
                </c:pt>
                <c:pt idx="271">
                  <c:v>1.337436530551499</c:v>
                </c:pt>
                <c:pt idx="272">
                  <c:v>1.334050788195938</c:v>
                </c:pt>
                <c:pt idx="273">
                  <c:v>1.331584991839162</c:v>
                </c:pt>
                <c:pt idx="274">
                  <c:v>1.333781947058674</c:v>
                </c:pt>
                <c:pt idx="275">
                  <c:v>1.352229187507368</c:v>
                </c:pt>
                <c:pt idx="276">
                  <c:v>1.379390241982714</c:v>
                </c:pt>
                <c:pt idx="277">
                  <c:v>1.404143517252374</c:v>
                </c:pt>
                <c:pt idx="278">
                  <c:v>1.3998433895084399</c:v>
                </c:pt>
                <c:pt idx="279">
                  <c:v>1.4030179462022321</c:v>
                </c:pt>
                <c:pt idx="280">
                  <c:v>1.36359113926028</c:v>
                </c:pt>
                <c:pt idx="281">
                  <c:v>1.360264624281647</c:v>
                </c:pt>
                <c:pt idx="282">
                  <c:v>1.328056700768889</c:v>
                </c:pt>
                <c:pt idx="283">
                  <c:v>1.336027690277267</c:v>
                </c:pt>
                <c:pt idx="284">
                  <c:v>1.305951260635166</c:v>
                </c:pt>
                <c:pt idx="285">
                  <c:v>1.3247595072791261</c:v>
                </c:pt>
                <c:pt idx="286">
                  <c:v>1.309406229837627</c:v>
                </c:pt>
                <c:pt idx="287">
                  <c:v>1.332566038088655</c:v>
                </c:pt>
                <c:pt idx="288">
                  <c:v>1.293661218330038</c:v>
                </c:pt>
                <c:pt idx="289">
                  <c:v>1.2897992094543469</c:v>
                </c:pt>
                <c:pt idx="290">
                  <c:v>1.248140631767837</c:v>
                </c:pt>
                <c:pt idx="291">
                  <c:v>1.223738792868972</c:v>
                </c:pt>
                <c:pt idx="292">
                  <c:v>1.2315754800340191</c:v>
                </c:pt>
                <c:pt idx="293">
                  <c:v>1.2570076040471749</c:v>
                </c:pt>
                <c:pt idx="294">
                  <c:v>1.2612591876530539</c:v>
                </c:pt>
                <c:pt idx="295">
                  <c:v>1.2372528017743101</c:v>
                </c:pt>
                <c:pt idx="296">
                  <c:v>1.247546103545186</c:v>
                </c:pt>
                <c:pt idx="297">
                  <c:v>1.252929533091149</c:v>
                </c:pt>
                <c:pt idx="298">
                  <c:v>1.261476170098156</c:v>
                </c:pt>
                <c:pt idx="299">
                  <c:v>1.2318279908340419</c:v>
                </c:pt>
                <c:pt idx="300">
                  <c:v>1.2423262219271309</c:v>
                </c:pt>
                <c:pt idx="301">
                  <c:v>1.2313838619840489</c:v>
                </c:pt>
                <c:pt idx="302">
                  <c:v>1.213279745869088</c:v>
                </c:pt>
                <c:pt idx="303">
                  <c:v>1.212651391291991</c:v>
                </c:pt>
                <c:pt idx="304">
                  <c:v>1.237430102540914</c:v>
                </c:pt>
                <c:pt idx="305">
                  <c:v>1.2397480919894821</c:v>
                </c:pt>
                <c:pt idx="306">
                  <c:v>1.250544113572619</c:v>
                </c:pt>
                <c:pt idx="307">
                  <c:v>1.2400410686850849</c:v>
                </c:pt>
                <c:pt idx="308">
                  <c:v>1.2541716004303121</c:v>
                </c:pt>
                <c:pt idx="309">
                  <c:v>1.2657334905368309</c:v>
                </c:pt>
                <c:pt idx="310">
                  <c:v>1.260914660206599</c:v>
                </c:pt>
                <c:pt idx="311">
                  <c:v>1.2525576774593381</c:v>
                </c:pt>
                <c:pt idx="312">
                  <c:v>1.2544045587505901</c:v>
                </c:pt>
                <c:pt idx="313">
                  <c:v>1.237154610152728</c:v>
                </c:pt>
                <c:pt idx="314">
                  <c:v>1.2175402516726539</c:v>
                </c:pt>
                <c:pt idx="315">
                  <c:v>1.2160484227515209</c:v>
                </c:pt>
                <c:pt idx="316">
                  <c:v>1.225235002677616</c:v>
                </c:pt>
                <c:pt idx="317">
                  <c:v>1.218007811301993</c:v>
                </c:pt>
                <c:pt idx="318">
                  <c:v>1.221683499375277</c:v>
                </c:pt>
                <c:pt idx="319">
                  <c:v>1.2482489236880689</c:v>
                </c:pt>
                <c:pt idx="320">
                  <c:v>1.247594002057629</c:v>
                </c:pt>
                <c:pt idx="321">
                  <c:v>1.2512567715097911</c:v>
                </c:pt>
                <c:pt idx="322">
                  <c:v>1.2491700215297581</c:v>
                </c:pt>
                <c:pt idx="323">
                  <c:v>1.2593517367182321</c:v>
                </c:pt>
                <c:pt idx="324">
                  <c:v>1.246597857517139</c:v>
                </c:pt>
                <c:pt idx="325">
                  <c:v>1.2496410588358291</c:v>
                </c:pt>
                <c:pt idx="326">
                  <c:v>1.2558626481703301</c:v>
                </c:pt>
                <c:pt idx="327">
                  <c:v>1.2657996620381</c:v>
                </c:pt>
                <c:pt idx="328">
                  <c:v>1.256979705801017</c:v>
                </c:pt>
                <c:pt idx="329">
                  <c:v>1.243016742745171</c:v>
                </c:pt>
                <c:pt idx="330">
                  <c:v>1.2280992631548351</c:v>
                </c:pt>
                <c:pt idx="331">
                  <c:v>1.2272201498123601</c:v>
                </c:pt>
                <c:pt idx="332">
                  <c:v>1.234257294292981</c:v>
                </c:pt>
                <c:pt idx="333">
                  <c:v>1.2391769314236869</c:v>
                </c:pt>
                <c:pt idx="334">
                  <c:v>1.227609965978498</c:v>
                </c:pt>
                <c:pt idx="335">
                  <c:v>1.25345333351616</c:v>
                </c:pt>
                <c:pt idx="336">
                  <c:v>1.2697162323774831</c:v>
                </c:pt>
                <c:pt idx="337">
                  <c:v>1.2703157814310551</c:v>
                </c:pt>
                <c:pt idx="338">
                  <c:v>1.2674945686887671</c:v>
                </c:pt>
                <c:pt idx="339">
                  <c:v>1.2706385899394159</c:v>
                </c:pt>
                <c:pt idx="340">
                  <c:v>1.259861451135099</c:v>
                </c:pt>
                <c:pt idx="341">
                  <c:v>1.2647237743748601</c:v>
                </c:pt>
                <c:pt idx="342">
                  <c:v>1.297763795696234</c:v>
                </c:pt>
                <c:pt idx="343">
                  <c:v>1.2984777828626251</c:v>
                </c:pt>
                <c:pt idx="344">
                  <c:v>1.301633565588038</c:v>
                </c:pt>
                <c:pt idx="345">
                  <c:v>1.2987727411981329</c:v>
                </c:pt>
                <c:pt idx="346">
                  <c:v>1.300978617746763</c:v>
                </c:pt>
                <c:pt idx="347">
                  <c:v>1.3038320438856721</c:v>
                </c:pt>
                <c:pt idx="348">
                  <c:v>1.2946411503669299</c:v>
                </c:pt>
                <c:pt idx="349">
                  <c:v>1.2879150686900469</c:v>
                </c:pt>
                <c:pt idx="350">
                  <c:v>1.29395114746476</c:v>
                </c:pt>
                <c:pt idx="351">
                  <c:v>1.293023603320181</c:v>
                </c:pt>
                <c:pt idx="352">
                  <c:v>1.282834299158053</c:v>
                </c:pt>
                <c:pt idx="353">
                  <c:v>1.283855859171541</c:v>
                </c:pt>
                <c:pt idx="354">
                  <c:v>1.291829152277308</c:v>
                </c:pt>
                <c:pt idx="355">
                  <c:v>1.281942445449614</c:v>
                </c:pt>
                <c:pt idx="356">
                  <c:v>1.269087704865933</c:v>
                </c:pt>
                <c:pt idx="357">
                  <c:v>1.2498165500947069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4C-4E76-91D1-438C9E71A713}"/>
            </c:ext>
          </c:extLst>
        </c:ser>
        <c:ser>
          <c:idx val="4"/>
          <c:order val="4"/>
          <c:tx>
            <c:strRef>
              <c:f>Performance!$F$1</c:f>
              <c:strCache>
                <c:ptCount val="1"/>
                <c:pt idx="0">
                  <c:v>净值_80_120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Performance!$F$2:$F$359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0.99999367376255466</c:v>
                </c:pt>
                <c:pt idx="2">
                  <c:v>0.99987875837464468</c:v>
                </c:pt>
                <c:pt idx="3">
                  <c:v>1.007814762024291</c:v>
                </c:pt>
                <c:pt idx="4">
                  <c:v>1.0066069194378331</c:v>
                </c:pt>
                <c:pt idx="5">
                  <c:v>1.0187234923539019</c:v>
                </c:pt>
                <c:pt idx="6">
                  <c:v>1.020488649023072</c:v>
                </c:pt>
                <c:pt idx="7">
                  <c:v>1.030902883964145</c:v>
                </c:pt>
                <c:pt idx="8">
                  <c:v>1.0299544266490159</c:v>
                </c:pt>
                <c:pt idx="9">
                  <c:v>1.0265994395744329</c:v>
                </c:pt>
                <c:pt idx="10">
                  <c:v>1.032895137245964</c:v>
                </c:pt>
                <c:pt idx="11">
                  <c:v>1.023306311675751</c:v>
                </c:pt>
                <c:pt idx="12">
                  <c:v>1.0347701169721371</c:v>
                </c:pt>
                <c:pt idx="13">
                  <c:v>1.03542423830959</c:v>
                </c:pt>
                <c:pt idx="14">
                  <c:v>1.0443845330178421</c:v>
                </c:pt>
                <c:pt idx="15">
                  <c:v>1.042408865626034</c:v>
                </c:pt>
                <c:pt idx="16">
                  <c:v>1.0383809384899321</c:v>
                </c:pt>
                <c:pt idx="17">
                  <c:v>1.035105273760071</c:v>
                </c:pt>
                <c:pt idx="18">
                  <c:v>1.0370168184568</c:v>
                </c:pt>
                <c:pt idx="19">
                  <c:v>1.0439114972415531</c:v>
                </c:pt>
                <c:pt idx="20">
                  <c:v>1.0281173590159021</c:v>
                </c:pt>
                <c:pt idx="21">
                  <c:v>1.0319443488626769</c:v>
                </c:pt>
                <c:pt idx="22">
                  <c:v>1.0025181937367289</c:v>
                </c:pt>
                <c:pt idx="23">
                  <c:v>0.9542738883482883</c:v>
                </c:pt>
                <c:pt idx="24">
                  <c:v>0.95803551245829333</c:v>
                </c:pt>
                <c:pt idx="25">
                  <c:v>0.96817606780679155</c:v>
                </c:pt>
                <c:pt idx="26">
                  <c:v>0.98457744277071912</c:v>
                </c:pt>
                <c:pt idx="27">
                  <c:v>0.9844108273914941</c:v>
                </c:pt>
                <c:pt idx="28">
                  <c:v>0.98807394403526272</c:v>
                </c:pt>
                <c:pt idx="29">
                  <c:v>0.99662283820910835</c:v>
                </c:pt>
                <c:pt idx="30">
                  <c:v>1.004047726502719</c:v>
                </c:pt>
                <c:pt idx="31">
                  <c:v>0.99846904317216856</c:v>
                </c:pt>
                <c:pt idx="32">
                  <c:v>1.0048224103911161</c:v>
                </c:pt>
                <c:pt idx="33">
                  <c:v>1.025128611065321</c:v>
                </c:pt>
                <c:pt idx="34">
                  <c:v>1.020538688504133</c:v>
                </c:pt>
                <c:pt idx="35">
                  <c:v>1.0193177369313871</c:v>
                </c:pt>
                <c:pt idx="36">
                  <c:v>1.0409148770866841</c:v>
                </c:pt>
                <c:pt idx="37">
                  <c:v>1.04129879076418</c:v>
                </c:pt>
                <c:pt idx="38">
                  <c:v>1.0372061464157989</c:v>
                </c:pt>
                <c:pt idx="39">
                  <c:v>1.035570000962577</c:v>
                </c:pt>
                <c:pt idx="40">
                  <c:v>1.024500644281777</c:v>
                </c:pt>
                <c:pt idx="41">
                  <c:v>1.027000342519818</c:v>
                </c:pt>
                <c:pt idx="42">
                  <c:v>0.99383756760144037</c:v>
                </c:pt>
                <c:pt idx="43">
                  <c:v>1.023617868812011</c:v>
                </c:pt>
                <c:pt idx="44">
                  <c:v>1.028630493712626</c:v>
                </c:pt>
                <c:pt idx="45">
                  <c:v>1.0341959643949989</c:v>
                </c:pt>
                <c:pt idx="46">
                  <c:v>1.055540311744894</c:v>
                </c:pt>
                <c:pt idx="47">
                  <c:v>1.039662540708596</c:v>
                </c:pt>
                <c:pt idx="48">
                  <c:v>1.006940015898409</c:v>
                </c:pt>
                <c:pt idx="49">
                  <c:v>1.0265639036365981</c:v>
                </c:pt>
                <c:pt idx="50">
                  <c:v>1.0138184426212</c:v>
                </c:pt>
                <c:pt idx="51">
                  <c:v>0.99668488743181827</c:v>
                </c:pt>
                <c:pt idx="52">
                  <c:v>0.98508856031210945</c:v>
                </c:pt>
                <c:pt idx="53">
                  <c:v>0.95338743365551226</c:v>
                </c:pt>
                <c:pt idx="54">
                  <c:v>0.9495981909233524</c:v>
                </c:pt>
                <c:pt idx="55">
                  <c:v>0.93675535301480861</c:v>
                </c:pt>
                <c:pt idx="56">
                  <c:v>0.92672147590537401</c:v>
                </c:pt>
                <c:pt idx="57">
                  <c:v>0.93841459665267624</c:v>
                </c:pt>
                <c:pt idx="58">
                  <c:v>0.91521371137178353</c:v>
                </c:pt>
                <c:pt idx="59">
                  <c:v>0.93280492807270399</c:v>
                </c:pt>
                <c:pt idx="60">
                  <c:v>0.95401874163017808</c:v>
                </c:pt>
                <c:pt idx="61">
                  <c:v>0.94860306373620007</c:v>
                </c:pt>
                <c:pt idx="62">
                  <c:v>0.95113366636808716</c:v>
                </c:pt>
                <c:pt idx="63">
                  <c:v>0.94235773225058694</c:v>
                </c:pt>
                <c:pt idx="64">
                  <c:v>0.94504301169193738</c:v>
                </c:pt>
                <c:pt idx="65">
                  <c:v>0.9424410085725452</c:v>
                </c:pt>
                <c:pt idx="66">
                  <c:v>0.95585362008385033</c:v>
                </c:pt>
                <c:pt idx="67">
                  <c:v>0.95113529990175394</c:v>
                </c:pt>
                <c:pt idx="68">
                  <c:v>0.97078584119985112</c:v>
                </c:pt>
                <c:pt idx="69">
                  <c:v>0.96678100408380085</c:v>
                </c:pt>
                <c:pt idx="70">
                  <c:v>0.96970551592520582</c:v>
                </c:pt>
                <c:pt idx="71">
                  <c:v>0.96411523962411838</c:v>
                </c:pt>
                <c:pt idx="72">
                  <c:v>0.95983994707465536</c:v>
                </c:pt>
                <c:pt idx="73">
                  <c:v>0.97679616866896402</c:v>
                </c:pt>
                <c:pt idx="74">
                  <c:v>0.97012549821741734</c:v>
                </c:pt>
                <c:pt idx="75">
                  <c:v>0.97141765187394236</c:v>
                </c:pt>
                <c:pt idx="76">
                  <c:v>0.97998478910430031</c:v>
                </c:pt>
                <c:pt idx="77">
                  <c:v>0.98331753365675734</c:v>
                </c:pt>
                <c:pt idx="78">
                  <c:v>0.97268142081373055</c:v>
                </c:pt>
                <c:pt idx="79">
                  <c:v>0.98015164905138585</c:v>
                </c:pt>
                <c:pt idx="80">
                  <c:v>0.97761537475879812</c:v>
                </c:pt>
                <c:pt idx="81">
                  <c:v>0.96970318720930926</c:v>
                </c:pt>
                <c:pt idx="82">
                  <c:v>0.97585572770434448</c:v>
                </c:pt>
                <c:pt idx="83">
                  <c:v>0.9820551208494519</c:v>
                </c:pt>
                <c:pt idx="84">
                  <c:v>0.9863692367861584</c:v>
                </c:pt>
                <c:pt idx="85">
                  <c:v>0.99713336816941245</c:v>
                </c:pt>
                <c:pt idx="86">
                  <c:v>1.0027124026566969</c:v>
                </c:pt>
                <c:pt idx="87">
                  <c:v>0.99991483667058323</c:v>
                </c:pt>
                <c:pt idx="88">
                  <c:v>1.0089858272754291</c:v>
                </c:pt>
                <c:pt idx="89">
                  <c:v>1.0081668374537609</c:v>
                </c:pt>
                <c:pt idx="90">
                  <c:v>1.0083231955251279</c:v>
                </c:pt>
                <c:pt idx="91">
                  <c:v>1.0102294402486129</c:v>
                </c:pt>
                <c:pt idx="92">
                  <c:v>1.0000884935146219</c:v>
                </c:pt>
                <c:pt idx="93">
                  <c:v>0.99713879054690591</c:v>
                </c:pt>
                <c:pt idx="94">
                  <c:v>0.99954197964410174</c:v>
                </c:pt>
                <c:pt idx="95">
                  <c:v>1.0073840654677451</c:v>
                </c:pt>
                <c:pt idx="96">
                  <c:v>1.0023785119100359</c:v>
                </c:pt>
                <c:pt idx="97">
                  <c:v>0.99742340928958451</c:v>
                </c:pt>
                <c:pt idx="98">
                  <c:v>0.97649588394829645</c:v>
                </c:pt>
                <c:pt idx="99">
                  <c:v>0.97746263502826181</c:v>
                </c:pt>
                <c:pt idx="100">
                  <c:v>0.98767823687704281</c:v>
                </c:pt>
                <c:pt idx="101">
                  <c:v>0.98134665009330868</c:v>
                </c:pt>
                <c:pt idx="102">
                  <c:v>0.98387652390164082</c:v>
                </c:pt>
                <c:pt idx="103">
                  <c:v>0.98625796910400254</c:v>
                </c:pt>
                <c:pt idx="104">
                  <c:v>1.0109280772021889</c:v>
                </c:pt>
                <c:pt idx="105">
                  <c:v>1.013841765288833</c:v>
                </c:pt>
                <c:pt idx="106">
                  <c:v>1.0138607940223081</c:v>
                </c:pt>
                <c:pt idx="107">
                  <c:v>1.013512971047591</c:v>
                </c:pt>
                <c:pt idx="108">
                  <c:v>1.0180470299547639</c:v>
                </c:pt>
                <c:pt idx="109">
                  <c:v>1.02301881668918</c:v>
                </c:pt>
                <c:pt idx="110">
                  <c:v>1.028933084368328</c:v>
                </c:pt>
                <c:pt idx="111">
                  <c:v>1.0272228096424409</c:v>
                </c:pt>
                <c:pt idx="112">
                  <c:v>1.017535823429067</c:v>
                </c:pt>
                <c:pt idx="113">
                  <c:v>1.0190549578092629</c:v>
                </c:pt>
                <c:pt idx="114">
                  <c:v>1.007958362246768</c:v>
                </c:pt>
                <c:pt idx="115">
                  <c:v>1.021688781633725</c:v>
                </c:pt>
                <c:pt idx="116">
                  <c:v>1.0223128614127639</c:v>
                </c:pt>
                <c:pt idx="117">
                  <c:v>1.0284412294672871</c:v>
                </c:pt>
                <c:pt idx="118">
                  <c:v>1.041112024961919</c:v>
                </c:pt>
                <c:pt idx="119">
                  <c:v>1.0418568882184089</c:v>
                </c:pt>
                <c:pt idx="120">
                  <c:v>1.046209507645121</c:v>
                </c:pt>
                <c:pt idx="121">
                  <c:v>1.0502403125674109</c:v>
                </c:pt>
                <c:pt idx="122">
                  <c:v>1.0435853680318641</c:v>
                </c:pt>
                <c:pt idx="123">
                  <c:v>1.056346795936987</c:v>
                </c:pt>
                <c:pt idx="124">
                  <c:v>1.0756154099167869</c:v>
                </c:pt>
                <c:pt idx="125">
                  <c:v>1.0911811849666999</c:v>
                </c:pt>
                <c:pt idx="126">
                  <c:v>1.103440111103811</c:v>
                </c:pt>
                <c:pt idx="127">
                  <c:v>1.1070735507920439</c:v>
                </c:pt>
                <c:pt idx="128">
                  <c:v>1.1234415515620819</c:v>
                </c:pt>
                <c:pt idx="129">
                  <c:v>1.1325495655772171</c:v>
                </c:pt>
                <c:pt idx="130">
                  <c:v>1.146272936361302</c:v>
                </c:pt>
                <c:pt idx="131">
                  <c:v>1.132532880662672</c:v>
                </c:pt>
                <c:pt idx="132">
                  <c:v>1.156588521418195</c:v>
                </c:pt>
                <c:pt idx="133">
                  <c:v>1.1494130964853779</c:v>
                </c:pt>
                <c:pt idx="134">
                  <c:v>1.1369891954660929</c:v>
                </c:pt>
                <c:pt idx="135">
                  <c:v>1.090869894357662</c:v>
                </c:pt>
                <c:pt idx="136">
                  <c:v>1.0999730443178499</c:v>
                </c:pt>
                <c:pt idx="137">
                  <c:v>1.1287270381528911</c:v>
                </c:pt>
                <c:pt idx="138">
                  <c:v>1.131922673058126</c:v>
                </c:pt>
                <c:pt idx="139">
                  <c:v>1.137104612582535</c:v>
                </c:pt>
                <c:pt idx="140">
                  <c:v>1.136471279673587</c:v>
                </c:pt>
                <c:pt idx="141">
                  <c:v>1.09292788510217</c:v>
                </c:pt>
                <c:pt idx="142">
                  <c:v>1.098438279155868</c:v>
                </c:pt>
                <c:pt idx="143">
                  <c:v>1.107360376499489</c:v>
                </c:pt>
                <c:pt idx="144">
                  <c:v>1.1301357836604859</c:v>
                </c:pt>
                <c:pt idx="145">
                  <c:v>1.126138484790113</c:v>
                </c:pt>
                <c:pt idx="146">
                  <c:v>1.134282741112242</c:v>
                </c:pt>
                <c:pt idx="147">
                  <c:v>1.1496603570771271</c:v>
                </c:pt>
                <c:pt idx="148">
                  <c:v>1.1510803684978179</c:v>
                </c:pt>
                <c:pt idx="149">
                  <c:v>1.1525901923418911</c:v>
                </c:pt>
                <c:pt idx="150">
                  <c:v>1.1495849314867761</c:v>
                </c:pt>
                <c:pt idx="151">
                  <c:v>1.138935319868523</c:v>
                </c:pt>
                <c:pt idx="152">
                  <c:v>1.1433883530763951</c:v>
                </c:pt>
                <c:pt idx="153">
                  <c:v>1.134462371755804</c:v>
                </c:pt>
                <c:pt idx="154">
                  <c:v>1.12690684188852</c:v>
                </c:pt>
                <c:pt idx="155">
                  <c:v>1.125022497429998</c:v>
                </c:pt>
                <c:pt idx="156">
                  <c:v>1.139082020105501</c:v>
                </c:pt>
                <c:pt idx="157">
                  <c:v>1.161060347579868</c:v>
                </c:pt>
                <c:pt idx="158">
                  <c:v>1.160275693645531</c:v>
                </c:pt>
                <c:pt idx="159">
                  <c:v>1.147149503654761</c:v>
                </c:pt>
                <c:pt idx="160">
                  <c:v>1.134014054462039</c:v>
                </c:pt>
                <c:pt idx="161">
                  <c:v>1.142759024172695</c:v>
                </c:pt>
                <c:pt idx="162">
                  <c:v>1.1516348023593781</c:v>
                </c:pt>
                <c:pt idx="163">
                  <c:v>1.153648682715583</c:v>
                </c:pt>
                <c:pt idx="164">
                  <c:v>1.141561489649354</c:v>
                </c:pt>
                <c:pt idx="165">
                  <c:v>1.1472241509745</c:v>
                </c:pt>
                <c:pt idx="166">
                  <c:v>1.171185995024514</c:v>
                </c:pt>
                <c:pt idx="167">
                  <c:v>1.1663710864428041</c:v>
                </c:pt>
                <c:pt idx="168">
                  <c:v>1.1715916703297311</c:v>
                </c:pt>
                <c:pt idx="169">
                  <c:v>1.1723078563584699</c:v>
                </c:pt>
                <c:pt idx="170">
                  <c:v>1.1665210223154281</c:v>
                </c:pt>
                <c:pt idx="171">
                  <c:v>1.1564619367895459</c:v>
                </c:pt>
                <c:pt idx="172">
                  <c:v>1.1341811477345221</c:v>
                </c:pt>
                <c:pt idx="173">
                  <c:v>1.139850078963629</c:v>
                </c:pt>
                <c:pt idx="174">
                  <c:v>1.115002374099092</c:v>
                </c:pt>
                <c:pt idx="175">
                  <c:v>1.1148189770339301</c:v>
                </c:pt>
                <c:pt idx="176">
                  <c:v>1.1244050541251189</c:v>
                </c:pt>
                <c:pt idx="177">
                  <c:v>1.1292527797442671</c:v>
                </c:pt>
                <c:pt idx="178">
                  <c:v>1.137286650326774</c:v>
                </c:pt>
                <c:pt idx="179">
                  <c:v>1.1307740339941541</c:v>
                </c:pt>
                <c:pt idx="180">
                  <c:v>1.125644066713362</c:v>
                </c:pt>
                <c:pt idx="181">
                  <c:v>1.147812301760313</c:v>
                </c:pt>
                <c:pt idx="182">
                  <c:v>1.1381366442298759</c:v>
                </c:pt>
                <c:pt idx="183">
                  <c:v>1.125949133934564</c:v>
                </c:pt>
                <c:pt idx="184">
                  <c:v>1.1294765903800019</c:v>
                </c:pt>
                <c:pt idx="185">
                  <c:v>1.109865426043898</c:v>
                </c:pt>
                <c:pt idx="186">
                  <c:v>1.111261372478886</c:v>
                </c:pt>
                <c:pt idx="187">
                  <c:v>1.113915376742123</c:v>
                </c:pt>
                <c:pt idx="188">
                  <c:v>1.11607062555547</c:v>
                </c:pt>
                <c:pt idx="189">
                  <c:v>1.115433977993364</c:v>
                </c:pt>
                <c:pt idx="190">
                  <c:v>1.136155003038229</c:v>
                </c:pt>
                <c:pt idx="191">
                  <c:v>1.1643832334952131</c:v>
                </c:pt>
                <c:pt idx="192">
                  <c:v>1.1685147775322831</c:v>
                </c:pt>
                <c:pt idx="193">
                  <c:v>1.162496658990922</c:v>
                </c:pt>
                <c:pt idx="194">
                  <c:v>1.1605650448540721</c:v>
                </c:pt>
                <c:pt idx="195">
                  <c:v>1.15906097222334</c:v>
                </c:pt>
                <c:pt idx="196">
                  <c:v>1.1516103092610419</c:v>
                </c:pt>
                <c:pt idx="197">
                  <c:v>1.160280484493776</c:v>
                </c:pt>
                <c:pt idx="198">
                  <c:v>1.1600907666575979</c:v>
                </c:pt>
                <c:pt idx="199">
                  <c:v>1.1570962604141679</c:v>
                </c:pt>
                <c:pt idx="200">
                  <c:v>1.1438256577578889</c:v>
                </c:pt>
                <c:pt idx="201">
                  <c:v>1.1381589022215179</c:v>
                </c:pt>
                <c:pt idx="202">
                  <c:v>1.140025435427054</c:v>
                </c:pt>
                <c:pt idx="203">
                  <c:v>1.1483625358006611</c:v>
                </c:pt>
                <c:pt idx="204">
                  <c:v>1.1562584296323219</c:v>
                </c:pt>
                <c:pt idx="205">
                  <c:v>1.139186293420859</c:v>
                </c:pt>
                <c:pt idx="206">
                  <c:v>1.145002708614492</c:v>
                </c:pt>
                <c:pt idx="207">
                  <c:v>1.157452847813274</c:v>
                </c:pt>
                <c:pt idx="208">
                  <c:v>1.1657672454374799</c:v>
                </c:pt>
                <c:pt idx="209">
                  <c:v>1.1816707915753799</c:v>
                </c:pt>
                <c:pt idx="210">
                  <c:v>1.1818984595173649</c:v>
                </c:pt>
                <c:pt idx="211">
                  <c:v>1.202249418637547</c:v>
                </c:pt>
                <c:pt idx="212">
                  <c:v>1.197123590328846</c:v>
                </c:pt>
                <c:pt idx="213">
                  <c:v>1.1864670823950449</c:v>
                </c:pt>
                <c:pt idx="214">
                  <c:v>1.1879031737378489</c:v>
                </c:pt>
                <c:pt idx="215">
                  <c:v>1.176825258944836</c:v>
                </c:pt>
                <c:pt idx="216">
                  <c:v>1.187209923041199</c:v>
                </c:pt>
                <c:pt idx="217">
                  <c:v>1.185492638534285</c:v>
                </c:pt>
                <c:pt idx="218">
                  <c:v>1.1846524369790321</c:v>
                </c:pt>
                <c:pt idx="219">
                  <c:v>1.1922829541108291</c:v>
                </c:pt>
                <c:pt idx="220">
                  <c:v>1.1961975832721641</c:v>
                </c:pt>
                <c:pt idx="221">
                  <c:v>1.209567723936978</c:v>
                </c:pt>
                <c:pt idx="222">
                  <c:v>1.203339772096667</c:v>
                </c:pt>
                <c:pt idx="223">
                  <c:v>1.1899280322428241</c:v>
                </c:pt>
                <c:pt idx="224">
                  <c:v>1.1918024373590099</c:v>
                </c:pt>
                <c:pt idx="225">
                  <c:v>1.2050660774963911</c:v>
                </c:pt>
                <c:pt idx="226">
                  <c:v>1.2011918218594471</c:v>
                </c:pt>
                <c:pt idx="227">
                  <c:v>1.222908533735769</c:v>
                </c:pt>
                <c:pt idx="228">
                  <c:v>1.2232358668015939</c:v>
                </c:pt>
                <c:pt idx="229">
                  <c:v>1.221547789888668</c:v>
                </c:pt>
                <c:pt idx="230">
                  <c:v>1.224312693324227</c:v>
                </c:pt>
                <c:pt idx="231">
                  <c:v>1.215535907301565</c:v>
                </c:pt>
                <c:pt idx="232">
                  <c:v>1.2129258715914271</c:v>
                </c:pt>
                <c:pt idx="233">
                  <c:v>1.1978048852149279</c:v>
                </c:pt>
                <c:pt idx="234">
                  <c:v>1.197720404140709</c:v>
                </c:pt>
                <c:pt idx="235">
                  <c:v>1.186424080291963</c:v>
                </c:pt>
                <c:pt idx="236">
                  <c:v>1.1966616942254411</c:v>
                </c:pt>
                <c:pt idx="237">
                  <c:v>1.1993050549343569</c:v>
                </c:pt>
                <c:pt idx="238">
                  <c:v>1.201245556146169</c:v>
                </c:pt>
                <c:pt idx="239">
                  <c:v>1.2151117380589549</c:v>
                </c:pt>
                <c:pt idx="240">
                  <c:v>1.2116439630172671</c:v>
                </c:pt>
                <c:pt idx="241">
                  <c:v>1.2216150981851039</c:v>
                </c:pt>
                <c:pt idx="242">
                  <c:v>1.204033302717848</c:v>
                </c:pt>
                <c:pt idx="243">
                  <c:v>1.213429655842351</c:v>
                </c:pt>
                <c:pt idx="244">
                  <c:v>1.211728675028078</c:v>
                </c:pt>
                <c:pt idx="245">
                  <c:v>1.2211918886762889</c:v>
                </c:pt>
                <c:pt idx="246">
                  <c:v>1.2261736006697299</c:v>
                </c:pt>
                <c:pt idx="247">
                  <c:v>1.2215845545562221</c:v>
                </c:pt>
                <c:pt idx="248">
                  <c:v>1.2371436779396561</c:v>
                </c:pt>
                <c:pt idx="249">
                  <c:v>1.2575091049428859</c:v>
                </c:pt>
                <c:pt idx="250">
                  <c:v>1.27112479070754</c:v>
                </c:pt>
                <c:pt idx="251">
                  <c:v>1.292498488888699</c:v>
                </c:pt>
                <c:pt idx="252">
                  <c:v>1.300681652827151</c:v>
                </c:pt>
                <c:pt idx="253">
                  <c:v>1.3156096440808209</c:v>
                </c:pt>
                <c:pt idx="254">
                  <c:v>1.3117023407958159</c:v>
                </c:pt>
                <c:pt idx="255">
                  <c:v>1.30575857433638</c:v>
                </c:pt>
                <c:pt idx="256">
                  <c:v>1.332017627364444</c:v>
                </c:pt>
                <c:pt idx="257">
                  <c:v>1.3309012918347669</c:v>
                </c:pt>
                <c:pt idx="258">
                  <c:v>1.3110882767011609</c:v>
                </c:pt>
                <c:pt idx="259">
                  <c:v>1.310113126097286</c:v>
                </c:pt>
                <c:pt idx="260">
                  <c:v>1.32319839734261</c:v>
                </c:pt>
                <c:pt idx="261">
                  <c:v>1.306740871336582</c:v>
                </c:pt>
                <c:pt idx="262">
                  <c:v>1.315412617286237</c:v>
                </c:pt>
                <c:pt idx="263">
                  <c:v>1.3332697190184351</c:v>
                </c:pt>
                <c:pt idx="264">
                  <c:v>1.3354706268072909</c:v>
                </c:pt>
                <c:pt idx="265">
                  <c:v>1.3475475043452829</c:v>
                </c:pt>
                <c:pt idx="266">
                  <c:v>1.324885569781143</c:v>
                </c:pt>
                <c:pt idx="267">
                  <c:v>1.328295395538442</c:v>
                </c:pt>
                <c:pt idx="268">
                  <c:v>1.295451141294867</c:v>
                </c:pt>
                <c:pt idx="269">
                  <c:v>1.28988760865279</c:v>
                </c:pt>
                <c:pt idx="270">
                  <c:v>1.3051251530718111</c:v>
                </c:pt>
                <c:pt idx="271">
                  <c:v>1.3241427854756671</c:v>
                </c:pt>
                <c:pt idx="272">
                  <c:v>1.3207906964522369</c:v>
                </c:pt>
                <c:pt idx="273">
                  <c:v>1.3183494094216439</c:v>
                </c:pt>
                <c:pt idx="274">
                  <c:v>1.3205245275206909</c:v>
                </c:pt>
                <c:pt idx="275">
                  <c:v>1.338788407558424</c:v>
                </c:pt>
                <c:pt idx="276">
                  <c:v>1.365679488748355</c:v>
                </c:pt>
                <c:pt idx="277">
                  <c:v>1.3901867233845271</c:v>
                </c:pt>
                <c:pt idx="278">
                  <c:v>1.3859293377077599</c:v>
                </c:pt>
                <c:pt idx="279">
                  <c:v>1.389072340195838</c:v>
                </c:pt>
                <c:pt idx="280">
                  <c:v>1.350037424688483</c:v>
                </c:pt>
                <c:pt idx="281">
                  <c:v>1.346743974338418</c:v>
                </c:pt>
                <c:pt idx="282">
                  <c:v>1.31485618857786</c:v>
                </c:pt>
                <c:pt idx="283">
                  <c:v>1.3227479486797531</c:v>
                </c:pt>
                <c:pt idx="284">
                  <c:v>1.2929704703368881</c:v>
                </c:pt>
                <c:pt idx="285">
                  <c:v>1.311507228781627</c:v>
                </c:pt>
                <c:pt idx="286">
                  <c:v>1.296034859710588</c:v>
                </c:pt>
                <c:pt idx="287">
                  <c:v>1.319098657946693</c:v>
                </c:pt>
                <c:pt idx="288">
                  <c:v>1.2803646157815141</c:v>
                </c:pt>
                <c:pt idx="289">
                  <c:v>1.2764059796096561</c:v>
                </c:pt>
                <c:pt idx="290">
                  <c:v>1.2351755922883481</c:v>
                </c:pt>
                <c:pt idx="291">
                  <c:v>1.2107828577226241</c:v>
                </c:pt>
                <c:pt idx="292">
                  <c:v>1.2182688256777641</c:v>
                </c:pt>
                <c:pt idx="293">
                  <c:v>1.243836964191392</c:v>
                </c:pt>
                <c:pt idx="294">
                  <c:v>1.247634811018262</c:v>
                </c:pt>
                <c:pt idx="295">
                  <c:v>1.223699068926565</c:v>
                </c:pt>
                <c:pt idx="296">
                  <c:v>1.233609705118363</c:v>
                </c:pt>
                <c:pt idx="297">
                  <c:v>1.238934169577969</c:v>
                </c:pt>
                <c:pt idx="298">
                  <c:v>1.2473853396903349</c:v>
                </c:pt>
                <c:pt idx="299">
                  <c:v>1.217887193388159</c:v>
                </c:pt>
                <c:pt idx="300">
                  <c:v>1.2281323441965559</c:v>
                </c:pt>
                <c:pt idx="301">
                  <c:v>1.217268449958449</c:v>
                </c:pt>
                <c:pt idx="302">
                  <c:v>1.199461859933292</c:v>
                </c:pt>
                <c:pt idx="303">
                  <c:v>1.1988406851009481</c:v>
                </c:pt>
                <c:pt idx="304">
                  <c:v>1.223382625245246</c:v>
                </c:pt>
                <c:pt idx="305">
                  <c:v>1.2254924766291599</c:v>
                </c:pt>
                <c:pt idx="306">
                  <c:v>1.2361659372548039</c:v>
                </c:pt>
                <c:pt idx="307">
                  <c:v>1.2257382827120971</c:v>
                </c:pt>
                <c:pt idx="308">
                  <c:v>1.239797025838026</c:v>
                </c:pt>
                <c:pt idx="309">
                  <c:v>1.251225563889379</c:v>
                </c:pt>
                <c:pt idx="310">
                  <c:v>1.24646213992327</c:v>
                </c:pt>
                <c:pt idx="311">
                  <c:v>1.2381103362360439</c:v>
                </c:pt>
                <c:pt idx="312">
                  <c:v>1.239845824961628</c:v>
                </c:pt>
                <c:pt idx="313">
                  <c:v>1.2226136128746261</c:v>
                </c:pt>
                <c:pt idx="314">
                  <c:v>1.203316091486035</c:v>
                </c:pt>
                <c:pt idx="315">
                  <c:v>1.2017508701515469</c:v>
                </c:pt>
                <c:pt idx="316">
                  <c:v>1.2109209547213571</c:v>
                </c:pt>
                <c:pt idx="317">
                  <c:v>1.2037787321850191</c:v>
                </c:pt>
                <c:pt idx="318">
                  <c:v>1.207320700951289</c:v>
                </c:pt>
                <c:pt idx="319">
                  <c:v>1.233893652841519</c:v>
                </c:pt>
                <c:pt idx="320">
                  <c:v>1.23315562967014</c:v>
                </c:pt>
                <c:pt idx="321">
                  <c:v>1.236640327648584</c:v>
                </c:pt>
                <c:pt idx="322">
                  <c:v>1.234487077268275</c:v>
                </c:pt>
                <c:pt idx="323">
                  <c:v>1.244776441771241</c:v>
                </c:pt>
                <c:pt idx="324">
                  <c:v>1.2319005180708831</c:v>
                </c:pt>
                <c:pt idx="325">
                  <c:v>1.2348632107793791</c:v>
                </c:pt>
                <c:pt idx="326">
                  <c:v>1.2412381346463051</c:v>
                </c:pt>
                <c:pt idx="327">
                  <c:v>1.251193620706744</c:v>
                </c:pt>
                <c:pt idx="328">
                  <c:v>1.2421592322159329</c:v>
                </c:pt>
                <c:pt idx="329">
                  <c:v>1.2281309880502189</c:v>
                </c:pt>
                <c:pt idx="330">
                  <c:v>1.2135253602278691</c:v>
                </c:pt>
                <c:pt idx="331">
                  <c:v>1.2126567118220291</c:v>
                </c:pt>
                <c:pt idx="332">
                  <c:v>1.219564953599326</c:v>
                </c:pt>
                <c:pt idx="333">
                  <c:v>1.2244262093387259</c:v>
                </c:pt>
                <c:pt idx="334">
                  <c:v>1.212906605039662</c:v>
                </c:pt>
                <c:pt idx="335">
                  <c:v>1.239172860529431</c:v>
                </c:pt>
                <c:pt idx="336">
                  <c:v>1.2557857759218189</c:v>
                </c:pt>
                <c:pt idx="337">
                  <c:v>1.256333175808144</c:v>
                </c:pt>
                <c:pt idx="338">
                  <c:v>1.253226080375754</c:v>
                </c:pt>
                <c:pt idx="339">
                  <c:v>1.2564712767924699</c:v>
                </c:pt>
                <c:pt idx="340">
                  <c:v>1.2450003666161309</c:v>
                </c:pt>
                <c:pt idx="341">
                  <c:v>1.249853756179121</c:v>
                </c:pt>
                <c:pt idx="342">
                  <c:v>1.2852685972443949</c:v>
                </c:pt>
                <c:pt idx="343">
                  <c:v>1.285883574975057</c:v>
                </c:pt>
                <c:pt idx="344">
                  <c:v>1.2896864285673839</c:v>
                </c:pt>
                <c:pt idx="345">
                  <c:v>1.2862209834716161</c:v>
                </c:pt>
                <c:pt idx="346">
                  <c:v>1.2887678395239841</c:v>
                </c:pt>
                <c:pt idx="347">
                  <c:v>1.2912322770755329</c:v>
                </c:pt>
                <c:pt idx="348">
                  <c:v>1.280365739210646</c:v>
                </c:pt>
                <c:pt idx="349">
                  <c:v>1.2728462866533741</c:v>
                </c:pt>
                <c:pt idx="350">
                  <c:v>1.278906245946537</c:v>
                </c:pt>
                <c:pt idx="351">
                  <c:v>1.2778990180818051</c:v>
                </c:pt>
                <c:pt idx="352">
                  <c:v>1.267647179759781</c:v>
                </c:pt>
                <c:pt idx="353">
                  <c:v>1.26865678996174</c:v>
                </c:pt>
                <c:pt idx="354">
                  <c:v>1.276535690357548</c:v>
                </c:pt>
                <c:pt idx="355">
                  <c:v>1.2667660283992279</c:v>
                </c:pt>
                <c:pt idx="356">
                  <c:v>1.254063470079942</c:v>
                </c:pt>
                <c:pt idx="357">
                  <c:v>1.2350204590002589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4C-4E76-91D1-438C9E71A713}"/>
            </c:ext>
          </c:extLst>
        </c:ser>
        <c:ser>
          <c:idx val="5"/>
          <c:order val="5"/>
          <c:tx>
            <c:strRef>
              <c:f>Performance!$G$1</c:f>
              <c:strCache>
                <c:ptCount val="1"/>
                <c:pt idx="0">
                  <c:v>净值_85_105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Performance!$G$2:$G$359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0.99999367317024945</c:v>
                </c:pt>
                <c:pt idx="2">
                  <c:v>1.000159625590255</c:v>
                </c:pt>
                <c:pt idx="3">
                  <c:v>1.007487342291564</c:v>
                </c:pt>
                <c:pt idx="4">
                  <c:v>1.0057743800838981</c:v>
                </c:pt>
                <c:pt idx="5">
                  <c:v>1.0142870262611301</c:v>
                </c:pt>
                <c:pt idx="6">
                  <c:v>1.015513288006564</c:v>
                </c:pt>
                <c:pt idx="7">
                  <c:v>1.0212919822602911</c:v>
                </c:pt>
                <c:pt idx="8">
                  <c:v>1.0220351572990141</c:v>
                </c:pt>
                <c:pt idx="9">
                  <c:v>1.02024304190598</c:v>
                </c:pt>
                <c:pt idx="10">
                  <c:v>1.024874269104004</c:v>
                </c:pt>
                <c:pt idx="11">
                  <c:v>1.017958246100187</c:v>
                </c:pt>
                <c:pt idx="12">
                  <c:v>1.026257266071074</c:v>
                </c:pt>
                <c:pt idx="13">
                  <c:v>1.026527728683603</c:v>
                </c:pt>
                <c:pt idx="14">
                  <c:v>1.032159129415176</c:v>
                </c:pt>
                <c:pt idx="15">
                  <c:v>1.031740465569978</c:v>
                </c:pt>
                <c:pt idx="16">
                  <c:v>1.0302574481026621</c:v>
                </c:pt>
                <c:pt idx="17">
                  <c:v>1.028200544087619</c:v>
                </c:pt>
                <c:pt idx="18">
                  <c:v>1.0306573206075651</c:v>
                </c:pt>
                <c:pt idx="19">
                  <c:v>1.0347625782990899</c:v>
                </c:pt>
                <c:pt idx="20">
                  <c:v>1.0246509686914991</c:v>
                </c:pt>
                <c:pt idx="21">
                  <c:v>1.028073263897773</c:v>
                </c:pt>
                <c:pt idx="22">
                  <c:v>1.004554463273988</c:v>
                </c:pt>
                <c:pt idx="23">
                  <c:v>0.96061112408301708</c:v>
                </c:pt>
                <c:pt idx="24">
                  <c:v>0.96085460369591502</c:v>
                </c:pt>
                <c:pt idx="25">
                  <c:v>0.96965724938318942</c:v>
                </c:pt>
                <c:pt idx="26">
                  <c:v>0.97544515119656339</c:v>
                </c:pt>
                <c:pt idx="27">
                  <c:v>0.97465322008946687</c:v>
                </c:pt>
                <c:pt idx="28">
                  <c:v>0.98003971595440198</c:v>
                </c:pt>
                <c:pt idx="29">
                  <c:v>0.98357662314087269</c:v>
                </c:pt>
                <c:pt idx="30">
                  <c:v>0.98668095813543744</c:v>
                </c:pt>
                <c:pt idx="31">
                  <c:v>0.98166559817376109</c:v>
                </c:pt>
                <c:pt idx="32">
                  <c:v>0.98706574320780271</c:v>
                </c:pt>
                <c:pt idx="33">
                  <c:v>1.0000708785786609</c:v>
                </c:pt>
                <c:pt idx="34">
                  <c:v>0.99762156718771089</c:v>
                </c:pt>
                <c:pt idx="35">
                  <c:v>0.99681764388353122</c:v>
                </c:pt>
                <c:pt idx="36">
                  <c:v>1.008823565781634</c:v>
                </c:pt>
                <c:pt idx="37">
                  <c:v>1.006149601787806</c:v>
                </c:pt>
                <c:pt idx="38">
                  <c:v>1.005834402308047</c:v>
                </c:pt>
                <c:pt idx="39">
                  <c:v>1.004665823329826</c:v>
                </c:pt>
                <c:pt idx="40">
                  <c:v>0.99736578826629252</c:v>
                </c:pt>
                <c:pt idx="41">
                  <c:v>1.001489871002472</c:v>
                </c:pt>
                <c:pt idx="42">
                  <c:v>0.97817647207248548</c:v>
                </c:pt>
                <c:pt idx="43">
                  <c:v>1.001829441675026</c:v>
                </c:pt>
                <c:pt idx="44">
                  <c:v>1.005413964442557</c:v>
                </c:pt>
                <c:pt idx="45">
                  <c:v>1.008549211550428</c:v>
                </c:pt>
                <c:pt idx="46">
                  <c:v>1.0190409148485919</c:v>
                </c:pt>
                <c:pt idx="47">
                  <c:v>1.011554557818636</c:v>
                </c:pt>
                <c:pt idx="48">
                  <c:v>0.9907958499070747</c:v>
                </c:pt>
                <c:pt idx="49">
                  <c:v>1.0039385310361191</c:v>
                </c:pt>
                <c:pt idx="50">
                  <c:v>0.9980612860840965</c:v>
                </c:pt>
                <c:pt idx="51">
                  <c:v>0.9842612052321299</c:v>
                </c:pt>
                <c:pt idx="52">
                  <c:v>0.97372790559839828</c:v>
                </c:pt>
                <c:pt idx="53">
                  <c:v>0.95068682879157407</c:v>
                </c:pt>
                <c:pt idx="54">
                  <c:v>0.9481746617800535</c:v>
                </c:pt>
                <c:pt idx="55">
                  <c:v>0.94299174371531191</c:v>
                </c:pt>
                <c:pt idx="56">
                  <c:v>0.93328120222414934</c:v>
                </c:pt>
                <c:pt idx="57">
                  <c:v>0.94341712778926612</c:v>
                </c:pt>
                <c:pt idx="58">
                  <c:v>0.92838588282579859</c:v>
                </c:pt>
                <c:pt idx="59">
                  <c:v>0.94080147930906</c:v>
                </c:pt>
                <c:pt idx="60">
                  <c:v>0.95523661986567954</c:v>
                </c:pt>
                <c:pt idx="61">
                  <c:v>0.95337768513115717</c:v>
                </c:pt>
                <c:pt idx="62">
                  <c:v>0.95392848189828783</c:v>
                </c:pt>
                <c:pt idx="63">
                  <c:v>0.95004140143669091</c:v>
                </c:pt>
                <c:pt idx="64">
                  <c:v>0.95507190616472626</c:v>
                </c:pt>
                <c:pt idx="65">
                  <c:v>0.95588572068017696</c:v>
                </c:pt>
                <c:pt idx="66">
                  <c:v>0.96101202306770406</c:v>
                </c:pt>
                <c:pt idx="67">
                  <c:v>0.96061485063137808</c:v>
                </c:pt>
                <c:pt idx="68">
                  <c:v>0.9723260038582574</c:v>
                </c:pt>
                <c:pt idx="69">
                  <c:v>0.9717381378434029</c:v>
                </c:pt>
                <c:pt idx="70">
                  <c:v>0.97560320822444013</c:v>
                </c:pt>
                <c:pt idx="71">
                  <c:v>0.97160072300291633</c:v>
                </c:pt>
                <c:pt idx="72">
                  <c:v>0.97075769581418125</c:v>
                </c:pt>
                <c:pt idx="73">
                  <c:v>0.98557873482062275</c:v>
                </c:pt>
                <c:pt idx="74">
                  <c:v>0.97993632793617313</c:v>
                </c:pt>
                <c:pt idx="75">
                  <c:v>0.98118008703965787</c:v>
                </c:pt>
                <c:pt idx="76">
                  <c:v>0.98917083945605444</c:v>
                </c:pt>
                <c:pt idx="77">
                  <c:v>0.99195269489135474</c:v>
                </c:pt>
                <c:pt idx="78">
                  <c:v>0.98451955559376714</c:v>
                </c:pt>
                <c:pt idx="79">
                  <c:v>0.99077561739472364</c:v>
                </c:pt>
                <c:pt idx="80">
                  <c:v>0.98934753912806195</c:v>
                </c:pt>
                <c:pt idx="81">
                  <c:v>0.98234028918418259</c:v>
                </c:pt>
                <c:pt idx="82">
                  <c:v>0.98879521165143358</c:v>
                </c:pt>
                <c:pt idx="83">
                  <c:v>0.99431282068417748</c:v>
                </c:pt>
                <c:pt idx="84">
                  <c:v>0.99712364600350423</c:v>
                </c:pt>
                <c:pt idx="85">
                  <c:v>1.0012494106261189</c:v>
                </c:pt>
                <c:pt idx="86">
                  <c:v>1.0090530427642219</c:v>
                </c:pt>
                <c:pt idx="87">
                  <c:v>1.007963583220937</c:v>
                </c:pt>
                <c:pt idx="88">
                  <c:v>1.0154148611289131</c:v>
                </c:pt>
                <c:pt idx="89">
                  <c:v>1.015310526450576</c:v>
                </c:pt>
                <c:pt idx="90">
                  <c:v>1.0162680003159399</c:v>
                </c:pt>
                <c:pt idx="91">
                  <c:v>1.017972078951082</c:v>
                </c:pt>
                <c:pt idx="92">
                  <c:v>1.010082639864746</c:v>
                </c:pt>
                <c:pt idx="93">
                  <c:v>1.0079853312122189</c:v>
                </c:pt>
                <c:pt idx="94">
                  <c:v>1.010310596376556</c:v>
                </c:pt>
                <c:pt idx="95">
                  <c:v>1.0178164523871081</c:v>
                </c:pt>
                <c:pt idx="96">
                  <c:v>1.0140557586090859</c:v>
                </c:pt>
                <c:pt idx="97">
                  <c:v>1.0096133915013881</c:v>
                </c:pt>
                <c:pt idx="98">
                  <c:v>0.99037051215213656</c:v>
                </c:pt>
                <c:pt idx="99">
                  <c:v>0.99206132825835769</c:v>
                </c:pt>
                <c:pt idx="100">
                  <c:v>1.0018848342496081</c:v>
                </c:pt>
                <c:pt idx="101">
                  <c:v>0.99574989437478312</c:v>
                </c:pt>
                <c:pt idx="102">
                  <c:v>0.9983394390208794</c:v>
                </c:pt>
                <c:pt idx="103">
                  <c:v>1.0006312090110561</c:v>
                </c:pt>
                <c:pt idx="104">
                  <c:v>1.019674512265802</c:v>
                </c:pt>
                <c:pt idx="105">
                  <c:v>1.0217273617569329</c:v>
                </c:pt>
                <c:pt idx="106">
                  <c:v>1.021791776208675</c:v>
                </c:pt>
                <c:pt idx="107">
                  <c:v>1.0218693127494669</c:v>
                </c:pt>
                <c:pt idx="108">
                  <c:v>1.024183354097455</c:v>
                </c:pt>
                <c:pt idx="109">
                  <c:v>1.029934360318868</c:v>
                </c:pt>
                <c:pt idx="110">
                  <c:v>1.032328008386572</c:v>
                </c:pt>
                <c:pt idx="111">
                  <c:v>1.0312317269438229</c:v>
                </c:pt>
                <c:pt idx="112">
                  <c:v>1.0221271827682941</c:v>
                </c:pt>
                <c:pt idx="113">
                  <c:v>1.023699257650547</c:v>
                </c:pt>
                <c:pt idx="114">
                  <c:v>1.0136569625659799</c:v>
                </c:pt>
                <c:pt idx="115">
                  <c:v>1.0262353462344549</c:v>
                </c:pt>
                <c:pt idx="116">
                  <c:v>1.0266181918429691</c:v>
                </c:pt>
                <c:pt idx="117">
                  <c:v>1.03117387614421</c:v>
                </c:pt>
                <c:pt idx="118">
                  <c:v>1.03988752338697</c:v>
                </c:pt>
                <c:pt idx="119">
                  <c:v>1.0407473717857969</c:v>
                </c:pt>
                <c:pt idx="120">
                  <c:v>1.0426571660237469</c:v>
                </c:pt>
                <c:pt idx="121">
                  <c:v>1.043703709937851</c:v>
                </c:pt>
                <c:pt idx="122">
                  <c:v>1.042058149394524</c:v>
                </c:pt>
                <c:pt idx="123">
                  <c:v>1.05160216505313</c:v>
                </c:pt>
                <c:pt idx="124">
                  <c:v>1.0566311645982931</c:v>
                </c:pt>
                <c:pt idx="125">
                  <c:v>1.057997647905881</c:v>
                </c:pt>
                <c:pt idx="126">
                  <c:v>1.059630041444116</c:v>
                </c:pt>
                <c:pt idx="127">
                  <c:v>1.0429272089285</c:v>
                </c:pt>
                <c:pt idx="128">
                  <c:v>1.055258946257597</c:v>
                </c:pt>
                <c:pt idx="129">
                  <c:v>1.060088733122972</c:v>
                </c:pt>
                <c:pt idx="130">
                  <c:v>1.0708128298209829</c:v>
                </c:pt>
                <c:pt idx="131">
                  <c:v>1.0603709217950199</c:v>
                </c:pt>
                <c:pt idx="132">
                  <c:v>1.0799696830540331</c:v>
                </c:pt>
                <c:pt idx="133">
                  <c:v>1.0748483590005331</c:v>
                </c:pt>
                <c:pt idx="134">
                  <c:v>1.0648896108231449</c:v>
                </c:pt>
                <c:pt idx="135">
                  <c:v>1.0269643922627689</c:v>
                </c:pt>
                <c:pt idx="136">
                  <c:v>1.0347933061015651</c:v>
                </c:pt>
                <c:pt idx="137">
                  <c:v>1.0555062279244229</c:v>
                </c:pt>
                <c:pt idx="138">
                  <c:v>1.0580471625558741</c:v>
                </c:pt>
                <c:pt idx="139">
                  <c:v>1.062035529912676</c:v>
                </c:pt>
                <c:pt idx="140">
                  <c:v>1.0613851931643541</c:v>
                </c:pt>
                <c:pt idx="141">
                  <c:v>1.0325072544641929</c:v>
                </c:pt>
                <c:pt idx="142">
                  <c:v>1.0376992876145461</c:v>
                </c:pt>
                <c:pt idx="143">
                  <c:v>1.045170408706992</c:v>
                </c:pt>
                <c:pt idx="144">
                  <c:v>1.0574442419403809</c:v>
                </c:pt>
                <c:pt idx="145">
                  <c:v>1.0558597744649589</c:v>
                </c:pt>
                <c:pt idx="146">
                  <c:v>1.0619964187651321</c:v>
                </c:pt>
                <c:pt idx="147">
                  <c:v>1.070309937850521</c:v>
                </c:pt>
                <c:pt idx="148">
                  <c:v>1.0721043638928121</c:v>
                </c:pt>
                <c:pt idx="149">
                  <c:v>1.0741675737632419</c:v>
                </c:pt>
                <c:pt idx="150">
                  <c:v>1.0726162558278589</c:v>
                </c:pt>
                <c:pt idx="151">
                  <c:v>1.0679525997973021</c:v>
                </c:pt>
                <c:pt idx="152">
                  <c:v>1.0719531283417749</c:v>
                </c:pt>
                <c:pt idx="153">
                  <c:v>1.0687620617967131</c:v>
                </c:pt>
                <c:pt idx="154">
                  <c:v>1.0642048639604149</c:v>
                </c:pt>
                <c:pt idx="155">
                  <c:v>1.062685314106508</c:v>
                </c:pt>
                <c:pt idx="156">
                  <c:v>1.0709581985797021</c:v>
                </c:pt>
                <c:pt idx="157">
                  <c:v>1.08268404194405</c:v>
                </c:pt>
                <c:pt idx="158">
                  <c:v>1.0828740546797659</c:v>
                </c:pt>
                <c:pt idx="159">
                  <c:v>1.0776884309682091</c:v>
                </c:pt>
                <c:pt idx="160">
                  <c:v>1.069794721062473</c:v>
                </c:pt>
                <c:pt idx="161">
                  <c:v>1.075847411627749</c:v>
                </c:pt>
                <c:pt idx="162">
                  <c:v>1.083462198384251</c:v>
                </c:pt>
                <c:pt idx="163">
                  <c:v>1.0843944138479931</c:v>
                </c:pt>
                <c:pt idx="164">
                  <c:v>1.07686540630566</c:v>
                </c:pt>
                <c:pt idx="165">
                  <c:v>1.080293972139579</c:v>
                </c:pt>
                <c:pt idx="166">
                  <c:v>1.0932278784737539</c:v>
                </c:pt>
                <c:pt idx="167">
                  <c:v>1.0940748257666391</c:v>
                </c:pt>
                <c:pt idx="168">
                  <c:v>1.095556054929006</c:v>
                </c:pt>
                <c:pt idx="169">
                  <c:v>1.0987979927892511</c:v>
                </c:pt>
                <c:pt idx="170">
                  <c:v>1.095078907383956</c:v>
                </c:pt>
                <c:pt idx="171">
                  <c:v>1.0900511657180549</c:v>
                </c:pt>
                <c:pt idx="172">
                  <c:v>1.0765676345509341</c:v>
                </c:pt>
                <c:pt idx="173">
                  <c:v>1.0811341581537821</c:v>
                </c:pt>
                <c:pt idx="174">
                  <c:v>1.0616906587809301</c:v>
                </c:pt>
                <c:pt idx="175">
                  <c:v>1.063948740613315</c:v>
                </c:pt>
                <c:pt idx="176">
                  <c:v>1.0720653309723771</c:v>
                </c:pt>
                <c:pt idx="177">
                  <c:v>1.077067750571947</c:v>
                </c:pt>
                <c:pt idx="178">
                  <c:v>1.0849429005589371</c:v>
                </c:pt>
                <c:pt idx="179">
                  <c:v>1.081623016523465</c:v>
                </c:pt>
                <c:pt idx="180">
                  <c:v>1.077920593159261</c:v>
                </c:pt>
                <c:pt idx="181">
                  <c:v>1.091058650465565</c:v>
                </c:pt>
                <c:pt idx="182">
                  <c:v>1.085919536396172</c:v>
                </c:pt>
                <c:pt idx="183">
                  <c:v>1.078228121692999</c:v>
                </c:pt>
                <c:pt idx="184">
                  <c:v>1.0823579268752539</c:v>
                </c:pt>
                <c:pt idx="185">
                  <c:v>1.066197652414848</c:v>
                </c:pt>
                <c:pt idx="186">
                  <c:v>1.0672314131614571</c:v>
                </c:pt>
                <c:pt idx="187">
                  <c:v>1.069606465429942</c:v>
                </c:pt>
                <c:pt idx="188">
                  <c:v>1.070453215703842</c:v>
                </c:pt>
                <c:pt idx="189">
                  <c:v>1.0717983302841201</c:v>
                </c:pt>
                <c:pt idx="190">
                  <c:v>1.0941644800141219</c:v>
                </c:pt>
                <c:pt idx="191">
                  <c:v>1.1124206729564221</c:v>
                </c:pt>
                <c:pt idx="192">
                  <c:v>1.1154341523182829</c:v>
                </c:pt>
                <c:pt idx="193">
                  <c:v>1.111917683913954</c:v>
                </c:pt>
                <c:pt idx="194">
                  <c:v>1.1103764308633</c:v>
                </c:pt>
                <c:pt idx="195">
                  <c:v>1.1108684782430009</c:v>
                </c:pt>
                <c:pt idx="196">
                  <c:v>1.1099860664417771</c:v>
                </c:pt>
                <c:pt idx="197">
                  <c:v>1.1153386012393991</c:v>
                </c:pt>
                <c:pt idx="198">
                  <c:v>1.1146077644376069</c:v>
                </c:pt>
                <c:pt idx="199">
                  <c:v>1.112733958583727</c:v>
                </c:pt>
                <c:pt idx="200">
                  <c:v>1.1029450413633139</c:v>
                </c:pt>
                <c:pt idx="201">
                  <c:v>1.100309152249584</c:v>
                </c:pt>
                <c:pt idx="202">
                  <c:v>1.102099381336936</c:v>
                </c:pt>
                <c:pt idx="203">
                  <c:v>1.1084515509334261</c:v>
                </c:pt>
                <c:pt idx="204">
                  <c:v>1.1140334822258831</c:v>
                </c:pt>
                <c:pt idx="205">
                  <c:v>1.101840230892863</c:v>
                </c:pt>
                <c:pt idx="206">
                  <c:v>1.106801354404428</c:v>
                </c:pt>
                <c:pt idx="207">
                  <c:v>1.116369885103845</c:v>
                </c:pt>
                <c:pt idx="208">
                  <c:v>1.123673988778259</c:v>
                </c:pt>
                <c:pt idx="209">
                  <c:v>1.133057069890864</c:v>
                </c:pt>
                <c:pt idx="210">
                  <c:v>1.135148348318606</c:v>
                </c:pt>
                <c:pt idx="211">
                  <c:v>1.1432933529368761</c:v>
                </c:pt>
                <c:pt idx="212">
                  <c:v>1.1423652784155209</c:v>
                </c:pt>
                <c:pt idx="213">
                  <c:v>1.1382162151895869</c:v>
                </c:pt>
                <c:pt idx="214">
                  <c:v>1.139981032275158</c:v>
                </c:pt>
                <c:pt idx="215">
                  <c:v>1.1319571868285661</c:v>
                </c:pt>
                <c:pt idx="216">
                  <c:v>1.141036268428659</c:v>
                </c:pt>
                <c:pt idx="217">
                  <c:v>1.1401332711345451</c:v>
                </c:pt>
                <c:pt idx="218">
                  <c:v>1.138728151345483</c:v>
                </c:pt>
                <c:pt idx="219">
                  <c:v>1.144242203188238</c:v>
                </c:pt>
                <c:pt idx="220">
                  <c:v>1.1482962757391451</c:v>
                </c:pt>
                <c:pt idx="221">
                  <c:v>1.1574980933897601</c:v>
                </c:pt>
                <c:pt idx="222">
                  <c:v>1.1536707849166949</c:v>
                </c:pt>
                <c:pt idx="223">
                  <c:v>1.144424164010041</c:v>
                </c:pt>
                <c:pt idx="224">
                  <c:v>1.147230226005779</c:v>
                </c:pt>
                <c:pt idx="225">
                  <c:v>1.1566463366405551</c:v>
                </c:pt>
                <c:pt idx="226">
                  <c:v>1.154621916490344</c:v>
                </c:pt>
                <c:pt idx="227">
                  <c:v>1.167304991349511</c:v>
                </c:pt>
                <c:pt idx="228">
                  <c:v>1.1675237737377351</c:v>
                </c:pt>
                <c:pt idx="229">
                  <c:v>1.1665133352852259</c:v>
                </c:pt>
                <c:pt idx="230">
                  <c:v>1.168929279257122</c:v>
                </c:pt>
                <c:pt idx="231">
                  <c:v>1.1663847631238979</c:v>
                </c:pt>
                <c:pt idx="232">
                  <c:v>1.16610143697364</c:v>
                </c:pt>
                <c:pt idx="233">
                  <c:v>1.1558070608537689</c:v>
                </c:pt>
                <c:pt idx="234">
                  <c:v>1.157161381606421</c:v>
                </c:pt>
                <c:pt idx="235">
                  <c:v>1.147877790299769</c:v>
                </c:pt>
                <c:pt idx="236">
                  <c:v>1.15721474866083</c:v>
                </c:pt>
                <c:pt idx="237">
                  <c:v>1.159993363824017</c:v>
                </c:pt>
                <c:pt idx="238">
                  <c:v>1.161062762871226</c:v>
                </c:pt>
                <c:pt idx="239">
                  <c:v>1.169880125572285</c:v>
                </c:pt>
                <c:pt idx="240">
                  <c:v>1.1696443159325181</c:v>
                </c:pt>
                <c:pt idx="241">
                  <c:v>1.1747021646810889</c:v>
                </c:pt>
                <c:pt idx="242">
                  <c:v>1.164444073890708</c:v>
                </c:pt>
                <c:pt idx="243">
                  <c:v>1.171202676491335</c:v>
                </c:pt>
                <c:pt idx="244">
                  <c:v>1.170115247571869</c:v>
                </c:pt>
                <c:pt idx="245">
                  <c:v>1.176151573506488</c:v>
                </c:pt>
                <c:pt idx="246">
                  <c:v>1.1796136433400179</c:v>
                </c:pt>
                <c:pt idx="247">
                  <c:v>1.1765377429810211</c:v>
                </c:pt>
                <c:pt idx="248">
                  <c:v>1.1856902598968291</c:v>
                </c:pt>
                <c:pt idx="249">
                  <c:v>1.1899345209706009</c:v>
                </c:pt>
                <c:pt idx="250">
                  <c:v>1.1948670269527391</c:v>
                </c:pt>
                <c:pt idx="251">
                  <c:v>1.199104581337662</c:v>
                </c:pt>
                <c:pt idx="252">
                  <c:v>1.2001357183821399</c:v>
                </c:pt>
                <c:pt idx="253">
                  <c:v>1.209342401581027</c:v>
                </c:pt>
                <c:pt idx="254">
                  <c:v>1.206360309112821</c:v>
                </c:pt>
                <c:pt idx="255">
                  <c:v>1.2039984782538209</c:v>
                </c:pt>
                <c:pt idx="256">
                  <c:v>1.222474535947661</c:v>
                </c:pt>
                <c:pt idx="257">
                  <c:v>1.2224381025894799</c:v>
                </c:pt>
                <c:pt idx="258">
                  <c:v>1.207705085403169</c:v>
                </c:pt>
                <c:pt idx="259">
                  <c:v>1.2093345829970601</c:v>
                </c:pt>
                <c:pt idx="260">
                  <c:v>1.219064217886408</c:v>
                </c:pt>
                <c:pt idx="261">
                  <c:v>1.206309362682275</c:v>
                </c:pt>
                <c:pt idx="262">
                  <c:v>1.213744764391343</c:v>
                </c:pt>
                <c:pt idx="263">
                  <c:v>1.225857959197737</c:v>
                </c:pt>
                <c:pt idx="264">
                  <c:v>1.2297839953253289</c:v>
                </c:pt>
                <c:pt idx="265">
                  <c:v>1.238689602293795</c:v>
                </c:pt>
                <c:pt idx="266">
                  <c:v>1.2224619418579621</c:v>
                </c:pt>
                <c:pt idx="267">
                  <c:v>1.225953656266733</c:v>
                </c:pt>
                <c:pt idx="268">
                  <c:v>1.199308557246541</c:v>
                </c:pt>
                <c:pt idx="269">
                  <c:v>1.1959087450963539</c:v>
                </c:pt>
                <c:pt idx="270">
                  <c:v>1.208967622803186</c:v>
                </c:pt>
                <c:pt idx="271">
                  <c:v>1.224243071137934</c:v>
                </c:pt>
                <c:pt idx="272">
                  <c:v>1.2229283686281209</c:v>
                </c:pt>
                <c:pt idx="273">
                  <c:v>1.2210954942494019</c:v>
                </c:pt>
                <c:pt idx="274">
                  <c:v>1.225173148951181</c:v>
                </c:pt>
                <c:pt idx="275">
                  <c:v>1.239170558923784</c:v>
                </c:pt>
                <c:pt idx="276">
                  <c:v>1.250465280355344</c:v>
                </c:pt>
                <c:pt idx="277">
                  <c:v>1.252811101618428</c:v>
                </c:pt>
                <c:pt idx="278">
                  <c:v>1.2505534936410621</c:v>
                </c:pt>
                <c:pt idx="279">
                  <c:v>1.2536649437304099</c:v>
                </c:pt>
                <c:pt idx="280">
                  <c:v>1.220444029314725</c:v>
                </c:pt>
                <c:pt idx="281">
                  <c:v>1.218290154261948</c:v>
                </c:pt>
                <c:pt idx="282">
                  <c:v>1.1917493076962671</c:v>
                </c:pt>
                <c:pt idx="283">
                  <c:v>1.1990913825512579</c:v>
                </c:pt>
                <c:pt idx="284">
                  <c:v>1.1768504460324041</c:v>
                </c:pt>
                <c:pt idx="285">
                  <c:v>1.1923644917073319</c:v>
                </c:pt>
                <c:pt idx="286">
                  <c:v>1.182471320820965</c:v>
                </c:pt>
                <c:pt idx="287">
                  <c:v>1.1996355199066551</c:v>
                </c:pt>
                <c:pt idx="288">
                  <c:v>1.1695895633520079</c:v>
                </c:pt>
                <c:pt idx="289">
                  <c:v>1.1663954172961699</c:v>
                </c:pt>
                <c:pt idx="290">
                  <c:v>1.133731841975633</c:v>
                </c:pt>
                <c:pt idx="291">
                  <c:v>1.1153082505806431</c:v>
                </c:pt>
                <c:pt idx="292">
                  <c:v>1.12296706710645</c:v>
                </c:pt>
                <c:pt idx="293">
                  <c:v>1.142686370538887</c:v>
                </c:pt>
                <c:pt idx="294">
                  <c:v>1.1470435579188569</c:v>
                </c:pt>
                <c:pt idx="295">
                  <c:v>1.130311437772652</c:v>
                </c:pt>
                <c:pt idx="296">
                  <c:v>1.139009642576291</c:v>
                </c:pt>
                <c:pt idx="297">
                  <c:v>1.1436914993231739</c:v>
                </c:pt>
                <c:pt idx="298">
                  <c:v>1.1504644797585599</c:v>
                </c:pt>
                <c:pt idx="299">
                  <c:v>1.128265961547408</c:v>
                </c:pt>
                <c:pt idx="300">
                  <c:v>1.13750935999993</c:v>
                </c:pt>
                <c:pt idx="301">
                  <c:v>1.128675956327817</c:v>
                </c:pt>
                <c:pt idx="302">
                  <c:v>1.1127709625704121</c:v>
                </c:pt>
                <c:pt idx="303">
                  <c:v>1.112994057582853</c:v>
                </c:pt>
                <c:pt idx="304">
                  <c:v>1.133359856544365</c:v>
                </c:pt>
                <c:pt idx="305">
                  <c:v>1.1363265743965849</c:v>
                </c:pt>
                <c:pt idx="306">
                  <c:v>1.145005033133986</c:v>
                </c:pt>
                <c:pt idx="307">
                  <c:v>1.138294831254862</c:v>
                </c:pt>
                <c:pt idx="308">
                  <c:v>1.148108035230671</c:v>
                </c:pt>
                <c:pt idx="309">
                  <c:v>1.1553433473062971</c:v>
                </c:pt>
                <c:pt idx="310">
                  <c:v>1.1546134143084581</c:v>
                </c:pt>
                <c:pt idx="311">
                  <c:v>1.1501976538898531</c:v>
                </c:pt>
                <c:pt idx="312">
                  <c:v>1.1522261733868131</c:v>
                </c:pt>
                <c:pt idx="313">
                  <c:v>1.138153673126812</c:v>
                </c:pt>
                <c:pt idx="314">
                  <c:v>1.121790928286251</c:v>
                </c:pt>
                <c:pt idx="315">
                  <c:v>1.1205460241910721</c:v>
                </c:pt>
                <c:pt idx="316">
                  <c:v>1.128417450026217</c:v>
                </c:pt>
                <c:pt idx="317">
                  <c:v>1.122676841396683</c:v>
                </c:pt>
                <c:pt idx="318">
                  <c:v>1.1258083724525629</c:v>
                </c:pt>
                <c:pt idx="319">
                  <c:v>1.1444447132155491</c:v>
                </c:pt>
                <c:pt idx="320">
                  <c:v>1.144516739511231</c:v>
                </c:pt>
                <c:pt idx="321">
                  <c:v>1.1473821448497841</c:v>
                </c:pt>
                <c:pt idx="322">
                  <c:v>1.1464612183601539</c:v>
                </c:pt>
                <c:pt idx="323">
                  <c:v>1.1519934780876799</c:v>
                </c:pt>
                <c:pt idx="324">
                  <c:v>1.1465395542502399</c:v>
                </c:pt>
                <c:pt idx="325">
                  <c:v>1.148807046280079</c:v>
                </c:pt>
                <c:pt idx="326">
                  <c:v>1.152202680190991</c:v>
                </c:pt>
                <c:pt idx="327">
                  <c:v>1.1572142883268099</c:v>
                </c:pt>
                <c:pt idx="328">
                  <c:v>1.1537610923123001</c:v>
                </c:pt>
                <c:pt idx="329">
                  <c:v>1.146470189386398</c:v>
                </c:pt>
                <c:pt idx="330">
                  <c:v>1.13598890338409</c:v>
                </c:pt>
                <c:pt idx="331">
                  <c:v>1.135646749699587</c:v>
                </c:pt>
                <c:pt idx="332">
                  <c:v>1.1416834979850481</c:v>
                </c:pt>
                <c:pt idx="333">
                  <c:v>1.1456298068382109</c:v>
                </c:pt>
                <c:pt idx="334">
                  <c:v>1.136716937488683</c:v>
                </c:pt>
                <c:pt idx="335">
                  <c:v>1.153037600284621</c:v>
                </c:pt>
                <c:pt idx="336">
                  <c:v>1.1633210091739321</c:v>
                </c:pt>
                <c:pt idx="337">
                  <c:v>1.163445410359605</c:v>
                </c:pt>
                <c:pt idx="338">
                  <c:v>1.1626568084290101</c:v>
                </c:pt>
                <c:pt idx="339">
                  <c:v>1.1642942806531651</c:v>
                </c:pt>
                <c:pt idx="340">
                  <c:v>1.1605001799448651</c:v>
                </c:pt>
                <c:pt idx="341">
                  <c:v>1.1635485759729749</c:v>
                </c:pt>
                <c:pt idx="342">
                  <c:v>1.175685447135542</c:v>
                </c:pt>
                <c:pt idx="343">
                  <c:v>1.1764339231057159</c:v>
                </c:pt>
                <c:pt idx="344">
                  <c:v>1.176797071032718</c:v>
                </c:pt>
                <c:pt idx="345">
                  <c:v>1.177400223783162</c:v>
                </c:pt>
                <c:pt idx="346">
                  <c:v>1.1782033710492239</c:v>
                </c:pt>
                <c:pt idx="347">
                  <c:v>1.180160992072546</c:v>
                </c:pt>
                <c:pt idx="348">
                  <c:v>1.178325036021</c:v>
                </c:pt>
                <c:pt idx="349">
                  <c:v>1.1783865520068399</c:v>
                </c:pt>
                <c:pt idx="350">
                  <c:v>1.1801746496074259</c:v>
                </c:pt>
                <c:pt idx="351">
                  <c:v>1.180524927885382</c:v>
                </c:pt>
                <c:pt idx="352">
                  <c:v>1.1769923291183459</c:v>
                </c:pt>
                <c:pt idx="353">
                  <c:v>1.1779632586840441</c:v>
                </c:pt>
                <c:pt idx="354">
                  <c:v>1.1848992144420989</c:v>
                </c:pt>
                <c:pt idx="355">
                  <c:v>1.177552650582816</c:v>
                </c:pt>
                <c:pt idx="356">
                  <c:v>1.1686177800722719</c:v>
                </c:pt>
                <c:pt idx="357">
                  <c:v>1.1531956565798269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4C-4E76-91D1-438C9E71A713}"/>
            </c:ext>
          </c:extLst>
        </c:ser>
        <c:ser>
          <c:idx val="6"/>
          <c:order val="6"/>
          <c:tx>
            <c:strRef>
              <c:f>Performance!$H$1</c:f>
              <c:strCache>
                <c:ptCount val="1"/>
                <c:pt idx="0">
                  <c:v>净值_85_110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Performance!$H$2:$H$359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0.99999367435474906</c:v>
                </c:pt>
                <c:pt idx="2">
                  <c:v>0.99983196539363584</c:v>
                </c:pt>
                <c:pt idx="3">
                  <c:v>1.0078147604012051</c:v>
                </c:pt>
                <c:pt idx="4">
                  <c:v>1.0064665363536069</c:v>
                </c:pt>
                <c:pt idx="5">
                  <c:v>1.0182088920421011</c:v>
                </c:pt>
                <c:pt idx="6">
                  <c:v>1.0200205659586969</c:v>
                </c:pt>
                <c:pt idx="7">
                  <c:v>1.029823544249878</c:v>
                </c:pt>
                <c:pt idx="8">
                  <c:v>1.0288755235801199</c:v>
                </c:pt>
                <c:pt idx="9">
                  <c:v>1.025801998840691</c:v>
                </c:pt>
                <c:pt idx="10">
                  <c:v>1.031859303878621</c:v>
                </c:pt>
                <c:pt idx="11">
                  <c:v>1.0225098782072599</c:v>
                </c:pt>
                <c:pt idx="12">
                  <c:v>1.033776901672981</c:v>
                </c:pt>
                <c:pt idx="13">
                  <c:v>1.0344305125701609</c:v>
                </c:pt>
                <c:pt idx="14">
                  <c:v>1.043056403340237</c:v>
                </c:pt>
                <c:pt idx="15">
                  <c:v>1.04141209040239</c:v>
                </c:pt>
                <c:pt idx="16">
                  <c:v>1.037713913912748</c:v>
                </c:pt>
                <c:pt idx="17">
                  <c:v>1.0346736219652179</c:v>
                </c:pt>
                <c:pt idx="18">
                  <c:v>1.0367236479156221</c:v>
                </c:pt>
                <c:pt idx="19">
                  <c:v>1.043242633644899</c:v>
                </c:pt>
                <c:pt idx="20">
                  <c:v>1.0279199648539821</c:v>
                </c:pt>
                <c:pt idx="21">
                  <c:v>1.0317444862116629</c:v>
                </c:pt>
                <c:pt idx="22">
                  <c:v>1.0026988493367739</c:v>
                </c:pt>
                <c:pt idx="23">
                  <c:v>0.95497709320144175</c:v>
                </c:pt>
                <c:pt idx="24">
                  <c:v>0.95883410995093965</c:v>
                </c:pt>
                <c:pt idx="25">
                  <c:v>0.96940592319252195</c:v>
                </c:pt>
                <c:pt idx="26">
                  <c:v>0.98354906938044173</c:v>
                </c:pt>
                <c:pt idx="27">
                  <c:v>0.98277535982287589</c:v>
                </c:pt>
                <c:pt idx="28">
                  <c:v>0.98779394839749934</c:v>
                </c:pt>
                <c:pt idx="29">
                  <c:v>0.99597394013713447</c:v>
                </c:pt>
                <c:pt idx="30">
                  <c:v>1.0032731831145629</c:v>
                </c:pt>
                <c:pt idx="31">
                  <c:v>0.99784391600706701</c:v>
                </c:pt>
                <c:pt idx="32">
                  <c:v>1.004098115592891</c:v>
                </c:pt>
                <c:pt idx="33">
                  <c:v>1.0224605421903661</c:v>
                </c:pt>
                <c:pt idx="34">
                  <c:v>1.0184386112435051</c:v>
                </c:pt>
                <c:pt idx="35">
                  <c:v>1.017314568818831</c:v>
                </c:pt>
                <c:pt idx="36">
                  <c:v>1.0367558182915211</c:v>
                </c:pt>
                <c:pt idx="37">
                  <c:v>1.035497798351495</c:v>
                </c:pt>
                <c:pt idx="38">
                  <c:v>1.031801023966</c:v>
                </c:pt>
                <c:pt idx="39">
                  <c:v>1.03068663119841</c:v>
                </c:pt>
                <c:pt idx="40">
                  <c:v>1.020562128613516</c:v>
                </c:pt>
                <c:pt idx="41">
                  <c:v>1.024169751224254</c:v>
                </c:pt>
                <c:pt idx="42">
                  <c:v>0.99314771942966229</c:v>
                </c:pt>
                <c:pt idx="43">
                  <c:v>1.0220011960585349</c:v>
                </c:pt>
                <c:pt idx="44">
                  <c:v>1.0268209957682319</c:v>
                </c:pt>
                <c:pt idx="45">
                  <c:v>1.0319078945333771</c:v>
                </c:pt>
                <c:pt idx="46">
                  <c:v>1.050118055755711</c:v>
                </c:pt>
                <c:pt idx="47">
                  <c:v>1.0367582735815919</c:v>
                </c:pt>
                <c:pt idx="48">
                  <c:v>1.006533212041097</c:v>
                </c:pt>
                <c:pt idx="49">
                  <c:v>1.0247926019076059</c:v>
                </c:pt>
                <c:pt idx="50">
                  <c:v>1.0136059083816149</c:v>
                </c:pt>
                <c:pt idx="51">
                  <c:v>0.99796174097825063</c:v>
                </c:pt>
                <c:pt idx="52">
                  <c:v>0.98590544213888087</c:v>
                </c:pt>
                <c:pt idx="53">
                  <c:v>0.95787340333512527</c:v>
                </c:pt>
                <c:pt idx="54">
                  <c:v>0.95446712099481867</c:v>
                </c:pt>
                <c:pt idx="55">
                  <c:v>0.94630527841337464</c:v>
                </c:pt>
                <c:pt idx="56">
                  <c:v>0.93627127884399186</c:v>
                </c:pt>
                <c:pt idx="57">
                  <c:v>0.94808065044157819</c:v>
                </c:pt>
                <c:pt idx="58">
                  <c:v>0.92753108514545812</c:v>
                </c:pt>
                <c:pt idx="59">
                  <c:v>0.94356566284802046</c:v>
                </c:pt>
                <c:pt idx="60">
                  <c:v>0.962297893145028</c:v>
                </c:pt>
                <c:pt idx="61">
                  <c:v>0.95880438033169135</c:v>
                </c:pt>
                <c:pt idx="62">
                  <c:v>0.96039491454214165</c:v>
                </c:pt>
                <c:pt idx="63">
                  <c:v>0.95427624422714485</c:v>
                </c:pt>
                <c:pt idx="64">
                  <c:v>0.9587238336701861</c:v>
                </c:pt>
                <c:pt idx="65">
                  <c:v>0.95773586353143603</c:v>
                </c:pt>
                <c:pt idx="66">
                  <c:v>0.9689637956252467</c:v>
                </c:pt>
                <c:pt idx="67">
                  <c:v>0.96559524191990764</c:v>
                </c:pt>
                <c:pt idx="68">
                  <c:v>0.98420690891032014</c:v>
                </c:pt>
                <c:pt idx="69">
                  <c:v>0.98198356350295446</c:v>
                </c:pt>
                <c:pt idx="70">
                  <c:v>0.98611059244492527</c:v>
                </c:pt>
                <c:pt idx="71">
                  <c:v>0.98101401865134941</c:v>
                </c:pt>
                <c:pt idx="72">
                  <c:v>0.97758991687154817</c:v>
                </c:pt>
                <c:pt idx="73">
                  <c:v>0.9945937802647421</c:v>
                </c:pt>
                <c:pt idx="74">
                  <c:v>0.98784953367476414</c:v>
                </c:pt>
                <c:pt idx="75">
                  <c:v>0.98911647831007432</c:v>
                </c:pt>
                <c:pt idx="76">
                  <c:v>0.99803274550651133</c:v>
                </c:pt>
                <c:pt idx="77">
                  <c:v>1.0012807558257639</c:v>
                </c:pt>
                <c:pt idx="78">
                  <c:v>0.99103354156799373</c:v>
                </c:pt>
                <c:pt idx="79">
                  <c:v>0.99859058054123306</c:v>
                </c:pt>
                <c:pt idx="80">
                  <c:v>0.99634699164651919</c:v>
                </c:pt>
                <c:pt idx="81">
                  <c:v>0.98838391019687521</c:v>
                </c:pt>
                <c:pt idx="82">
                  <c:v>0.9946048267308123</c:v>
                </c:pt>
                <c:pt idx="83">
                  <c:v>1.0008740694938789</c:v>
                </c:pt>
                <c:pt idx="84">
                  <c:v>1.005173820495185</c:v>
                </c:pt>
                <c:pt idx="85">
                  <c:v>1.014297404505603</c:v>
                </c:pt>
                <c:pt idx="86">
                  <c:v>1.0215370571297699</c:v>
                </c:pt>
                <c:pt idx="87">
                  <c:v>1.0190787265476411</c:v>
                </c:pt>
                <c:pt idx="88">
                  <c:v>1.027629990027586</c:v>
                </c:pt>
                <c:pt idx="89">
                  <c:v>1.027183673270351</c:v>
                </c:pt>
                <c:pt idx="90">
                  <c:v>1.0277302106181081</c:v>
                </c:pt>
                <c:pt idx="91">
                  <c:v>1.029477733273366</c:v>
                </c:pt>
                <c:pt idx="92">
                  <c:v>1.0196782002157521</c:v>
                </c:pt>
                <c:pt idx="93">
                  <c:v>1.016964046679933</c:v>
                </c:pt>
                <c:pt idx="94">
                  <c:v>1.0193649718867721</c:v>
                </c:pt>
                <c:pt idx="95">
                  <c:v>1.0272628250105169</c:v>
                </c:pt>
                <c:pt idx="96">
                  <c:v>1.0224504733724109</c:v>
                </c:pt>
                <c:pt idx="97">
                  <c:v>1.0175923678448699</c:v>
                </c:pt>
                <c:pt idx="98">
                  <c:v>0.99712262808473995</c:v>
                </c:pt>
                <c:pt idx="99">
                  <c:v>0.9982547862603538</c:v>
                </c:pt>
                <c:pt idx="100">
                  <c:v>1.0084868997554319</c:v>
                </c:pt>
                <c:pt idx="101">
                  <c:v>1.002120216229109</c:v>
                </c:pt>
                <c:pt idx="102">
                  <c:v>1.0048486876000751</c:v>
                </c:pt>
                <c:pt idx="103">
                  <c:v>1.007133831964518</c:v>
                </c:pt>
                <c:pt idx="104">
                  <c:v>1.031347989532994</c:v>
                </c:pt>
                <c:pt idx="105">
                  <c:v>1.0340793601583991</c:v>
                </c:pt>
                <c:pt idx="106">
                  <c:v>1.0341958334490571</c:v>
                </c:pt>
                <c:pt idx="107">
                  <c:v>1.0338410674630449</c:v>
                </c:pt>
                <c:pt idx="108">
                  <c:v>1.038174969214519</c:v>
                </c:pt>
                <c:pt idx="109">
                  <c:v>1.0440220601727539</c:v>
                </c:pt>
                <c:pt idx="110">
                  <c:v>1.049926089890135</c:v>
                </c:pt>
                <c:pt idx="111">
                  <c:v>1.048199952574832</c:v>
                </c:pt>
                <c:pt idx="112">
                  <c:v>1.038556408146591</c:v>
                </c:pt>
                <c:pt idx="113">
                  <c:v>1.0402036277533011</c:v>
                </c:pt>
                <c:pt idx="114">
                  <c:v>1.029022807859139</c:v>
                </c:pt>
                <c:pt idx="115">
                  <c:v>1.0428415338293779</c:v>
                </c:pt>
                <c:pt idx="116">
                  <c:v>1.043430062860244</c:v>
                </c:pt>
                <c:pt idx="117">
                  <c:v>1.0496368022071421</c:v>
                </c:pt>
                <c:pt idx="118">
                  <c:v>1.0617927025113041</c:v>
                </c:pt>
                <c:pt idx="119">
                  <c:v>1.06250440731955</c:v>
                </c:pt>
                <c:pt idx="120">
                  <c:v>1.066459625920853</c:v>
                </c:pt>
                <c:pt idx="121">
                  <c:v>1.070038513619894</c:v>
                </c:pt>
                <c:pt idx="122">
                  <c:v>1.0645596383803311</c:v>
                </c:pt>
                <c:pt idx="123">
                  <c:v>1.077368436600092</c:v>
                </c:pt>
                <c:pt idx="124">
                  <c:v>1.0941434877786189</c:v>
                </c:pt>
                <c:pt idx="125">
                  <c:v>1.103559535973357</c:v>
                </c:pt>
                <c:pt idx="126">
                  <c:v>1.110929866464343</c:v>
                </c:pt>
                <c:pt idx="127">
                  <c:v>1.0999988185606979</c:v>
                </c:pt>
                <c:pt idx="128">
                  <c:v>1.1171027566748699</c:v>
                </c:pt>
                <c:pt idx="129">
                  <c:v>1.12245024687691</c:v>
                </c:pt>
                <c:pt idx="130">
                  <c:v>1.135364608458161</c:v>
                </c:pt>
                <c:pt idx="131">
                  <c:v>1.1222103157356069</c:v>
                </c:pt>
                <c:pt idx="132">
                  <c:v>1.145176739130207</c:v>
                </c:pt>
                <c:pt idx="133">
                  <c:v>1.13843032668533</c:v>
                </c:pt>
                <c:pt idx="134">
                  <c:v>1.126183927190558</c:v>
                </c:pt>
                <c:pt idx="135">
                  <c:v>1.0830775247870581</c:v>
                </c:pt>
                <c:pt idx="136">
                  <c:v>1.091614506517306</c:v>
                </c:pt>
                <c:pt idx="137">
                  <c:v>1.1176176962010591</c:v>
                </c:pt>
                <c:pt idx="138">
                  <c:v>1.1208314025562709</c:v>
                </c:pt>
                <c:pt idx="139">
                  <c:v>1.1253356508997949</c:v>
                </c:pt>
                <c:pt idx="140">
                  <c:v>1.1249318693731181</c:v>
                </c:pt>
                <c:pt idx="141">
                  <c:v>1.086666461246695</c:v>
                </c:pt>
                <c:pt idx="142">
                  <c:v>1.0922525095393429</c:v>
                </c:pt>
                <c:pt idx="143">
                  <c:v>1.1006612762280881</c:v>
                </c:pt>
                <c:pt idx="144">
                  <c:v>1.1192762302172441</c:v>
                </c:pt>
                <c:pt idx="145">
                  <c:v>1.1162510062371569</c:v>
                </c:pt>
                <c:pt idx="146">
                  <c:v>1.1237767448855249</c:v>
                </c:pt>
                <c:pt idx="147">
                  <c:v>1.1364602199145071</c:v>
                </c:pt>
                <c:pt idx="148">
                  <c:v>1.138558486501029</c:v>
                </c:pt>
                <c:pt idx="149">
                  <c:v>1.140251725628153</c:v>
                </c:pt>
                <c:pt idx="150">
                  <c:v>1.1376695614524479</c:v>
                </c:pt>
                <c:pt idx="151">
                  <c:v>1.129492987395448</c:v>
                </c:pt>
                <c:pt idx="152">
                  <c:v>1.134211967387031</c:v>
                </c:pt>
                <c:pt idx="153">
                  <c:v>1.1276165394507021</c:v>
                </c:pt>
                <c:pt idx="154">
                  <c:v>1.120705359902223</c:v>
                </c:pt>
                <c:pt idx="155">
                  <c:v>1.1189693292084899</c:v>
                </c:pt>
                <c:pt idx="156">
                  <c:v>1.130772537703622</c:v>
                </c:pt>
                <c:pt idx="157">
                  <c:v>1.1490090029505891</c:v>
                </c:pt>
                <c:pt idx="158">
                  <c:v>1.1485447244972939</c:v>
                </c:pt>
                <c:pt idx="159">
                  <c:v>1.13850246445354</c:v>
                </c:pt>
                <c:pt idx="160">
                  <c:v>1.1270665735527341</c:v>
                </c:pt>
                <c:pt idx="161">
                  <c:v>1.134978389597417</c:v>
                </c:pt>
                <c:pt idx="162">
                  <c:v>1.143839758478703</c:v>
                </c:pt>
                <c:pt idx="163">
                  <c:v>1.145928741141959</c:v>
                </c:pt>
                <c:pt idx="164">
                  <c:v>1.135141165689777</c:v>
                </c:pt>
                <c:pt idx="165">
                  <c:v>1.1402244854207571</c:v>
                </c:pt>
                <c:pt idx="166">
                  <c:v>1.1608420992378721</c:v>
                </c:pt>
                <c:pt idx="167">
                  <c:v>1.1579488311109261</c:v>
                </c:pt>
                <c:pt idx="168">
                  <c:v>1.1622716762392851</c:v>
                </c:pt>
                <c:pt idx="169">
                  <c:v>1.163881114883206</c:v>
                </c:pt>
                <c:pt idx="170">
                  <c:v>1.1590830147852831</c:v>
                </c:pt>
                <c:pt idx="171">
                  <c:v>1.150399222257914</c:v>
                </c:pt>
                <c:pt idx="172">
                  <c:v>1.1300609269228681</c:v>
                </c:pt>
                <c:pt idx="173">
                  <c:v>1.1355645867765209</c:v>
                </c:pt>
                <c:pt idx="174">
                  <c:v>1.1115358156280519</c:v>
                </c:pt>
                <c:pt idx="175">
                  <c:v>1.11315188642785</c:v>
                </c:pt>
                <c:pt idx="176">
                  <c:v>1.1225725570787859</c:v>
                </c:pt>
                <c:pt idx="177">
                  <c:v>1.1280925434115081</c:v>
                </c:pt>
                <c:pt idx="178">
                  <c:v>1.13643024884136</c:v>
                </c:pt>
                <c:pt idx="179">
                  <c:v>1.1314645205276981</c:v>
                </c:pt>
                <c:pt idx="180">
                  <c:v>1.1263836796355211</c:v>
                </c:pt>
                <c:pt idx="181">
                  <c:v>1.1454801818295479</c:v>
                </c:pt>
                <c:pt idx="182">
                  <c:v>1.137477628136049</c:v>
                </c:pt>
                <c:pt idx="183">
                  <c:v>1.126579476363974</c:v>
                </c:pt>
                <c:pt idx="184">
                  <c:v>1.130557888726591</c:v>
                </c:pt>
                <c:pt idx="185">
                  <c:v>1.1114351104462969</c:v>
                </c:pt>
                <c:pt idx="186">
                  <c:v>1.113059387385877</c:v>
                </c:pt>
                <c:pt idx="187">
                  <c:v>1.115580694768437</c:v>
                </c:pt>
                <c:pt idx="188">
                  <c:v>1.1174209920118781</c:v>
                </c:pt>
                <c:pt idx="189">
                  <c:v>1.1171926932051599</c:v>
                </c:pt>
                <c:pt idx="190">
                  <c:v>1.139075251349857</c:v>
                </c:pt>
                <c:pt idx="191">
                  <c:v>1.1631858023566251</c:v>
                </c:pt>
                <c:pt idx="192">
                  <c:v>1.166828411217897</c:v>
                </c:pt>
                <c:pt idx="193">
                  <c:v>1.162167489946083</c:v>
                </c:pt>
                <c:pt idx="194">
                  <c:v>1.160238667644069</c:v>
                </c:pt>
                <c:pt idx="195">
                  <c:v>1.159818713181439</c:v>
                </c:pt>
                <c:pt idx="196">
                  <c:v>1.154853897588741</c:v>
                </c:pt>
                <c:pt idx="197">
                  <c:v>1.1629420260437231</c:v>
                </c:pt>
                <c:pt idx="198">
                  <c:v>1.1623888782647129</c:v>
                </c:pt>
                <c:pt idx="199">
                  <c:v>1.160067373446757</c:v>
                </c:pt>
                <c:pt idx="200">
                  <c:v>1.1476313289351101</c:v>
                </c:pt>
                <c:pt idx="201">
                  <c:v>1.1429024650541331</c:v>
                </c:pt>
                <c:pt idx="202">
                  <c:v>1.1447752127000419</c:v>
                </c:pt>
                <c:pt idx="203">
                  <c:v>1.152919507291984</c:v>
                </c:pt>
                <c:pt idx="204">
                  <c:v>1.1603932483039821</c:v>
                </c:pt>
                <c:pt idx="205">
                  <c:v>1.1442992121051929</c:v>
                </c:pt>
                <c:pt idx="206">
                  <c:v>1.150227257666486</c:v>
                </c:pt>
                <c:pt idx="207">
                  <c:v>1.1620501968820911</c:v>
                </c:pt>
                <c:pt idx="208">
                  <c:v>1.1705846128505</c:v>
                </c:pt>
                <c:pt idx="209">
                  <c:v>1.184915070177313</c:v>
                </c:pt>
                <c:pt idx="210">
                  <c:v>1.1859113819447229</c:v>
                </c:pt>
                <c:pt idx="211">
                  <c:v>1.202866443789272</c:v>
                </c:pt>
                <c:pt idx="212">
                  <c:v>1.1995265695272961</c:v>
                </c:pt>
                <c:pt idx="213">
                  <c:v>1.190881865570095</c:v>
                </c:pt>
                <c:pt idx="214">
                  <c:v>1.19245834085729</c:v>
                </c:pt>
                <c:pt idx="215">
                  <c:v>1.1818857074370479</c:v>
                </c:pt>
                <c:pt idx="216">
                  <c:v>1.1921187805099771</c:v>
                </c:pt>
                <c:pt idx="217">
                  <c:v>1.1904856362216041</c:v>
                </c:pt>
                <c:pt idx="218">
                  <c:v>1.189642217809606</c:v>
                </c:pt>
                <c:pt idx="219">
                  <c:v>1.1969401426722239</c:v>
                </c:pt>
                <c:pt idx="220">
                  <c:v>1.201188591374879</c:v>
                </c:pt>
                <c:pt idx="221">
                  <c:v>1.213519214803638</c:v>
                </c:pt>
                <c:pt idx="222">
                  <c:v>1.2077209635629951</c:v>
                </c:pt>
                <c:pt idx="223">
                  <c:v>1.1951736441070491</c:v>
                </c:pt>
                <c:pt idx="224">
                  <c:v>1.1974630342689201</c:v>
                </c:pt>
                <c:pt idx="225">
                  <c:v>1.2101477988229019</c:v>
                </c:pt>
                <c:pt idx="226">
                  <c:v>1.2066648578333661</c:v>
                </c:pt>
                <c:pt idx="227">
                  <c:v>1.2256554442725409</c:v>
                </c:pt>
                <c:pt idx="228">
                  <c:v>1.2259833117107819</c:v>
                </c:pt>
                <c:pt idx="229">
                  <c:v>1.224478030610648</c:v>
                </c:pt>
                <c:pt idx="230">
                  <c:v>1.2276950572028831</c:v>
                </c:pt>
                <c:pt idx="231">
                  <c:v>1.2209570394953471</c:v>
                </c:pt>
                <c:pt idx="232">
                  <c:v>1.2190645416633139</c:v>
                </c:pt>
                <c:pt idx="233">
                  <c:v>1.204466807185598</c:v>
                </c:pt>
                <c:pt idx="234">
                  <c:v>1.205063310057217</c:v>
                </c:pt>
                <c:pt idx="235">
                  <c:v>1.194113956663579</c:v>
                </c:pt>
                <c:pt idx="236">
                  <c:v>1.204459958279783</c:v>
                </c:pt>
                <c:pt idx="237">
                  <c:v>1.2074853691922589</c:v>
                </c:pt>
                <c:pt idx="238">
                  <c:v>1.209301725152464</c:v>
                </c:pt>
                <c:pt idx="239">
                  <c:v>1.22271510178058</c:v>
                </c:pt>
                <c:pt idx="240">
                  <c:v>1.2197713002958279</c:v>
                </c:pt>
                <c:pt idx="241">
                  <c:v>1.228848637339558</c:v>
                </c:pt>
                <c:pt idx="242">
                  <c:v>1.212288420250647</c:v>
                </c:pt>
                <c:pt idx="243">
                  <c:v>1.221740320570383</c:v>
                </c:pt>
                <c:pt idx="244">
                  <c:v>1.2199364481383641</c:v>
                </c:pt>
                <c:pt idx="245">
                  <c:v>1.2291453405041419</c:v>
                </c:pt>
                <c:pt idx="246">
                  <c:v>1.2342063926411471</c:v>
                </c:pt>
                <c:pt idx="247">
                  <c:v>1.2298152277517269</c:v>
                </c:pt>
                <c:pt idx="248">
                  <c:v>1.244838677695902</c:v>
                </c:pt>
                <c:pt idx="249">
                  <c:v>1.2623334963165891</c:v>
                </c:pt>
                <c:pt idx="250">
                  <c:v>1.274522010178766</c:v>
                </c:pt>
                <c:pt idx="251">
                  <c:v>1.2903637814857991</c:v>
                </c:pt>
                <c:pt idx="252">
                  <c:v>1.2948148742259289</c:v>
                </c:pt>
                <c:pt idx="253">
                  <c:v>1.309716056759781</c:v>
                </c:pt>
                <c:pt idx="254">
                  <c:v>1.305916708954558</c:v>
                </c:pt>
                <c:pt idx="255">
                  <c:v>1.299912658700126</c:v>
                </c:pt>
                <c:pt idx="256">
                  <c:v>1.325824261469944</c:v>
                </c:pt>
                <c:pt idx="257">
                  <c:v>1.3247578717526609</c:v>
                </c:pt>
                <c:pt idx="258">
                  <c:v>1.3051281144441911</c:v>
                </c:pt>
                <c:pt idx="259">
                  <c:v>1.304113263729952</c:v>
                </c:pt>
                <c:pt idx="260">
                  <c:v>1.31709136992165</c:v>
                </c:pt>
                <c:pt idx="261">
                  <c:v>1.3006679460852359</c:v>
                </c:pt>
                <c:pt idx="262">
                  <c:v>1.309253618426772</c:v>
                </c:pt>
                <c:pt idx="263">
                  <c:v>1.3270699785525339</c:v>
                </c:pt>
                <c:pt idx="264">
                  <c:v>1.3291263439080581</c:v>
                </c:pt>
                <c:pt idx="265">
                  <c:v>1.3411900048763401</c:v>
                </c:pt>
                <c:pt idx="266">
                  <c:v>1.318591893448597</c:v>
                </c:pt>
                <c:pt idx="267">
                  <c:v>1.3219854066743091</c:v>
                </c:pt>
                <c:pt idx="268">
                  <c:v>1.2893429793999289</c:v>
                </c:pt>
                <c:pt idx="269">
                  <c:v>1.28412144116551</c:v>
                </c:pt>
                <c:pt idx="270">
                  <c:v>1.2994210701157161</c:v>
                </c:pt>
                <c:pt idx="271">
                  <c:v>1.318262642930109</c:v>
                </c:pt>
                <c:pt idx="272">
                  <c:v>1.3151942711687421</c:v>
                </c:pt>
                <c:pt idx="273">
                  <c:v>1.312674250543244</c:v>
                </c:pt>
                <c:pt idx="274">
                  <c:v>1.315064134352949</c:v>
                </c:pt>
                <c:pt idx="275">
                  <c:v>1.333203955094129</c:v>
                </c:pt>
                <c:pt idx="276">
                  <c:v>1.359176059211143</c:v>
                </c:pt>
                <c:pt idx="277">
                  <c:v>1.380533022214613</c:v>
                </c:pt>
                <c:pt idx="278">
                  <c:v>1.3756411494642871</c:v>
                </c:pt>
                <c:pt idx="279">
                  <c:v>1.3784931925672419</c:v>
                </c:pt>
                <c:pt idx="280">
                  <c:v>1.3400785839341809</c:v>
                </c:pt>
                <c:pt idx="281">
                  <c:v>1.337034989650753</c:v>
                </c:pt>
                <c:pt idx="282">
                  <c:v>1.3061137262709881</c:v>
                </c:pt>
                <c:pt idx="283">
                  <c:v>1.3145716297195571</c:v>
                </c:pt>
                <c:pt idx="284">
                  <c:v>1.2862081558205141</c:v>
                </c:pt>
                <c:pt idx="285">
                  <c:v>1.304754974738229</c:v>
                </c:pt>
                <c:pt idx="286">
                  <c:v>1.2903155491427609</c:v>
                </c:pt>
                <c:pt idx="287">
                  <c:v>1.3125818942217999</c:v>
                </c:pt>
                <c:pt idx="288">
                  <c:v>1.274745742343121</c:v>
                </c:pt>
                <c:pt idx="289">
                  <c:v>1.2713480457861941</c:v>
                </c:pt>
                <c:pt idx="290">
                  <c:v>1.2312939335435999</c:v>
                </c:pt>
                <c:pt idx="291">
                  <c:v>1.208119315299419</c:v>
                </c:pt>
                <c:pt idx="292">
                  <c:v>1.2160757166516261</c:v>
                </c:pt>
                <c:pt idx="293">
                  <c:v>1.2401869855509979</c:v>
                </c:pt>
                <c:pt idx="294">
                  <c:v>1.2446111941608169</c:v>
                </c:pt>
                <c:pt idx="295">
                  <c:v>1.2232711669354319</c:v>
                </c:pt>
                <c:pt idx="296">
                  <c:v>1.233157871208963</c:v>
                </c:pt>
                <c:pt idx="297">
                  <c:v>1.2384803854783411</c:v>
                </c:pt>
                <c:pt idx="298">
                  <c:v>1.246747316795948</c:v>
                </c:pt>
                <c:pt idx="299">
                  <c:v>1.2188896439552459</c:v>
                </c:pt>
                <c:pt idx="300">
                  <c:v>1.2292652682636891</c:v>
                </c:pt>
                <c:pt idx="301">
                  <c:v>1.2188464745350269</c:v>
                </c:pt>
                <c:pt idx="302">
                  <c:v>1.2010688120973749</c:v>
                </c:pt>
                <c:pt idx="303">
                  <c:v>1.200901128125482</c:v>
                </c:pt>
                <c:pt idx="304">
                  <c:v>1.2249755371103279</c:v>
                </c:pt>
                <c:pt idx="305">
                  <c:v>1.227726173425072</c:v>
                </c:pt>
                <c:pt idx="306">
                  <c:v>1.238322693034136</c:v>
                </c:pt>
                <c:pt idx="307">
                  <c:v>1.22883055543093</c:v>
                </c:pt>
                <c:pt idx="308">
                  <c:v>1.242232554559235</c:v>
                </c:pt>
                <c:pt idx="309">
                  <c:v>1.2528711322668731</c:v>
                </c:pt>
                <c:pt idx="310">
                  <c:v>1.2492902855685151</c:v>
                </c:pt>
                <c:pt idx="311">
                  <c:v>1.2415625308223821</c:v>
                </c:pt>
                <c:pt idx="312">
                  <c:v>1.2437549040185081</c:v>
                </c:pt>
                <c:pt idx="313">
                  <c:v>1.2272924463518571</c:v>
                </c:pt>
                <c:pt idx="314">
                  <c:v>1.2083947542858131</c:v>
                </c:pt>
                <c:pt idx="315">
                  <c:v>1.2069610249768561</c:v>
                </c:pt>
                <c:pt idx="316">
                  <c:v>1.216033004006434</c:v>
                </c:pt>
                <c:pt idx="317">
                  <c:v>1.2091334880781781</c:v>
                </c:pt>
                <c:pt idx="318">
                  <c:v>1.212690407845842</c:v>
                </c:pt>
                <c:pt idx="319">
                  <c:v>1.2371465544282461</c:v>
                </c:pt>
                <c:pt idx="320">
                  <c:v>1.236815666668337</c:v>
                </c:pt>
                <c:pt idx="321">
                  <c:v>1.2403095517750999</c:v>
                </c:pt>
                <c:pt idx="322">
                  <c:v>1.238604506411513</c:v>
                </c:pt>
                <c:pt idx="323">
                  <c:v>1.247515386546145</c:v>
                </c:pt>
                <c:pt idx="324">
                  <c:v>1.2371431945140141</c:v>
                </c:pt>
                <c:pt idx="325">
                  <c:v>1.240248558682457</c:v>
                </c:pt>
                <c:pt idx="326">
                  <c:v>1.245739991764035</c:v>
                </c:pt>
                <c:pt idx="327">
                  <c:v>1.254054464850086</c:v>
                </c:pt>
                <c:pt idx="328">
                  <c:v>1.2468778180932401</c:v>
                </c:pt>
                <c:pt idx="329">
                  <c:v>1.2348595075729909</c:v>
                </c:pt>
                <c:pt idx="330">
                  <c:v>1.220562052035933</c:v>
                </c:pt>
                <c:pt idx="331">
                  <c:v>1.219688627852243</c:v>
                </c:pt>
                <c:pt idx="332">
                  <c:v>1.2265912728893691</c:v>
                </c:pt>
                <c:pt idx="333">
                  <c:v>1.2314807179359879</c:v>
                </c:pt>
                <c:pt idx="334">
                  <c:v>1.220672978503557</c:v>
                </c:pt>
                <c:pt idx="335">
                  <c:v>1.244669182429045</c:v>
                </c:pt>
                <c:pt idx="336">
                  <c:v>1.2599218937179411</c:v>
                </c:pt>
                <c:pt idx="337">
                  <c:v>1.2602896128380889</c:v>
                </c:pt>
                <c:pt idx="338">
                  <c:v>1.258171561747583</c:v>
                </c:pt>
                <c:pt idx="339">
                  <c:v>1.2611997427899511</c:v>
                </c:pt>
                <c:pt idx="340">
                  <c:v>1.2517754819992151</c:v>
                </c:pt>
                <c:pt idx="341">
                  <c:v>1.256419564177427</c:v>
                </c:pt>
                <c:pt idx="342">
                  <c:v>1.2846867491870539</c:v>
                </c:pt>
                <c:pt idx="343">
                  <c:v>1.2853416267835871</c:v>
                </c:pt>
                <c:pt idx="344">
                  <c:v>1.2877072749964349</c:v>
                </c:pt>
                <c:pt idx="345">
                  <c:v>1.2858575362309199</c:v>
                </c:pt>
                <c:pt idx="346">
                  <c:v>1.2873850617719951</c:v>
                </c:pt>
                <c:pt idx="347">
                  <c:v>1.290428811189599</c:v>
                </c:pt>
                <c:pt idx="348">
                  <c:v>1.283806502384752</c:v>
                </c:pt>
                <c:pt idx="349">
                  <c:v>1.2791377260074639</c:v>
                </c:pt>
                <c:pt idx="350">
                  <c:v>1.2842887718056699</c:v>
                </c:pt>
                <c:pt idx="351">
                  <c:v>1.284006668175484</c:v>
                </c:pt>
                <c:pt idx="352">
                  <c:v>1.274734759489055</c:v>
                </c:pt>
                <c:pt idx="353">
                  <c:v>1.2761585260326529</c:v>
                </c:pt>
                <c:pt idx="354">
                  <c:v>1.2844952449511531</c:v>
                </c:pt>
                <c:pt idx="355">
                  <c:v>1.274804412209354</c:v>
                </c:pt>
                <c:pt idx="356">
                  <c:v>1.2627112247697061</c:v>
                </c:pt>
                <c:pt idx="357">
                  <c:v>1.2438664193453499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4C-4E76-91D1-438C9E71A713}"/>
            </c:ext>
          </c:extLst>
        </c:ser>
        <c:ser>
          <c:idx val="7"/>
          <c:order val="7"/>
          <c:tx>
            <c:strRef>
              <c:f>Performance!$I$1</c:f>
              <c:strCache>
                <c:ptCount val="1"/>
                <c:pt idx="0">
                  <c:v>净值_85_115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Performance!$I$2:$I$359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0.99999367376255466</c:v>
                </c:pt>
                <c:pt idx="2">
                  <c:v>0.99987875837464468</c:v>
                </c:pt>
                <c:pt idx="3">
                  <c:v>1.007814762024291</c:v>
                </c:pt>
                <c:pt idx="4">
                  <c:v>1.0066069194378331</c:v>
                </c:pt>
                <c:pt idx="5">
                  <c:v>1.0187234923539019</c:v>
                </c:pt>
                <c:pt idx="6">
                  <c:v>1.020488649023072</c:v>
                </c:pt>
                <c:pt idx="7">
                  <c:v>1.030902883964145</c:v>
                </c:pt>
                <c:pt idx="8">
                  <c:v>1.0299544266490159</c:v>
                </c:pt>
                <c:pt idx="9">
                  <c:v>1.0265994395744329</c:v>
                </c:pt>
                <c:pt idx="10">
                  <c:v>1.032895137245964</c:v>
                </c:pt>
                <c:pt idx="11">
                  <c:v>1.023306311675751</c:v>
                </c:pt>
                <c:pt idx="12">
                  <c:v>1.0347701169721371</c:v>
                </c:pt>
                <c:pt idx="13">
                  <c:v>1.03542423830959</c:v>
                </c:pt>
                <c:pt idx="14">
                  <c:v>1.0443845330178421</c:v>
                </c:pt>
                <c:pt idx="15">
                  <c:v>1.042408865626034</c:v>
                </c:pt>
                <c:pt idx="16">
                  <c:v>1.0383809384899321</c:v>
                </c:pt>
                <c:pt idx="17">
                  <c:v>1.035105273760071</c:v>
                </c:pt>
                <c:pt idx="18">
                  <c:v>1.0370168184568</c:v>
                </c:pt>
                <c:pt idx="19">
                  <c:v>1.0439114972415531</c:v>
                </c:pt>
                <c:pt idx="20">
                  <c:v>1.0281173590159021</c:v>
                </c:pt>
                <c:pt idx="21">
                  <c:v>1.0319443488626769</c:v>
                </c:pt>
                <c:pt idx="22">
                  <c:v>1.0025181937367289</c:v>
                </c:pt>
                <c:pt idx="23">
                  <c:v>0.9542738883482883</c:v>
                </c:pt>
                <c:pt idx="24">
                  <c:v>0.95816461858889546</c:v>
                </c:pt>
                <c:pt idx="25">
                  <c:v>0.96820897956624574</c:v>
                </c:pt>
                <c:pt idx="26">
                  <c:v>0.98446762003202304</c:v>
                </c:pt>
                <c:pt idx="27">
                  <c:v>0.98415935509306973</c:v>
                </c:pt>
                <c:pt idx="28">
                  <c:v>0.9881049715254967</c:v>
                </c:pt>
                <c:pt idx="29">
                  <c:v>0.99669882932714027</c:v>
                </c:pt>
                <c:pt idx="30">
                  <c:v>1.004171080208736</c:v>
                </c:pt>
                <c:pt idx="31">
                  <c:v>0.99868864967023385</c:v>
                </c:pt>
                <c:pt idx="32">
                  <c:v>1.005136897744505</c:v>
                </c:pt>
                <c:pt idx="33">
                  <c:v>1.0249740100445131</c:v>
                </c:pt>
                <c:pt idx="34">
                  <c:v>1.020477409120464</c:v>
                </c:pt>
                <c:pt idx="35">
                  <c:v>1.0193036488414471</c:v>
                </c:pt>
                <c:pt idx="36">
                  <c:v>1.04061567860671</c:v>
                </c:pt>
                <c:pt idx="37">
                  <c:v>1.0407646585459469</c:v>
                </c:pt>
                <c:pt idx="38">
                  <c:v>1.036626488923871</c:v>
                </c:pt>
                <c:pt idx="39">
                  <c:v>1.035178686931558</c:v>
                </c:pt>
                <c:pt idx="40">
                  <c:v>1.024163849957811</c:v>
                </c:pt>
                <c:pt idx="41">
                  <c:v>1.0269434984480379</c:v>
                </c:pt>
                <c:pt idx="42">
                  <c:v>0.99412179350733199</c:v>
                </c:pt>
                <c:pt idx="43">
                  <c:v>1.023710110994537</c:v>
                </c:pt>
                <c:pt idx="44">
                  <c:v>1.028770269132993</c:v>
                </c:pt>
                <c:pt idx="45">
                  <c:v>1.0342884974480719</c:v>
                </c:pt>
                <c:pt idx="46">
                  <c:v>1.055257957476698</c:v>
                </c:pt>
                <c:pt idx="47">
                  <c:v>1.0396143148510339</c:v>
                </c:pt>
                <c:pt idx="48">
                  <c:v>1.0071834041229171</c:v>
                </c:pt>
                <c:pt idx="49">
                  <c:v>1.026571816317392</c:v>
                </c:pt>
                <c:pt idx="50">
                  <c:v>1.0140598090569539</c:v>
                </c:pt>
                <c:pt idx="51">
                  <c:v>0.99764050668328175</c:v>
                </c:pt>
                <c:pt idx="52">
                  <c:v>0.98637158340722808</c:v>
                </c:pt>
                <c:pt idx="53">
                  <c:v>0.95547200564098855</c:v>
                </c:pt>
                <c:pt idx="54">
                  <c:v>0.95196376324729914</c:v>
                </c:pt>
                <c:pt idx="55">
                  <c:v>0.94135936129049103</c:v>
                </c:pt>
                <c:pt idx="56">
                  <c:v>0.93110883719998738</c:v>
                </c:pt>
                <c:pt idx="57">
                  <c:v>0.94304861578721566</c:v>
                </c:pt>
                <c:pt idx="58">
                  <c:v>0.92064584130372196</c:v>
                </c:pt>
                <c:pt idx="59">
                  <c:v>0.93769503224178541</c:v>
                </c:pt>
                <c:pt idx="60">
                  <c:v>0.95831177708331072</c:v>
                </c:pt>
                <c:pt idx="61">
                  <c:v>0.95373213506003907</c:v>
                </c:pt>
                <c:pt idx="62">
                  <c:v>0.95598670909290495</c:v>
                </c:pt>
                <c:pt idx="63">
                  <c:v>0.94826776940390678</c:v>
                </c:pt>
                <c:pt idx="64">
                  <c:v>0.95183085290474267</c:v>
                </c:pt>
                <c:pt idx="65">
                  <c:v>0.94979015101728281</c:v>
                </c:pt>
                <c:pt idx="66">
                  <c:v>0.9626243341380456</c:v>
                </c:pt>
                <c:pt idx="67">
                  <c:v>0.95830346089623519</c:v>
                </c:pt>
                <c:pt idx="68">
                  <c:v>0.97799684778992535</c:v>
                </c:pt>
                <c:pt idx="69">
                  <c:v>0.97463645428199064</c:v>
                </c:pt>
                <c:pt idx="70">
                  <c:v>0.97753379841514898</c:v>
                </c:pt>
                <c:pt idx="71">
                  <c:v>0.97209346745837544</c:v>
                </c:pt>
                <c:pt idx="72">
                  <c:v>0.96802533866238394</c:v>
                </c:pt>
                <c:pt idx="73">
                  <c:v>0.9850678473816743</c:v>
                </c:pt>
                <c:pt idx="74">
                  <c:v>0.97829418451952455</c:v>
                </c:pt>
                <c:pt idx="75">
                  <c:v>0.9796450502736771</c:v>
                </c:pt>
                <c:pt idx="76">
                  <c:v>0.98837927705411599</c:v>
                </c:pt>
                <c:pt idx="77">
                  <c:v>0.99159540122886747</c:v>
                </c:pt>
                <c:pt idx="78">
                  <c:v>0.98096644337648353</c:v>
                </c:pt>
                <c:pt idx="79">
                  <c:v>0.98849845488928501</c:v>
                </c:pt>
                <c:pt idx="80">
                  <c:v>0.98608518149189839</c:v>
                </c:pt>
                <c:pt idx="81">
                  <c:v>0.97805829758494833</c:v>
                </c:pt>
                <c:pt idx="82">
                  <c:v>0.98411892056163286</c:v>
                </c:pt>
                <c:pt idx="83">
                  <c:v>0.99046738461462647</c:v>
                </c:pt>
                <c:pt idx="84">
                  <c:v>0.99477012947820154</c:v>
                </c:pt>
                <c:pt idx="85">
                  <c:v>1.005145010195992</c:v>
                </c:pt>
                <c:pt idx="86">
                  <c:v>1.011348501973268</c:v>
                </c:pt>
                <c:pt idx="87">
                  <c:v>1.008338878885932</c:v>
                </c:pt>
                <c:pt idx="88">
                  <c:v>1.0173350613566721</c:v>
                </c:pt>
                <c:pt idx="89">
                  <c:v>1.016557578071217</c:v>
                </c:pt>
                <c:pt idx="90">
                  <c:v>1.016715163132331</c:v>
                </c:pt>
                <c:pt idx="91">
                  <c:v>1.0186843062506079</c:v>
                </c:pt>
                <c:pt idx="92">
                  <c:v>1.0084143872703499</c:v>
                </c:pt>
                <c:pt idx="93">
                  <c:v>1.005680992508512</c:v>
                </c:pt>
                <c:pt idx="94">
                  <c:v>1.007863545079801</c:v>
                </c:pt>
                <c:pt idx="95">
                  <c:v>1.015721407883984</c:v>
                </c:pt>
                <c:pt idx="96">
                  <c:v>1.0107233756738481</c:v>
                </c:pt>
                <c:pt idx="97">
                  <c:v>1.0059678212817691</c:v>
                </c:pt>
                <c:pt idx="98">
                  <c:v>0.98558891642262136</c:v>
                </c:pt>
                <c:pt idx="99">
                  <c:v>0.98656428929177964</c:v>
                </c:pt>
                <c:pt idx="100">
                  <c:v>0.99672715422159619</c:v>
                </c:pt>
                <c:pt idx="101">
                  <c:v>0.99038690363991444</c:v>
                </c:pt>
                <c:pt idx="102">
                  <c:v>0.99303548617867776</c:v>
                </c:pt>
                <c:pt idx="103">
                  <c:v>0.99539007112518629</c:v>
                </c:pt>
                <c:pt idx="104">
                  <c:v>1.0198485691391339</c:v>
                </c:pt>
                <c:pt idx="105">
                  <c:v>1.0227402982727409</c:v>
                </c:pt>
                <c:pt idx="106">
                  <c:v>1.0228074865485901</c:v>
                </c:pt>
                <c:pt idx="107">
                  <c:v>1.0224566107122071</c:v>
                </c:pt>
                <c:pt idx="108">
                  <c:v>1.026982698021778</c:v>
                </c:pt>
                <c:pt idx="109">
                  <c:v>1.032142079397006</c:v>
                </c:pt>
                <c:pt idx="110">
                  <c:v>1.0381082584260759</c:v>
                </c:pt>
                <c:pt idx="111">
                  <c:v>1.0364306961255381</c:v>
                </c:pt>
                <c:pt idx="112">
                  <c:v>1.0268014273407791</c:v>
                </c:pt>
                <c:pt idx="113">
                  <c:v>1.0283343948432411</c:v>
                </c:pt>
                <c:pt idx="114">
                  <c:v>1.0171367545244989</c:v>
                </c:pt>
                <c:pt idx="115">
                  <c:v>1.0309922020673721</c:v>
                </c:pt>
                <c:pt idx="116">
                  <c:v>1.0316219646694711</c:v>
                </c:pt>
                <c:pt idx="117">
                  <c:v>1.037806137177961</c:v>
                </c:pt>
                <c:pt idx="118">
                  <c:v>1.050592311973839</c:v>
                </c:pt>
                <c:pt idx="119">
                  <c:v>1.0513439578985591</c:v>
                </c:pt>
                <c:pt idx="120">
                  <c:v>1.055736211947127</c:v>
                </c:pt>
                <c:pt idx="121">
                  <c:v>1.0598037210728419</c:v>
                </c:pt>
                <c:pt idx="122">
                  <c:v>1.053088177117893</c:v>
                </c:pt>
                <c:pt idx="123">
                  <c:v>1.065965809616106</c:v>
                </c:pt>
                <c:pt idx="124">
                  <c:v>1.0854098821310789</c:v>
                </c:pt>
                <c:pt idx="125">
                  <c:v>1.101117397946153</c:v>
                </c:pt>
                <c:pt idx="126">
                  <c:v>1.1134879529334269</c:v>
                </c:pt>
                <c:pt idx="127">
                  <c:v>1.117154478447449</c:v>
                </c:pt>
                <c:pt idx="128">
                  <c:v>1.1336715249891149</c:v>
                </c:pt>
                <c:pt idx="129">
                  <c:v>1.1428624758879879</c:v>
                </c:pt>
                <c:pt idx="130">
                  <c:v>1.156011690556813</c:v>
                </c:pt>
                <c:pt idx="131">
                  <c:v>1.1426181814981431</c:v>
                </c:pt>
                <c:pt idx="132">
                  <c:v>1.1660022589448491</c:v>
                </c:pt>
                <c:pt idx="133">
                  <c:v>1.1591331601571151</c:v>
                </c:pt>
                <c:pt idx="134">
                  <c:v>1.1466640547457601</c:v>
                </c:pt>
                <c:pt idx="135">
                  <c:v>1.102773744315912</c:v>
                </c:pt>
                <c:pt idx="136">
                  <c:v>1.111194032794333</c:v>
                </c:pt>
                <c:pt idx="137">
                  <c:v>1.1399003124932769</c:v>
                </c:pt>
                <c:pt idx="138">
                  <c:v>1.1429891340514731</c:v>
                </c:pt>
                <c:pt idx="139">
                  <c:v>1.148128904278203</c:v>
                </c:pt>
                <c:pt idx="140">
                  <c:v>1.147626127583542</c:v>
                </c:pt>
                <c:pt idx="141">
                  <c:v>1.1047645231938159</c:v>
                </c:pt>
                <c:pt idx="142">
                  <c:v>1.1100539091087149</c:v>
                </c:pt>
                <c:pt idx="143">
                  <c:v>1.1188314236519661</c:v>
                </c:pt>
                <c:pt idx="144">
                  <c:v>1.141363850592602</c:v>
                </c:pt>
                <c:pt idx="145">
                  <c:v>1.1372832371899479</c:v>
                </c:pt>
                <c:pt idx="146">
                  <c:v>1.145504139502576</c:v>
                </c:pt>
                <c:pt idx="147">
                  <c:v>1.1607984123730291</c:v>
                </c:pt>
                <c:pt idx="148">
                  <c:v>1.162231787087278</c:v>
                </c:pt>
                <c:pt idx="149">
                  <c:v>1.163664921597779</c:v>
                </c:pt>
                <c:pt idx="150">
                  <c:v>1.1605859128325779</c:v>
                </c:pt>
                <c:pt idx="151">
                  <c:v>1.149881589533212</c:v>
                </c:pt>
                <c:pt idx="152">
                  <c:v>1.154239930431713</c:v>
                </c:pt>
                <c:pt idx="153">
                  <c:v>1.145184311321213</c:v>
                </c:pt>
                <c:pt idx="154">
                  <c:v>1.137512022636469</c:v>
                </c:pt>
                <c:pt idx="155">
                  <c:v>1.135657909036049</c:v>
                </c:pt>
                <c:pt idx="156">
                  <c:v>1.149055176088642</c:v>
                </c:pt>
                <c:pt idx="157">
                  <c:v>1.169935967766276</c:v>
                </c:pt>
                <c:pt idx="158">
                  <c:v>1.1693274246478349</c:v>
                </c:pt>
                <c:pt idx="159">
                  <c:v>1.1567885686481201</c:v>
                </c:pt>
                <c:pt idx="160">
                  <c:v>1.143920771759052</c:v>
                </c:pt>
                <c:pt idx="161">
                  <c:v>1.152597376569843</c:v>
                </c:pt>
                <c:pt idx="162">
                  <c:v>1.1615000214276341</c:v>
                </c:pt>
                <c:pt idx="163">
                  <c:v>1.163712650856072</c:v>
                </c:pt>
                <c:pt idx="164">
                  <c:v>1.1518451346284619</c:v>
                </c:pt>
                <c:pt idx="165">
                  <c:v>1.157327135461931</c:v>
                </c:pt>
                <c:pt idx="166">
                  <c:v>1.1806256062988909</c:v>
                </c:pt>
                <c:pt idx="167">
                  <c:v>1.176226329541086</c:v>
                </c:pt>
                <c:pt idx="168">
                  <c:v>1.181397084304129</c:v>
                </c:pt>
                <c:pt idx="169">
                  <c:v>1.182164844709424</c:v>
                </c:pt>
                <c:pt idx="170">
                  <c:v>1.176603838247912</c:v>
                </c:pt>
                <c:pt idx="171">
                  <c:v>1.166780226279954</c:v>
                </c:pt>
                <c:pt idx="172">
                  <c:v>1.144536808805799</c:v>
                </c:pt>
                <c:pt idx="173">
                  <c:v>1.1501187617382711</c:v>
                </c:pt>
                <c:pt idx="174">
                  <c:v>1.1251866086221309</c:v>
                </c:pt>
                <c:pt idx="175">
                  <c:v>1.12532088663992</c:v>
                </c:pt>
                <c:pt idx="176">
                  <c:v>1.1350402472491929</c:v>
                </c:pt>
                <c:pt idx="177">
                  <c:v>1.140208432452738</c:v>
                </c:pt>
                <c:pt idx="178">
                  <c:v>1.14850139969725</c:v>
                </c:pt>
                <c:pt idx="179">
                  <c:v>1.141925611409647</c:v>
                </c:pt>
                <c:pt idx="180">
                  <c:v>1.136699296755626</c:v>
                </c:pt>
                <c:pt idx="181">
                  <c:v>1.1588113963860729</c:v>
                </c:pt>
                <c:pt idx="182">
                  <c:v>1.1490407035188399</c:v>
                </c:pt>
                <c:pt idx="183">
                  <c:v>1.136919163867254</c:v>
                </c:pt>
                <c:pt idx="184">
                  <c:v>1.1406176806023169</c:v>
                </c:pt>
                <c:pt idx="185">
                  <c:v>1.120678041434028</c:v>
                </c:pt>
                <c:pt idx="186">
                  <c:v>1.1222707023433729</c:v>
                </c:pt>
                <c:pt idx="187">
                  <c:v>1.124812979124447</c:v>
                </c:pt>
                <c:pt idx="188">
                  <c:v>1.1268978441403421</c:v>
                </c:pt>
                <c:pt idx="189">
                  <c:v>1.126392530672417</c:v>
                </c:pt>
                <c:pt idx="190">
                  <c:v>1.1475896381561259</c:v>
                </c:pt>
                <c:pt idx="191">
                  <c:v>1.1761019667462309</c:v>
                </c:pt>
                <c:pt idx="192">
                  <c:v>1.1802750919922129</c:v>
                </c:pt>
                <c:pt idx="193">
                  <c:v>1.1741964051398091</c:v>
                </c:pt>
                <c:pt idx="194">
                  <c:v>1.1722453506072521</c:v>
                </c:pt>
                <c:pt idx="195">
                  <c:v>1.1707261404982039</c:v>
                </c:pt>
                <c:pt idx="196">
                  <c:v>1.1632004916298171</c:v>
                </c:pt>
                <c:pt idx="197">
                  <c:v>1.171957926338528</c:v>
                </c:pt>
                <c:pt idx="198">
                  <c:v>1.1717662991200679</c:v>
                </c:pt>
                <c:pt idx="199">
                  <c:v>1.168741655187538</c:v>
                </c:pt>
                <c:pt idx="200">
                  <c:v>1.15533749285079</c:v>
                </c:pt>
                <c:pt idx="201">
                  <c:v>1.149613705235444</c:v>
                </c:pt>
                <c:pt idx="202">
                  <c:v>1.1514990238409331</c:v>
                </c:pt>
                <c:pt idx="203">
                  <c:v>1.1599200315163249</c:v>
                </c:pt>
                <c:pt idx="204">
                  <c:v>1.167895392202994</c:v>
                </c:pt>
                <c:pt idx="205">
                  <c:v>1.150651436435451</c:v>
                </c:pt>
                <c:pt idx="206">
                  <c:v>1.1565263899317411</c:v>
                </c:pt>
                <c:pt idx="207">
                  <c:v>1.1691018313987209</c:v>
                </c:pt>
                <c:pt idx="208">
                  <c:v>1.177499907836824</c:v>
                </c:pt>
                <c:pt idx="209">
                  <c:v>1.193563512458542</c:v>
                </c:pt>
                <c:pt idx="210">
                  <c:v>1.1937934717250711</c:v>
                </c:pt>
                <c:pt idx="211">
                  <c:v>1.2143492495462369</c:v>
                </c:pt>
                <c:pt idx="212">
                  <c:v>1.2091718332268939</c:v>
                </c:pt>
                <c:pt idx="213">
                  <c:v>1.198408074715902</c:v>
                </c:pt>
                <c:pt idx="214">
                  <c:v>1.1999039143869259</c:v>
                </c:pt>
                <c:pt idx="215">
                  <c:v>1.1888535941350811</c:v>
                </c:pt>
                <c:pt idx="216">
                  <c:v>1.199295096859426</c:v>
                </c:pt>
                <c:pt idx="217">
                  <c:v>1.197515135979442</c:v>
                </c:pt>
                <c:pt idx="218">
                  <c:v>1.1965752666584719</c:v>
                </c:pt>
                <c:pt idx="219">
                  <c:v>1.2042811083875411</c:v>
                </c:pt>
                <c:pt idx="220">
                  <c:v>1.208325790736845</c:v>
                </c:pt>
                <c:pt idx="221">
                  <c:v>1.2216909313714051</c:v>
                </c:pt>
                <c:pt idx="222">
                  <c:v>1.215355826998133</c:v>
                </c:pt>
                <c:pt idx="223">
                  <c:v>1.2017204596204369</c:v>
                </c:pt>
                <c:pt idx="224">
                  <c:v>1.2036590292189719</c:v>
                </c:pt>
                <c:pt idx="225">
                  <c:v>1.217099339801478</c:v>
                </c:pt>
                <c:pt idx="226">
                  <c:v>1.2131868385599061</c:v>
                </c:pt>
                <c:pt idx="227">
                  <c:v>1.235026599642689</c:v>
                </c:pt>
                <c:pt idx="228">
                  <c:v>1.2353571640881531</c:v>
                </c:pt>
                <c:pt idx="229">
                  <c:v>1.2336068680094121</c:v>
                </c:pt>
                <c:pt idx="230">
                  <c:v>1.2364446310738</c:v>
                </c:pt>
                <c:pt idx="231">
                  <c:v>1.2275356087496241</c:v>
                </c:pt>
                <c:pt idx="232">
                  <c:v>1.224854190996266</c:v>
                </c:pt>
                <c:pt idx="233">
                  <c:v>1.209675299175841</c:v>
                </c:pt>
                <c:pt idx="234">
                  <c:v>1.20958998088236</c:v>
                </c:pt>
                <c:pt idx="235">
                  <c:v>1.1981817088841471</c:v>
                </c:pt>
                <c:pt idx="236">
                  <c:v>1.2085207790037391</c:v>
                </c:pt>
                <c:pt idx="237">
                  <c:v>1.2111903357870331</c:v>
                </c:pt>
                <c:pt idx="238">
                  <c:v>1.2131500676372911</c:v>
                </c:pt>
                <c:pt idx="239">
                  <c:v>1.2271536653524271</c:v>
                </c:pt>
                <c:pt idx="240">
                  <c:v>1.223651524175005</c:v>
                </c:pt>
                <c:pt idx="241">
                  <c:v>1.233721474687113</c:v>
                </c:pt>
                <c:pt idx="242">
                  <c:v>1.215965441167443</c:v>
                </c:pt>
                <c:pt idx="243">
                  <c:v>1.225454913465768</c:v>
                </c:pt>
                <c:pt idx="244">
                  <c:v>1.2237370756936929</c:v>
                </c:pt>
                <c:pt idx="245">
                  <c:v>1.233294071112869</c:v>
                </c:pt>
                <c:pt idx="246">
                  <c:v>1.238325152569004</c:v>
                </c:pt>
                <c:pt idx="247">
                  <c:v>1.2336906283665969</c:v>
                </c:pt>
                <c:pt idx="248">
                  <c:v>1.2494039448391649</c:v>
                </c:pt>
                <c:pt idx="249">
                  <c:v>1.269971196072704</c:v>
                </c:pt>
                <c:pt idx="250">
                  <c:v>1.283721815187842</c:v>
                </c:pt>
                <c:pt idx="251">
                  <c:v>1.30530732970772</c:v>
                </c:pt>
                <c:pt idx="252">
                  <c:v>1.3135715899454601</c:v>
                </c:pt>
                <c:pt idx="253">
                  <c:v>1.328688631325418</c:v>
                </c:pt>
                <c:pt idx="254">
                  <c:v>1.324834246087339</c:v>
                </c:pt>
                <c:pt idx="255">
                  <c:v>1.3187432210336281</c:v>
                </c:pt>
                <c:pt idx="256">
                  <c:v>1.3450301798305251</c:v>
                </c:pt>
                <c:pt idx="257">
                  <c:v>1.3439483423691889</c:v>
                </c:pt>
                <c:pt idx="258">
                  <c:v>1.324034227980176</c:v>
                </c:pt>
                <c:pt idx="259">
                  <c:v>1.323004676116974</c:v>
                </c:pt>
                <c:pt idx="260">
                  <c:v>1.3361707834301151</c:v>
                </c:pt>
                <c:pt idx="261">
                  <c:v>1.3195094495278119</c:v>
                </c:pt>
                <c:pt idx="262">
                  <c:v>1.3282194941009129</c:v>
                </c:pt>
                <c:pt idx="263">
                  <c:v>1.3462939423971829</c:v>
                </c:pt>
                <c:pt idx="264">
                  <c:v>1.3483800963048449</c:v>
                </c:pt>
                <c:pt idx="265">
                  <c:v>1.360618511721676</c:v>
                </c:pt>
                <c:pt idx="266">
                  <c:v>1.3376930435726859</c:v>
                </c:pt>
                <c:pt idx="267">
                  <c:v>1.341135715302932</c:v>
                </c:pt>
                <c:pt idx="268">
                  <c:v>1.3080204291349999</c:v>
                </c:pt>
                <c:pt idx="269">
                  <c:v>1.302448451295797</c:v>
                </c:pt>
                <c:pt idx="270">
                  <c:v>1.317787842915475</c:v>
                </c:pt>
                <c:pt idx="271">
                  <c:v>1.33694384911149</c:v>
                </c:pt>
                <c:pt idx="272">
                  <c:v>1.3336048118247881</c:v>
                </c:pt>
                <c:pt idx="273">
                  <c:v>1.331139923745345</c:v>
                </c:pt>
                <c:pt idx="274">
                  <c:v>1.333336069688275</c:v>
                </c:pt>
                <c:pt idx="275">
                  <c:v>1.351731065678577</c:v>
                </c:pt>
                <c:pt idx="276">
                  <c:v>1.3788821148129251</c:v>
                </c:pt>
                <c:pt idx="277">
                  <c:v>1.403671674694746</c:v>
                </c:pt>
                <c:pt idx="278">
                  <c:v>1.3986978109005801</c:v>
                </c:pt>
                <c:pt idx="279">
                  <c:v>1.40159765614456</c:v>
                </c:pt>
                <c:pt idx="280">
                  <c:v>1.36253919309801</c:v>
                </c:pt>
                <c:pt idx="281">
                  <c:v>1.35930644807374</c:v>
                </c:pt>
                <c:pt idx="282">
                  <c:v>1.3274016355962961</c:v>
                </c:pt>
                <c:pt idx="283">
                  <c:v>1.335413132936601</c:v>
                </c:pt>
                <c:pt idx="284">
                  <c:v>1.3057661763230499</c:v>
                </c:pt>
                <c:pt idx="285">
                  <c:v>1.32424458440292</c:v>
                </c:pt>
                <c:pt idx="286">
                  <c:v>1.3088542226686071</c:v>
                </c:pt>
                <c:pt idx="287">
                  <c:v>1.33190971207211</c:v>
                </c:pt>
                <c:pt idx="288">
                  <c:v>1.2930724394187749</c:v>
                </c:pt>
                <c:pt idx="289">
                  <c:v>1.289303767236555</c:v>
                </c:pt>
                <c:pt idx="290">
                  <c:v>1.247758627374969</c:v>
                </c:pt>
                <c:pt idx="291">
                  <c:v>1.223458444714159</c:v>
                </c:pt>
                <c:pt idx="292">
                  <c:v>1.2311544927768909</c:v>
                </c:pt>
                <c:pt idx="293">
                  <c:v>1.256577923372304</c:v>
                </c:pt>
                <c:pt idx="294">
                  <c:v>1.2608280536669161</c:v>
                </c:pt>
                <c:pt idx="295">
                  <c:v>1.2368298738483841</c:v>
                </c:pt>
                <c:pt idx="296">
                  <c:v>1.247119657078213</c:v>
                </c:pt>
                <c:pt idx="297">
                  <c:v>1.2525012464160239</c:v>
                </c:pt>
                <c:pt idx="298">
                  <c:v>1.261044961941294</c:v>
                </c:pt>
                <c:pt idx="299">
                  <c:v>1.2314069172615969</c:v>
                </c:pt>
                <c:pt idx="300">
                  <c:v>1.2419015597630121</c:v>
                </c:pt>
                <c:pt idx="301">
                  <c:v>1.230962940227379</c:v>
                </c:pt>
                <c:pt idx="302">
                  <c:v>1.212865012610248</c:v>
                </c:pt>
                <c:pt idx="303">
                  <c:v>1.2122368728224799</c:v>
                </c:pt>
                <c:pt idx="304">
                  <c:v>1.2370071140085821</c:v>
                </c:pt>
                <c:pt idx="305">
                  <c:v>1.2393243111029371</c:v>
                </c:pt>
                <c:pt idx="306">
                  <c:v>1.250116642301208</c:v>
                </c:pt>
                <c:pt idx="307">
                  <c:v>1.2396171876508371</c:v>
                </c:pt>
                <c:pt idx="308">
                  <c:v>1.253742889181515</c:v>
                </c:pt>
                <c:pt idx="309">
                  <c:v>1.265300827107692</c:v>
                </c:pt>
                <c:pt idx="310">
                  <c:v>1.2604836439896661</c:v>
                </c:pt>
                <c:pt idx="311">
                  <c:v>1.2521295178949621</c:v>
                </c:pt>
                <c:pt idx="312">
                  <c:v>1.2539757678700649</c:v>
                </c:pt>
                <c:pt idx="313">
                  <c:v>1.2367317157914699</c:v>
                </c:pt>
                <c:pt idx="314">
                  <c:v>1.2171240620526891</c:v>
                </c:pt>
                <c:pt idx="315">
                  <c:v>1.2156327430807849</c:v>
                </c:pt>
                <c:pt idx="316">
                  <c:v>1.2248161827745929</c:v>
                </c:pt>
                <c:pt idx="317">
                  <c:v>1.217591461856951</c:v>
                </c:pt>
                <c:pt idx="318">
                  <c:v>1.221265893476315</c:v>
                </c:pt>
                <c:pt idx="319">
                  <c:v>1.247822236977336</c:v>
                </c:pt>
                <c:pt idx="320">
                  <c:v>1.247167539217592</c:v>
                </c:pt>
                <c:pt idx="321">
                  <c:v>1.2508290566317839</c:v>
                </c:pt>
                <c:pt idx="322">
                  <c:v>1.248743019961787</c:v>
                </c:pt>
                <c:pt idx="323">
                  <c:v>1.2589212547526569</c:v>
                </c:pt>
                <c:pt idx="324">
                  <c:v>1.24617173518742</c:v>
                </c:pt>
                <c:pt idx="325">
                  <c:v>1.2492138962540129</c:v>
                </c:pt>
                <c:pt idx="326">
                  <c:v>1.255433358873691</c:v>
                </c:pt>
                <c:pt idx="327">
                  <c:v>1.265366975989674</c:v>
                </c:pt>
                <c:pt idx="328">
                  <c:v>1.256550034662554</c:v>
                </c:pt>
                <c:pt idx="329">
                  <c:v>1.2425918445415489</c:v>
                </c:pt>
                <c:pt idx="330">
                  <c:v>1.2276794641667439</c:v>
                </c:pt>
                <c:pt idx="331">
                  <c:v>1.22680065133002</c:v>
                </c:pt>
                <c:pt idx="332">
                  <c:v>1.233835390316053</c:v>
                </c:pt>
                <c:pt idx="333">
                  <c:v>1.2387533457759441</c:v>
                </c:pt>
                <c:pt idx="334">
                  <c:v>1.2273786047948481</c:v>
                </c:pt>
                <c:pt idx="335">
                  <c:v>1.2530258801555081</c:v>
                </c:pt>
                <c:pt idx="336">
                  <c:v>1.2692349287182121</c:v>
                </c:pt>
                <c:pt idx="337">
                  <c:v>1.269788370857716</c:v>
                </c:pt>
                <c:pt idx="338">
                  <c:v>1.2669685326032929</c:v>
                </c:pt>
                <c:pt idx="339">
                  <c:v>1.2701110220938781</c:v>
                </c:pt>
                <c:pt idx="340">
                  <c:v>1.259430686014694</c:v>
                </c:pt>
                <c:pt idx="341">
                  <c:v>1.264153347602365</c:v>
                </c:pt>
                <c:pt idx="342">
                  <c:v>1.2971772694462591</c:v>
                </c:pt>
                <c:pt idx="343">
                  <c:v>1.297936732663155</c:v>
                </c:pt>
                <c:pt idx="344">
                  <c:v>1.301045397944677</c:v>
                </c:pt>
                <c:pt idx="345">
                  <c:v>1.2981859664716959</c:v>
                </c:pt>
                <c:pt idx="346">
                  <c:v>1.3003907690616701</c:v>
                </c:pt>
                <c:pt idx="347">
                  <c:v>1.3032884012558461</c:v>
                </c:pt>
                <c:pt idx="348">
                  <c:v>1.294056399439385</c:v>
                </c:pt>
                <c:pt idx="349">
                  <c:v>1.2872879958790351</c:v>
                </c:pt>
                <c:pt idx="350">
                  <c:v>1.2933668557272411</c:v>
                </c:pt>
                <c:pt idx="351">
                  <c:v>1.292393983153179</c:v>
                </c:pt>
                <c:pt idx="352">
                  <c:v>1.282209640533418</c:v>
                </c:pt>
                <c:pt idx="353">
                  <c:v>1.283230703112223</c:v>
                </c:pt>
                <c:pt idx="354">
                  <c:v>1.2912001137319129</c:v>
                </c:pt>
                <c:pt idx="355">
                  <c:v>1.28131822110095</c:v>
                </c:pt>
                <c:pt idx="356">
                  <c:v>1.268469739957462</c:v>
                </c:pt>
                <c:pt idx="357">
                  <c:v>1.2492079690116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4C-4E76-91D1-438C9E71A713}"/>
            </c:ext>
          </c:extLst>
        </c:ser>
        <c:ser>
          <c:idx val="8"/>
          <c:order val="8"/>
          <c:tx>
            <c:strRef>
              <c:f>Performance!$J$1</c:f>
              <c:strCache>
                <c:ptCount val="1"/>
                <c:pt idx="0">
                  <c:v>净值_85_120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Performance!$J$2:$J$359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0.99999367376255466</c:v>
                </c:pt>
                <c:pt idx="2">
                  <c:v>0.99987875837464468</c:v>
                </c:pt>
                <c:pt idx="3">
                  <c:v>1.007814762024291</c:v>
                </c:pt>
                <c:pt idx="4">
                  <c:v>1.0066069194378331</c:v>
                </c:pt>
                <c:pt idx="5">
                  <c:v>1.0187234923539019</c:v>
                </c:pt>
                <c:pt idx="6">
                  <c:v>1.020488649023072</c:v>
                </c:pt>
                <c:pt idx="7">
                  <c:v>1.030902883964145</c:v>
                </c:pt>
                <c:pt idx="8">
                  <c:v>1.0299544266490159</c:v>
                </c:pt>
                <c:pt idx="9">
                  <c:v>1.0265994395744329</c:v>
                </c:pt>
                <c:pt idx="10">
                  <c:v>1.032895137245964</c:v>
                </c:pt>
                <c:pt idx="11">
                  <c:v>1.023306311675751</c:v>
                </c:pt>
                <c:pt idx="12">
                  <c:v>1.0347701169721371</c:v>
                </c:pt>
                <c:pt idx="13">
                  <c:v>1.03542423830959</c:v>
                </c:pt>
                <c:pt idx="14">
                  <c:v>1.0443845330178421</c:v>
                </c:pt>
                <c:pt idx="15">
                  <c:v>1.042408865626034</c:v>
                </c:pt>
                <c:pt idx="16">
                  <c:v>1.0383809384899321</c:v>
                </c:pt>
                <c:pt idx="17">
                  <c:v>1.035105273760071</c:v>
                </c:pt>
                <c:pt idx="18">
                  <c:v>1.0370168184568</c:v>
                </c:pt>
                <c:pt idx="19">
                  <c:v>1.0439114972415531</c:v>
                </c:pt>
                <c:pt idx="20">
                  <c:v>1.0281173590159021</c:v>
                </c:pt>
                <c:pt idx="21">
                  <c:v>1.0319443488626769</c:v>
                </c:pt>
                <c:pt idx="22">
                  <c:v>1.0025181937367289</c:v>
                </c:pt>
                <c:pt idx="23">
                  <c:v>0.9542738883482883</c:v>
                </c:pt>
                <c:pt idx="24">
                  <c:v>0.95803551245829333</c:v>
                </c:pt>
                <c:pt idx="25">
                  <c:v>0.96817606780679155</c:v>
                </c:pt>
                <c:pt idx="26">
                  <c:v>0.98457744277071912</c:v>
                </c:pt>
                <c:pt idx="27">
                  <c:v>0.9844108273914941</c:v>
                </c:pt>
                <c:pt idx="28">
                  <c:v>0.98807394403526272</c:v>
                </c:pt>
                <c:pt idx="29">
                  <c:v>0.99662283820910835</c:v>
                </c:pt>
                <c:pt idx="30">
                  <c:v>1.004047726502719</c:v>
                </c:pt>
                <c:pt idx="31">
                  <c:v>0.99856519908644048</c:v>
                </c:pt>
                <c:pt idx="32">
                  <c:v>1.0049182803269761</c:v>
                </c:pt>
                <c:pt idx="33">
                  <c:v>1.0251294392695001</c:v>
                </c:pt>
                <c:pt idx="34">
                  <c:v>1.0205867655477341</c:v>
                </c:pt>
                <c:pt idx="35">
                  <c:v>1.0193189121488551</c:v>
                </c:pt>
                <c:pt idx="36">
                  <c:v>1.040915081882968</c:v>
                </c:pt>
                <c:pt idx="37">
                  <c:v>1.041392943899295</c:v>
                </c:pt>
                <c:pt idx="38">
                  <c:v>1.037300482506734</c:v>
                </c:pt>
                <c:pt idx="39">
                  <c:v>1.0356644099475381</c:v>
                </c:pt>
                <c:pt idx="40">
                  <c:v>1.024501820613821</c:v>
                </c:pt>
                <c:pt idx="41">
                  <c:v>1.02704830078725</c:v>
                </c:pt>
                <c:pt idx="42">
                  <c:v>0.99398093342876825</c:v>
                </c:pt>
                <c:pt idx="43">
                  <c:v>1.0237129380119609</c:v>
                </c:pt>
                <c:pt idx="44">
                  <c:v>1.02867826172098</c:v>
                </c:pt>
                <c:pt idx="45">
                  <c:v>1.034196500530238</c:v>
                </c:pt>
                <c:pt idx="46">
                  <c:v>1.0555398894626891</c:v>
                </c:pt>
                <c:pt idx="47">
                  <c:v>1.0396158700721181</c:v>
                </c:pt>
                <c:pt idx="48">
                  <c:v>1.0069885877838149</c:v>
                </c:pt>
                <c:pt idx="49">
                  <c:v>1.026517701215454</c:v>
                </c:pt>
                <c:pt idx="50">
                  <c:v>1.0138198658563371</c:v>
                </c:pt>
                <c:pt idx="51">
                  <c:v>0.99740444855919352</c:v>
                </c:pt>
                <c:pt idx="52">
                  <c:v>0.98655967043845971</c:v>
                </c:pt>
                <c:pt idx="53">
                  <c:v>0.95481120199928571</c:v>
                </c:pt>
                <c:pt idx="54">
                  <c:v>0.95101630049330688</c:v>
                </c:pt>
                <c:pt idx="55">
                  <c:v>0.9381542833661024</c:v>
                </c:pt>
                <c:pt idx="56">
                  <c:v>0.92810542187981382</c:v>
                </c:pt>
                <c:pt idx="57">
                  <c:v>0.9398160048828289</c:v>
                </c:pt>
                <c:pt idx="58">
                  <c:v>0.91658047189750425</c:v>
                </c:pt>
                <c:pt idx="59">
                  <c:v>0.93419795894412372</c:v>
                </c:pt>
                <c:pt idx="60">
                  <c:v>0.95544345275573961</c:v>
                </c:pt>
                <c:pt idx="61">
                  <c:v>0.95001968720455809</c:v>
                </c:pt>
                <c:pt idx="62">
                  <c:v>0.95255406898413564</c:v>
                </c:pt>
                <c:pt idx="63">
                  <c:v>0.94376502907486337</c:v>
                </c:pt>
                <c:pt idx="64">
                  <c:v>0.94645431865493368</c:v>
                </c:pt>
                <c:pt idx="65">
                  <c:v>0.94384842975989458</c:v>
                </c:pt>
                <c:pt idx="66">
                  <c:v>0.95728107137753748</c:v>
                </c:pt>
                <c:pt idx="67">
                  <c:v>0.95255570495728659</c:v>
                </c:pt>
                <c:pt idx="68">
                  <c:v>0.97223559195226483</c:v>
                </c:pt>
                <c:pt idx="69">
                  <c:v>0.96822477409836705</c:v>
                </c:pt>
                <c:pt idx="70">
                  <c:v>0.97105674439845624</c:v>
                </c:pt>
                <c:pt idx="71">
                  <c:v>0.96546088112292605</c:v>
                </c:pt>
                <c:pt idx="72">
                  <c:v>0.96108579820609619</c:v>
                </c:pt>
                <c:pt idx="73">
                  <c:v>0.97791561447987807</c:v>
                </c:pt>
                <c:pt idx="74">
                  <c:v>0.97128608170202957</c:v>
                </c:pt>
                <c:pt idx="75">
                  <c:v>0.97253178324727008</c:v>
                </c:pt>
                <c:pt idx="76">
                  <c:v>0.98105971560553062</c:v>
                </c:pt>
                <c:pt idx="77">
                  <c:v>0.98439579088555329</c:v>
                </c:pt>
                <c:pt idx="78">
                  <c:v>0.97374904766579873</c:v>
                </c:pt>
                <c:pt idx="79">
                  <c:v>0.98117901633910076</c:v>
                </c:pt>
                <c:pt idx="80">
                  <c:v>0.97868797001444952</c:v>
                </c:pt>
                <c:pt idx="81">
                  <c:v>0.97076787431863376</c:v>
                </c:pt>
                <c:pt idx="82">
                  <c:v>0.97678332155593073</c:v>
                </c:pt>
                <c:pt idx="83">
                  <c:v>0.98303668766032415</c:v>
                </c:pt>
                <c:pt idx="84">
                  <c:v>0.98735511556784761</c:v>
                </c:pt>
                <c:pt idx="85">
                  <c:v>0.99813000573020616</c:v>
                </c:pt>
                <c:pt idx="86">
                  <c:v>1.003810056661234</c:v>
                </c:pt>
                <c:pt idx="87">
                  <c:v>1.0007267053189259</c:v>
                </c:pt>
                <c:pt idx="88">
                  <c:v>1.0095130600384381</c:v>
                </c:pt>
                <c:pt idx="89">
                  <c:v>1.0087415909802331</c:v>
                </c:pt>
                <c:pt idx="90">
                  <c:v>1.00875526622402</c:v>
                </c:pt>
                <c:pt idx="91">
                  <c:v>1.0106616982471519</c:v>
                </c:pt>
                <c:pt idx="92">
                  <c:v>1.0005197554176199</c:v>
                </c:pt>
                <c:pt idx="93">
                  <c:v>0.99766490992185231</c:v>
                </c:pt>
                <c:pt idx="94">
                  <c:v>0.99987788482129181</c:v>
                </c:pt>
                <c:pt idx="95">
                  <c:v>1.007625493499388</c:v>
                </c:pt>
                <c:pt idx="96">
                  <c:v>1.0026194500849359</c:v>
                </c:pt>
                <c:pt idx="97">
                  <c:v>0.99790180156610186</c:v>
                </c:pt>
                <c:pt idx="98">
                  <c:v>0.97768629820439801</c:v>
                </c:pt>
                <c:pt idx="99">
                  <c:v>0.97855849425627717</c:v>
                </c:pt>
                <c:pt idx="100">
                  <c:v>0.98868661214784148</c:v>
                </c:pt>
                <c:pt idx="101">
                  <c:v>0.98239781156797112</c:v>
                </c:pt>
                <c:pt idx="102">
                  <c:v>0.98497734329551057</c:v>
                </c:pt>
                <c:pt idx="103">
                  <c:v>0.98731293471647763</c:v>
                </c:pt>
                <c:pt idx="104">
                  <c:v>1.0117637672959929</c:v>
                </c:pt>
                <c:pt idx="105">
                  <c:v>1.014632031433907</c:v>
                </c:pt>
                <c:pt idx="106">
                  <c:v>1.014651074999839</c:v>
                </c:pt>
                <c:pt idx="107">
                  <c:v>1.014350580261757</c:v>
                </c:pt>
                <c:pt idx="108">
                  <c:v>1.018840574068947</c:v>
                </c:pt>
                <c:pt idx="109">
                  <c:v>1.0238162361961329</c:v>
                </c:pt>
                <c:pt idx="110">
                  <c:v>1.0297827040245979</c:v>
                </c:pt>
                <c:pt idx="111">
                  <c:v>1.02807109615629</c:v>
                </c:pt>
                <c:pt idx="112">
                  <c:v>1.0185194947306111</c:v>
                </c:pt>
                <c:pt idx="113">
                  <c:v>1.020040097687007</c:v>
                </c:pt>
                <c:pt idx="114">
                  <c:v>1.008932774833788</c:v>
                </c:pt>
                <c:pt idx="115">
                  <c:v>1.0226764676792299</c:v>
                </c:pt>
                <c:pt idx="116">
                  <c:v>1.023301150768102</c:v>
                </c:pt>
                <c:pt idx="117">
                  <c:v>1.029435443232992</c:v>
                </c:pt>
                <c:pt idx="118">
                  <c:v>1.0421184878274681</c:v>
                </c:pt>
                <c:pt idx="119">
                  <c:v>1.042864071157485</c:v>
                </c:pt>
                <c:pt idx="120">
                  <c:v>1.047220898344472</c:v>
                </c:pt>
                <c:pt idx="121">
                  <c:v>1.0512555999228139</c:v>
                </c:pt>
                <c:pt idx="122">
                  <c:v>1.0445942219253661</c:v>
                </c:pt>
                <c:pt idx="123">
                  <c:v>1.057367986546413</c:v>
                </c:pt>
                <c:pt idx="124">
                  <c:v>1.076655227863115</c:v>
                </c:pt>
                <c:pt idx="125">
                  <c:v>1.0922360506448621</c:v>
                </c:pt>
                <c:pt idx="126">
                  <c:v>1.104506827719848</c:v>
                </c:pt>
                <c:pt idx="127">
                  <c:v>1.1081437799235769</c:v>
                </c:pt>
                <c:pt idx="128">
                  <c:v>1.124527603952364</c:v>
                </c:pt>
                <c:pt idx="129">
                  <c:v>1.133644422858487</c:v>
                </c:pt>
                <c:pt idx="130">
                  <c:v>1.146687579133874</c:v>
                </c:pt>
                <c:pt idx="131">
                  <c:v>1.1334020988882569</c:v>
                </c:pt>
                <c:pt idx="132">
                  <c:v>1.1565975660073891</c:v>
                </c:pt>
                <c:pt idx="133">
                  <c:v>1.1497838717133939</c:v>
                </c:pt>
                <c:pt idx="134">
                  <c:v>1.137415339098276</c:v>
                </c:pt>
                <c:pt idx="135">
                  <c:v>1.0938790373243761</c:v>
                </c:pt>
                <c:pt idx="136">
                  <c:v>1.102231409787217</c:v>
                </c:pt>
                <c:pt idx="137">
                  <c:v>1.1307061515591339</c:v>
                </c:pt>
                <c:pt idx="138">
                  <c:v>1.13377005942778</c:v>
                </c:pt>
                <c:pt idx="139">
                  <c:v>1.1388683735077649</c:v>
                </c:pt>
                <c:pt idx="140">
                  <c:v>1.1383696520886351</c:v>
                </c:pt>
                <c:pt idx="141">
                  <c:v>1.0958537590601001</c:v>
                </c:pt>
                <c:pt idx="142">
                  <c:v>1.101100482064207</c:v>
                </c:pt>
                <c:pt idx="143">
                  <c:v>1.109807199292616</c:v>
                </c:pt>
                <c:pt idx="144">
                  <c:v>1.132157885113209</c:v>
                </c:pt>
                <c:pt idx="145">
                  <c:v>1.1281101849538639</c:v>
                </c:pt>
                <c:pt idx="146">
                  <c:v>1.1362647794516281</c:v>
                </c:pt>
                <c:pt idx="147">
                  <c:v>1.151435692406656</c:v>
                </c:pt>
                <c:pt idx="148">
                  <c:v>1.1528575058662429</c:v>
                </c:pt>
                <c:pt idx="149">
                  <c:v>1.1542790810595069</c:v>
                </c:pt>
                <c:pt idx="150">
                  <c:v>1.151224906836235</c:v>
                </c:pt>
                <c:pt idx="151">
                  <c:v>1.14060692202632</c:v>
                </c:pt>
                <c:pt idx="152">
                  <c:v>1.144930109598528</c:v>
                </c:pt>
                <c:pt idx="153">
                  <c:v>1.1359475309272209</c:v>
                </c:pt>
                <c:pt idx="154">
                  <c:v>1.1283371250721661</c:v>
                </c:pt>
                <c:pt idx="155">
                  <c:v>1.126271968726313</c:v>
                </c:pt>
                <c:pt idx="156">
                  <c:v>1.139923307870818</c:v>
                </c:pt>
                <c:pt idx="157">
                  <c:v>1.1616284921352931</c:v>
                </c:pt>
                <c:pt idx="158">
                  <c:v>1.16084388214529</c:v>
                </c:pt>
                <c:pt idx="159">
                  <c:v>1.1477634428436889</c:v>
                </c:pt>
                <c:pt idx="160">
                  <c:v>1.1345836591925991</c:v>
                </c:pt>
                <c:pt idx="161">
                  <c:v>1.143282936785198</c:v>
                </c:pt>
                <c:pt idx="162">
                  <c:v>1.1519318372803919</c:v>
                </c:pt>
                <c:pt idx="163">
                  <c:v>1.153945604100435</c:v>
                </c:pt>
                <c:pt idx="164">
                  <c:v>1.1419948443069869</c:v>
                </c:pt>
                <c:pt idx="165">
                  <c:v>1.1473855545534031</c:v>
                </c:pt>
                <c:pt idx="166">
                  <c:v>1.171300707860236</c:v>
                </c:pt>
                <c:pt idx="167">
                  <c:v>1.166486072853723</c:v>
                </c:pt>
                <c:pt idx="168">
                  <c:v>1.1716611788369491</c:v>
                </c:pt>
                <c:pt idx="169">
                  <c:v>1.172332066006184</c:v>
                </c:pt>
                <c:pt idx="170">
                  <c:v>1.166545558909895</c:v>
                </c:pt>
                <c:pt idx="171">
                  <c:v>1.1564870418688189</c:v>
                </c:pt>
                <c:pt idx="172">
                  <c:v>1.1343432931171871</c:v>
                </c:pt>
                <c:pt idx="173">
                  <c:v>1.139830664262877</c:v>
                </c:pt>
                <c:pt idx="174">
                  <c:v>1.115029765236921</c:v>
                </c:pt>
                <c:pt idx="175">
                  <c:v>1.1148463636664281</c:v>
                </c:pt>
                <c:pt idx="176">
                  <c:v>1.124432676249097</c:v>
                </c:pt>
                <c:pt idx="177">
                  <c:v>1.129280520957427</c:v>
                </c:pt>
                <c:pt idx="178">
                  <c:v>1.137314588899923</c:v>
                </c:pt>
                <c:pt idx="179">
                  <c:v>1.1308018125784309</c:v>
                </c:pt>
                <c:pt idx="180">
                  <c:v>1.1256717192749111</c:v>
                </c:pt>
                <c:pt idx="181">
                  <c:v>1.1478404989065161</c:v>
                </c:pt>
                <c:pt idx="182">
                  <c:v>1.138164603683967</c:v>
                </c:pt>
                <c:pt idx="183">
                  <c:v>1.125976793990392</c:v>
                </c:pt>
                <c:pt idx="184">
                  <c:v>1.1295043370912909</c:v>
                </c:pt>
                <c:pt idx="185">
                  <c:v>1.1098926909875091</c:v>
                </c:pt>
                <c:pt idx="186">
                  <c:v>1.1112886717153041</c:v>
                </c:pt>
                <c:pt idx="187">
                  <c:v>1.1139427411767839</c:v>
                </c:pt>
                <c:pt idx="188">
                  <c:v>1.1160980429359539</c:v>
                </c:pt>
                <c:pt idx="189">
                  <c:v>1.115461379733969</c:v>
                </c:pt>
                <c:pt idx="190">
                  <c:v>1.1361829138113411</c:v>
                </c:pt>
                <c:pt idx="191">
                  <c:v>1.164411837722769</c:v>
                </c:pt>
                <c:pt idx="192">
                  <c:v>1.168543483255311</c:v>
                </c:pt>
                <c:pt idx="193">
                  <c:v>1.162525216872907</c:v>
                </c:pt>
                <c:pt idx="194">
                  <c:v>1.160593555284041</c:v>
                </c:pt>
                <c:pt idx="195">
                  <c:v>1.159089445704276</c:v>
                </c:pt>
                <c:pt idx="196">
                  <c:v>1.1516385997090619</c:v>
                </c:pt>
                <c:pt idx="197">
                  <c:v>1.1603089879332391</c:v>
                </c:pt>
                <c:pt idx="198">
                  <c:v>1.1601192654364541</c:v>
                </c:pt>
                <c:pt idx="199">
                  <c:v>1.1571246856300119</c:v>
                </c:pt>
                <c:pt idx="200">
                  <c:v>1.143853756968233</c:v>
                </c:pt>
                <c:pt idx="201">
                  <c:v>1.138186862222399</c:v>
                </c:pt>
                <c:pt idx="202">
                  <c:v>1.140053441281172</c:v>
                </c:pt>
                <c:pt idx="203">
                  <c:v>1.148390746463908</c:v>
                </c:pt>
                <c:pt idx="204">
                  <c:v>1.156286834266022</c:v>
                </c:pt>
                <c:pt idx="205">
                  <c:v>1.139214278660623</c:v>
                </c:pt>
                <c:pt idx="206">
                  <c:v>1.145030836740256</c:v>
                </c:pt>
                <c:pt idx="207">
                  <c:v>1.157481281789041</c:v>
                </c:pt>
                <c:pt idx="208">
                  <c:v>1.16579588366466</c:v>
                </c:pt>
                <c:pt idx="209">
                  <c:v>1.181699820488926</c:v>
                </c:pt>
                <c:pt idx="210">
                  <c:v>1.1819274940237989</c:v>
                </c:pt>
                <c:pt idx="211">
                  <c:v>1.202278953085451</c:v>
                </c:pt>
                <c:pt idx="212">
                  <c:v>1.197152998855699</c:v>
                </c:pt>
                <c:pt idx="213">
                  <c:v>1.1864962291342249</c:v>
                </c:pt>
                <c:pt idx="214">
                  <c:v>1.1879772005716711</c:v>
                </c:pt>
                <c:pt idx="215">
                  <c:v>1.177036717453976</c:v>
                </c:pt>
                <c:pt idx="216">
                  <c:v>1.1873744345224011</c:v>
                </c:pt>
                <c:pt idx="217">
                  <c:v>1.1856121659624139</c:v>
                </c:pt>
                <c:pt idx="218">
                  <c:v>1.1846816386831529</c:v>
                </c:pt>
                <c:pt idx="219">
                  <c:v>1.1923108864717351</c:v>
                </c:pt>
                <c:pt idx="220">
                  <c:v>1.19631536579455</c:v>
                </c:pt>
                <c:pt idx="221">
                  <c:v>1.209547660619094</c:v>
                </c:pt>
                <c:pt idx="222">
                  <c:v>1.203275525435225</c:v>
                </c:pt>
                <c:pt idx="223">
                  <c:v>1.189775689846807</c:v>
                </c:pt>
                <c:pt idx="224">
                  <c:v>1.1916949905984491</c:v>
                </c:pt>
                <c:pt idx="225">
                  <c:v>1.205001708202398</c:v>
                </c:pt>
                <c:pt idx="226">
                  <c:v>1.2011280961435771</c:v>
                </c:pt>
                <c:pt idx="227">
                  <c:v>1.22275077602752</c:v>
                </c:pt>
                <c:pt idx="228">
                  <c:v>1.22307805475361</c:v>
                </c:pt>
                <c:pt idx="229">
                  <c:v>1.221345156134926</c:v>
                </c:pt>
                <c:pt idx="230">
                  <c:v>1.2241547126174881</c:v>
                </c:pt>
                <c:pt idx="231">
                  <c:v>1.2153342435169161</c:v>
                </c:pt>
                <c:pt idx="232">
                  <c:v>1.212679478316133</c:v>
                </c:pt>
                <c:pt idx="233">
                  <c:v>1.1976514604920381</c:v>
                </c:pt>
                <c:pt idx="234">
                  <c:v>1.197566990238851</c:v>
                </c:pt>
                <c:pt idx="235">
                  <c:v>1.1862721133163761</c:v>
                </c:pt>
                <c:pt idx="236">
                  <c:v>1.1965084159318751</c:v>
                </c:pt>
                <c:pt idx="237">
                  <c:v>1.199151438057364</c:v>
                </c:pt>
                <c:pt idx="238">
                  <c:v>1.2010916907137861</c:v>
                </c:pt>
                <c:pt idx="239">
                  <c:v>1.214956096531697</c:v>
                </c:pt>
                <c:pt idx="240">
                  <c:v>1.2114887656712201</c:v>
                </c:pt>
                <c:pt idx="241">
                  <c:v>1.2214586236538749</c:v>
                </c:pt>
                <c:pt idx="242">
                  <c:v>1.2038790802079049</c:v>
                </c:pt>
                <c:pt idx="243">
                  <c:v>1.2132742297700481</c:v>
                </c:pt>
                <c:pt idx="244">
                  <c:v>1.2115734668314191</c:v>
                </c:pt>
                <c:pt idx="245">
                  <c:v>1.221035468353223</c:v>
                </c:pt>
                <c:pt idx="246">
                  <c:v>1.226016542247929</c:v>
                </c:pt>
                <c:pt idx="247">
                  <c:v>1.2214280839372731</c:v>
                </c:pt>
                <c:pt idx="248">
                  <c:v>1.2369852143799349</c:v>
                </c:pt>
                <c:pt idx="249">
                  <c:v>1.2573480328114079</c:v>
                </c:pt>
                <c:pt idx="250">
                  <c:v>1.270961974566799</c:v>
                </c:pt>
                <c:pt idx="251">
                  <c:v>1.2923329350285171</c:v>
                </c:pt>
                <c:pt idx="252">
                  <c:v>1.3005150507998799</c:v>
                </c:pt>
                <c:pt idx="253">
                  <c:v>1.3154818329598199</c:v>
                </c:pt>
                <c:pt idx="254">
                  <c:v>1.311665759247453</c:v>
                </c:pt>
                <c:pt idx="255">
                  <c:v>1.305635277302059</c:v>
                </c:pt>
                <c:pt idx="256">
                  <c:v>1.3316609509819679</c:v>
                </c:pt>
                <c:pt idx="257">
                  <c:v>1.3305898666864819</c:v>
                </c:pt>
                <c:pt idx="258">
                  <c:v>1.310873693099524</c:v>
                </c:pt>
                <c:pt idx="259">
                  <c:v>1.309854374697754</c:v>
                </c:pt>
                <c:pt idx="260">
                  <c:v>1.3228896145371729</c:v>
                </c:pt>
                <c:pt idx="261">
                  <c:v>1.306393889696438</c:v>
                </c:pt>
                <c:pt idx="262">
                  <c:v>1.3150173588298759</c:v>
                </c:pt>
                <c:pt idx="263">
                  <c:v>1.3329121520974281</c:v>
                </c:pt>
                <c:pt idx="264">
                  <c:v>1.334977570210887</c:v>
                </c:pt>
                <c:pt idx="265">
                  <c:v>1.3470943391554651</c:v>
                </c:pt>
                <c:pt idx="266">
                  <c:v>1.3243967438339701</c:v>
                </c:pt>
                <c:pt idx="267">
                  <c:v>1.3278051963571651</c:v>
                </c:pt>
                <c:pt idx="268">
                  <c:v>1.2950190669961239</c:v>
                </c:pt>
                <c:pt idx="269">
                  <c:v>1.2895024730791469</c:v>
                </c:pt>
                <c:pt idx="270">
                  <c:v>1.3046893953787779</c:v>
                </c:pt>
                <c:pt idx="271">
                  <c:v>1.3236549961589901</c:v>
                </c:pt>
                <c:pt idx="272">
                  <c:v>1.320349147981565</c:v>
                </c:pt>
                <c:pt idx="273">
                  <c:v>1.3179087602094861</c:v>
                </c:pt>
                <c:pt idx="274">
                  <c:v>1.3200830770677341</c:v>
                </c:pt>
                <c:pt idx="275">
                  <c:v>1.3382952318736889</c:v>
                </c:pt>
                <c:pt idx="276">
                  <c:v>1.3651764070715271</c:v>
                </c:pt>
                <c:pt idx="277">
                  <c:v>1.389719565568394</c:v>
                </c:pt>
                <c:pt idx="278">
                  <c:v>1.384795140607886</c:v>
                </c:pt>
                <c:pt idx="279">
                  <c:v>1.3876661621903059</c:v>
                </c:pt>
                <c:pt idx="280">
                  <c:v>1.3489959294888969</c:v>
                </c:pt>
                <c:pt idx="281">
                  <c:v>1.345795317058146</c:v>
                </c:pt>
                <c:pt idx="282">
                  <c:v>1.31420762961312</c:v>
                </c:pt>
                <c:pt idx="283">
                  <c:v>1.322139494880503</c:v>
                </c:pt>
                <c:pt idx="284">
                  <c:v>1.292787220835101</c:v>
                </c:pt>
                <c:pt idx="285">
                  <c:v>1.310997364706467</c:v>
                </c:pt>
                <c:pt idx="286">
                  <c:v>1.2954884334900709</c:v>
                </c:pt>
                <c:pt idx="287">
                  <c:v>1.318448878743059</c:v>
                </c:pt>
                <c:pt idx="288">
                  <c:v>1.2797818234273071</c:v>
                </c:pt>
                <c:pt idx="289">
                  <c:v>1.275915652475647</c:v>
                </c:pt>
                <c:pt idx="290">
                  <c:v>1.234797538576011</c:v>
                </c:pt>
                <c:pt idx="291">
                  <c:v>1.210505574727357</c:v>
                </c:pt>
                <c:pt idx="292">
                  <c:v>1.2178524070166179</c:v>
                </c:pt>
                <c:pt idx="293">
                  <c:v>1.243411806038778</c:v>
                </c:pt>
                <c:pt idx="294">
                  <c:v>1.2472083547167849</c:v>
                </c:pt>
                <c:pt idx="295">
                  <c:v>1.2232807941441961</c:v>
                </c:pt>
                <c:pt idx="296">
                  <c:v>1.23318804276359</c:v>
                </c:pt>
                <c:pt idx="297">
                  <c:v>1.2385106872584111</c:v>
                </c:pt>
                <c:pt idx="298">
                  <c:v>1.246958968661102</c:v>
                </c:pt>
                <c:pt idx="299">
                  <c:v>1.2174709051734329</c:v>
                </c:pt>
                <c:pt idx="300">
                  <c:v>1.2277125540683831</c:v>
                </c:pt>
                <c:pt idx="301">
                  <c:v>1.2168523732375289</c:v>
                </c:pt>
                <c:pt idx="302">
                  <c:v>1.1990518697149739</c:v>
                </c:pt>
                <c:pt idx="303">
                  <c:v>1.1984309072075181</c:v>
                </c:pt>
                <c:pt idx="304">
                  <c:v>1.2229644586270609</c:v>
                </c:pt>
                <c:pt idx="305">
                  <c:v>1.225073588838874</c:v>
                </c:pt>
                <c:pt idx="306">
                  <c:v>1.235743401149721</c:v>
                </c:pt>
                <c:pt idx="307">
                  <c:v>1.225319310902391</c:v>
                </c:pt>
                <c:pt idx="308">
                  <c:v>1.239373248584015</c:v>
                </c:pt>
                <c:pt idx="309">
                  <c:v>1.250797880226197</c:v>
                </c:pt>
                <c:pt idx="310">
                  <c:v>1.246036084454611</c:v>
                </c:pt>
                <c:pt idx="311">
                  <c:v>1.237687135512445</c:v>
                </c:pt>
                <c:pt idx="312">
                  <c:v>1.239422031027501</c:v>
                </c:pt>
                <c:pt idx="313">
                  <c:v>1.222195709113945</c:v>
                </c:pt>
                <c:pt idx="314">
                  <c:v>1.2029047838458899</c:v>
                </c:pt>
                <c:pt idx="315">
                  <c:v>1.201340097522525</c:v>
                </c:pt>
                <c:pt idx="316">
                  <c:v>1.210507047649215</c:v>
                </c:pt>
                <c:pt idx="317">
                  <c:v>1.203367266408824</c:v>
                </c:pt>
                <c:pt idx="318">
                  <c:v>1.206908024488371</c:v>
                </c:pt>
                <c:pt idx="319">
                  <c:v>1.2334718934300639</c:v>
                </c:pt>
                <c:pt idx="320">
                  <c:v>1.2327341225237129</c:v>
                </c:pt>
                <c:pt idx="321">
                  <c:v>1.236217629391267</c:v>
                </c:pt>
                <c:pt idx="322">
                  <c:v>1.2340651150173481</c:v>
                </c:pt>
                <c:pt idx="323">
                  <c:v>1.2443509624941029</c:v>
                </c:pt>
                <c:pt idx="324">
                  <c:v>1.2314794399364131</c:v>
                </c:pt>
                <c:pt idx="325">
                  <c:v>1.234441119961579</c:v>
                </c:pt>
                <c:pt idx="326">
                  <c:v>1.2408138648042979</c:v>
                </c:pt>
                <c:pt idx="327">
                  <c:v>1.2507659479621189</c:v>
                </c:pt>
                <c:pt idx="328">
                  <c:v>1.2417346475319071</c:v>
                </c:pt>
                <c:pt idx="329">
                  <c:v>1.2277111983855939</c:v>
                </c:pt>
                <c:pt idx="330">
                  <c:v>1.213110562939191</c:v>
                </c:pt>
                <c:pt idx="331">
                  <c:v>1.212242211447627</c:v>
                </c:pt>
                <c:pt idx="332">
                  <c:v>1.219148091906362</c:v>
                </c:pt>
                <c:pt idx="333">
                  <c:v>1.2240076860111839</c:v>
                </c:pt>
                <c:pt idx="334">
                  <c:v>1.212678078598026</c:v>
                </c:pt>
                <c:pt idx="335">
                  <c:v>1.238750185429113</c:v>
                </c:pt>
                <c:pt idx="336">
                  <c:v>1.2553096298480331</c:v>
                </c:pt>
                <c:pt idx="337">
                  <c:v>1.25581147047643</c:v>
                </c:pt>
                <c:pt idx="338">
                  <c:v>1.2527058890687659</c:v>
                </c:pt>
                <c:pt idx="339">
                  <c:v>1.255949504174688</c:v>
                </c:pt>
                <c:pt idx="340">
                  <c:v>1.2445747048977329</c:v>
                </c:pt>
                <c:pt idx="341">
                  <c:v>1.2492899674638169</c:v>
                </c:pt>
                <c:pt idx="342">
                  <c:v>1.2846875499670409</c:v>
                </c:pt>
                <c:pt idx="343">
                  <c:v>1.285347513163289</c:v>
                </c:pt>
                <c:pt idx="344">
                  <c:v>1.289103372413053</c:v>
                </c:pt>
                <c:pt idx="345">
                  <c:v>1.2856396153276519</c:v>
                </c:pt>
                <c:pt idx="346">
                  <c:v>1.2881852308441999</c:v>
                </c:pt>
                <c:pt idx="347">
                  <c:v>1.2906936227157579</c:v>
                </c:pt>
                <c:pt idx="348">
                  <c:v>1.279787222708948</c:v>
                </c:pt>
                <c:pt idx="349">
                  <c:v>1.272226276898921</c:v>
                </c:pt>
                <c:pt idx="350">
                  <c:v>1.278328499907293</c:v>
                </c:pt>
                <c:pt idx="351">
                  <c:v>1.277276518108134</c:v>
                </c:pt>
                <c:pt idx="352">
                  <c:v>1.267029673740246</c:v>
                </c:pt>
                <c:pt idx="353">
                  <c:v>1.2680387921331371</c:v>
                </c:pt>
                <c:pt idx="354">
                  <c:v>1.2759138544985369</c:v>
                </c:pt>
                <c:pt idx="355">
                  <c:v>1.266148951612903</c:v>
                </c:pt>
                <c:pt idx="356">
                  <c:v>1.2534525810612791</c:v>
                </c:pt>
                <c:pt idx="357">
                  <c:v>1.23441884635925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84C-4E76-91D1-438C9E71A713}"/>
            </c:ext>
          </c:extLst>
        </c:ser>
        <c:ser>
          <c:idx val="9"/>
          <c:order val="9"/>
          <c:tx>
            <c:strRef>
              <c:f>Performance!$K$1</c:f>
              <c:strCache>
                <c:ptCount val="1"/>
                <c:pt idx="0">
                  <c:v>净值_90_105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Performance!$K$2:$K$359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0.99999367524283267</c:v>
                </c:pt>
                <c:pt idx="2">
                  <c:v>1.0001127755401631</c:v>
                </c:pt>
                <c:pt idx="3">
                  <c:v>1.0074380927505511</c:v>
                </c:pt>
                <c:pt idx="4">
                  <c:v>1.005679156891323</c:v>
                </c:pt>
                <c:pt idx="5">
                  <c:v>1.0141425345865061</c:v>
                </c:pt>
                <c:pt idx="6">
                  <c:v>1.015414237854755</c:v>
                </c:pt>
                <c:pt idx="7">
                  <c:v>1.0211910772579429</c:v>
                </c:pt>
                <c:pt idx="8">
                  <c:v>1.02188931607473</c:v>
                </c:pt>
                <c:pt idx="9">
                  <c:v>1.020053364894284</c:v>
                </c:pt>
                <c:pt idx="10">
                  <c:v>1.0247277857812089</c:v>
                </c:pt>
                <c:pt idx="11">
                  <c:v>1.017813951024839</c:v>
                </c:pt>
                <c:pt idx="12">
                  <c:v>1.026020770713691</c:v>
                </c:pt>
                <c:pt idx="13">
                  <c:v>1.0262911475447429</c:v>
                </c:pt>
                <c:pt idx="14">
                  <c:v>1.0319207641351811</c:v>
                </c:pt>
                <c:pt idx="15">
                  <c:v>1.031458225372605</c:v>
                </c:pt>
                <c:pt idx="16">
                  <c:v>1.029975676719729</c:v>
                </c:pt>
                <c:pt idx="17">
                  <c:v>1.027963686963423</c:v>
                </c:pt>
                <c:pt idx="18">
                  <c:v>1.030375068769618</c:v>
                </c:pt>
                <c:pt idx="19">
                  <c:v>1.0344343612413021</c:v>
                </c:pt>
                <c:pt idx="20">
                  <c:v>1.0243259589421549</c:v>
                </c:pt>
                <c:pt idx="21">
                  <c:v>1.0277921177129761</c:v>
                </c:pt>
                <c:pt idx="22">
                  <c:v>1.0045063529356779</c:v>
                </c:pt>
                <c:pt idx="23">
                  <c:v>0.96637747711040123</c:v>
                </c:pt>
                <c:pt idx="24">
                  <c:v>0.96662241828185047</c:v>
                </c:pt>
                <c:pt idx="25">
                  <c:v>0.97514462811181313</c:v>
                </c:pt>
                <c:pt idx="26">
                  <c:v>0.98068768976192233</c:v>
                </c:pt>
                <c:pt idx="27">
                  <c:v>0.97989172360806576</c:v>
                </c:pt>
                <c:pt idx="28">
                  <c:v>0.98517109597251595</c:v>
                </c:pt>
                <c:pt idx="29">
                  <c:v>0.98863637351966471</c:v>
                </c:pt>
                <c:pt idx="30">
                  <c:v>0.99175653622340509</c:v>
                </c:pt>
                <c:pt idx="31">
                  <c:v>0.98732730046387374</c:v>
                </c:pt>
                <c:pt idx="32">
                  <c:v>0.99233213775527285</c:v>
                </c:pt>
                <c:pt idx="33">
                  <c:v>1.004836287574721</c:v>
                </c:pt>
                <c:pt idx="34">
                  <c:v>1.002512380064303</c:v>
                </c:pt>
                <c:pt idx="35">
                  <c:v>1.0017949181600401</c:v>
                </c:pt>
                <c:pt idx="36">
                  <c:v>1.013668764632591</c:v>
                </c:pt>
                <c:pt idx="37">
                  <c:v>1.011116469414604</c:v>
                </c:pt>
                <c:pt idx="38">
                  <c:v>1.0108000008198841</c:v>
                </c:pt>
                <c:pt idx="39">
                  <c:v>1.0095395559013549</c:v>
                </c:pt>
                <c:pt idx="40">
                  <c:v>1.0022978342366851</c:v>
                </c:pt>
                <c:pt idx="41">
                  <c:v>1.006216567300245</c:v>
                </c:pt>
                <c:pt idx="42">
                  <c:v>0.98401089042273981</c:v>
                </c:pt>
                <c:pt idx="43">
                  <c:v>1.0066528097315739</c:v>
                </c:pt>
                <c:pt idx="44">
                  <c:v>1.009843991448319</c:v>
                </c:pt>
                <c:pt idx="45">
                  <c:v>1.0129023065909171</c:v>
                </c:pt>
                <c:pt idx="46">
                  <c:v>1.023258096169688</c:v>
                </c:pt>
                <c:pt idx="47">
                  <c:v>1.015873840170076</c:v>
                </c:pt>
                <c:pt idx="48">
                  <c:v>0.99590316728270356</c:v>
                </c:pt>
                <c:pt idx="49">
                  <c:v>1.0083718905760299</c:v>
                </c:pt>
                <c:pt idx="50">
                  <c:v>1.002516681107517</c:v>
                </c:pt>
                <c:pt idx="51">
                  <c:v>0.99148684338747539</c:v>
                </c:pt>
                <c:pt idx="52">
                  <c:v>0.98361688583662343</c:v>
                </c:pt>
                <c:pt idx="53">
                  <c:v>0.96657369803842852</c:v>
                </c:pt>
                <c:pt idx="54">
                  <c:v>0.9635158880096536</c:v>
                </c:pt>
                <c:pt idx="55">
                  <c:v>0.95969350506923412</c:v>
                </c:pt>
                <c:pt idx="56">
                  <c:v>0.94981097570258521</c:v>
                </c:pt>
                <c:pt idx="57">
                  <c:v>0.96012642331656184</c:v>
                </c:pt>
                <c:pt idx="58">
                  <c:v>0.94618726467007419</c:v>
                </c:pt>
                <c:pt idx="59">
                  <c:v>0.95884092463309289</c:v>
                </c:pt>
                <c:pt idx="60">
                  <c:v>0.97324678684483024</c:v>
                </c:pt>
                <c:pt idx="61">
                  <c:v>0.97144814529355528</c:v>
                </c:pt>
                <c:pt idx="62">
                  <c:v>0.97191593246277175</c:v>
                </c:pt>
                <c:pt idx="63">
                  <c:v>0.96786540546890643</c:v>
                </c:pt>
                <c:pt idx="64">
                  <c:v>0.97289278920696542</c:v>
                </c:pt>
                <c:pt idx="65">
                  <c:v>0.97348595116034675</c:v>
                </c:pt>
                <c:pt idx="66">
                  <c:v>0.9785626376958132</c:v>
                </c:pt>
                <c:pt idx="67">
                  <c:v>0.97834721477094611</c:v>
                </c:pt>
                <c:pt idx="68">
                  <c:v>0.99003566464510029</c:v>
                </c:pt>
                <c:pt idx="69">
                  <c:v>0.98929627492924455</c:v>
                </c:pt>
                <c:pt idx="70">
                  <c:v>0.9926388287715443</c:v>
                </c:pt>
                <c:pt idx="71">
                  <c:v>0.98838534367912467</c:v>
                </c:pt>
                <c:pt idx="72">
                  <c:v>0.98694726614195138</c:v>
                </c:pt>
                <c:pt idx="73">
                  <c:v>1.001104619725411</c:v>
                </c:pt>
                <c:pt idx="74">
                  <c:v>0.9955251962094992</c:v>
                </c:pt>
                <c:pt idx="75">
                  <c:v>0.99673860187060315</c:v>
                </c:pt>
                <c:pt idx="76">
                  <c:v>1.004603093352638</c:v>
                </c:pt>
                <c:pt idx="77">
                  <c:v>1.0073772834905199</c:v>
                </c:pt>
                <c:pt idx="78">
                  <c:v>0.99993185771012716</c:v>
                </c:pt>
                <c:pt idx="79">
                  <c:v>1.0061339129763851</c:v>
                </c:pt>
                <c:pt idx="80">
                  <c:v>1.0045410180993259</c:v>
                </c:pt>
                <c:pt idx="81">
                  <c:v>0.99709583826751036</c:v>
                </c:pt>
                <c:pt idx="82">
                  <c:v>1.003547188343225</c:v>
                </c:pt>
                <c:pt idx="83">
                  <c:v>1.0090963884638591</c:v>
                </c:pt>
                <c:pt idx="84">
                  <c:v>1.011803970214773</c:v>
                </c:pt>
                <c:pt idx="85">
                  <c:v>1.0159894900492339</c:v>
                </c:pt>
                <c:pt idx="86">
                  <c:v>1.0236705932848209</c:v>
                </c:pt>
                <c:pt idx="87">
                  <c:v>1.0220372989834809</c:v>
                </c:pt>
                <c:pt idx="88">
                  <c:v>1.0288026556340819</c:v>
                </c:pt>
                <c:pt idx="89">
                  <c:v>1.0283146949613491</c:v>
                </c:pt>
                <c:pt idx="90">
                  <c:v>1.029426126554732</c:v>
                </c:pt>
                <c:pt idx="91">
                  <c:v>1.0310538489959999</c:v>
                </c:pt>
                <c:pt idx="92">
                  <c:v>1.0231710469296571</c:v>
                </c:pt>
                <c:pt idx="93">
                  <c:v>1.0210019721614141</c:v>
                </c:pt>
                <c:pt idx="94">
                  <c:v>1.0230637018465869</c:v>
                </c:pt>
                <c:pt idx="95">
                  <c:v>1.0304650097887971</c:v>
                </c:pt>
                <c:pt idx="96">
                  <c:v>1.026707622587363</c:v>
                </c:pt>
                <c:pt idx="97">
                  <c:v>1.022453696366767</c:v>
                </c:pt>
                <c:pt idx="98">
                  <c:v>1.0042454359966539</c:v>
                </c:pt>
                <c:pt idx="99">
                  <c:v>1.0054721436356731</c:v>
                </c:pt>
                <c:pt idx="100">
                  <c:v>1.015075082972053</c:v>
                </c:pt>
                <c:pt idx="101">
                  <c:v>1.009057869917962</c:v>
                </c:pt>
                <c:pt idx="102">
                  <c:v>1.0116791248594601</c:v>
                </c:pt>
                <c:pt idx="103">
                  <c:v>1.0139022103561279</c:v>
                </c:pt>
                <c:pt idx="104">
                  <c:v>1.032455175038574</c:v>
                </c:pt>
                <c:pt idx="105">
                  <c:v>1.0343919451542971</c:v>
                </c:pt>
                <c:pt idx="106">
                  <c:v>1.034503723572485</c:v>
                </c:pt>
                <c:pt idx="107">
                  <c:v>1.034582210611231</c:v>
                </c:pt>
                <c:pt idx="108">
                  <c:v>1.0368780770426951</c:v>
                </c:pt>
                <c:pt idx="109">
                  <c:v>1.0426532064026519</c:v>
                </c:pt>
                <c:pt idx="110">
                  <c:v>1.045029933978187</c:v>
                </c:pt>
                <c:pt idx="111">
                  <c:v>1.0439202128688001</c:v>
                </c:pt>
                <c:pt idx="112">
                  <c:v>1.035638349763236</c:v>
                </c:pt>
                <c:pt idx="113">
                  <c:v>1.0366978446440629</c:v>
                </c:pt>
                <c:pt idx="114">
                  <c:v>1.027316440973161</c:v>
                </c:pt>
                <c:pt idx="115">
                  <c:v>1.039275153529341</c:v>
                </c:pt>
                <c:pt idx="116">
                  <c:v>1.0396626323059901</c:v>
                </c:pt>
                <c:pt idx="117">
                  <c:v>1.0441783414550081</c:v>
                </c:pt>
                <c:pt idx="118">
                  <c:v>1.0529974867828911</c:v>
                </c:pt>
                <c:pt idx="119">
                  <c:v>1.053867751676427</c:v>
                </c:pt>
                <c:pt idx="120">
                  <c:v>1.0557543812175749</c:v>
                </c:pt>
                <c:pt idx="121">
                  <c:v>1.056583096096257</c:v>
                </c:pt>
                <c:pt idx="122">
                  <c:v>1.054825992125527</c:v>
                </c:pt>
                <c:pt idx="123">
                  <c:v>1.0643478432550619</c:v>
                </c:pt>
                <c:pt idx="124">
                  <c:v>1.0694377955179071</c:v>
                </c:pt>
                <c:pt idx="125">
                  <c:v>1.070866478473506</c:v>
                </c:pt>
                <c:pt idx="126">
                  <c:v>1.0723838046264551</c:v>
                </c:pt>
                <c:pt idx="127">
                  <c:v>1.0555226274061229</c:v>
                </c:pt>
                <c:pt idx="128">
                  <c:v>1.068003807116793</c:v>
                </c:pt>
                <c:pt idx="129">
                  <c:v>1.072932498302559</c:v>
                </c:pt>
                <c:pt idx="130">
                  <c:v>1.081674391835576</c:v>
                </c:pt>
                <c:pt idx="131">
                  <c:v>1.072272209702998</c:v>
                </c:pt>
                <c:pt idx="132">
                  <c:v>1.089797068144998</c:v>
                </c:pt>
                <c:pt idx="133">
                  <c:v>1.085341618975961</c:v>
                </c:pt>
                <c:pt idx="134">
                  <c:v>1.07631220874101</c:v>
                </c:pt>
                <c:pt idx="135">
                  <c:v>1.0437197864757339</c:v>
                </c:pt>
                <c:pt idx="136">
                  <c:v>1.050514251929382</c:v>
                </c:pt>
                <c:pt idx="137">
                  <c:v>1.0706024141054951</c:v>
                </c:pt>
                <c:pt idx="138">
                  <c:v>1.0729682140422681</c:v>
                </c:pt>
                <c:pt idx="139">
                  <c:v>1.0768031076500959</c:v>
                </c:pt>
                <c:pt idx="140">
                  <c:v>1.076103122058244</c:v>
                </c:pt>
                <c:pt idx="141">
                  <c:v>1.0492641356489161</c:v>
                </c:pt>
                <c:pt idx="142">
                  <c:v>1.053585582649053</c:v>
                </c:pt>
                <c:pt idx="143">
                  <c:v>1.060721866680804</c:v>
                </c:pt>
                <c:pt idx="144">
                  <c:v>1.0722120547532239</c:v>
                </c:pt>
                <c:pt idx="145">
                  <c:v>1.0708583962004219</c:v>
                </c:pt>
                <c:pt idx="146">
                  <c:v>1.076950668682239</c:v>
                </c:pt>
                <c:pt idx="147">
                  <c:v>1.0850417527156819</c:v>
                </c:pt>
                <c:pt idx="148">
                  <c:v>1.0867370370604199</c:v>
                </c:pt>
                <c:pt idx="149">
                  <c:v>1.0887461893138</c:v>
                </c:pt>
                <c:pt idx="150">
                  <c:v>1.087133933305253</c:v>
                </c:pt>
                <c:pt idx="151">
                  <c:v>1.0824497650795339</c:v>
                </c:pt>
                <c:pt idx="152">
                  <c:v>1.086297471951319</c:v>
                </c:pt>
                <c:pt idx="153">
                  <c:v>1.082982122475205</c:v>
                </c:pt>
                <c:pt idx="154">
                  <c:v>1.0784483271123211</c:v>
                </c:pt>
                <c:pt idx="155">
                  <c:v>1.0769574126129731</c:v>
                </c:pt>
                <c:pt idx="156">
                  <c:v>1.084201134216161</c:v>
                </c:pt>
                <c:pt idx="157">
                  <c:v>1.0955847145797479</c:v>
                </c:pt>
                <c:pt idx="158">
                  <c:v>1.0956528995189261</c:v>
                </c:pt>
                <c:pt idx="159">
                  <c:v>1.0906158606181839</c:v>
                </c:pt>
                <c:pt idx="160">
                  <c:v>1.0826377764608071</c:v>
                </c:pt>
                <c:pt idx="161">
                  <c:v>1.088458532610596</c:v>
                </c:pt>
                <c:pt idx="162">
                  <c:v>1.095858550556924</c:v>
                </c:pt>
                <c:pt idx="163">
                  <c:v>1.096633275821683</c:v>
                </c:pt>
                <c:pt idx="164">
                  <c:v>1.0893582234227961</c:v>
                </c:pt>
                <c:pt idx="165">
                  <c:v>1.092443366047958</c:v>
                </c:pt>
                <c:pt idx="166">
                  <c:v>1.105177377843821</c:v>
                </c:pt>
                <c:pt idx="167">
                  <c:v>1.1060746100737999</c:v>
                </c:pt>
                <c:pt idx="168">
                  <c:v>1.1074077404442639</c:v>
                </c:pt>
                <c:pt idx="169">
                  <c:v>1.1106842636086769</c:v>
                </c:pt>
                <c:pt idx="170">
                  <c:v>1.106966374643062</c:v>
                </c:pt>
                <c:pt idx="171">
                  <c:v>1.1018850005027501</c:v>
                </c:pt>
                <c:pt idx="172">
                  <c:v>1.08846587032237</c:v>
                </c:pt>
                <c:pt idx="173">
                  <c:v>1.092824910700138</c:v>
                </c:pt>
                <c:pt idx="174">
                  <c:v>1.073431475740646</c:v>
                </c:pt>
                <c:pt idx="175">
                  <c:v>1.0757094955957911</c:v>
                </c:pt>
                <c:pt idx="176">
                  <c:v>1.083909169673104</c:v>
                </c:pt>
                <c:pt idx="177">
                  <c:v>1.088487040034213</c:v>
                </c:pt>
                <c:pt idx="178">
                  <c:v>1.096356921748473</c:v>
                </c:pt>
                <c:pt idx="179">
                  <c:v>1.092917706897818</c:v>
                </c:pt>
                <c:pt idx="180">
                  <c:v>1.089348889920247</c:v>
                </c:pt>
                <c:pt idx="181">
                  <c:v>1.1024484898829729</c:v>
                </c:pt>
                <c:pt idx="182">
                  <c:v>1.097214277029426</c:v>
                </c:pt>
                <c:pt idx="183">
                  <c:v>1.089444064023499</c:v>
                </c:pt>
                <c:pt idx="184">
                  <c:v>1.093616168151845</c:v>
                </c:pt>
                <c:pt idx="185">
                  <c:v>1.077462997509264</c:v>
                </c:pt>
                <c:pt idx="186">
                  <c:v>1.0784634224480609</c:v>
                </c:pt>
                <c:pt idx="187">
                  <c:v>1.080818706195648</c:v>
                </c:pt>
                <c:pt idx="188">
                  <c:v>1.0817180950366729</c:v>
                </c:pt>
                <c:pt idx="189">
                  <c:v>1.083076979060936</c:v>
                </c:pt>
                <c:pt idx="190">
                  <c:v>1.1053213490411411</c:v>
                </c:pt>
                <c:pt idx="191">
                  <c:v>1.1228153561009471</c:v>
                </c:pt>
                <c:pt idx="192">
                  <c:v>1.12576966354154</c:v>
                </c:pt>
                <c:pt idx="193">
                  <c:v>1.122222597018719</c:v>
                </c:pt>
                <c:pt idx="194">
                  <c:v>1.1206679377655779</c:v>
                </c:pt>
                <c:pt idx="195">
                  <c:v>1.1209521495310031</c:v>
                </c:pt>
                <c:pt idx="196">
                  <c:v>1.119849538526734</c:v>
                </c:pt>
                <c:pt idx="197">
                  <c:v>1.1253343724965581</c:v>
                </c:pt>
                <c:pt idx="198">
                  <c:v>1.124640057363028</c:v>
                </c:pt>
                <c:pt idx="199">
                  <c:v>1.1228354477531139</c:v>
                </c:pt>
                <c:pt idx="200">
                  <c:v>1.1129614347209871</c:v>
                </c:pt>
                <c:pt idx="201">
                  <c:v>1.1104328480619909</c:v>
                </c:pt>
                <c:pt idx="202">
                  <c:v>1.11215099812799</c:v>
                </c:pt>
                <c:pt idx="203">
                  <c:v>1.1184266284751609</c:v>
                </c:pt>
                <c:pt idx="204">
                  <c:v>1.1239263405077611</c:v>
                </c:pt>
                <c:pt idx="205">
                  <c:v>1.1118430006153781</c:v>
                </c:pt>
                <c:pt idx="206">
                  <c:v>1.1167597752983991</c:v>
                </c:pt>
                <c:pt idx="207">
                  <c:v>1.1262364047247451</c:v>
                </c:pt>
                <c:pt idx="208">
                  <c:v>1.133474280692899</c:v>
                </c:pt>
                <c:pt idx="209">
                  <c:v>1.1428960681429741</c:v>
                </c:pt>
                <c:pt idx="210">
                  <c:v>1.145047669832705</c:v>
                </c:pt>
                <c:pt idx="211">
                  <c:v>1.153221521380793</c:v>
                </c:pt>
                <c:pt idx="212">
                  <c:v>1.152243540818674</c:v>
                </c:pt>
                <c:pt idx="213">
                  <c:v>1.1480584496714581</c:v>
                </c:pt>
                <c:pt idx="214">
                  <c:v>1.1497057782173929</c:v>
                </c:pt>
                <c:pt idx="215">
                  <c:v>1.1417968203284841</c:v>
                </c:pt>
                <c:pt idx="216">
                  <c:v>1.150729523934064</c:v>
                </c:pt>
                <c:pt idx="217">
                  <c:v>1.1497758821279169</c:v>
                </c:pt>
                <c:pt idx="218">
                  <c:v>1.1484031095268881</c:v>
                </c:pt>
                <c:pt idx="219">
                  <c:v>1.153830165759864</c:v>
                </c:pt>
                <c:pt idx="220">
                  <c:v>1.157786643197789</c:v>
                </c:pt>
                <c:pt idx="221">
                  <c:v>1.166846413529057</c:v>
                </c:pt>
                <c:pt idx="222">
                  <c:v>1.162946229157406</c:v>
                </c:pt>
                <c:pt idx="223">
                  <c:v>1.1535837186874189</c:v>
                </c:pt>
                <c:pt idx="224">
                  <c:v>1.156584864741673</c:v>
                </c:pt>
                <c:pt idx="225">
                  <c:v>1.1660322571892621</c:v>
                </c:pt>
                <c:pt idx="226">
                  <c:v>1.1639059884243079</c:v>
                </c:pt>
                <c:pt idx="227">
                  <c:v>1.176775362189374</c:v>
                </c:pt>
                <c:pt idx="228">
                  <c:v>1.176995880065975</c:v>
                </c:pt>
                <c:pt idx="229">
                  <c:v>1.175894019624077</c:v>
                </c:pt>
                <c:pt idx="230">
                  <c:v>1.178245566172698</c:v>
                </c:pt>
                <c:pt idx="231">
                  <c:v>1.1757226276911801</c:v>
                </c:pt>
                <c:pt idx="232">
                  <c:v>1.175394949211654</c:v>
                </c:pt>
                <c:pt idx="233">
                  <c:v>1.1650189047236179</c:v>
                </c:pt>
                <c:pt idx="234">
                  <c:v>1.1664269684723321</c:v>
                </c:pt>
                <c:pt idx="235">
                  <c:v>1.157559527890301</c:v>
                </c:pt>
                <c:pt idx="236">
                  <c:v>1.1665739865497999</c:v>
                </c:pt>
                <c:pt idx="237">
                  <c:v>1.1695044013672751</c:v>
                </c:pt>
                <c:pt idx="238">
                  <c:v>1.1705385795844649</c:v>
                </c:pt>
                <c:pt idx="239">
                  <c:v>1.1791633288707639</c:v>
                </c:pt>
                <c:pt idx="240">
                  <c:v>1.178797347602244</c:v>
                </c:pt>
                <c:pt idx="241">
                  <c:v>1.1838084553243451</c:v>
                </c:pt>
                <c:pt idx="242">
                  <c:v>1.17368434944135</c:v>
                </c:pt>
                <c:pt idx="243">
                  <c:v>1.180408795879861</c:v>
                </c:pt>
                <c:pt idx="244">
                  <c:v>1.1792701563743579</c:v>
                </c:pt>
                <c:pt idx="245">
                  <c:v>1.185181258384622</c:v>
                </c:pt>
                <c:pt idx="246">
                  <c:v>1.1887974035405411</c:v>
                </c:pt>
                <c:pt idx="247">
                  <c:v>1.1856135359855959</c:v>
                </c:pt>
                <c:pt idx="248">
                  <c:v>1.1947936669659021</c:v>
                </c:pt>
                <c:pt idx="249">
                  <c:v>1.1991123377419599</c:v>
                </c:pt>
                <c:pt idx="250">
                  <c:v>1.204082541698992</c:v>
                </c:pt>
                <c:pt idx="251">
                  <c:v>1.208270320705717</c:v>
                </c:pt>
                <c:pt idx="252">
                  <c:v>1.2093093395759751</c:v>
                </c:pt>
                <c:pt idx="253">
                  <c:v>1.2182727380809479</c:v>
                </c:pt>
                <c:pt idx="254">
                  <c:v>1.2151928023603069</c:v>
                </c:pt>
                <c:pt idx="255">
                  <c:v>1.2129404329360749</c:v>
                </c:pt>
                <c:pt idx="256">
                  <c:v>1.23032282783367</c:v>
                </c:pt>
                <c:pt idx="257">
                  <c:v>1.230286200289932</c:v>
                </c:pt>
                <c:pt idx="258">
                  <c:v>1.2157542807949271</c:v>
                </c:pt>
                <c:pt idx="259">
                  <c:v>1.217106647818065</c:v>
                </c:pt>
                <c:pt idx="260">
                  <c:v>1.226640443491223</c:v>
                </c:pt>
                <c:pt idx="261">
                  <c:v>1.2140637040956479</c:v>
                </c:pt>
                <c:pt idx="262">
                  <c:v>1.221331481776339</c:v>
                </c:pt>
                <c:pt idx="263">
                  <c:v>1.2331782506391329</c:v>
                </c:pt>
                <c:pt idx="264">
                  <c:v>1.236921748999019</c:v>
                </c:pt>
                <c:pt idx="265">
                  <c:v>1.245753529576717</c:v>
                </c:pt>
                <c:pt idx="266">
                  <c:v>1.2296802634131609</c:v>
                </c:pt>
                <c:pt idx="267">
                  <c:v>1.2329868392375429</c:v>
                </c:pt>
                <c:pt idx="268">
                  <c:v>1.2068554673800129</c:v>
                </c:pt>
                <c:pt idx="269">
                  <c:v>1.2036014707993381</c:v>
                </c:pt>
                <c:pt idx="270">
                  <c:v>1.2166948193363429</c:v>
                </c:pt>
                <c:pt idx="271">
                  <c:v>1.2316870216190889</c:v>
                </c:pt>
                <c:pt idx="272">
                  <c:v>1.2302423897446479</c:v>
                </c:pt>
                <c:pt idx="273">
                  <c:v>1.2284802526117879</c:v>
                </c:pt>
                <c:pt idx="274">
                  <c:v>1.232418232344461</c:v>
                </c:pt>
                <c:pt idx="275">
                  <c:v>1.246497483063616</c:v>
                </c:pt>
                <c:pt idx="276">
                  <c:v>1.25781788538329</c:v>
                </c:pt>
                <c:pt idx="277">
                  <c:v>1.260137425481024</c:v>
                </c:pt>
                <c:pt idx="278">
                  <c:v>1.2572616602721709</c:v>
                </c:pt>
                <c:pt idx="279">
                  <c:v>1.259616248733068</c:v>
                </c:pt>
                <c:pt idx="280">
                  <c:v>1.2279900463417339</c:v>
                </c:pt>
                <c:pt idx="281">
                  <c:v>1.2259465405391921</c:v>
                </c:pt>
                <c:pt idx="282">
                  <c:v>1.2004114950818341</c:v>
                </c:pt>
                <c:pt idx="283">
                  <c:v>1.207594026790519</c:v>
                </c:pt>
                <c:pt idx="284">
                  <c:v>1.1870180739122089</c:v>
                </c:pt>
                <c:pt idx="285">
                  <c:v>1.2016568299052679</c:v>
                </c:pt>
                <c:pt idx="286">
                  <c:v>1.1918152910470849</c:v>
                </c:pt>
                <c:pt idx="287">
                  <c:v>1.2085660722118461</c:v>
                </c:pt>
                <c:pt idx="288">
                  <c:v>1.178956677210663</c:v>
                </c:pt>
                <c:pt idx="289">
                  <c:v>1.175984643393901</c:v>
                </c:pt>
                <c:pt idx="290">
                  <c:v>1.1449883715615801</c:v>
                </c:pt>
                <c:pt idx="291">
                  <c:v>1.127093329220032</c:v>
                </c:pt>
                <c:pt idx="292">
                  <c:v>1.134409425107791</c:v>
                </c:pt>
                <c:pt idx="293">
                  <c:v>1.1536343935120661</c:v>
                </c:pt>
                <c:pt idx="294">
                  <c:v>1.157989871539735</c:v>
                </c:pt>
                <c:pt idx="295">
                  <c:v>1.1412281793243919</c:v>
                </c:pt>
                <c:pt idx="296">
                  <c:v>1.1500058701215561</c:v>
                </c:pt>
                <c:pt idx="297">
                  <c:v>1.1546464995838619</c:v>
                </c:pt>
                <c:pt idx="298">
                  <c:v>1.161397804454789</c:v>
                </c:pt>
                <c:pt idx="299">
                  <c:v>1.139203596167524</c:v>
                </c:pt>
                <c:pt idx="300">
                  <c:v>1.1483206778306261</c:v>
                </c:pt>
                <c:pt idx="301">
                  <c:v>1.139406606177652</c:v>
                </c:pt>
                <c:pt idx="302">
                  <c:v>1.123483482622911</c:v>
                </c:pt>
                <c:pt idx="303">
                  <c:v>1.1237087253457749</c:v>
                </c:pt>
                <c:pt idx="304">
                  <c:v>1.1440083520965481</c:v>
                </c:pt>
                <c:pt idx="305">
                  <c:v>1.147002614628549</c:v>
                </c:pt>
                <c:pt idx="306">
                  <c:v>1.155719996602981</c:v>
                </c:pt>
                <c:pt idx="307">
                  <c:v>1.148988820730144</c:v>
                </c:pt>
                <c:pt idx="308">
                  <c:v>1.1587683391727699</c:v>
                </c:pt>
                <c:pt idx="309">
                  <c:v>1.1661121121090241</c:v>
                </c:pt>
                <c:pt idx="310">
                  <c:v>1.1653754012761759</c:v>
                </c:pt>
                <c:pt idx="311">
                  <c:v>1.160877881191746</c:v>
                </c:pt>
                <c:pt idx="312">
                  <c:v>1.1624139113055449</c:v>
                </c:pt>
                <c:pt idx="313">
                  <c:v>1.1489589643781231</c:v>
                </c:pt>
                <c:pt idx="314">
                  <c:v>1.133097823095371</c:v>
                </c:pt>
                <c:pt idx="315">
                  <c:v>1.1319260765513151</c:v>
                </c:pt>
                <c:pt idx="316">
                  <c:v>1.139745299765937</c:v>
                </c:pt>
                <c:pt idx="317">
                  <c:v>1.133991760754032</c:v>
                </c:pt>
                <c:pt idx="318">
                  <c:v>1.1370681294806351</c:v>
                </c:pt>
                <c:pt idx="319">
                  <c:v>1.15558595430282</c:v>
                </c:pt>
                <c:pt idx="320">
                  <c:v>1.1557003750553381</c:v>
                </c:pt>
                <c:pt idx="321">
                  <c:v>1.1585106877660749</c:v>
                </c:pt>
                <c:pt idx="322">
                  <c:v>1.157622175025671</c:v>
                </c:pt>
                <c:pt idx="323">
                  <c:v>1.16312517214967</c:v>
                </c:pt>
                <c:pt idx="324">
                  <c:v>1.157659616373591</c:v>
                </c:pt>
                <c:pt idx="325">
                  <c:v>1.1599903346552489</c:v>
                </c:pt>
                <c:pt idx="326">
                  <c:v>1.163377278646974</c:v>
                </c:pt>
                <c:pt idx="327">
                  <c:v>1.168437312226293</c:v>
                </c:pt>
                <c:pt idx="328">
                  <c:v>1.1649915734327261</c:v>
                </c:pt>
                <c:pt idx="329">
                  <c:v>1.1575483463567819</c:v>
                </c:pt>
                <c:pt idx="330">
                  <c:v>1.147048991377382</c:v>
                </c:pt>
                <c:pt idx="331">
                  <c:v>1.1466611651127361</c:v>
                </c:pt>
                <c:pt idx="332">
                  <c:v>1.1527562363649411</c:v>
                </c:pt>
                <c:pt idx="333">
                  <c:v>1.1566983245600331</c:v>
                </c:pt>
                <c:pt idx="334">
                  <c:v>1.1481830023366759</c:v>
                </c:pt>
                <c:pt idx="335">
                  <c:v>1.16392343835713</c:v>
                </c:pt>
                <c:pt idx="336">
                  <c:v>1.1740457994676829</c:v>
                </c:pt>
                <c:pt idx="337">
                  <c:v>1.174130538093435</c:v>
                </c:pt>
                <c:pt idx="338">
                  <c:v>1.173213643493493</c:v>
                </c:pt>
                <c:pt idx="339">
                  <c:v>1.1747029732251499</c:v>
                </c:pt>
                <c:pt idx="340">
                  <c:v>1.1709571611130549</c:v>
                </c:pt>
                <c:pt idx="341">
                  <c:v>1.173909279528184</c:v>
                </c:pt>
                <c:pt idx="342">
                  <c:v>1.186110209268217</c:v>
                </c:pt>
                <c:pt idx="343">
                  <c:v>1.186824519666777</c:v>
                </c:pt>
                <c:pt idx="344">
                  <c:v>1.1871510033466259</c:v>
                </c:pt>
                <c:pt idx="345">
                  <c:v>1.18771956202514</c:v>
                </c:pt>
                <c:pt idx="346">
                  <c:v>1.1884899659306321</c:v>
                </c:pt>
                <c:pt idx="347">
                  <c:v>1.1904645460245591</c:v>
                </c:pt>
                <c:pt idx="348">
                  <c:v>1.1886922816229071</c:v>
                </c:pt>
                <c:pt idx="349">
                  <c:v>1.188714542839088</c:v>
                </c:pt>
                <c:pt idx="350">
                  <c:v>1.190478012930591</c:v>
                </c:pt>
                <c:pt idx="351">
                  <c:v>1.1908313252964831</c:v>
                </c:pt>
                <c:pt idx="352">
                  <c:v>1.1872681265186731</c:v>
                </c:pt>
                <c:pt idx="353">
                  <c:v>1.1882474663716189</c:v>
                </c:pt>
                <c:pt idx="354">
                  <c:v>1.194854058664647</c:v>
                </c:pt>
                <c:pt idx="355">
                  <c:v>1.187747497539297</c:v>
                </c:pt>
                <c:pt idx="356">
                  <c:v>1.178746188683335</c:v>
                </c:pt>
                <c:pt idx="357">
                  <c:v>1.1638767633211899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4C-4E76-91D1-438C9E71A713}"/>
            </c:ext>
          </c:extLst>
        </c:ser>
        <c:ser>
          <c:idx val="10"/>
          <c:order val="10"/>
          <c:tx>
            <c:strRef>
              <c:f>Performance!$L$1</c:f>
              <c:strCache>
                <c:ptCount val="1"/>
                <c:pt idx="0">
                  <c:v>净值_90_110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Performance!$L$2:$L$359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0.99999367642655645</c:v>
                </c:pt>
                <c:pt idx="2">
                  <c:v>0.99978523142806441</c:v>
                </c:pt>
                <c:pt idx="3">
                  <c:v>1.007765412507069</c:v>
                </c:pt>
                <c:pt idx="4">
                  <c:v>1.00637083291091</c:v>
                </c:pt>
                <c:pt idx="5">
                  <c:v>1.018062582448453</c:v>
                </c:pt>
                <c:pt idx="6">
                  <c:v>1.0199204087609459</c:v>
                </c:pt>
                <c:pt idx="7">
                  <c:v>1.029720185199106</c:v>
                </c:pt>
                <c:pt idx="8">
                  <c:v>1.0287259705484619</c:v>
                </c:pt>
                <c:pt idx="9">
                  <c:v>1.0256071363432431</c:v>
                </c:pt>
                <c:pt idx="10">
                  <c:v>1.031708813950529</c:v>
                </c:pt>
                <c:pt idx="11">
                  <c:v>1.022362432503807</c:v>
                </c:pt>
                <c:pt idx="12">
                  <c:v>1.0335331879942411</c:v>
                </c:pt>
                <c:pt idx="13">
                  <c:v>1.034186586104465</c:v>
                </c:pt>
                <c:pt idx="14">
                  <c:v>1.042809669712554</c:v>
                </c:pt>
                <c:pt idx="15">
                  <c:v>1.041119601765935</c:v>
                </c:pt>
                <c:pt idx="16">
                  <c:v>1.0374226285384289</c:v>
                </c:pt>
                <c:pt idx="17">
                  <c:v>1.0344297595045491</c:v>
                </c:pt>
                <c:pt idx="18">
                  <c:v>1.036432592346765</c:v>
                </c:pt>
                <c:pt idx="19">
                  <c:v>1.0429028683392689</c:v>
                </c:pt>
                <c:pt idx="20">
                  <c:v>1.0275851898651549</c:v>
                </c:pt>
                <c:pt idx="21">
                  <c:v>1.0314550267960789</c:v>
                </c:pt>
                <c:pt idx="22">
                  <c:v>1.002652206507346</c:v>
                </c:pt>
                <c:pt idx="23">
                  <c:v>0.96077680606768279</c:v>
                </c:pt>
                <c:pt idx="24">
                  <c:v>0.96465724703314004</c:v>
                </c:pt>
                <c:pt idx="25">
                  <c:v>0.97495041766711188</c:v>
                </c:pt>
                <c:pt idx="26">
                  <c:v>0.98888110117682471</c:v>
                </c:pt>
                <c:pt idx="27">
                  <c:v>0.988103419242093</c:v>
                </c:pt>
                <c:pt idx="28">
                  <c:v>0.99300724226727211</c:v>
                </c:pt>
                <c:pt idx="29">
                  <c:v>1.001135971769227</c:v>
                </c:pt>
                <c:pt idx="30">
                  <c:v>1.00847270671349</c:v>
                </c:pt>
                <c:pt idx="31">
                  <c:v>1.0036382463970941</c:v>
                </c:pt>
                <c:pt idx="32">
                  <c:v>1.0094928571908961</c:v>
                </c:pt>
                <c:pt idx="33">
                  <c:v>1.0273622890875189</c:v>
                </c:pt>
                <c:pt idx="34">
                  <c:v>1.0234658085775641</c:v>
                </c:pt>
                <c:pt idx="35">
                  <c:v>1.0224312997527609</c:v>
                </c:pt>
                <c:pt idx="36">
                  <c:v>1.0417622831026769</c:v>
                </c:pt>
                <c:pt idx="37">
                  <c:v>1.040640451710255</c:v>
                </c:pt>
                <c:pt idx="38">
                  <c:v>1.036928828702194</c:v>
                </c:pt>
                <c:pt idx="39">
                  <c:v>1.0357164172255759</c:v>
                </c:pt>
                <c:pt idx="40">
                  <c:v>1.0256448456812171</c:v>
                </c:pt>
                <c:pt idx="41">
                  <c:v>1.029032678485541</c:v>
                </c:pt>
                <c:pt idx="42">
                  <c:v>0.99915426482358705</c:v>
                </c:pt>
                <c:pt idx="43">
                  <c:v>1.026994992740335</c:v>
                </c:pt>
                <c:pt idx="44">
                  <c:v>1.031409116382543</c:v>
                </c:pt>
                <c:pt idx="45">
                  <c:v>1.0364222286978491</c:v>
                </c:pt>
                <c:pt idx="46">
                  <c:v>1.0545170985239349</c:v>
                </c:pt>
                <c:pt idx="47">
                  <c:v>1.041242908340634</c:v>
                </c:pt>
                <c:pt idx="48">
                  <c:v>1.0118334584723241</c:v>
                </c:pt>
                <c:pt idx="49">
                  <c:v>1.029413862314053</c:v>
                </c:pt>
                <c:pt idx="50">
                  <c:v>1.018229609773551</c:v>
                </c:pt>
                <c:pt idx="51">
                  <c:v>1.00540796390829</c:v>
                </c:pt>
                <c:pt idx="52">
                  <c:v>0.99605223493087025</c:v>
                </c:pt>
                <c:pt idx="53">
                  <c:v>0.97407511513574008</c:v>
                </c:pt>
                <c:pt idx="54">
                  <c:v>0.9700997821789431</c:v>
                </c:pt>
                <c:pt idx="55">
                  <c:v>0.96326738533314649</c:v>
                </c:pt>
                <c:pt idx="56">
                  <c:v>0.95305353072394583</c:v>
                </c:pt>
                <c:pt idx="57">
                  <c:v>0.96507458012600289</c:v>
                </c:pt>
                <c:pt idx="58">
                  <c:v>0.94555544142368653</c:v>
                </c:pt>
                <c:pt idx="59">
                  <c:v>0.96190161293254872</c:v>
                </c:pt>
                <c:pt idx="60">
                  <c:v>0.98067882902801196</c:v>
                </c:pt>
                <c:pt idx="61">
                  <c:v>0.97721994775330079</c:v>
                </c:pt>
                <c:pt idx="62">
                  <c:v>0.97874153080121229</c:v>
                </c:pt>
                <c:pt idx="63">
                  <c:v>0.97241298946804444</c:v>
                </c:pt>
                <c:pt idx="64">
                  <c:v>0.97684346242373021</c:v>
                </c:pt>
                <c:pt idx="65">
                  <c:v>0.97559087417355561</c:v>
                </c:pt>
                <c:pt idx="66">
                  <c:v>0.98687519205820873</c:v>
                </c:pt>
                <c:pt idx="67">
                  <c:v>0.98364246088684015</c:v>
                </c:pt>
                <c:pt idx="68">
                  <c:v>1.002346676447758</c:v>
                </c:pt>
                <c:pt idx="69">
                  <c:v>0.9999374818392659</c:v>
                </c:pt>
                <c:pt idx="70">
                  <c:v>1.003536207241474</c:v>
                </c:pt>
                <c:pt idx="71">
                  <c:v>0.99816811841877451</c:v>
                </c:pt>
                <c:pt idx="72">
                  <c:v>0.99410328485038313</c:v>
                </c:pt>
                <c:pt idx="73">
                  <c:v>1.010469893532681</c:v>
                </c:pt>
                <c:pt idx="74">
                  <c:v>1.003774723539975</c:v>
                </c:pt>
                <c:pt idx="75">
                  <c:v>1.005010989827839</c:v>
                </c:pt>
                <c:pt idx="76">
                  <c:v>1.0138116226643219</c:v>
                </c:pt>
                <c:pt idx="77">
                  <c:v>1.0170579864066409</c:v>
                </c:pt>
                <c:pt idx="78">
                  <c:v>1.00675893649446</c:v>
                </c:pt>
                <c:pt idx="79">
                  <c:v>1.014279110583018</c:v>
                </c:pt>
                <c:pt idx="80">
                  <c:v>1.011854629526455</c:v>
                </c:pt>
                <c:pt idx="81">
                  <c:v>1.003429617393669</c:v>
                </c:pt>
                <c:pt idx="82">
                  <c:v>1.009643177329467</c:v>
                </c:pt>
                <c:pt idx="83">
                  <c:v>1.0159550557774939</c:v>
                </c:pt>
                <c:pt idx="84">
                  <c:v>1.0201698847412499</c:v>
                </c:pt>
                <c:pt idx="85">
                  <c:v>1.029427344367789</c:v>
                </c:pt>
                <c:pt idx="86">
                  <c:v>1.036526770308585</c:v>
                </c:pt>
                <c:pt idx="87">
                  <c:v>1.0335019475685461</c:v>
                </c:pt>
                <c:pt idx="88">
                  <c:v>1.041367386946918</c:v>
                </c:pt>
                <c:pt idx="89">
                  <c:v>1.0405237448035789</c:v>
                </c:pt>
                <c:pt idx="90">
                  <c:v>1.041223437216126</c:v>
                </c:pt>
                <c:pt idx="91">
                  <c:v>1.042892917187451</c:v>
                </c:pt>
                <c:pt idx="92">
                  <c:v>1.033079598886989</c:v>
                </c:pt>
                <c:pt idx="93">
                  <c:v>1.030285458120489</c:v>
                </c:pt>
                <c:pt idx="94">
                  <c:v>1.0324207354359449</c:v>
                </c:pt>
                <c:pt idx="95">
                  <c:v>1.04021750270007</c:v>
                </c:pt>
                <c:pt idx="96">
                  <c:v>1.0353961235938649</c:v>
                </c:pt>
                <c:pt idx="97">
                  <c:v>1.0307248154574049</c:v>
                </c:pt>
                <c:pt idx="98">
                  <c:v>1.011285162638532</c:v>
                </c:pt>
                <c:pt idx="99">
                  <c:v>1.011939500101122</c:v>
                </c:pt>
                <c:pt idx="100">
                  <c:v>1.021953815989501</c:v>
                </c:pt>
                <c:pt idx="101">
                  <c:v>1.015705170808002</c:v>
                </c:pt>
                <c:pt idx="102">
                  <c:v>1.018467546090992</c:v>
                </c:pt>
                <c:pt idx="103">
                  <c:v>1.020682539287507</c:v>
                </c:pt>
                <c:pt idx="104">
                  <c:v>1.044458548025585</c:v>
                </c:pt>
                <c:pt idx="105">
                  <c:v>1.047076078544581</c:v>
                </c:pt>
                <c:pt idx="106">
                  <c:v>1.0472431326862579</c:v>
                </c:pt>
                <c:pt idx="107">
                  <c:v>1.0468839584042291</c:v>
                </c:pt>
                <c:pt idx="108">
                  <c:v>1.0512225937869299</c:v>
                </c:pt>
                <c:pt idx="109">
                  <c:v>1.0570932218016109</c:v>
                </c:pt>
                <c:pt idx="110">
                  <c:v>1.063021771437892</c:v>
                </c:pt>
                <c:pt idx="111">
                  <c:v>1.0612741839508779</c:v>
                </c:pt>
                <c:pt idx="112">
                  <c:v>1.0524616462221339</c:v>
                </c:pt>
                <c:pt idx="113">
                  <c:v>1.0535883078438519</c:v>
                </c:pt>
                <c:pt idx="114">
                  <c:v>1.043066981888396</c:v>
                </c:pt>
                <c:pt idx="115">
                  <c:v>1.0562696342637179</c:v>
                </c:pt>
                <c:pt idx="116">
                  <c:v>1.0568653808246651</c:v>
                </c:pt>
                <c:pt idx="117">
                  <c:v>1.0630500339765909</c:v>
                </c:pt>
                <c:pt idx="118">
                  <c:v>1.075355019107131</c:v>
                </c:pt>
                <c:pt idx="119">
                  <c:v>1.076075452752423</c:v>
                </c:pt>
                <c:pt idx="120">
                  <c:v>1.0800302047274291</c:v>
                </c:pt>
                <c:pt idx="121">
                  <c:v>1.0834081260604329</c:v>
                </c:pt>
                <c:pt idx="122">
                  <c:v>1.07776420319461</c:v>
                </c:pt>
                <c:pt idx="123">
                  <c:v>1.0905834613936349</c:v>
                </c:pt>
                <c:pt idx="124">
                  <c:v>1.1075642757166051</c:v>
                </c:pt>
                <c:pt idx="125">
                  <c:v>1.117143645280672</c:v>
                </c:pt>
                <c:pt idx="126">
                  <c:v>1.1244642844475301</c:v>
                </c:pt>
                <c:pt idx="127">
                  <c:v>1.113445166850914</c:v>
                </c:pt>
                <c:pt idx="128">
                  <c:v>1.130758889226205</c:v>
                </c:pt>
                <c:pt idx="129">
                  <c:v>1.1362145654769431</c:v>
                </c:pt>
                <c:pt idx="130">
                  <c:v>1.147038596837471</c:v>
                </c:pt>
                <c:pt idx="131">
                  <c:v>1.134988536339417</c:v>
                </c:pt>
                <c:pt idx="132">
                  <c:v>1.1557733568169559</c:v>
                </c:pt>
                <c:pt idx="133">
                  <c:v>1.149735309122754</c:v>
                </c:pt>
                <c:pt idx="134">
                  <c:v>1.138472095168702</c:v>
                </c:pt>
                <c:pt idx="135">
                  <c:v>1.1009806578804551</c:v>
                </c:pt>
                <c:pt idx="136">
                  <c:v>1.1084231406798031</c:v>
                </c:pt>
                <c:pt idx="137">
                  <c:v>1.133823112754387</c:v>
                </c:pt>
                <c:pt idx="138">
                  <c:v>1.1368526246249671</c:v>
                </c:pt>
                <c:pt idx="139">
                  <c:v>1.14119114968003</c:v>
                </c:pt>
                <c:pt idx="140">
                  <c:v>1.1407367505074339</c:v>
                </c:pt>
                <c:pt idx="141">
                  <c:v>1.104625630940461</c:v>
                </c:pt>
                <c:pt idx="142">
                  <c:v>1.1092924239104951</c:v>
                </c:pt>
                <c:pt idx="143">
                  <c:v>1.1173578576013441</c:v>
                </c:pt>
                <c:pt idx="144">
                  <c:v>1.135218261987738</c:v>
                </c:pt>
                <c:pt idx="145">
                  <c:v>1.1324260190759641</c:v>
                </c:pt>
                <c:pt idx="146">
                  <c:v>1.139916467697325</c:v>
                </c:pt>
                <c:pt idx="147">
                  <c:v>1.1524063862777321</c:v>
                </c:pt>
                <c:pt idx="148">
                  <c:v>1.154398276670088</c:v>
                </c:pt>
                <c:pt idx="149">
                  <c:v>1.156025084390927</c:v>
                </c:pt>
                <c:pt idx="150">
                  <c:v>1.1533638522260139</c:v>
                </c:pt>
                <c:pt idx="151">
                  <c:v>1.145122760924864</c:v>
                </c:pt>
                <c:pt idx="152">
                  <c:v>1.149678604303805</c:v>
                </c:pt>
                <c:pt idx="153">
                  <c:v>1.142904416329406</c:v>
                </c:pt>
                <c:pt idx="154">
                  <c:v>1.1359918548848329</c:v>
                </c:pt>
                <c:pt idx="155">
                  <c:v>1.134284298892779</c:v>
                </c:pt>
                <c:pt idx="156">
                  <c:v>1.145034541205135</c:v>
                </c:pt>
                <c:pt idx="157">
                  <c:v>1.162968731084733</c:v>
                </c:pt>
                <c:pt idx="158">
                  <c:v>1.162363340174797</c:v>
                </c:pt>
                <c:pt idx="159">
                  <c:v>1.1524368801692171</c:v>
                </c:pt>
                <c:pt idx="160">
                  <c:v>1.140876407636096</c:v>
                </c:pt>
                <c:pt idx="161">
                  <c:v>1.148557047275018</c:v>
                </c:pt>
                <c:pt idx="162">
                  <c:v>1.157196598825982</c:v>
                </c:pt>
                <c:pt idx="163">
                  <c:v>1.1591266945926419</c:v>
                </c:pt>
                <c:pt idx="164">
                  <c:v>1.1485850608823429</c:v>
                </c:pt>
                <c:pt idx="165">
                  <c:v>1.153314697561389</c:v>
                </c:pt>
                <c:pt idx="166">
                  <c:v>1.173792286411262</c:v>
                </c:pt>
                <c:pt idx="167">
                  <c:v>1.170913057374714</c:v>
                </c:pt>
                <c:pt idx="168">
                  <c:v>1.175101878799919</c:v>
                </c:pt>
                <c:pt idx="169">
                  <c:v>1.176728832322971</c:v>
                </c:pt>
                <c:pt idx="170">
                  <c:v>1.1719238627289019</c:v>
                </c:pt>
                <c:pt idx="171">
                  <c:v>1.163145567644712</c:v>
                </c:pt>
                <c:pt idx="172">
                  <c:v>1.142813244376216</c:v>
                </c:pt>
                <c:pt idx="173">
                  <c:v>1.148103418021422</c:v>
                </c:pt>
                <c:pt idx="174">
                  <c:v>1.124087472600048</c:v>
                </c:pt>
                <c:pt idx="175">
                  <c:v>1.1257181645391769</c:v>
                </c:pt>
                <c:pt idx="176">
                  <c:v>1.135237457491858</c:v>
                </c:pt>
                <c:pt idx="177">
                  <c:v>1.140311647103236</c:v>
                </c:pt>
                <c:pt idx="178">
                  <c:v>1.148645124038653</c:v>
                </c:pt>
                <c:pt idx="179">
                  <c:v>1.14353587549341</c:v>
                </c:pt>
                <c:pt idx="180">
                  <c:v>1.138584852140796</c:v>
                </c:pt>
                <c:pt idx="181">
                  <c:v>1.157697821108959</c:v>
                </c:pt>
                <c:pt idx="182">
                  <c:v>1.149565648726866</c:v>
                </c:pt>
                <c:pt idx="183">
                  <c:v>1.138553430582782</c:v>
                </c:pt>
                <c:pt idx="184">
                  <c:v>1.142573481345964</c:v>
                </c:pt>
                <c:pt idx="185">
                  <c:v>1.123434025251415</c:v>
                </c:pt>
                <c:pt idx="186">
                  <c:v>1.1250294294061149</c:v>
                </c:pt>
                <c:pt idx="187">
                  <c:v>1.1275311640224619</c:v>
                </c:pt>
                <c:pt idx="188">
                  <c:v>1.129436687341101</c:v>
                </c:pt>
                <c:pt idx="189">
                  <c:v>1.129205999344842</c:v>
                </c:pt>
                <c:pt idx="190">
                  <c:v>1.150950091397007</c:v>
                </c:pt>
                <c:pt idx="191">
                  <c:v>1.1743151699801591</c:v>
                </c:pt>
                <c:pt idx="192">
                  <c:v>1.177898564180847</c:v>
                </c:pt>
                <c:pt idx="193">
                  <c:v>1.1731961453950499</c:v>
                </c:pt>
                <c:pt idx="194">
                  <c:v>1.171250150209957</c:v>
                </c:pt>
                <c:pt idx="195">
                  <c:v>1.1705986778460691</c:v>
                </c:pt>
                <c:pt idx="196">
                  <c:v>1.165361861439848</c:v>
                </c:pt>
                <c:pt idx="197">
                  <c:v>1.173613213441244</c:v>
                </c:pt>
                <c:pt idx="198">
                  <c:v>1.173100908382682</c:v>
                </c:pt>
                <c:pt idx="199">
                  <c:v>1.1708501963945701</c:v>
                </c:pt>
                <c:pt idx="200">
                  <c:v>1.1583034591090839</c:v>
                </c:pt>
                <c:pt idx="201">
                  <c:v>1.1536697849436759</c:v>
                </c:pt>
                <c:pt idx="202">
                  <c:v>1.1554675168833259</c:v>
                </c:pt>
                <c:pt idx="203">
                  <c:v>1.1635465471696951</c:v>
                </c:pt>
                <c:pt idx="204">
                  <c:v>1.170949066711549</c:v>
                </c:pt>
                <c:pt idx="205">
                  <c:v>1.1549411935502309</c:v>
                </c:pt>
                <c:pt idx="206">
                  <c:v>1.1608303269018481</c:v>
                </c:pt>
                <c:pt idx="207">
                  <c:v>1.17257471604248</c:v>
                </c:pt>
                <c:pt idx="208">
                  <c:v>1.1810472958063849</c:v>
                </c:pt>
                <c:pt idx="209">
                  <c:v>1.1954594193040899</c:v>
                </c:pt>
                <c:pt idx="210">
                  <c:v>1.1965102247523109</c:v>
                </c:pt>
                <c:pt idx="211">
                  <c:v>1.21357069362401</c:v>
                </c:pt>
                <c:pt idx="212">
                  <c:v>1.21015639089497</c:v>
                </c:pt>
                <c:pt idx="213">
                  <c:v>1.201434758400499</c:v>
                </c:pt>
                <c:pt idx="214">
                  <c:v>1.202886481885213</c:v>
                </c:pt>
                <c:pt idx="215">
                  <c:v>1.1924155893547239</c:v>
                </c:pt>
                <c:pt idx="216">
                  <c:v>1.202503273929489</c:v>
                </c:pt>
                <c:pt idx="217">
                  <c:v>1.200811019294149</c:v>
                </c:pt>
                <c:pt idx="218">
                  <c:v>1.2000065226711101</c:v>
                </c:pt>
                <c:pt idx="219">
                  <c:v>1.2072263676234649</c:v>
                </c:pt>
                <c:pt idx="220">
                  <c:v>1.211371946004006</c:v>
                </c:pt>
                <c:pt idx="221">
                  <c:v>1.223574112216981</c:v>
                </c:pt>
                <c:pt idx="222">
                  <c:v>1.217682921604311</c:v>
                </c:pt>
                <c:pt idx="223">
                  <c:v>1.204987850874409</c:v>
                </c:pt>
                <c:pt idx="224">
                  <c:v>1.2074788376294261</c:v>
                </c:pt>
                <c:pt idx="225">
                  <c:v>1.220220928887916</c:v>
                </c:pt>
                <c:pt idx="226">
                  <c:v>1.216617936801766</c:v>
                </c:pt>
                <c:pt idx="227">
                  <c:v>1.235854556672717</c:v>
                </c:pt>
                <c:pt idx="228">
                  <c:v>1.2361850912812951</c:v>
                </c:pt>
                <c:pt idx="229">
                  <c:v>1.234576752884651</c:v>
                </c:pt>
                <c:pt idx="230">
                  <c:v>1.2377289539884091</c:v>
                </c:pt>
                <c:pt idx="231">
                  <c:v>1.230981581923257</c:v>
                </c:pt>
                <c:pt idx="232">
                  <c:v>1.2290280249623129</c:v>
                </c:pt>
                <c:pt idx="233">
                  <c:v>1.214311530923079</c:v>
                </c:pt>
                <c:pt idx="234">
                  <c:v>1.2149582912806649</c:v>
                </c:pt>
                <c:pt idx="235">
                  <c:v>1.204431149753824</c:v>
                </c:pt>
                <c:pt idx="236">
                  <c:v>1.2144448327129209</c:v>
                </c:pt>
                <c:pt idx="237">
                  <c:v>1.217631856969682</c:v>
                </c:pt>
                <c:pt idx="238">
                  <c:v>1.2194164847486639</c:v>
                </c:pt>
                <c:pt idx="239">
                  <c:v>1.232659080987522</c:v>
                </c:pt>
                <c:pt idx="240">
                  <c:v>1.229554343596017</c:v>
                </c:pt>
                <c:pt idx="241">
                  <c:v>1.238610998451793</c:v>
                </c:pt>
                <c:pt idx="242">
                  <c:v>1.222150755935711</c:v>
                </c:pt>
                <c:pt idx="243">
                  <c:v>1.2315849863943</c:v>
                </c:pt>
                <c:pt idx="244">
                  <c:v>1.2297210076584839</c:v>
                </c:pt>
                <c:pt idx="245">
                  <c:v>1.2388182358997439</c:v>
                </c:pt>
                <c:pt idx="246">
                  <c:v>1.244056777661906</c:v>
                </c:pt>
                <c:pt idx="247">
                  <c:v>1.2395393964001249</c:v>
                </c:pt>
                <c:pt idx="248">
                  <c:v>1.254634615589614</c:v>
                </c:pt>
                <c:pt idx="249">
                  <c:v>1.272312389117918</c:v>
                </c:pt>
                <c:pt idx="250">
                  <c:v>1.284596379734511</c:v>
                </c:pt>
                <c:pt idx="251">
                  <c:v>1.3004730510273901</c:v>
                </c:pt>
                <c:pt idx="252">
                  <c:v>1.304959015558647</c:v>
                </c:pt>
                <c:pt idx="253">
                  <c:v>1.3196277673758661</c:v>
                </c:pt>
                <c:pt idx="254">
                  <c:v>1.315717859586738</c:v>
                </c:pt>
                <c:pt idx="255">
                  <c:v>1.3098146432315101</c:v>
                </c:pt>
                <c:pt idx="256">
                  <c:v>1.3345746535607981</c:v>
                </c:pt>
                <c:pt idx="257">
                  <c:v>1.3335024161562861</c:v>
                </c:pt>
                <c:pt idx="258">
                  <c:v>1.314076320369119</c:v>
                </c:pt>
                <c:pt idx="259">
                  <c:v>1.3127436458617201</c:v>
                </c:pt>
                <c:pt idx="260">
                  <c:v>1.325524046403155</c:v>
                </c:pt>
                <c:pt idx="261">
                  <c:v>1.30927983193875</c:v>
                </c:pt>
                <c:pt idx="262">
                  <c:v>1.3176884169416101</c:v>
                </c:pt>
                <c:pt idx="263">
                  <c:v>1.3352429692670149</c:v>
                </c:pt>
                <c:pt idx="264">
                  <c:v>1.337086027421267</c:v>
                </c:pt>
                <c:pt idx="265">
                  <c:v>1.3490814245471601</c:v>
                </c:pt>
                <c:pt idx="266">
                  <c:v>1.326628431615926</c:v>
                </c:pt>
                <c:pt idx="267">
                  <c:v>1.329816595525757</c:v>
                </c:pt>
                <c:pt idx="268">
                  <c:v>1.297714300472403</c:v>
                </c:pt>
                <c:pt idx="269">
                  <c:v>1.292642040739832</c:v>
                </c:pt>
                <c:pt idx="270">
                  <c:v>1.3079889743748869</c:v>
                </c:pt>
                <c:pt idx="271">
                  <c:v>1.3265383388078991</c:v>
                </c:pt>
                <c:pt idx="272">
                  <c:v>1.3233161548634591</c:v>
                </c:pt>
                <c:pt idx="273">
                  <c:v>1.3208710327197151</c:v>
                </c:pt>
                <c:pt idx="274">
                  <c:v>1.3230950209010699</c:v>
                </c:pt>
                <c:pt idx="275">
                  <c:v>1.341344374720487</c:v>
                </c:pt>
                <c:pt idx="276">
                  <c:v>1.3674282119112049</c:v>
                </c:pt>
                <c:pt idx="277">
                  <c:v>1.388869564339388</c:v>
                </c:pt>
                <c:pt idx="278">
                  <c:v>1.3832881258489149</c:v>
                </c:pt>
                <c:pt idx="279">
                  <c:v>1.3853045970195419</c:v>
                </c:pt>
                <c:pt idx="280">
                  <c:v>1.348630889124464</c:v>
                </c:pt>
                <c:pt idx="281">
                  <c:v>1.345704894037498</c:v>
                </c:pt>
                <c:pt idx="282">
                  <c:v>1.315872233031893</c:v>
                </c:pt>
                <c:pt idx="283">
                  <c:v>1.3241579053460759</c:v>
                </c:pt>
                <c:pt idx="284">
                  <c:v>1.2976039042690879</c:v>
                </c:pt>
                <c:pt idx="285">
                  <c:v>1.3152022175699369</c:v>
                </c:pt>
                <c:pt idx="286">
                  <c:v>1.3007922503568361</c:v>
                </c:pt>
                <c:pt idx="287">
                  <c:v>1.322633768277776</c:v>
                </c:pt>
                <c:pt idx="288">
                  <c:v>1.2852447450163349</c:v>
                </c:pt>
                <c:pt idx="289">
                  <c:v>1.2820930141184801</c:v>
                </c:pt>
                <c:pt idx="290">
                  <c:v>1.243824362628251</c:v>
                </c:pt>
                <c:pt idx="291">
                  <c:v>1.2212012419941769</c:v>
                </c:pt>
                <c:pt idx="292">
                  <c:v>1.22878124661961</c:v>
                </c:pt>
                <c:pt idx="293">
                  <c:v>1.252388512994046</c:v>
                </c:pt>
                <c:pt idx="294">
                  <c:v>1.2568086391711319</c:v>
                </c:pt>
                <c:pt idx="295">
                  <c:v>1.2354046325142061</c:v>
                </c:pt>
                <c:pt idx="296">
                  <c:v>1.245384247696959</c:v>
                </c:pt>
                <c:pt idx="297">
                  <c:v>1.250665305706792</c:v>
                </c:pt>
                <c:pt idx="298">
                  <c:v>1.25891848791352</c:v>
                </c:pt>
                <c:pt idx="299">
                  <c:v>1.231027538363225</c:v>
                </c:pt>
                <c:pt idx="300">
                  <c:v>1.241272288019289</c:v>
                </c:pt>
                <c:pt idx="301">
                  <c:v>1.2307556106522279</c:v>
                </c:pt>
                <c:pt idx="302">
                  <c:v>1.2129483268648851</c:v>
                </c:pt>
                <c:pt idx="303">
                  <c:v>1.2127789843666861</c:v>
                </c:pt>
                <c:pt idx="304">
                  <c:v>1.236807671819677</c:v>
                </c:pt>
                <c:pt idx="305">
                  <c:v>1.239584567229763</c:v>
                </c:pt>
                <c:pt idx="306">
                  <c:v>1.2502363874598881</c:v>
                </c:pt>
                <c:pt idx="307">
                  <c:v>1.2406995162435279</c:v>
                </c:pt>
                <c:pt idx="308">
                  <c:v>1.254091906515185</c:v>
                </c:pt>
                <c:pt idx="309">
                  <c:v>1.264877966217701</c:v>
                </c:pt>
                <c:pt idx="310">
                  <c:v>1.2612629332987231</c:v>
                </c:pt>
                <c:pt idx="311">
                  <c:v>1.253415605373289</c:v>
                </c:pt>
                <c:pt idx="312">
                  <c:v>1.2550761342297561</c:v>
                </c:pt>
                <c:pt idx="313">
                  <c:v>1.2392668738051911</c:v>
                </c:pt>
                <c:pt idx="314">
                  <c:v>1.2208960485240961</c:v>
                </c:pt>
                <c:pt idx="315">
                  <c:v>1.2195399899407009</c:v>
                </c:pt>
                <c:pt idx="316">
                  <c:v>1.228563840521643</c:v>
                </c:pt>
                <c:pt idx="317">
                  <c:v>1.2216419044450411</c:v>
                </c:pt>
                <c:pt idx="318">
                  <c:v>1.2251420636982859</c:v>
                </c:pt>
                <c:pt idx="319">
                  <c:v>1.2495185063934859</c:v>
                </c:pt>
                <c:pt idx="320">
                  <c:v>1.2492303888551639</c:v>
                </c:pt>
                <c:pt idx="321">
                  <c:v>1.2526671822333759</c:v>
                </c:pt>
                <c:pt idx="322">
                  <c:v>1.250991122665164</c:v>
                </c:pt>
                <c:pt idx="323">
                  <c:v>1.25989864872374</c:v>
                </c:pt>
                <c:pt idx="324">
                  <c:v>1.249469426007612</c:v>
                </c:pt>
                <c:pt idx="325">
                  <c:v>1.2526514579674899</c:v>
                </c:pt>
                <c:pt idx="326">
                  <c:v>1.2581514187339209</c:v>
                </c:pt>
                <c:pt idx="327">
                  <c:v>1.2665484228480659</c:v>
                </c:pt>
                <c:pt idx="328">
                  <c:v>1.259346294495395</c:v>
                </c:pt>
                <c:pt idx="329">
                  <c:v>1.2471170215117879</c:v>
                </c:pt>
                <c:pt idx="330">
                  <c:v>1.2327695117814581</c:v>
                </c:pt>
                <c:pt idx="331">
                  <c:v>1.2318413652279789</c:v>
                </c:pt>
                <c:pt idx="332">
                  <c:v>1.238812525913157</c:v>
                </c:pt>
                <c:pt idx="333">
                  <c:v>1.2437043921773741</c:v>
                </c:pt>
                <c:pt idx="334">
                  <c:v>1.23331088737058</c:v>
                </c:pt>
                <c:pt idx="335">
                  <c:v>1.256737938135656</c:v>
                </c:pt>
                <c:pt idx="336">
                  <c:v>1.271849668920304</c:v>
                </c:pt>
                <c:pt idx="337">
                  <c:v>1.2721747407569139</c:v>
                </c:pt>
                <c:pt idx="338">
                  <c:v>1.269900440632312</c:v>
                </c:pt>
                <c:pt idx="339">
                  <c:v>1.2727723143521841</c:v>
                </c:pt>
                <c:pt idx="340">
                  <c:v>1.2633560431729971</c:v>
                </c:pt>
                <c:pt idx="341">
                  <c:v>1.2679038476226341</c:v>
                </c:pt>
                <c:pt idx="342">
                  <c:v>1.296376205978915</c:v>
                </c:pt>
                <c:pt idx="343">
                  <c:v>1.296991568137799</c:v>
                </c:pt>
                <c:pt idx="344">
                  <c:v>1.2993333835205709</c:v>
                </c:pt>
                <c:pt idx="345">
                  <c:v>1.2974224718262819</c:v>
                </c:pt>
                <c:pt idx="346">
                  <c:v>1.298918783182007</c:v>
                </c:pt>
                <c:pt idx="347">
                  <c:v>1.301989589820959</c:v>
                </c:pt>
                <c:pt idx="348">
                  <c:v>1.2953977730182731</c:v>
                </c:pt>
                <c:pt idx="349">
                  <c:v>1.290642399038106</c:v>
                </c:pt>
                <c:pt idx="350">
                  <c:v>1.295793620080935</c:v>
                </c:pt>
                <c:pt idx="351">
                  <c:v>1.295509009327015</c:v>
                </c:pt>
                <c:pt idx="352">
                  <c:v>1.286154698605664</c:v>
                </c:pt>
                <c:pt idx="353">
                  <c:v>1.2875911177310979</c:v>
                </c:pt>
                <c:pt idx="354">
                  <c:v>1.2955787746406811</c:v>
                </c:pt>
                <c:pt idx="355">
                  <c:v>1.2861348673810911</c:v>
                </c:pt>
                <c:pt idx="356">
                  <c:v>1.2739489873309831</c:v>
                </c:pt>
                <c:pt idx="357">
                  <c:v>1.255685606343971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84C-4E76-91D1-438C9E71A713}"/>
            </c:ext>
          </c:extLst>
        </c:ser>
        <c:ser>
          <c:idx val="11"/>
          <c:order val="11"/>
          <c:tx>
            <c:strRef>
              <c:f>Performance!$M$1</c:f>
              <c:strCache>
                <c:ptCount val="1"/>
                <c:pt idx="0">
                  <c:v>净值_90_115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Performance!$M$2:$M$359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0.99999367583474996</c:v>
                </c:pt>
                <c:pt idx="2">
                  <c:v>0.99983200470818079</c:v>
                </c:pt>
                <c:pt idx="3">
                  <c:v>1.0077654097161239</c:v>
                </c:pt>
                <c:pt idx="4">
                  <c:v>1.0065111634440329</c:v>
                </c:pt>
                <c:pt idx="5">
                  <c:v>1.018577007610695</c:v>
                </c:pt>
                <c:pt idx="6">
                  <c:v>1.020388338293079</c:v>
                </c:pt>
                <c:pt idx="7">
                  <c:v>1.0307991705259989</c:v>
                </c:pt>
                <c:pt idx="8">
                  <c:v>1.0298044980592871</c:v>
                </c:pt>
                <c:pt idx="9">
                  <c:v>1.026404245266368</c:v>
                </c:pt>
                <c:pt idx="10">
                  <c:v>1.0327442851712869</c:v>
                </c:pt>
                <c:pt idx="11">
                  <c:v>1.023158583347521</c:v>
                </c:pt>
                <c:pt idx="12">
                  <c:v>1.0345259611973621</c:v>
                </c:pt>
                <c:pt idx="13">
                  <c:v>1.0351798694607941</c:v>
                </c:pt>
                <c:pt idx="14">
                  <c:v>1.0441372462721981</c:v>
                </c:pt>
                <c:pt idx="15">
                  <c:v>1.04211576277944</c:v>
                </c:pt>
                <c:pt idx="16">
                  <c:v>1.038089147546077</c:v>
                </c:pt>
                <c:pt idx="17">
                  <c:v>1.0348610277752139</c:v>
                </c:pt>
                <c:pt idx="18">
                  <c:v>1.036725396132689</c:v>
                </c:pt>
                <c:pt idx="19">
                  <c:v>1.04357122144541</c:v>
                </c:pt>
                <c:pt idx="20">
                  <c:v>1.0277822315134351</c:v>
                </c:pt>
                <c:pt idx="21">
                  <c:v>1.0316545650958799</c:v>
                </c:pt>
                <c:pt idx="22">
                  <c:v>1.002471413938637</c:v>
                </c:pt>
                <c:pt idx="23">
                  <c:v>0.96007476559744287</c:v>
                </c:pt>
                <c:pt idx="24">
                  <c:v>0.9639891469604488</c:v>
                </c:pt>
                <c:pt idx="25">
                  <c:v>0.97375244677638639</c:v>
                </c:pt>
                <c:pt idx="26">
                  <c:v>0.9898097701268973</c:v>
                </c:pt>
                <c:pt idx="27">
                  <c:v>0.98949992156949407</c:v>
                </c:pt>
                <c:pt idx="28">
                  <c:v>0.99332362762328952</c:v>
                </c:pt>
                <c:pt idx="29">
                  <c:v>1.0018668680368961</c:v>
                </c:pt>
                <c:pt idx="30">
                  <c:v>1.009377508421154</c:v>
                </c:pt>
                <c:pt idx="31">
                  <c:v>1.004490392301739</c:v>
                </c:pt>
                <c:pt idx="32">
                  <c:v>1.0105394442386351</c:v>
                </c:pt>
                <c:pt idx="33">
                  <c:v>1.029889041419088</c:v>
                </c:pt>
                <c:pt idx="34">
                  <c:v>1.0255161237358621</c:v>
                </c:pt>
                <c:pt idx="35">
                  <c:v>1.0244319280917891</c:v>
                </c:pt>
                <c:pt idx="36">
                  <c:v>1.0456408511790229</c:v>
                </c:pt>
                <c:pt idx="37">
                  <c:v>1.045931940638622</c:v>
                </c:pt>
                <c:pt idx="38">
                  <c:v>1.0417771561777129</c:v>
                </c:pt>
                <c:pt idx="39">
                  <c:v>1.0402295224763189</c:v>
                </c:pt>
                <c:pt idx="40">
                  <c:v>1.0292644897269581</c:v>
                </c:pt>
                <c:pt idx="41">
                  <c:v>1.031820000591253</c:v>
                </c:pt>
                <c:pt idx="42">
                  <c:v>1.000139176647006</c:v>
                </c:pt>
                <c:pt idx="43">
                  <c:v>1.028714708904956</c:v>
                </c:pt>
                <c:pt idx="44">
                  <c:v>1.033369731591804</c:v>
                </c:pt>
                <c:pt idx="45">
                  <c:v>1.0388157601343611</c:v>
                </c:pt>
                <c:pt idx="46">
                  <c:v>1.05968068924356</c:v>
                </c:pt>
                <c:pt idx="47">
                  <c:v>1.0441157392481359</c:v>
                </c:pt>
                <c:pt idx="48">
                  <c:v>1.012495925802203</c:v>
                </c:pt>
                <c:pt idx="49">
                  <c:v>1.0312079596928441</c:v>
                </c:pt>
                <c:pt idx="50">
                  <c:v>1.0186930308682089</c:v>
                </c:pt>
                <c:pt idx="51">
                  <c:v>1.0051019014812601</c:v>
                </c:pt>
                <c:pt idx="52">
                  <c:v>0.99653763177060373</c:v>
                </c:pt>
                <c:pt idx="53">
                  <c:v>0.97168295900404045</c:v>
                </c:pt>
                <c:pt idx="54">
                  <c:v>0.96760285821929481</c:v>
                </c:pt>
                <c:pt idx="55">
                  <c:v>0.95829058571364589</c:v>
                </c:pt>
                <c:pt idx="56">
                  <c:v>0.94785569640517353</c:v>
                </c:pt>
                <c:pt idx="57">
                  <c:v>0.96001022302501915</c:v>
                </c:pt>
                <c:pt idx="58">
                  <c:v>0.93859843604891313</c:v>
                </c:pt>
                <c:pt idx="59">
                  <c:v>0.95598008622582031</c:v>
                </c:pt>
                <c:pt idx="60">
                  <c:v>0.97667975782545724</c:v>
                </c:pt>
                <c:pt idx="61">
                  <c:v>0.97211412373802975</c:v>
                </c:pt>
                <c:pt idx="62">
                  <c:v>0.97431240379333872</c:v>
                </c:pt>
                <c:pt idx="63">
                  <c:v>0.96635441352515172</c:v>
                </c:pt>
                <c:pt idx="64">
                  <c:v>0.96988493253919661</c:v>
                </c:pt>
                <c:pt idx="65">
                  <c:v>0.96756181676368969</c:v>
                </c:pt>
                <c:pt idx="66">
                  <c:v>0.98048359319330969</c:v>
                </c:pt>
                <c:pt idx="67">
                  <c:v>0.97628016884345881</c:v>
                </c:pt>
                <c:pt idx="68">
                  <c:v>0.99608876718986605</c:v>
                </c:pt>
                <c:pt idx="69">
                  <c:v>0.99251968436731342</c:v>
                </c:pt>
                <c:pt idx="70">
                  <c:v>0.99487496127919661</c:v>
                </c:pt>
                <c:pt idx="71">
                  <c:v>0.98915927189887132</c:v>
                </c:pt>
                <c:pt idx="72">
                  <c:v>0.98444566597624983</c:v>
                </c:pt>
                <c:pt idx="73">
                  <c:v>1.00086062441468</c:v>
                </c:pt>
                <c:pt idx="74">
                  <c:v>0.99413367376844086</c:v>
                </c:pt>
                <c:pt idx="75">
                  <c:v>0.99545566015452491</c:v>
                </c:pt>
                <c:pt idx="76">
                  <c:v>1.004074545356576</c:v>
                </c:pt>
                <c:pt idx="77">
                  <c:v>1.007289260598754</c:v>
                </c:pt>
                <c:pt idx="78">
                  <c:v>0.99660117733508136</c:v>
                </c:pt>
                <c:pt idx="79">
                  <c:v>1.004097901349736</c:v>
                </c:pt>
                <c:pt idx="80">
                  <c:v>1.001502568827497</c:v>
                </c:pt>
                <c:pt idx="81">
                  <c:v>0.99301571828181645</c:v>
                </c:pt>
                <c:pt idx="82">
                  <c:v>0.99906806808694915</c:v>
                </c:pt>
                <c:pt idx="83">
                  <c:v>1.0054612867630679</c:v>
                </c:pt>
                <c:pt idx="84">
                  <c:v>1.009680999510131</c:v>
                </c:pt>
                <c:pt idx="85">
                  <c:v>1.020208847151495</c:v>
                </c:pt>
                <c:pt idx="86">
                  <c:v>1.026259866810282</c:v>
                </c:pt>
                <c:pt idx="87">
                  <c:v>1.022682432167509</c:v>
                </c:pt>
                <c:pt idx="88">
                  <c:v>1.0310059935907361</c:v>
                </c:pt>
                <c:pt idx="89">
                  <c:v>1.029831399670242</c:v>
                </c:pt>
                <c:pt idx="90">
                  <c:v>1.0301362496409019</c:v>
                </c:pt>
                <c:pt idx="91">
                  <c:v>1.032031025170014</c:v>
                </c:pt>
                <c:pt idx="92">
                  <c:v>1.0217401784569611</c:v>
                </c:pt>
                <c:pt idx="93">
                  <c:v>1.0189268980945461</c:v>
                </c:pt>
                <c:pt idx="94">
                  <c:v>1.0208445410298179</c:v>
                </c:pt>
                <c:pt idx="95">
                  <c:v>1.028603574918951</c:v>
                </c:pt>
                <c:pt idx="96">
                  <c:v>1.0235933611893639</c:v>
                </c:pt>
                <c:pt idx="97">
                  <c:v>1.019022760715087</c:v>
                </c:pt>
                <c:pt idx="98">
                  <c:v>0.9996590085135727</c:v>
                </c:pt>
                <c:pt idx="99">
                  <c:v>1.0001601477602691</c:v>
                </c:pt>
                <c:pt idx="100">
                  <c:v>1.0101090182464849</c:v>
                </c:pt>
                <c:pt idx="101">
                  <c:v>1.003884382318474</c:v>
                </c:pt>
                <c:pt idx="102">
                  <c:v>1.0065660671489161</c:v>
                </c:pt>
                <c:pt idx="103">
                  <c:v>1.0088526805963891</c:v>
                </c:pt>
                <c:pt idx="104">
                  <c:v>1.032886468728506</c:v>
                </c:pt>
                <c:pt idx="105">
                  <c:v>1.0356682791440279</c:v>
                </c:pt>
                <c:pt idx="106">
                  <c:v>1.0357848985637059</c:v>
                </c:pt>
                <c:pt idx="107">
                  <c:v>1.0354296374651759</c:v>
                </c:pt>
                <c:pt idx="108">
                  <c:v>1.039963710372233</c:v>
                </c:pt>
                <c:pt idx="109">
                  <c:v>1.0451389887942659</c:v>
                </c:pt>
                <c:pt idx="110">
                  <c:v>1.051131163489728</c:v>
                </c:pt>
                <c:pt idx="111">
                  <c:v>1.049432634909935</c:v>
                </c:pt>
                <c:pt idx="112">
                  <c:v>1.0406232814517939</c:v>
                </c:pt>
                <c:pt idx="113">
                  <c:v>1.041640507786844</c:v>
                </c:pt>
                <c:pt idx="114">
                  <c:v>1.031092502607212</c:v>
                </c:pt>
                <c:pt idx="115">
                  <c:v>1.044342086726483</c:v>
                </c:pt>
                <c:pt idx="116">
                  <c:v>1.0449796179826749</c:v>
                </c:pt>
                <c:pt idx="117">
                  <c:v>1.0511429822795431</c:v>
                </c:pt>
                <c:pt idx="118">
                  <c:v>1.0640868928945979</c:v>
                </c:pt>
                <c:pt idx="119">
                  <c:v>1.0648478116489011</c:v>
                </c:pt>
                <c:pt idx="120">
                  <c:v>1.0692457876021511</c:v>
                </c:pt>
                <c:pt idx="121">
                  <c:v>1.073121192086909</c:v>
                </c:pt>
                <c:pt idx="122">
                  <c:v>1.0662259282048061</c:v>
                </c:pt>
                <c:pt idx="123">
                  <c:v>1.079117177793359</c:v>
                </c:pt>
                <c:pt idx="124">
                  <c:v>1.098801141826617</c:v>
                </c:pt>
                <c:pt idx="125">
                  <c:v>1.11475088389695</c:v>
                </c:pt>
                <c:pt idx="126">
                  <c:v>1.1271305379769749</c:v>
                </c:pt>
                <c:pt idx="127">
                  <c:v>1.130888984192423</c:v>
                </c:pt>
                <c:pt idx="128">
                  <c:v>1.147609767711109</c:v>
                </c:pt>
                <c:pt idx="129">
                  <c:v>1.1569573391100181</c:v>
                </c:pt>
                <c:pt idx="130">
                  <c:v>1.1679789743731279</c:v>
                </c:pt>
                <c:pt idx="131">
                  <c:v>1.1557089275408281</c:v>
                </c:pt>
                <c:pt idx="132">
                  <c:v>1.1768731964423429</c:v>
                </c:pt>
                <c:pt idx="133">
                  <c:v>1.1707249179340751</c:v>
                </c:pt>
                <c:pt idx="134">
                  <c:v>1.159256082344349</c:v>
                </c:pt>
                <c:pt idx="135">
                  <c:v>1.1210802000397491</c:v>
                </c:pt>
                <c:pt idx="136">
                  <c:v>1.12837652768111</c:v>
                </c:pt>
                <c:pt idx="137">
                  <c:v>1.156500175571306</c:v>
                </c:pt>
                <c:pt idx="138">
                  <c:v>1.1593992450691679</c:v>
                </c:pt>
                <c:pt idx="139">
                  <c:v>1.1643775929569009</c:v>
                </c:pt>
                <c:pt idx="140">
                  <c:v>1.1638219468709241</c:v>
                </c:pt>
                <c:pt idx="141">
                  <c:v>1.1231046691045019</c:v>
                </c:pt>
                <c:pt idx="142">
                  <c:v>1.127451056413989</c:v>
                </c:pt>
                <c:pt idx="143">
                  <c:v>1.1358831514184731</c:v>
                </c:pt>
                <c:pt idx="144">
                  <c:v>1.1576984143473421</c:v>
                </c:pt>
                <c:pt idx="145">
                  <c:v>1.1538409372613301</c:v>
                </c:pt>
                <c:pt idx="146">
                  <c:v>1.1620336981031349</c:v>
                </c:pt>
                <c:pt idx="147">
                  <c:v>1.177163456082601</c:v>
                </c:pt>
                <c:pt idx="148">
                  <c:v>1.178477540495773</c:v>
                </c:pt>
                <c:pt idx="149">
                  <c:v>1.1798377932789861</c:v>
                </c:pt>
                <c:pt idx="150">
                  <c:v>1.176671380031481</c:v>
                </c:pt>
                <c:pt idx="151">
                  <c:v>1.1658695011397791</c:v>
                </c:pt>
                <c:pt idx="152">
                  <c:v>1.170055618741356</c:v>
                </c:pt>
                <c:pt idx="153">
                  <c:v>1.160785959444339</c:v>
                </c:pt>
                <c:pt idx="154">
                  <c:v>1.1531032305131661</c:v>
                </c:pt>
                <c:pt idx="155">
                  <c:v>1.1512770303418141</c:v>
                </c:pt>
                <c:pt idx="156">
                  <c:v>1.1636215269771799</c:v>
                </c:pt>
                <c:pt idx="157">
                  <c:v>1.1842228067339009</c:v>
                </c:pt>
                <c:pt idx="158">
                  <c:v>1.1834693350667751</c:v>
                </c:pt>
                <c:pt idx="159">
                  <c:v>1.1710224136764811</c:v>
                </c:pt>
                <c:pt idx="160">
                  <c:v>1.158013630604718</c:v>
                </c:pt>
                <c:pt idx="161">
                  <c:v>1.166462838849301</c:v>
                </c:pt>
                <c:pt idx="162">
                  <c:v>1.1751399249650261</c:v>
                </c:pt>
                <c:pt idx="163">
                  <c:v>1.1771923286286681</c:v>
                </c:pt>
                <c:pt idx="164">
                  <c:v>1.1655638801929451</c:v>
                </c:pt>
                <c:pt idx="165">
                  <c:v>1.1706905072956391</c:v>
                </c:pt>
                <c:pt idx="166">
                  <c:v>1.193874286082379</c:v>
                </c:pt>
                <c:pt idx="167">
                  <c:v>1.1894730544148999</c:v>
                </c:pt>
                <c:pt idx="168">
                  <c:v>1.1945162556156439</c:v>
                </c:pt>
                <c:pt idx="169">
                  <c:v>1.195292421912008</c:v>
                </c:pt>
                <c:pt idx="170">
                  <c:v>1.189716626128835</c:v>
                </c:pt>
                <c:pt idx="171">
                  <c:v>1.1797854587427921</c:v>
                </c:pt>
                <c:pt idx="172">
                  <c:v>1.157529260065796</c:v>
                </c:pt>
                <c:pt idx="173">
                  <c:v>1.1628950427338871</c:v>
                </c:pt>
                <c:pt idx="174">
                  <c:v>1.137967756056615</c:v>
                </c:pt>
                <c:pt idx="175">
                  <c:v>1.138103257258257</c:v>
                </c:pt>
                <c:pt idx="176">
                  <c:v>1.1479250357164219</c:v>
                </c:pt>
                <c:pt idx="177">
                  <c:v>1.1526385573715681</c:v>
                </c:pt>
                <c:pt idx="178">
                  <c:v>1.1609263843656339</c:v>
                </c:pt>
                <c:pt idx="179">
                  <c:v>1.1541887744868951</c:v>
                </c:pt>
                <c:pt idx="180">
                  <c:v>1.149092345538177</c:v>
                </c:pt>
                <c:pt idx="181">
                  <c:v>1.171252322951206</c:v>
                </c:pt>
                <c:pt idx="182">
                  <c:v>1.1613323947476191</c:v>
                </c:pt>
                <c:pt idx="183">
                  <c:v>1.149083134765005</c:v>
                </c:pt>
                <c:pt idx="184">
                  <c:v>1.152820620506787</c:v>
                </c:pt>
                <c:pt idx="185">
                  <c:v>1.1328560468869531</c:v>
                </c:pt>
                <c:pt idx="186">
                  <c:v>1.1344192129667749</c:v>
                </c:pt>
                <c:pt idx="187">
                  <c:v>1.136941930756175</c:v>
                </c:pt>
                <c:pt idx="188">
                  <c:v>1.139095112404962</c:v>
                </c:pt>
                <c:pt idx="189">
                  <c:v>1.1385844749941361</c:v>
                </c:pt>
                <c:pt idx="190">
                  <c:v>1.159634298605001</c:v>
                </c:pt>
                <c:pt idx="191">
                  <c:v>1.187434333571366</c:v>
                </c:pt>
                <c:pt idx="192">
                  <c:v>1.1915525642332729</c:v>
                </c:pt>
                <c:pt idx="193">
                  <c:v>1.185419345119284</c:v>
                </c:pt>
                <c:pt idx="194">
                  <c:v>1.1834507880214571</c:v>
                </c:pt>
                <c:pt idx="195">
                  <c:v>1.181687798374004</c:v>
                </c:pt>
                <c:pt idx="196">
                  <c:v>1.1738644666041</c:v>
                </c:pt>
                <c:pt idx="197">
                  <c:v>1.182792545468361</c:v>
                </c:pt>
                <c:pt idx="198">
                  <c:v>1.1826453000692321</c:v>
                </c:pt>
                <c:pt idx="199">
                  <c:v>1.1796856976434209</c:v>
                </c:pt>
                <c:pt idx="200">
                  <c:v>1.166161304506381</c:v>
                </c:pt>
                <c:pt idx="201">
                  <c:v>1.160524491800488</c:v>
                </c:pt>
                <c:pt idx="202">
                  <c:v>1.162334415510011</c:v>
                </c:pt>
                <c:pt idx="203">
                  <c:v>1.170692389629703</c:v>
                </c:pt>
                <c:pt idx="204">
                  <c:v>1.178600730030591</c:v>
                </c:pt>
                <c:pt idx="205">
                  <c:v>1.1614329114736921</c:v>
                </c:pt>
                <c:pt idx="206">
                  <c:v>1.1672682890801021</c:v>
                </c:pt>
                <c:pt idx="207">
                  <c:v>1.1797717206026219</c:v>
                </c:pt>
                <c:pt idx="208">
                  <c:v>1.1881065694695809</c:v>
                </c:pt>
                <c:pt idx="209">
                  <c:v>1.2042681027966731</c:v>
                </c:pt>
                <c:pt idx="210">
                  <c:v>1.2045462520455179</c:v>
                </c:pt>
                <c:pt idx="211">
                  <c:v>1.2252403144403241</c:v>
                </c:pt>
                <c:pt idx="212">
                  <c:v>1.21997038603268</c:v>
                </c:pt>
                <c:pt idx="213">
                  <c:v>1.2091100921643929</c:v>
                </c:pt>
                <c:pt idx="214">
                  <c:v>1.2104797420620039</c:v>
                </c:pt>
                <c:pt idx="215">
                  <c:v>1.1995279075224941</c:v>
                </c:pt>
                <c:pt idx="216">
                  <c:v>1.2098248204917641</c:v>
                </c:pt>
                <c:pt idx="217">
                  <c:v>1.207984158449509</c:v>
                </c:pt>
                <c:pt idx="218">
                  <c:v>1.2070826402682699</c:v>
                </c:pt>
                <c:pt idx="219">
                  <c:v>1.2147134473049661</c:v>
                </c:pt>
                <c:pt idx="220">
                  <c:v>1.218653070731208</c:v>
                </c:pt>
                <c:pt idx="221">
                  <c:v>1.231897672865226</c:v>
                </c:pt>
                <c:pt idx="222">
                  <c:v>1.2254645497279431</c:v>
                </c:pt>
                <c:pt idx="223">
                  <c:v>1.2116713295287569</c:v>
                </c:pt>
                <c:pt idx="224">
                  <c:v>1.2138099440476671</c:v>
                </c:pt>
                <c:pt idx="225">
                  <c:v>1.227314401665663</c:v>
                </c:pt>
                <c:pt idx="226">
                  <c:v>1.2232776032859209</c:v>
                </c:pt>
                <c:pt idx="227">
                  <c:v>1.2453886162319321</c:v>
                </c:pt>
                <c:pt idx="228">
                  <c:v>1.2457218924783799</c:v>
                </c:pt>
                <c:pt idx="229">
                  <c:v>1.2438653801324171</c:v>
                </c:pt>
                <c:pt idx="230">
                  <c:v>1.2466345478026919</c:v>
                </c:pt>
                <c:pt idx="231">
                  <c:v>1.2376984011308341</c:v>
                </c:pt>
                <c:pt idx="232">
                  <c:v>1.2349489946300909</c:v>
                </c:pt>
                <c:pt idx="233">
                  <c:v>1.219645574678172</c:v>
                </c:pt>
                <c:pt idx="234">
                  <c:v>1.2196056165517251</c:v>
                </c:pt>
                <c:pt idx="235">
                  <c:v>1.208617537451647</c:v>
                </c:pt>
                <c:pt idx="236">
                  <c:v>1.21862337247279</c:v>
                </c:pt>
                <c:pt idx="237">
                  <c:v>1.221452420907795</c:v>
                </c:pt>
                <c:pt idx="238">
                  <c:v>1.2233815256522409</c:v>
                </c:pt>
                <c:pt idx="239">
                  <c:v>1.2372190757855579</c:v>
                </c:pt>
                <c:pt idx="240">
                  <c:v>1.2335509336869259</c:v>
                </c:pt>
                <c:pt idx="241">
                  <c:v>1.2436083374069411</c:v>
                </c:pt>
                <c:pt idx="242">
                  <c:v>1.225942423697115</c:v>
                </c:pt>
                <c:pt idx="243">
                  <c:v>1.2354148079260601</c:v>
                </c:pt>
                <c:pt idx="244">
                  <c:v>1.233637275163677</c:v>
                </c:pt>
                <c:pt idx="245">
                  <c:v>1.2430854264029689</c:v>
                </c:pt>
                <c:pt idx="246">
                  <c:v>1.2482945517676149</c:v>
                </c:pt>
                <c:pt idx="247">
                  <c:v>1.243531266609841</c:v>
                </c:pt>
                <c:pt idx="248">
                  <c:v>1.2593226921353531</c:v>
                </c:pt>
                <c:pt idx="249">
                  <c:v>1.280098541233768</c:v>
                </c:pt>
                <c:pt idx="250">
                  <c:v>1.2939578176308379</c:v>
                </c:pt>
                <c:pt idx="251">
                  <c:v>1.3156220940008569</c:v>
                </c:pt>
                <c:pt idx="252">
                  <c:v>1.323951659852431</c:v>
                </c:pt>
                <c:pt idx="253">
                  <c:v>1.3388339037273911</c:v>
                </c:pt>
                <c:pt idx="254">
                  <c:v>1.334867090328987</c:v>
                </c:pt>
                <c:pt idx="255">
                  <c:v>1.328877957337997</c:v>
                </c:pt>
                <c:pt idx="256">
                  <c:v>1.353998329995364</c:v>
                </c:pt>
                <c:pt idx="257">
                  <c:v>1.352910487025176</c:v>
                </c:pt>
                <c:pt idx="258">
                  <c:v>1.3332016598089731</c:v>
                </c:pt>
                <c:pt idx="259">
                  <c:v>1.3318495892802611</c:v>
                </c:pt>
                <c:pt idx="260">
                  <c:v>1.344815998423132</c:v>
                </c:pt>
                <c:pt idx="261">
                  <c:v>1.3283353622907079</c:v>
                </c:pt>
                <c:pt idx="262">
                  <c:v>1.3368663275844961</c:v>
                </c:pt>
                <c:pt idx="263">
                  <c:v>1.354676372507047</c:v>
                </c:pt>
                <c:pt idx="264">
                  <c:v>1.3565462549121139</c:v>
                </c:pt>
                <c:pt idx="265">
                  <c:v>1.368716235536843</c:v>
                </c:pt>
                <c:pt idx="266">
                  <c:v>1.345936457087451</c:v>
                </c:pt>
                <c:pt idx="267">
                  <c:v>1.349171022196376</c:v>
                </c:pt>
                <c:pt idx="268">
                  <c:v>1.3166015036795311</c:v>
                </c:pt>
                <c:pt idx="269">
                  <c:v>1.311179096771484</c:v>
                </c:pt>
                <c:pt idx="270">
                  <c:v>1.326566416161675</c:v>
                </c:pt>
                <c:pt idx="271">
                  <c:v>1.345427589436117</c:v>
                </c:pt>
                <c:pt idx="272">
                  <c:v>1.3419309572232601</c:v>
                </c:pt>
                <c:pt idx="273">
                  <c:v>1.3395424164134511</c:v>
                </c:pt>
                <c:pt idx="274">
                  <c:v>1.3415691094862741</c:v>
                </c:pt>
                <c:pt idx="275">
                  <c:v>1.3600764285869911</c:v>
                </c:pt>
                <c:pt idx="276">
                  <c:v>1.3873475439928249</c:v>
                </c:pt>
                <c:pt idx="277">
                  <c:v>1.412242793988417</c:v>
                </c:pt>
                <c:pt idx="278">
                  <c:v>1.4065674256956351</c:v>
                </c:pt>
                <c:pt idx="279">
                  <c:v>1.4086178319779259</c:v>
                </c:pt>
                <c:pt idx="280">
                  <c:v>1.3713269437379669</c:v>
                </c:pt>
                <c:pt idx="281">
                  <c:v>1.3682128955866131</c:v>
                </c:pt>
                <c:pt idx="282">
                  <c:v>1.3374107334600309</c:v>
                </c:pt>
                <c:pt idx="283">
                  <c:v>1.3452438561500071</c:v>
                </c:pt>
                <c:pt idx="284">
                  <c:v>1.3174288361893369</c:v>
                </c:pt>
                <c:pt idx="285">
                  <c:v>1.334942106534857</c:v>
                </c:pt>
                <c:pt idx="286">
                  <c:v>1.319575172106586</c:v>
                </c:pt>
                <c:pt idx="287">
                  <c:v>1.3422044588332429</c:v>
                </c:pt>
                <c:pt idx="288">
                  <c:v>1.3038146518139311</c:v>
                </c:pt>
                <c:pt idx="289">
                  <c:v>1.3002929798882721</c:v>
                </c:pt>
                <c:pt idx="290">
                  <c:v>1.260549165894574</c:v>
                </c:pt>
                <c:pt idx="291">
                  <c:v>1.2367995803929139</c:v>
                </c:pt>
                <c:pt idx="292">
                  <c:v>1.2441109892544251</c:v>
                </c:pt>
                <c:pt idx="293">
                  <c:v>1.2690353892899711</c:v>
                </c:pt>
                <c:pt idx="294">
                  <c:v>1.273279553197967</c:v>
                </c:pt>
                <c:pt idx="295">
                  <c:v>1.2491924197477211</c:v>
                </c:pt>
                <c:pt idx="296">
                  <c:v>1.259579678101874</c:v>
                </c:pt>
                <c:pt idx="297">
                  <c:v>1.264919755340852</c:v>
                </c:pt>
                <c:pt idx="298">
                  <c:v>1.273451932471384</c:v>
                </c:pt>
                <c:pt idx="299">
                  <c:v>1.2437642247785441</c:v>
                </c:pt>
                <c:pt idx="300">
                  <c:v>1.2541272740885301</c:v>
                </c:pt>
                <c:pt idx="301">
                  <c:v>1.2430850483918361</c:v>
                </c:pt>
                <c:pt idx="302">
                  <c:v>1.224954525656385</c:v>
                </c:pt>
                <c:pt idx="303">
                  <c:v>1.2243201247397359</c:v>
                </c:pt>
                <c:pt idx="304">
                  <c:v>1.2490504617194309</c:v>
                </c:pt>
                <c:pt idx="305">
                  <c:v>1.2513899580905961</c:v>
                </c:pt>
                <c:pt idx="306">
                  <c:v>1.2622398341031349</c:v>
                </c:pt>
                <c:pt idx="307">
                  <c:v>1.2516856598726269</c:v>
                </c:pt>
                <c:pt idx="308">
                  <c:v>1.2658084258935169</c:v>
                </c:pt>
                <c:pt idx="309">
                  <c:v>1.2775239174538391</c:v>
                </c:pt>
                <c:pt idx="310">
                  <c:v>1.2726603754824279</c:v>
                </c:pt>
                <c:pt idx="311">
                  <c:v>1.2641795974622221</c:v>
                </c:pt>
                <c:pt idx="312">
                  <c:v>1.2654864394308001</c:v>
                </c:pt>
                <c:pt idx="313">
                  <c:v>1.248895017325363</c:v>
                </c:pt>
                <c:pt idx="314">
                  <c:v>1.2298125691356181</c:v>
                </c:pt>
                <c:pt idx="315">
                  <c:v>1.228398989477715</c:v>
                </c:pt>
                <c:pt idx="316">
                  <c:v>1.2375351296047461</c:v>
                </c:pt>
                <c:pt idx="317">
                  <c:v>1.2302845196151819</c:v>
                </c:pt>
                <c:pt idx="318">
                  <c:v>1.2339029775477941</c:v>
                </c:pt>
                <c:pt idx="319">
                  <c:v>1.260400299549586</c:v>
                </c:pt>
                <c:pt idx="320">
                  <c:v>1.259785434971334</c:v>
                </c:pt>
                <c:pt idx="321">
                  <c:v>1.2633910167090381</c:v>
                </c:pt>
                <c:pt idx="322">
                  <c:v>1.261330405956351</c:v>
                </c:pt>
                <c:pt idx="323">
                  <c:v>1.2715178906585829</c:v>
                </c:pt>
                <c:pt idx="324">
                  <c:v>1.25868710761067</c:v>
                </c:pt>
                <c:pt idx="325">
                  <c:v>1.261805974072681</c:v>
                </c:pt>
                <c:pt idx="326">
                  <c:v>1.2680413469169829</c:v>
                </c:pt>
                <c:pt idx="327">
                  <c:v>1.2780743582944309</c:v>
                </c:pt>
                <c:pt idx="328">
                  <c:v>1.269215480062134</c:v>
                </c:pt>
                <c:pt idx="329">
                  <c:v>1.255025126693831</c:v>
                </c:pt>
                <c:pt idx="330">
                  <c:v>1.24005611888096</c:v>
                </c:pt>
                <c:pt idx="331">
                  <c:v>1.239122172268144</c:v>
                </c:pt>
                <c:pt idx="332">
                  <c:v>1.2462272995443391</c:v>
                </c:pt>
                <c:pt idx="333">
                  <c:v>1.2511480792011389</c:v>
                </c:pt>
                <c:pt idx="334">
                  <c:v>1.240184794990786</c:v>
                </c:pt>
                <c:pt idx="335">
                  <c:v>1.265275101456951</c:v>
                </c:pt>
                <c:pt idx="336">
                  <c:v>1.2813514232243439</c:v>
                </c:pt>
                <c:pt idx="337">
                  <c:v>1.281863600775591</c:v>
                </c:pt>
                <c:pt idx="338">
                  <c:v>1.278880027882052</c:v>
                </c:pt>
                <c:pt idx="339">
                  <c:v>1.2818660790088769</c:v>
                </c:pt>
                <c:pt idx="340">
                  <c:v>1.271182374182716</c:v>
                </c:pt>
                <c:pt idx="341">
                  <c:v>1.2758088478380369</c:v>
                </c:pt>
                <c:pt idx="342">
                  <c:v>1.309082544624268</c:v>
                </c:pt>
                <c:pt idx="343">
                  <c:v>1.3098025809380891</c:v>
                </c:pt>
                <c:pt idx="344">
                  <c:v>1.3128931255952161</c:v>
                </c:pt>
                <c:pt idx="345">
                  <c:v>1.3099620615805001</c:v>
                </c:pt>
                <c:pt idx="346">
                  <c:v>1.3121406727874469</c:v>
                </c:pt>
                <c:pt idx="347">
                  <c:v>1.315064282014029</c:v>
                </c:pt>
                <c:pt idx="348">
                  <c:v>1.3058414995004839</c:v>
                </c:pt>
                <c:pt idx="349">
                  <c:v>1.2989664124074869</c:v>
                </c:pt>
                <c:pt idx="350">
                  <c:v>1.305053636985825</c:v>
                </c:pt>
                <c:pt idx="351">
                  <c:v>1.304072043085704</c:v>
                </c:pt>
                <c:pt idx="352">
                  <c:v>1.293796402528175</c:v>
                </c:pt>
                <c:pt idx="353">
                  <c:v>1.2948266184502599</c:v>
                </c:pt>
                <c:pt idx="354">
                  <c:v>1.302442527214507</c:v>
                </c:pt>
                <c:pt idx="355">
                  <c:v>1.2928071309279709</c:v>
                </c:pt>
                <c:pt idx="356">
                  <c:v>1.2798591697765911</c:v>
                </c:pt>
                <c:pt idx="357">
                  <c:v>1.261177711659486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84C-4E76-91D1-438C9E71A713}"/>
            </c:ext>
          </c:extLst>
        </c:ser>
        <c:ser>
          <c:idx val="12"/>
          <c:order val="12"/>
          <c:tx>
            <c:strRef>
              <c:f>Performance!$N$1</c:f>
              <c:strCache>
                <c:ptCount val="1"/>
                <c:pt idx="0">
                  <c:v>净值_90_120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Performance!$N$2:$N$359</c:f>
              <c:numCache>
                <c:formatCode>General</c:formatCode>
                <c:ptCount val="358"/>
                <c:pt idx="0">
                  <c:v>1</c:v>
                </c:pt>
                <c:pt idx="1">
                  <c:v>0.99999367583474996</c:v>
                </c:pt>
                <c:pt idx="2">
                  <c:v>0.99983200470818079</c:v>
                </c:pt>
                <c:pt idx="3">
                  <c:v>1.0077654097161239</c:v>
                </c:pt>
                <c:pt idx="4">
                  <c:v>1.0065111634440329</c:v>
                </c:pt>
                <c:pt idx="5">
                  <c:v>1.018577007610695</c:v>
                </c:pt>
                <c:pt idx="6">
                  <c:v>1.020388338293079</c:v>
                </c:pt>
                <c:pt idx="7">
                  <c:v>1.0307991705259989</c:v>
                </c:pt>
                <c:pt idx="8">
                  <c:v>1.0298044980592871</c:v>
                </c:pt>
                <c:pt idx="9">
                  <c:v>1.026404245266368</c:v>
                </c:pt>
                <c:pt idx="10">
                  <c:v>1.0327442851712869</c:v>
                </c:pt>
                <c:pt idx="11">
                  <c:v>1.023158583347521</c:v>
                </c:pt>
                <c:pt idx="12">
                  <c:v>1.0345259611973621</c:v>
                </c:pt>
                <c:pt idx="13">
                  <c:v>1.0351798694607941</c:v>
                </c:pt>
                <c:pt idx="14">
                  <c:v>1.0441372462721981</c:v>
                </c:pt>
                <c:pt idx="15">
                  <c:v>1.04211576277944</c:v>
                </c:pt>
                <c:pt idx="16">
                  <c:v>1.038089147546077</c:v>
                </c:pt>
                <c:pt idx="17">
                  <c:v>1.0348610277752139</c:v>
                </c:pt>
                <c:pt idx="18">
                  <c:v>1.036725396132689</c:v>
                </c:pt>
                <c:pt idx="19">
                  <c:v>1.04357122144541</c:v>
                </c:pt>
                <c:pt idx="20">
                  <c:v>1.0277822315134351</c:v>
                </c:pt>
                <c:pt idx="21">
                  <c:v>1.0316545650958799</c:v>
                </c:pt>
                <c:pt idx="22">
                  <c:v>1.002471413938637</c:v>
                </c:pt>
                <c:pt idx="23">
                  <c:v>0.96007476559744287</c:v>
                </c:pt>
                <c:pt idx="24">
                  <c:v>0.96385925601447564</c:v>
                </c:pt>
                <c:pt idx="25">
                  <c:v>0.97371918788989364</c:v>
                </c:pt>
                <c:pt idx="26">
                  <c:v>0.98991995730601601</c:v>
                </c:pt>
                <c:pt idx="27">
                  <c:v>0.98975248602260457</c:v>
                </c:pt>
                <c:pt idx="28">
                  <c:v>0.99329222420042829</c:v>
                </c:pt>
                <c:pt idx="29">
                  <c:v>1.001790243658248</c:v>
                </c:pt>
                <c:pt idx="30">
                  <c:v>1.0092532763251401</c:v>
                </c:pt>
                <c:pt idx="31">
                  <c:v>1.004366076288266</c:v>
                </c:pt>
                <c:pt idx="32">
                  <c:v>1.010319651740764</c:v>
                </c:pt>
                <c:pt idx="33">
                  <c:v>1.030044863771661</c:v>
                </c:pt>
                <c:pt idx="34">
                  <c:v>1.025625658159683</c:v>
                </c:pt>
                <c:pt idx="35">
                  <c:v>1.0244470066347531</c:v>
                </c:pt>
                <c:pt idx="36">
                  <c:v>1.045941182322895</c:v>
                </c:pt>
                <c:pt idx="37">
                  <c:v>1.046562475908382</c:v>
                </c:pt>
                <c:pt idx="38">
                  <c:v>1.042453585385694</c:v>
                </c:pt>
                <c:pt idx="39">
                  <c:v>1.040716869518578</c:v>
                </c:pt>
                <c:pt idx="40">
                  <c:v>1.0296035618603381</c:v>
                </c:pt>
                <c:pt idx="41">
                  <c:v>1.0319248565672301</c:v>
                </c:pt>
                <c:pt idx="42">
                  <c:v>0.99999782400220871</c:v>
                </c:pt>
                <c:pt idx="43">
                  <c:v>1.0287175097050421</c:v>
                </c:pt>
                <c:pt idx="44">
                  <c:v>1.033277375435665</c:v>
                </c:pt>
                <c:pt idx="45">
                  <c:v>1.038723414437992</c:v>
                </c:pt>
                <c:pt idx="46">
                  <c:v>1.059963790668355</c:v>
                </c:pt>
                <c:pt idx="47">
                  <c:v>1.0441173255340379</c:v>
                </c:pt>
                <c:pt idx="48">
                  <c:v>1.0123006105701711</c:v>
                </c:pt>
                <c:pt idx="49">
                  <c:v>1.031153920757093</c:v>
                </c:pt>
                <c:pt idx="50">
                  <c:v>1.018452404874818</c:v>
                </c:pt>
                <c:pt idx="51">
                  <c:v>1.0048644858553799</c:v>
                </c:pt>
                <c:pt idx="52">
                  <c:v>0.99672490451007079</c:v>
                </c:pt>
                <c:pt idx="53">
                  <c:v>0.9710191049990754</c:v>
                </c:pt>
                <c:pt idx="54">
                  <c:v>0.96664763843869628</c:v>
                </c:pt>
                <c:pt idx="55">
                  <c:v>0.95504486503466979</c:v>
                </c:pt>
                <c:pt idx="56">
                  <c:v>0.94481508328972041</c:v>
                </c:pt>
                <c:pt idx="57">
                  <c:v>0.95673650427760215</c:v>
                </c:pt>
                <c:pt idx="58">
                  <c:v>0.93447316889721288</c:v>
                </c:pt>
                <c:pt idx="59">
                  <c:v>0.95243456939964588</c:v>
                </c:pt>
                <c:pt idx="60">
                  <c:v>0.97377624669495666</c:v>
                </c:pt>
                <c:pt idx="61">
                  <c:v>0.96835056233204109</c:v>
                </c:pt>
                <c:pt idx="62">
                  <c:v>0.9708341132628775</c:v>
                </c:pt>
                <c:pt idx="63">
                  <c:v>0.96178663046148238</c:v>
                </c:pt>
                <c:pt idx="64">
                  <c:v>0.96442777076210773</c:v>
                </c:pt>
                <c:pt idx="65">
                  <c:v>0.96153022589753556</c:v>
                </c:pt>
                <c:pt idx="66">
                  <c:v>0.97506253975345758</c:v>
                </c:pt>
                <c:pt idx="67">
                  <c:v>0.9704458913613031</c:v>
                </c:pt>
                <c:pt idx="68">
                  <c:v>0.99024253335703616</c:v>
                </c:pt>
                <c:pt idx="69">
                  <c:v>0.98601191374002595</c:v>
                </c:pt>
                <c:pt idx="70">
                  <c:v>0.98830445948919698</c:v>
                </c:pt>
                <c:pt idx="71">
                  <c:v>0.98243209254257879</c:v>
                </c:pt>
                <c:pt idx="72">
                  <c:v>0.97741083345797997</c:v>
                </c:pt>
                <c:pt idx="73">
                  <c:v>0.9936163645609779</c:v>
                </c:pt>
                <c:pt idx="74">
                  <c:v>0.98703446971096087</c:v>
                </c:pt>
                <c:pt idx="75">
                  <c:v>0.9882501184130521</c:v>
                </c:pt>
                <c:pt idx="76">
                  <c:v>0.99666161946974119</c:v>
                </c:pt>
                <c:pt idx="77">
                  <c:v>0.99999848485737797</c:v>
                </c:pt>
                <c:pt idx="78">
                  <c:v>0.98929139624202977</c:v>
                </c:pt>
                <c:pt idx="79">
                  <c:v>0.99668579618173836</c:v>
                </c:pt>
                <c:pt idx="80">
                  <c:v>0.99401256048234976</c:v>
                </c:pt>
                <c:pt idx="81">
                  <c:v>0.98563639416174564</c:v>
                </c:pt>
                <c:pt idx="82">
                  <c:v>0.99164376758827943</c:v>
                </c:pt>
                <c:pt idx="83">
                  <c:v>0.99794099464834551</c:v>
                </c:pt>
                <c:pt idx="84">
                  <c:v>1.0021778105743231</c:v>
                </c:pt>
                <c:pt idx="85">
                  <c:v>1.0131118160016941</c:v>
                </c:pt>
                <c:pt idx="86">
                  <c:v>1.018633622011919</c:v>
                </c:pt>
                <c:pt idx="87">
                  <c:v>1.014985331761096</c:v>
                </c:pt>
                <c:pt idx="88">
                  <c:v>1.0231026249892341</c:v>
                </c:pt>
                <c:pt idx="89">
                  <c:v>1.021937089991686</c:v>
                </c:pt>
                <c:pt idx="90">
                  <c:v>1.0220952628465401</c:v>
                </c:pt>
                <c:pt idx="91">
                  <c:v>1.0239273953398671</c:v>
                </c:pt>
                <c:pt idx="92">
                  <c:v>1.0137649966056761</c:v>
                </c:pt>
                <c:pt idx="93">
                  <c:v>1.01082917963327</c:v>
                </c:pt>
                <c:pt idx="94">
                  <c:v>1.012779956192525</c:v>
                </c:pt>
                <c:pt idx="95">
                  <c:v>1.0204291257421689</c:v>
                </c:pt>
                <c:pt idx="96">
                  <c:v>1.0154102998748811</c:v>
                </c:pt>
                <c:pt idx="97">
                  <c:v>1.010876023736734</c:v>
                </c:pt>
                <c:pt idx="98">
                  <c:v>0.99166707808339571</c:v>
                </c:pt>
                <c:pt idx="99">
                  <c:v>0.99206768418207003</c:v>
                </c:pt>
                <c:pt idx="100">
                  <c:v>1.0019843770577119</c:v>
                </c:pt>
                <c:pt idx="101">
                  <c:v>0.99581010569138306</c:v>
                </c:pt>
                <c:pt idx="102">
                  <c:v>0.99842193885257879</c:v>
                </c:pt>
                <c:pt idx="103">
                  <c:v>1.0006901610451679</c:v>
                </c:pt>
                <c:pt idx="104">
                  <c:v>1.024722687695188</c:v>
                </c:pt>
                <c:pt idx="105">
                  <c:v>1.027481990843681</c:v>
                </c:pt>
                <c:pt idx="106">
                  <c:v>1.0275494779548111</c:v>
                </c:pt>
                <c:pt idx="107">
                  <c:v>1.0272452203740621</c:v>
                </c:pt>
                <c:pt idx="108">
                  <c:v>1.0317432432554809</c:v>
                </c:pt>
                <c:pt idx="109">
                  <c:v>1.036733010333927</c:v>
                </c:pt>
                <c:pt idx="110">
                  <c:v>1.0427260052471761</c:v>
                </c:pt>
                <c:pt idx="111">
                  <c:v>1.0409929643092379</c:v>
                </c:pt>
                <c:pt idx="112">
                  <c:v>1.0322544567910059</c:v>
                </c:pt>
                <c:pt idx="113">
                  <c:v>1.033263502462612</c:v>
                </c:pt>
                <c:pt idx="114">
                  <c:v>1.022800325680963</c:v>
                </c:pt>
                <c:pt idx="115">
                  <c:v>1.0359433549611301</c:v>
                </c:pt>
                <c:pt idx="116">
                  <c:v>1.03657575910995</c:v>
                </c:pt>
                <c:pt idx="117">
                  <c:v>1.042689556847967</c:v>
                </c:pt>
                <c:pt idx="118">
                  <c:v>1.0555293708890809</c:v>
                </c:pt>
                <c:pt idx="119">
                  <c:v>1.0562841702380721</c:v>
                </c:pt>
                <c:pt idx="120">
                  <c:v>1.060646777109858</c:v>
                </c:pt>
                <c:pt idx="121">
                  <c:v>1.064491015099305</c:v>
                </c:pt>
                <c:pt idx="122">
                  <c:v>1.0576512038055179</c:v>
                </c:pt>
                <c:pt idx="123">
                  <c:v>1.070438780326797</c:v>
                </c:pt>
                <c:pt idx="124">
                  <c:v>1.089964443420071</c:v>
                </c:pt>
                <c:pt idx="125">
                  <c:v>1.105785915637951</c:v>
                </c:pt>
                <c:pt idx="126">
                  <c:v>1.118066010966789</c:v>
                </c:pt>
                <c:pt idx="127">
                  <c:v>1.121794231280189</c:v>
                </c:pt>
                <c:pt idx="128">
                  <c:v>1.1383805441331181</c:v>
                </c:pt>
                <c:pt idx="129">
                  <c:v>1.1476529411750469</c:v>
                </c:pt>
                <c:pt idx="130">
                  <c:v>1.1585859390468589</c:v>
                </c:pt>
                <c:pt idx="131">
                  <c:v>1.1464145694903309</c:v>
                </c:pt>
                <c:pt idx="132">
                  <c:v>1.1674086326520099</c:v>
                </c:pt>
                <c:pt idx="133">
                  <c:v>1.1613097993807631</c:v>
                </c:pt>
                <c:pt idx="134">
                  <c:v>1.149933197624188</c:v>
                </c:pt>
                <c:pt idx="135">
                  <c:v>1.1120643306160669</c:v>
                </c:pt>
                <c:pt idx="136">
                  <c:v>1.119301980263397</c:v>
                </c:pt>
                <c:pt idx="137">
                  <c:v>1.147199454203605</c:v>
                </c:pt>
                <c:pt idx="138">
                  <c:v>1.1500752090161821</c:v>
                </c:pt>
                <c:pt idx="139">
                  <c:v>1.155013520397606</c:v>
                </c:pt>
                <c:pt idx="140">
                  <c:v>1.154462342888058</c:v>
                </c:pt>
                <c:pt idx="141">
                  <c:v>1.1140725186433531</c:v>
                </c:pt>
                <c:pt idx="142">
                  <c:v>1.118383951753805</c:v>
                </c:pt>
                <c:pt idx="143">
                  <c:v>1.1267482347788009</c:v>
                </c:pt>
                <c:pt idx="144">
                  <c:v>1.148388056591144</c:v>
                </c:pt>
                <c:pt idx="145">
                  <c:v>1.144561601826025</c:v>
                </c:pt>
                <c:pt idx="146">
                  <c:v>1.1526884754440909</c:v>
                </c:pt>
                <c:pt idx="147">
                  <c:v>1.1676965579873571</c:v>
                </c:pt>
                <c:pt idx="148">
                  <c:v>1.1690000743666991</c:v>
                </c:pt>
                <c:pt idx="149">
                  <c:v>1.1703493878241831</c:v>
                </c:pt>
                <c:pt idx="150">
                  <c:v>1.1672084392743689</c:v>
                </c:pt>
                <c:pt idx="151">
                  <c:v>1.1564934304653021</c:v>
                </c:pt>
                <c:pt idx="152">
                  <c:v>1.160645882777199</c:v>
                </c:pt>
                <c:pt idx="153">
                  <c:v>1.151450771258139</c:v>
                </c:pt>
                <c:pt idx="154">
                  <c:v>1.14382982780927</c:v>
                </c:pt>
                <c:pt idx="155">
                  <c:v>1.141790096636832</c:v>
                </c:pt>
                <c:pt idx="156">
                  <c:v>1.1544014251912269</c:v>
                </c:pt>
                <c:pt idx="157">
                  <c:v>1.1758408445194859</c:v>
                </c:pt>
                <c:pt idx="158">
                  <c:v>1.1749104549140701</c:v>
                </c:pt>
                <c:pt idx="159">
                  <c:v>1.1619140886203969</c:v>
                </c:pt>
                <c:pt idx="160">
                  <c:v>1.1485895908549999</c:v>
                </c:pt>
                <c:pt idx="161">
                  <c:v>1.157064440406949</c:v>
                </c:pt>
                <c:pt idx="162">
                  <c:v>1.1654878450794131</c:v>
                </c:pt>
                <c:pt idx="163">
                  <c:v>1.1673407444910471</c:v>
                </c:pt>
                <c:pt idx="164">
                  <c:v>1.155624815494225</c:v>
                </c:pt>
                <c:pt idx="165">
                  <c:v>1.1606627632293141</c:v>
                </c:pt>
                <c:pt idx="166">
                  <c:v>1.1844737243021399</c:v>
                </c:pt>
                <c:pt idx="167">
                  <c:v>1.1796520713819441</c:v>
                </c:pt>
                <c:pt idx="168">
                  <c:v>1.184701249166652</c:v>
                </c:pt>
                <c:pt idx="169">
                  <c:v>1.1853794982168571</c:v>
                </c:pt>
                <c:pt idx="170">
                  <c:v>1.1795752108177979</c:v>
                </c:pt>
                <c:pt idx="171">
                  <c:v>1.169406317265332</c:v>
                </c:pt>
                <c:pt idx="172">
                  <c:v>1.147248361524607</c:v>
                </c:pt>
                <c:pt idx="173">
                  <c:v>1.152521104548895</c:v>
                </c:pt>
                <c:pt idx="174">
                  <c:v>1.1277234228351249</c:v>
                </c:pt>
                <c:pt idx="175">
                  <c:v>1.127538346188641</c:v>
                </c:pt>
                <c:pt idx="176">
                  <c:v>1.137225918031286</c:v>
                </c:pt>
                <c:pt idx="177">
                  <c:v>1.14162057302943</c:v>
                </c:pt>
                <c:pt idx="178">
                  <c:v>1.149647841098534</c:v>
                </c:pt>
                <c:pt idx="179">
                  <c:v>1.142974624101831</c:v>
                </c:pt>
                <c:pt idx="180">
                  <c:v>1.1379735013096881</c:v>
                </c:pt>
                <c:pt idx="181">
                  <c:v>1.1601931248945909</c:v>
                </c:pt>
                <c:pt idx="182">
                  <c:v>1.150369192151778</c:v>
                </c:pt>
                <c:pt idx="183">
                  <c:v>1.138052650773659</c:v>
                </c:pt>
                <c:pt idx="184">
                  <c:v>1.1416174520546709</c:v>
                </c:pt>
                <c:pt idx="185">
                  <c:v>1.1219820457516729</c:v>
                </c:pt>
                <c:pt idx="186">
                  <c:v>1.123346937562244</c:v>
                </c:pt>
                <c:pt idx="187">
                  <c:v>1.125983138941101</c:v>
                </c:pt>
                <c:pt idx="188">
                  <c:v>1.128207102567492</c:v>
                </c:pt>
                <c:pt idx="189">
                  <c:v>1.127563715158481</c:v>
                </c:pt>
                <c:pt idx="190">
                  <c:v>1.148137029677273</c:v>
                </c:pt>
                <c:pt idx="191">
                  <c:v>1.175661439406791</c:v>
                </c:pt>
                <c:pt idx="192">
                  <c:v>1.179738839605609</c:v>
                </c:pt>
                <c:pt idx="193">
                  <c:v>1.1736664286874721</c:v>
                </c:pt>
                <c:pt idx="194">
                  <c:v>1.1717173889757559</c:v>
                </c:pt>
                <c:pt idx="195">
                  <c:v>1.1699718786026889</c:v>
                </c:pt>
                <c:pt idx="196">
                  <c:v>1.1622261117593979</c:v>
                </c:pt>
                <c:pt idx="197">
                  <c:v>1.171065672610839</c:v>
                </c:pt>
                <c:pt idx="198">
                  <c:v>1.170919887085702</c:v>
                </c:pt>
                <c:pt idx="199">
                  <c:v>1.1679896278287241</c:v>
                </c:pt>
                <c:pt idx="200">
                  <c:v>1.15459932315834</c:v>
                </c:pt>
                <c:pt idx="201">
                  <c:v>1.149018396994999</c:v>
                </c:pt>
                <c:pt idx="202">
                  <c:v>1.1508103760993551</c:v>
                </c:pt>
                <c:pt idx="203">
                  <c:v>1.1590854845464289</c:v>
                </c:pt>
                <c:pt idx="204">
                  <c:v>1.166915417197157</c:v>
                </c:pt>
                <c:pt idx="205">
                  <c:v>1.149917810082856</c:v>
                </c:pt>
                <c:pt idx="206">
                  <c:v>1.1556953324622199</c:v>
                </c:pt>
                <c:pt idx="207">
                  <c:v>1.1680747979077559</c:v>
                </c:pt>
                <c:pt idx="208">
                  <c:v>1.176327010378905</c:v>
                </c:pt>
                <c:pt idx="209">
                  <c:v>1.1923283091431089</c:v>
                </c:pt>
                <c:pt idx="210">
                  <c:v>1.192603700663315</c:v>
                </c:pt>
                <c:pt idx="211">
                  <c:v>1.213092590443922</c:v>
                </c:pt>
                <c:pt idx="212">
                  <c:v>1.20787491108083</c:v>
                </c:pt>
                <c:pt idx="213">
                  <c:v>1.197122292295445</c:v>
                </c:pt>
                <c:pt idx="214">
                  <c:v>1.1984783627109481</c:v>
                </c:pt>
                <c:pt idx="215">
                  <c:v>1.187635110840219</c:v>
                </c:pt>
                <c:pt idx="216">
                  <c:v>1.197829934402789</c:v>
                </c:pt>
                <c:pt idx="217">
                  <c:v>1.1960075217228801</c:v>
                </c:pt>
                <c:pt idx="218">
                  <c:v>1.195114941701702</c:v>
                </c:pt>
                <c:pt idx="219">
                  <c:v>1.2026700926106499</c:v>
                </c:pt>
                <c:pt idx="220">
                  <c:v>1.206570656386742</c:v>
                </c:pt>
                <c:pt idx="221">
                  <c:v>1.2196839440600209</c:v>
                </c:pt>
                <c:pt idx="222">
                  <c:v>1.213314602536341</c:v>
                </c:pt>
                <c:pt idx="223">
                  <c:v>1.1996581361070291</c:v>
                </c:pt>
                <c:pt idx="224">
                  <c:v>1.2017755471945759</c:v>
                </c:pt>
                <c:pt idx="225">
                  <c:v>1.215146113997905</c:v>
                </c:pt>
                <c:pt idx="226">
                  <c:v>1.211149338715646</c:v>
                </c:pt>
                <c:pt idx="227">
                  <c:v>1.233041130599974</c:v>
                </c:pt>
                <c:pt idx="228">
                  <c:v>1.2333711025576151</c:v>
                </c:pt>
                <c:pt idx="229">
                  <c:v>1.231532996722855</c:v>
                </c:pt>
                <c:pt idx="230">
                  <c:v>1.234274709301945</c:v>
                </c:pt>
                <c:pt idx="231">
                  <c:v>1.225427160631704</c:v>
                </c:pt>
                <c:pt idx="232">
                  <c:v>1.22270501329876</c:v>
                </c:pt>
                <c:pt idx="233">
                  <c:v>1.2075533200894131</c:v>
                </c:pt>
                <c:pt idx="234">
                  <c:v>1.207513758130383</c:v>
                </c:pt>
                <c:pt idx="235">
                  <c:v>1.196634621048116</c:v>
                </c:pt>
                <c:pt idx="236">
                  <c:v>1.206541252573619</c:v>
                </c:pt>
                <c:pt idx="237">
                  <c:v>1.2093422522257411</c:v>
                </c:pt>
                <c:pt idx="238">
                  <c:v>1.211252230736974</c:v>
                </c:pt>
                <c:pt idx="239">
                  <c:v>1.22495258758843</c:v>
                </c:pt>
                <c:pt idx="240">
                  <c:v>1.221320813520844</c:v>
                </c:pt>
                <c:pt idx="241">
                  <c:v>1.231278502464034</c:v>
                </c:pt>
                <c:pt idx="242">
                  <c:v>1.213787738593274</c:v>
                </c:pt>
                <c:pt idx="243">
                  <c:v>1.22316620825881</c:v>
                </c:pt>
                <c:pt idx="244">
                  <c:v>1.221406298959463</c:v>
                </c:pt>
                <c:pt idx="245">
                  <c:v>1.230760775894884</c:v>
                </c:pt>
                <c:pt idx="246">
                  <c:v>1.235918255050662</c:v>
                </c:pt>
                <c:pt idx="247">
                  <c:v>1.231202195790315</c:v>
                </c:pt>
                <c:pt idx="248">
                  <c:v>1.2468370562105719</c:v>
                </c:pt>
                <c:pt idx="249">
                  <c:v>1.2674069218152479</c:v>
                </c:pt>
                <c:pt idx="250">
                  <c:v>1.2811287895240151</c:v>
                </c:pt>
                <c:pt idx="251">
                  <c:v>1.302578274030902</c:v>
                </c:pt>
                <c:pt idx="252">
                  <c:v>1.3108252558654609</c:v>
                </c:pt>
                <c:pt idx="253">
                  <c:v>1.3255599487751859</c:v>
                </c:pt>
                <c:pt idx="254">
                  <c:v>1.321632464603661</c:v>
                </c:pt>
                <c:pt idx="255">
                  <c:v>1.3157027112573789</c:v>
                </c:pt>
                <c:pt idx="256">
                  <c:v>1.340574026362418</c:v>
                </c:pt>
                <c:pt idx="257">
                  <c:v>1.3394969688814089</c:v>
                </c:pt>
                <c:pt idx="258">
                  <c:v>1.319983546101783</c:v>
                </c:pt>
                <c:pt idx="259">
                  <c:v>1.3186448807633939</c:v>
                </c:pt>
                <c:pt idx="260">
                  <c:v>1.331482733607851</c:v>
                </c:pt>
                <c:pt idx="261">
                  <c:v>1.3151654958036261</c:v>
                </c:pt>
                <c:pt idx="262">
                  <c:v>1.3236118802926611</c:v>
                </c:pt>
                <c:pt idx="263">
                  <c:v>1.3412453463779559</c:v>
                </c:pt>
                <c:pt idx="264">
                  <c:v>1.343096689713507</c:v>
                </c:pt>
                <c:pt idx="265">
                  <c:v>1.3551460102816519</c:v>
                </c:pt>
                <c:pt idx="266">
                  <c:v>1.3325920834125911</c:v>
                </c:pt>
                <c:pt idx="267">
                  <c:v>1.335794579217455</c:v>
                </c:pt>
                <c:pt idx="268">
                  <c:v>1.3035479732892481</c:v>
                </c:pt>
                <c:pt idx="269">
                  <c:v>1.2981793271836639</c:v>
                </c:pt>
                <c:pt idx="270">
                  <c:v>1.3134140880048999</c:v>
                </c:pt>
                <c:pt idx="271">
                  <c:v>1.3320882609623561</c:v>
                </c:pt>
                <c:pt idx="272">
                  <c:v>1.3286262963347371</c:v>
                </c:pt>
                <c:pt idx="273">
                  <c:v>1.3262614368665959</c:v>
                </c:pt>
                <c:pt idx="274">
                  <c:v>1.3282680361604411</c:v>
                </c:pt>
                <c:pt idx="275">
                  <c:v>1.346591863254162</c:v>
                </c:pt>
                <c:pt idx="276">
                  <c:v>1.373592597430191</c:v>
                </c:pt>
                <c:pt idx="277">
                  <c:v>1.3982410218665819</c:v>
                </c:pt>
                <c:pt idx="278">
                  <c:v>1.3926219223782019</c:v>
                </c:pt>
                <c:pt idx="279">
                  <c:v>1.3946519997753719</c:v>
                </c:pt>
                <c:pt idx="280">
                  <c:v>1.3577308344482011</c:v>
                </c:pt>
                <c:pt idx="281">
                  <c:v>1.354647660727772</c:v>
                </c:pt>
                <c:pt idx="282">
                  <c:v>1.3241508886210871</c:v>
                </c:pt>
                <c:pt idx="283">
                  <c:v>1.331906349311742</c:v>
                </c:pt>
                <c:pt idx="284">
                  <c:v>1.3043671031576101</c:v>
                </c:pt>
                <c:pt idx="285">
                  <c:v>1.321621159084803</c:v>
                </c:pt>
                <c:pt idx="286">
                  <c:v>1.306133009848873</c:v>
                </c:pt>
                <c:pt idx="287">
                  <c:v>1.328673095044119</c:v>
                </c:pt>
                <c:pt idx="288">
                  <c:v>1.290446286082138</c:v>
                </c:pt>
                <c:pt idx="289">
                  <c:v>1.286823484190859</c:v>
                </c:pt>
                <c:pt idx="290">
                  <c:v>1.2474871839281489</c:v>
                </c:pt>
                <c:pt idx="291">
                  <c:v>1.2237377112656911</c:v>
                </c:pt>
                <c:pt idx="292">
                  <c:v>1.2307011174959459</c:v>
                </c:pt>
                <c:pt idx="293">
                  <c:v>1.2557713389953991</c:v>
                </c:pt>
                <c:pt idx="294">
                  <c:v>1.259558222959956</c:v>
                </c:pt>
                <c:pt idx="295">
                  <c:v>1.2355403038406041</c:v>
                </c:pt>
                <c:pt idx="296">
                  <c:v>1.245541665269809</c:v>
                </c:pt>
                <c:pt idx="297">
                  <c:v>1.2508233908096329</c:v>
                </c:pt>
                <c:pt idx="298">
                  <c:v>1.259260484691944</c:v>
                </c:pt>
                <c:pt idx="299">
                  <c:v>1.2297208205039569</c:v>
                </c:pt>
                <c:pt idx="300">
                  <c:v>1.239831326110802</c:v>
                </c:pt>
                <c:pt idx="301">
                  <c:v>1.228867993006548</c:v>
                </c:pt>
                <c:pt idx="302">
                  <c:v>1.211035654361148</c:v>
                </c:pt>
                <c:pt idx="303">
                  <c:v>1.210408485716034</c:v>
                </c:pt>
                <c:pt idx="304">
                  <c:v>1.2349036708214529</c:v>
                </c:pt>
                <c:pt idx="305">
                  <c:v>1.2370331541963011</c:v>
                </c:pt>
                <c:pt idx="306">
                  <c:v>1.2477601410739301</c:v>
                </c:pt>
                <c:pt idx="307">
                  <c:v>1.237281247335247</c:v>
                </c:pt>
                <c:pt idx="308">
                  <c:v>1.2513335265216601</c:v>
                </c:pt>
                <c:pt idx="309">
                  <c:v>1.262914200288076</c:v>
                </c:pt>
                <c:pt idx="310">
                  <c:v>1.258106451796454</c:v>
                </c:pt>
                <c:pt idx="311">
                  <c:v>1.2496312072355491</c:v>
                </c:pt>
                <c:pt idx="312">
                  <c:v>1.250832116587951</c:v>
                </c:pt>
                <c:pt idx="313">
                  <c:v>1.2342490720711541</c:v>
                </c:pt>
                <c:pt idx="314">
                  <c:v>1.2154775734697729</c:v>
                </c:pt>
                <c:pt idx="315">
                  <c:v>1.213988776907319</c:v>
                </c:pt>
                <c:pt idx="316">
                  <c:v>1.223110132616434</c:v>
                </c:pt>
                <c:pt idx="317">
                  <c:v>1.21594457473053</c:v>
                </c:pt>
                <c:pt idx="318">
                  <c:v>1.2194291982493031</c:v>
                </c:pt>
                <c:pt idx="319">
                  <c:v>1.2459386238994381</c:v>
                </c:pt>
                <c:pt idx="320">
                  <c:v>1.245239291018984</c:v>
                </c:pt>
                <c:pt idx="321">
                  <c:v>1.2486662372786881</c:v>
                </c:pt>
                <c:pt idx="322">
                  <c:v>1.2465378909498011</c:v>
                </c:pt>
                <c:pt idx="323">
                  <c:v>1.2568354221213089</c:v>
                </c:pt>
                <c:pt idx="324">
                  <c:v>1.243880524596376</c:v>
                </c:pt>
                <c:pt idx="325">
                  <c:v>1.246917650548419</c:v>
                </c:pt>
                <c:pt idx="326">
                  <c:v>1.253308556403103</c:v>
                </c:pt>
                <c:pt idx="327">
                  <c:v>1.2633604875253071</c:v>
                </c:pt>
                <c:pt idx="328">
                  <c:v>1.2542843235290859</c:v>
                </c:pt>
                <c:pt idx="329">
                  <c:v>1.2400287442484701</c:v>
                </c:pt>
                <c:pt idx="330">
                  <c:v>1.2253731168956381</c:v>
                </c:pt>
                <c:pt idx="331">
                  <c:v>1.224450263252945</c:v>
                </c:pt>
                <c:pt idx="332">
                  <c:v>1.2314254292318609</c:v>
                </c:pt>
                <c:pt idx="333">
                  <c:v>1.236287944076347</c:v>
                </c:pt>
                <c:pt idx="334">
                  <c:v>1.225363809179121</c:v>
                </c:pt>
                <c:pt idx="335">
                  <c:v>1.2508926518299659</c:v>
                </c:pt>
                <c:pt idx="336">
                  <c:v>1.267326276711038</c:v>
                </c:pt>
                <c:pt idx="337">
                  <c:v>1.2677869293113779</c:v>
                </c:pt>
                <c:pt idx="338">
                  <c:v>1.2645164853922291</c:v>
                </c:pt>
                <c:pt idx="339">
                  <c:v>1.267606681502798</c:v>
                </c:pt>
                <c:pt idx="340">
                  <c:v>1.256220949895982</c:v>
                </c:pt>
                <c:pt idx="341">
                  <c:v>1.260841623536969</c:v>
                </c:pt>
                <c:pt idx="342">
                  <c:v>1.296511743172531</c:v>
                </c:pt>
                <c:pt idx="343">
                  <c:v>1.29713194750422</c:v>
                </c:pt>
                <c:pt idx="344">
                  <c:v>1.300876028207459</c:v>
                </c:pt>
                <c:pt idx="345">
                  <c:v>1.297335575100603</c:v>
                </c:pt>
                <c:pt idx="346">
                  <c:v>1.2998585417654409</c:v>
                </c:pt>
                <c:pt idx="347">
                  <c:v>1.3023894868142281</c:v>
                </c:pt>
                <c:pt idx="348">
                  <c:v>1.291476148942549</c:v>
                </c:pt>
                <c:pt idx="349">
                  <c:v>1.283801659994368</c:v>
                </c:pt>
                <c:pt idx="350">
                  <c:v>1.2899131256738829</c:v>
                </c:pt>
                <c:pt idx="351">
                  <c:v>1.2888516856121319</c:v>
                </c:pt>
                <c:pt idx="352">
                  <c:v>1.278512712651718</c:v>
                </c:pt>
                <c:pt idx="353">
                  <c:v>1.2795309039439351</c:v>
                </c:pt>
                <c:pt idx="354">
                  <c:v>1.2870568464034251</c:v>
                </c:pt>
                <c:pt idx="355">
                  <c:v>1.2775352725149249</c:v>
                </c:pt>
                <c:pt idx="356">
                  <c:v>1.2647402649052699</c:v>
                </c:pt>
                <c:pt idx="357">
                  <c:v>1.246279489809234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84C-4E76-91D1-438C9E71A713}"/>
            </c:ext>
          </c:extLst>
        </c:ser>
        <c:ser>
          <c:idx val="13"/>
          <c:order val="13"/>
          <c:tx>
            <c:strRef>
              <c:f>Performance!$O$1</c:f>
              <c:strCache>
                <c:ptCount val="1"/>
                <c:pt idx="0">
                  <c:v>净值_95_105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Performance!$O$2:$O$359</c:f>
              <c:numCache>
                <c:formatCode>General</c:formatCode>
                <c:ptCount val="358"/>
                <c:pt idx="0">
                  <c:v>1</c:v>
                </c:pt>
                <c:pt idx="1">
                  <c:v>0.99999370265027865</c:v>
                </c:pt>
                <c:pt idx="2">
                  <c:v>0.99983271703227283</c:v>
                </c:pt>
                <c:pt idx="3">
                  <c:v>1.006287982902683</c:v>
                </c:pt>
                <c:pt idx="4">
                  <c:v>1.004351311435586</c:v>
                </c:pt>
                <c:pt idx="5">
                  <c:v>1.011991185865351</c:v>
                </c:pt>
                <c:pt idx="6">
                  <c:v>1.0133943690837219</c:v>
                </c:pt>
                <c:pt idx="7">
                  <c:v>1.0188302844082151</c:v>
                </c:pt>
                <c:pt idx="8">
                  <c:v>1.019169481183998</c:v>
                </c:pt>
                <c:pt idx="9">
                  <c:v>1.017606569972443</c:v>
                </c:pt>
                <c:pt idx="10">
                  <c:v>1.021994374633064</c:v>
                </c:pt>
                <c:pt idx="11">
                  <c:v>1.0154638101941811</c:v>
                </c:pt>
                <c:pt idx="12">
                  <c:v>1.022966979221291</c:v>
                </c:pt>
                <c:pt idx="13">
                  <c:v>1.0231032797725479</c:v>
                </c:pt>
                <c:pt idx="14">
                  <c:v>1.028223635341486</c:v>
                </c:pt>
                <c:pt idx="15">
                  <c:v>1.0276754051724279</c:v>
                </c:pt>
                <c:pt idx="16">
                  <c:v>1.0263740323827051</c:v>
                </c:pt>
                <c:pt idx="17">
                  <c:v>1.024282389206596</c:v>
                </c:pt>
                <c:pt idx="18">
                  <c:v>1.026328157346037</c:v>
                </c:pt>
                <c:pt idx="19">
                  <c:v>1.0303258058625679</c:v>
                </c:pt>
                <c:pt idx="20">
                  <c:v>1.0207908254268929</c:v>
                </c:pt>
                <c:pt idx="21">
                  <c:v>1.0240632612334339</c:v>
                </c:pt>
                <c:pt idx="22">
                  <c:v>1.0038411541068379</c:v>
                </c:pt>
                <c:pt idx="23">
                  <c:v>0.99539960877363431</c:v>
                </c:pt>
                <c:pt idx="24">
                  <c:v>0.99565190598875797</c:v>
                </c:pt>
                <c:pt idx="25">
                  <c:v>1.0034009781148869</c:v>
                </c:pt>
                <c:pt idx="26">
                  <c:v>1.0083886981903309</c:v>
                </c:pt>
                <c:pt idx="27">
                  <c:v>1.0072449464223761</c:v>
                </c:pt>
                <c:pt idx="28">
                  <c:v>1.012435888553032</c:v>
                </c:pt>
                <c:pt idx="29">
                  <c:v>1.015579985499206</c:v>
                </c:pt>
                <c:pt idx="30">
                  <c:v>1.0186456872930081</c:v>
                </c:pt>
                <c:pt idx="31">
                  <c:v>1.0148812285551141</c:v>
                </c:pt>
                <c:pt idx="32">
                  <c:v>1.0184829297485749</c:v>
                </c:pt>
                <c:pt idx="33">
                  <c:v>1.029477154585442</c:v>
                </c:pt>
                <c:pt idx="34">
                  <c:v>1.0274697717680059</c:v>
                </c:pt>
                <c:pt idx="35">
                  <c:v>1.026782066020631</c:v>
                </c:pt>
                <c:pt idx="36">
                  <c:v>1.0381855470814481</c:v>
                </c:pt>
                <c:pt idx="37">
                  <c:v>1.0356662049255689</c:v>
                </c:pt>
                <c:pt idx="38">
                  <c:v>1.035565552853184</c:v>
                </c:pt>
                <c:pt idx="39">
                  <c:v>1.0342767818208609</c:v>
                </c:pt>
                <c:pt idx="40">
                  <c:v>1.0273206219452371</c:v>
                </c:pt>
                <c:pt idx="41">
                  <c:v>1.031100386417974</c:v>
                </c:pt>
                <c:pt idx="42">
                  <c:v>1.0124450011155111</c:v>
                </c:pt>
                <c:pt idx="43">
                  <c:v>1.031591807056766</c:v>
                </c:pt>
                <c:pt idx="44">
                  <c:v>1.0343448164353941</c:v>
                </c:pt>
                <c:pt idx="45">
                  <c:v>1.037060201597412</c:v>
                </c:pt>
                <c:pt idx="46">
                  <c:v>1.0468755396936309</c:v>
                </c:pt>
                <c:pt idx="47">
                  <c:v>1.039730871630403</c:v>
                </c:pt>
                <c:pt idx="48">
                  <c:v>1.0221622855785419</c:v>
                </c:pt>
                <c:pt idx="49">
                  <c:v>1.032543368523527</c:v>
                </c:pt>
                <c:pt idx="50">
                  <c:v>1.0272497713527149</c:v>
                </c:pt>
                <c:pt idx="51">
                  <c:v>1.0191917664751029</c:v>
                </c:pt>
                <c:pt idx="52">
                  <c:v>1.014345184475689</c:v>
                </c:pt>
                <c:pt idx="53">
                  <c:v>1.0056770616700319</c:v>
                </c:pt>
                <c:pt idx="54">
                  <c:v>1.003448150588423</c:v>
                </c:pt>
                <c:pt idx="55">
                  <c:v>1.000986278564199</c:v>
                </c:pt>
                <c:pt idx="56">
                  <c:v>0.99084869044718615</c:v>
                </c:pt>
                <c:pt idx="57">
                  <c:v>0.99899273223220386</c:v>
                </c:pt>
                <c:pt idx="58">
                  <c:v>0.98771217040192671</c:v>
                </c:pt>
                <c:pt idx="59">
                  <c:v>0.99777716813580497</c:v>
                </c:pt>
                <c:pt idx="60">
                  <c:v>1.010232612978746</c:v>
                </c:pt>
                <c:pt idx="61">
                  <c:v>1.0087120015536211</c:v>
                </c:pt>
                <c:pt idx="62">
                  <c:v>1.0089554930743849</c:v>
                </c:pt>
                <c:pt idx="63">
                  <c:v>1.0041870323824249</c:v>
                </c:pt>
                <c:pt idx="64">
                  <c:v>1.0090467759434329</c:v>
                </c:pt>
                <c:pt idx="65">
                  <c:v>1.0091248197954981</c:v>
                </c:pt>
                <c:pt idx="66">
                  <c:v>1.0132002852382549</c:v>
                </c:pt>
                <c:pt idx="67">
                  <c:v>1.013368218324922</c:v>
                </c:pt>
                <c:pt idx="68">
                  <c:v>1.024440696117132</c:v>
                </c:pt>
                <c:pt idx="69">
                  <c:v>1.0234817208859881</c:v>
                </c:pt>
                <c:pt idx="70">
                  <c:v>1.02507825577698</c:v>
                </c:pt>
                <c:pt idx="71">
                  <c:v>1.021018057081126</c:v>
                </c:pt>
                <c:pt idx="72">
                  <c:v>1.0187492240538001</c:v>
                </c:pt>
                <c:pt idx="73">
                  <c:v>1.0311851720880241</c:v>
                </c:pt>
                <c:pt idx="74">
                  <c:v>1.025999560618027</c:v>
                </c:pt>
                <c:pt idx="75">
                  <c:v>1.027146475472847</c:v>
                </c:pt>
                <c:pt idx="76">
                  <c:v>1.0344286853730389</c:v>
                </c:pt>
                <c:pt idx="77">
                  <c:v>1.0370317157803131</c:v>
                </c:pt>
                <c:pt idx="78">
                  <c:v>1.0299726054025129</c:v>
                </c:pt>
                <c:pt idx="79">
                  <c:v>1.0357485375286759</c:v>
                </c:pt>
                <c:pt idx="80">
                  <c:v>1.0339151245737219</c:v>
                </c:pt>
                <c:pt idx="81">
                  <c:v>1.0260708749102121</c:v>
                </c:pt>
                <c:pt idx="82">
                  <c:v>1.0320989048581759</c:v>
                </c:pt>
                <c:pt idx="83">
                  <c:v>1.0374510437155651</c:v>
                </c:pt>
                <c:pt idx="84">
                  <c:v>1.0400347992619849</c:v>
                </c:pt>
                <c:pt idx="85">
                  <c:v>1.0441376423527871</c:v>
                </c:pt>
                <c:pt idx="86">
                  <c:v>1.051542883228205</c:v>
                </c:pt>
                <c:pt idx="87">
                  <c:v>1.0493893250905879</c:v>
                </c:pt>
                <c:pt idx="88">
                  <c:v>1.0535810431755019</c:v>
                </c:pt>
                <c:pt idx="89">
                  <c:v>1.05313316009313</c:v>
                </c:pt>
                <c:pt idx="90">
                  <c:v>1.05421555489421</c:v>
                </c:pt>
                <c:pt idx="91">
                  <c:v>1.055434403546317</c:v>
                </c:pt>
                <c:pt idx="92">
                  <c:v>1.048578589694479</c:v>
                </c:pt>
                <c:pt idx="93">
                  <c:v>1.046812875182777</c:v>
                </c:pt>
                <c:pt idx="94">
                  <c:v>1.0473314249576029</c:v>
                </c:pt>
                <c:pt idx="95">
                  <c:v>1.0535431671808539</c:v>
                </c:pt>
                <c:pt idx="96">
                  <c:v>1.0495650912336649</c:v>
                </c:pt>
                <c:pt idx="97">
                  <c:v>1.0463597253239389</c:v>
                </c:pt>
                <c:pt idx="98">
                  <c:v>1.0321063317557599</c:v>
                </c:pt>
                <c:pt idx="99">
                  <c:v>1.0316756461254191</c:v>
                </c:pt>
                <c:pt idx="100">
                  <c:v>1.039842647652681</c:v>
                </c:pt>
                <c:pt idx="101">
                  <c:v>1.034829535591824</c:v>
                </c:pt>
                <c:pt idx="102">
                  <c:v>1.037457317411113</c:v>
                </c:pt>
                <c:pt idx="103">
                  <c:v>1.0398761596399111</c:v>
                </c:pt>
                <c:pt idx="104">
                  <c:v>1.0556724711764001</c:v>
                </c:pt>
                <c:pt idx="105">
                  <c:v>1.057458364782027</c:v>
                </c:pt>
                <c:pt idx="106">
                  <c:v>1.057572538128454</c:v>
                </c:pt>
                <c:pt idx="107">
                  <c:v>1.057557663902795</c:v>
                </c:pt>
                <c:pt idx="108">
                  <c:v>1.0594748700103129</c:v>
                </c:pt>
                <c:pt idx="109">
                  <c:v>1.065279000688613</c:v>
                </c:pt>
                <c:pt idx="110">
                  <c:v>1.067564888171487</c:v>
                </c:pt>
                <c:pt idx="111">
                  <c:v>1.066336834797156</c:v>
                </c:pt>
                <c:pt idx="112">
                  <c:v>1.06101705786278</c:v>
                </c:pt>
                <c:pt idx="113">
                  <c:v>1.0607229254030119</c:v>
                </c:pt>
                <c:pt idx="114">
                  <c:v>1.053984554861064</c:v>
                </c:pt>
                <c:pt idx="115">
                  <c:v>1.062875639215203</c:v>
                </c:pt>
                <c:pt idx="116">
                  <c:v>1.0633676758168511</c:v>
                </c:pt>
                <c:pt idx="117">
                  <c:v>1.066660335130293</c:v>
                </c:pt>
                <c:pt idx="118">
                  <c:v>1.0749721000576851</c:v>
                </c:pt>
                <c:pt idx="119">
                  <c:v>1.07595376918617</c:v>
                </c:pt>
                <c:pt idx="120">
                  <c:v>1.0777817693296159</c:v>
                </c:pt>
                <c:pt idx="121">
                  <c:v>1.0782973560168641</c:v>
                </c:pt>
                <c:pt idx="122">
                  <c:v>1.075806922874772</c:v>
                </c:pt>
                <c:pt idx="123">
                  <c:v>1.0850879317984281</c:v>
                </c:pt>
                <c:pt idx="124">
                  <c:v>1.0900876560546111</c:v>
                </c:pt>
                <c:pt idx="125">
                  <c:v>1.0913109141942221</c:v>
                </c:pt>
                <c:pt idx="126">
                  <c:v>1.092857013663697</c:v>
                </c:pt>
                <c:pt idx="127">
                  <c:v>1.0757209704244199</c:v>
                </c:pt>
                <c:pt idx="128">
                  <c:v>1.0883506301314361</c:v>
                </c:pt>
                <c:pt idx="129">
                  <c:v>1.093290530915779</c:v>
                </c:pt>
                <c:pt idx="130">
                  <c:v>1.098541761800006</c:v>
                </c:pt>
                <c:pt idx="131">
                  <c:v>1.0917716902103931</c:v>
                </c:pt>
                <c:pt idx="132">
                  <c:v>1.105340984401906</c:v>
                </c:pt>
                <c:pt idx="133">
                  <c:v>1.1021333735912811</c:v>
                </c:pt>
                <c:pt idx="134">
                  <c:v>1.094531040505077</c:v>
                </c:pt>
                <c:pt idx="135">
                  <c:v>1.0734039338788639</c:v>
                </c:pt>
                <c:pt idx="136">
                  <c:v>1.0770146715994391</c:v>
                </c:pt>
                <c:pt idx="137">
                  <c:v>1.0939248619270401</c:v>
                </c:pt>
                <c:pt idx="138">
                  <c:v>1.0956945715478821</c:v>
                </c:pt>
                <c:pt idx="139">
                  <c:v>1.0985470647461699</c:v>
                </c:pt>
                <c:pt idx="140">
                  <c:v>1.0980438404931381</c:v>
                </c:pt>
                <c:pt idx="141">
                  <c:v>1.078128439229382</c:v>
                </c:pt>
                <c:pt idx="142">
                  <c:v>1.0796596117942201</c:v>
                </c:pt>
                <c:pt idx="143">
                  <c:v>1.085420556302497</c:v>
                </c:pt>
                <c:pt idx="144">
                  <c:v>1.0938747047344499</c:v>
                </c:pt>
                <c:pt idx="145">
                  <c:v>1.0933508751143111</c:v>
                </c:pt>
                <c:pt idx="146">
                  <c:v>1.099123141394919</c:v>
                </c:pt>
                <c:pt idx="147">
                  <c:v>1.106003067832005</c:v>
                </c:pt>
                <c:pt idx="148">
                  <c:v>1.1068953860283579</c:v>
                </c:pt>
                <c:pt idx="149">
                  <c:v>1.10893860386609</c:v>
                </c:pt>
                <c:pt idx="150">
                  <c:v>1.1073402883650481</c:v>
                </c:pt>
                <c:pt idx="151">
                  <c:v>1.102783488389665</c:v>
                </c:pt>
                <c:pt idx="152">
                  <c:v>1.1060283236472439</c:v>
                </c:pt>
                <c:pt idx="153">
                  <c:v>1.102614931906335</c:v>
                </c:pt>
                <c:pt idx="154">
                  <c:v>1.0979621540412761</c:v>
                </c:pt>
                <c:pt idx="155">
                  <c:v>1.096153647893656</c:v>
                </c:pt>
                <c:pt idx="156">
                  <c:v>1.100683546570641</c:v>
                </c:pt>
                <c:pt idx="157">
                  <c:v>1.1095474595832731</c:v>
                </c:pt>
                <c:pt idx="158">
                  <c:v>1.1093248135990039</c:v>
                </c:pt>
                <c:pt idx="159">
                  <c:v>1.1056042471140439</c:v>
                </c:pt>
                <c:pt idx="160">
                  <c:v>1.0976022685589659</c:v>
                </c:pt>
                <c:pt idx="161">
                  <c:v>1.10240286273695</c:v>
                </c:pt>
                <c:pt idx="162">
                  <c:v>1.1090957230734051</c:v>
                </c:pt>
                <c:pt idx="163">
                  <c:v>1.1092859613415971</c:v>
                </c:pt>
                <c:pt idx="164">
                  <c:v>1.103468132512996</c:v>
                </c:pt>
                <c:pt idx="165">
                  <c:v>1.1050886382544161</c:v>
                </c:pt>
                <c:pt idx="166">
                  <c:v>1.115840267662304</c:v>
                </c:pt>
                <c:pt idx="167">
                  <c:v>1.117202263169307</c:v>
                </c:pt>
                <c:pt idx="168">
                  <c:v>1.117802696068098</c:v>
                </c:pt>
                <c:pt idx="169">
                  <c:v>1.1211473164644179</c:v>
                </c:pt>
                <c:pt idx="170">
                  <c:v>1.1174403013605849</c:v>
                </c:pt>
                <c:pt idx="171">
                  <c:v>1.112400558896919</c:v>
                </c:pt>
                <c:pt idx="172">
                  <c:v>1.100509496470345</c:v>
                </c:pt>
                <c:pt idx="173">
                  <c:v>1.103397467958994</c:v>
                </c:pt>
                <c:pt idx="174">
                  <c:v>1.085662972509172</c:v>
                </c:pt>
                <c:pt idx="175">
                  <c:v>1.0869537393069399</c:v>
                </c:pt>
                <c:pt idx="176">
                  <c:v>1.092502189722419</c:v>
                </c:pt>
                <c:pt idx="177">
                  <c:v>1.094961627322798</c:v>
                </c:pt>
                <c:pt idx="178">
                  <c:v>1.101330321759062</c:v>
                </c:pt>
                <c:pt idx="179">
                  <c:v>1.098359023089384</c:v>
                </c:pt>
                <c:pt idx="180">
                  <c:v>1.0950460997399321</c:v>
                </c:pt>
                <c:pt idx="181">
                  <c:v>1.105165253058576</c:v>
                </c:pt>
                <c:pt idx="182">
                  <c:v>1.100523379151793</c:v>
                </c:pt>
                <c:pt idx="183">
                  <c:v>1.0940218599884051</c:v>
                </c:pt>
                <c:pt idx="184">
                  <c:v>1.097247251662899</c:v>
                </c:pt>
                <c:pt idx="185">
                  <c:v>1.0834194665829111</c:v>
                </c:pt>
                <c:pt idx="186">
                  <c:v>1.083673357570716</c:v>
                </c:pt>
                <c:pt idx="187">
                  <c:v>1.0855001663542709</c:v>
                </c:pt>
                <c:pt idx="188">
                  <c:v>1.0864877564673581</c:v>
                </c:pt>
                <c:pt idx="189">
                  <c:v>1.0885490135904541</c:v>
                </c:pt>
                <c:pt idx="190">
                  <c:v>1.1058878242050449</c:v>
                </c:pt>
                <c:pt idx="191">
                  <c:v>1.117395173077792</c:v>
                </c:pt>
                <c:pt idx="192">
                  <c:v>1.119602547715957</c:v>
                </c:pt>
                <c:pt idx="193">
                  <c:v>1.116338678099462</c:v>
                </c:pt>
                <c:pt idx="194">
                  <c:v>1.1147988309259349</c:v>
                </c:pt>
                <c:pt idx="195">
                  <c:v>1.1149542755585551</c:v>
                </c:pt>
                <c:pt idx="196">
                  <c:v>1.112430830740355</c:v>
                </c:pt>
                <c:pt idx="197">
                  <c:v>1.117735680858001</c:v>
                </c:pt>
                <c:pt idx="198">
                  <c:v>1.1170904829746859</c:v>
                </c:pt>
                <c:pt idx="199">
                  <c:v>1.1156841588398021</c:v>
                </c:pt>
                <c:pt idx="200">
                  <c:v>1.106329051063629</c:v>
                </c:pt>
                <c:pt idx="201">
                  <c:v>1.104340607804871</c:v>
                </c:pt>
                <c:pt idx="202">
                  <c:v>1.106042148139146</c:v>
                </c:pt>
                <c:pt idx="203">
                  <c:v>1.1107355340494689</c:v>
                </c:pt>
                <c:pt idx="204">
                  <c:v>1.1152761070443009</c:v>
                </c:pt>
                <c:pt idx="205">
                  <c:v>1.1051901888854541</c:v>
                </c:pt>
                <c:pt idx="206">
                  <c:v>1.1092802049578989</c:v>
                </c:pt>
                <c:pt idx="207">
                  <c:v>1.1175387771809151</c:v>
                </c:pt>
                <c:pt idx="208">
                  <c:v>1.123679544403972</c:v>
                </c:pt>
                <c:pt idx="209">
                  <c:v>1.132375012874433</c:v>
                </c:pt>
                <c:pt idx="210">
                  <c:v>1.134338837067093</c:v>
                </c:pt>
                <c:pt idx="211">
                  <c:v>1.1424753546014459</c:v>
                </c:pt>
                <c:pt idx="212">
                  <c:v>1.1413410302845131</c:v>
                </c:pt>
                <c:pt idx="213">
                  <c:v>1.1370734654215191</c:v>
                </c:pt>
                <c:pt idx="214">
                  <c:v>1.138567070583357</c:v>
                </c:pt>
                <c:pt idx="215">
                  <c:v>1.1316388666654691</c:v>
                </c:pt>
                <c:pt idx="216">
                  <c:v>1.1388146171778331</c:v>
                </c:pt>
                <c:pt idx="217">
                  <c:v>1.1375734671858311</c:v>
                </c:pt>
                <c:pt idx="218">
                  <c:v>1.136347843887358</c:v>
                </c:pt>
                <c:pt idx="219">
                  <c:v>1.140928351576036</c:v>
                </c:pt>
                <c:pt idx="220">
                  <c:v>1.14427706891522</c:v>
                </c:pt>
                <c:pt idx="221">
                  <c:v>1.152578862027247</c:v>
                </c:pt>
                <c:pt idx="222">
                  <c:v>1.148605122885572</c:v>
                </c:pt>
                <c:pt idx="223">
                  <c:v>1.1396202107140969</c:v>
                </c:pt>
                <c:pt idx="224">
                  <c:v>1.1422400065836309</c:v>
                </c:pt>
                <c:pt idx="225">
                  <c:v>1.1510043008968549</c:v>
                </c:pt>
                <c:pt idx="226">
                  <c:v>1.148906593340894</c:v>
                </c:pt>
                <c:pt idx="227">
                  <c:v>1.1613916590813489</c:v>
                </c:pt>
                <c:pt idx="228">
                  <c:v>1.1615676342297889</c:v>
                </c:pt>
                <c:pt idx="229">
                  <c:v>1.1603159932927289</c:v>
                </c:pt>
                <c:pt idx="230">
                  <c:v>1.162553530547517</c:v>
                </c:pt>
                <c:pt idx="231">
                  <c:v>1.1600644576031971</c:v>
                </c:pt>
                <c:pt idx="232">
                  <c:v>1.1597411778482241</c:v>
                </c:pt>
                <c:pt idx="233">
                  <c:v>1.149672070544699</c:v>
                </c:pt>
                <c:pt idx="234">
                  <c:v>1.1503667970013429</c:v>
                </c:pt>
                <c:pt idx="235">
                  <c:v>1.1435122134507349</c:v>
                </c:pt>
                <c:pt idx="236">
                  <c:v>1.150877221500312</c:v>
                </c:pt>
                <c:pt idx="237">
                  <c:v>1.15350438255084</c:v>
                </c:pt>
                <c:pt idx="238">
                  <c:v>1.154436849338272</c:v>
                </c:pt>
                <c:pt idx="239">
                  <c:v>1.1619874815241531</c:v>
                </c:pt>
                <c:pt idx="240">
                  <c:v>1.161543030361387</c:v>
                </c:pt>
                <c:pt idx="241">
                  <c:v>1.1660129564576891</c:v>
                </c:pt>
                <c:pt idx="242">
                  <c:v>1.1567171515909449</c:v>
                </c:pt>
                <c:pt idx="243">
                  <c:v>1.162913454610615</c:v>
                </c:pt>
                <c:pt idx="244">
                  <c:v>1.1616660718259739</c:v>
                </c:pt>
                <c:pt idx="245">
                  <c:v>1.167146776271611</c:v>
                </c:pt>
                <c:pt idx="246">
                  <c:v>1.1705803679939319</c:v>
                </c:pt>
                <c:pt idx="247">
                  <c:v>1.167571321913865</c:v>
                </c:pt>
                <c:pt idx="248">
                  <c:v>1.176440261228219</c:v>
                </c:pt>
                <c:pt idx="249">
                  <c:v>1.180567010815045</c:v>
                </c:pt>
                <c:pt idx="250">
                  <c:v>1.185212636980834</c:v>
                </c:pt>
                <c:pt idx="251">
                  <c:v>1.1893749421381461</c:v>
                </c:pt>
                <c:pt idx="252">
                  <c:v>1.190397608819574</c:v>
                </c:pt>
                <c:pt idx="253">
                  <c:v>1.1983660627881461</c:v>
                </c:pt>
                <c:pt idx="254">
                  <c:v>1.1958291384685831</c:v>
                </c:pt>
                <c:pt idx="255">
                  <c:v>1.193501512204854</c:v>
                </c:pt>
                <c:pt idx="256">
                  <c:v>1.2087278724701309</c:v>
                </c:pt>
                <c:pt idx="257">
                  <c:v>1.208612792176353</c:v>
                </c:pt>
                <c:pt idx="258">
                  <c:v>1.1955424412514359</c:v>
                </c:pt>
                <c:pt idx="259">
                  <c:v>1.196788055356272</c:v>
                </c:pt>
                <c:pt idx="260">
                  <c:v>1.2050014584751749</c:v>
                </c:pt>
                <c:pt idx="261">
                  <c:v>1.194078898406383</c:v>
                </c:pt>
                <c:pt idx="262">
                  <c:v>1.2005940489593621</c:v>
                </c:pt>
                <c:pt idx="263">
                  <c:v>1.2109910880530119</c:v>
                </c:pt>
                <c:pt idx="264">
                  <c:v>1.214182122232297</c:v>
                </c:pt>
                <c:pt idx="265">
                  <c:v>1.2224831798875491</c:v>
                </c:pt>
                <c:pt idx="266">
                  <c:v>1.207277787141825</c:v>
                </c:pt>
                <c:pt idx="267">
                  <c:v>1.210518969947973</c:v>
                </c:pt>
                <c:pt idx="268">
                  <c:v>1.186991294119365</c:v>
                </c:pt>
                <c:pt idx="269">
                  <c:v>1.18404544072455</c:v>
                </c:pt>
                <c:pt idx="270">
                  <c:v>1.195479932149597</c:v>
                </c:pt>
                <c:pt idx="271">
                  <c:v>1.2083822416467589</c:v>
                </c:pt>
                <c:pt idx="272">
                  <c:v>1.2068073831973949</c:v>
                </c:pt>
                <c:pt idx="273">
                  <c:v>1.205081156221852</c:v>
                </c:pt>
                <c:pt idx="274">
                  <c:v>1.2080578584177259</c:v>
                </c:pt>
                <c:pt idx="275">
                  <c:v>1.2216500908108641</c:v>
                </c:pt>
                <c:pt idx="276">
                  <c:v>1.2324630011273781</c:v>
                </c:pt>
                <c:pt idx="277">
                  <c:v>1.2346177256333011</c:v>
                </c:pt>
                <c:pt idx="278">
                  <c:v>1.231622759119037</c:v>
                </c:pt>
                <c:pt idx="279">
                  <c:v>1.2320274912870901</c:v>
                </c:pt>
                <c:pt idx="280">
                  <c:v>1.2088519007847729</c:v>
                </c:pt>
                <c:pt idx="281">
                  <c:v>1.207446651233796</c:v>
                </c:pt>
                <c:pt idx="282">
                  <c:v>1.188489694236871</c:v>
                </c:pt>
                <c:pt idx="283">
                  <c:v>1.1941895370781379</c:v>
                </c:pt>
                <c:pt idx="284">
                  <c:v>1.1799055363678781</c:v>
                </c:pt>
                <c:pt idx="285">
                  <c:v>1.1903768104387391</c:v>
                </c:pt>
                <c:pt idx="286">
                  <c:v>1.182156613304685</c:v>
                </c:pt>
                <c:pt idx="287">
                  <c:v>1.195673829845517</c:v>
                </c:pt>
                <c:pt idx="288">
                  <c:v>1.171640679341629</c:v>
                </c:pt>
                <c:pt idx="289">
                  <c:v>1.1689414843172059</c:v>
                </c:pt>
                <c:pt idx="290">
                  <c:v>1.146513097840262</c:v>
                </c:pt>
                <c:pt idx="291">
                  <c:v>1.132706845628781</c:v>
                </c:pt>
                <c:pt idx="292">
                  <c:v>1.1386509330218919</c:v>
                </c:pt>
                <c:pt idx="293">
                  <c:v>1.153934859838454</c:v>
                </c:pt>
                <c:pt idx="294">
                  <c:v>1.157569292421577</c:v>
                </c:pt>
                <c:pt idx="295">
                  <c:v>1.1426373303438599</c:v>
                </c:pt>
                <c:pt idx="296">
                  <c:v>1.1504176252708911</c:v>
                </c:pt>
                <c:pt idx="297">
                  <c:v>1.1550393213644301</c:v>
                </c:pt>
                <c:pt idx="298">
                  <c:v>1.1610140505257791</c:v>
                </c:pt>
                <c:pt idx="299">
                  <c:v>1.1417167854308019</c:v>
                </c:pt>
                <c:pt idx="300">
                  <c:v>1.148529563468752</c:v>
                </c:pt>
                <c:pt idx="301">
                  <c:v>1.1401163112963111</c:v>
                </c:pt>
                <c:pt idx="302">
                  <c:v>1.1263690827400861</c:v>
                </c:pt>
                <c:pt idx="303">
                  <c:v>1.126085804244473</c:v>
                </c:pt>
                <c:pt idx="304">
                  <c:v>1.14345015425437</c:v>
                </c:pt>
                <c:pt idx="305">
                  <c:v>1.1462280900953949</c:v>
                </c:pt>
                <c:pt idx="306">
                  <c:v>1.154342616406782</c:v>
                </c:pt>
                <c:pt idx="307">
                  <c:v>1.1476688646747779</c:v>
                </c:pt>
                <c:pt idx="308">
                  <c:v>1.156636279025554</c:v>
                </c:pt>
                <c:pt idx="309">
                  <c:v>1.16371527930232</c:v>
                </c:pt>
                <c:pt idx="310">
                  <c:v>1.1630209990222331</c:v>
                </c:pt>
                <c:pt idx="311">
                  <c:v>1.158330996900157</c:v>
                </c:pt>
                <c:pt idx="312">
                  <c:v>1.1595172929501969</c:v>
                </c:pt>
                <c:pt idx="313">
                  <c:v>1.1482491157492929</c:v>
                </c:pt>
                <c:pt idx="314">
                  <c:v>1.1355449189000439</c:v>
                </c:pt>
                <c:pt idx="315">
                  <c:v>1.135311067436779</c:v>
                </c:pt>
                <c:pt idx="316">
                  <c:v>1.1412276520081941</c:v>
                </c:pt>
                <c:pt idx="317">
                  <c:v>1.136257905597325</c:v>
                </c:pt>
                <c:pt idx="318">
                  <c:v>1.1383017928053789</c:v>
                </c:pt>
                <c:pt idx="319">
                  <c:v>1.1538622099534339</c:v>
                </c:pt>
                <c:pt idx="320">
                  <c:v>1.1538931215690751</c:v>
                </c:pt>
                <c:pt idx="321">
                  <c:v>1.1566933232249379</c:v>
                </c:pt>
                <c:pt idx="322">
                  <c:v>1.155725675341265</c:v>
                </c:pt>
                <c:pt idx="323">
                  <c:v>1.160508284485809</c:v>
                </c:pt>
                <c:pt idx="324">
                  <c:v>1.1553487861852989</c:v>
                </c:pt>
                <c:pt idx="325">
                  <c:v>1.157424117873151</c:v>
                </c:pt>
                <c:pt idx="326">
                  <c:v>1.160344004278911</c:v>
                </c:pt>
                <c:pt idx="327">
                  <c:v>1.1649747144859259</c:v>
                </c:pt>
                <c:pt idx="328">
                  <c:v>1.1616633832625589</c:v>
                </c:pt>
                <c:pt idx="329">
                  <c:v>1.154002155348244</c:v>
                </c:pt>
                <c:pt idx="330">
                  <c:v>1.1438722472552989</c:v>
                </c:pt>
                <c:pt idx="331">
                  <c:v>1.143148114009602</c:v>
                </c:pt>
                <c:pt idx="332">
                  <c:v>1.1490514784416641</c:v>
                </c:pt>
                <c:pt idx="333">
                  <c:v>1.1528105309222241</c:v>
                </c:pt>
                <c:pt idx="334">
                  <c:v>1.1460719600597711</c:v>
                </c:pt>
                <c:pt idx="335">
                  <c:v>1.158451947622265</c:v>
                </c:pt>
                <c:pt idx="336">
                  <c:v>1.1674646379716409</c:v>
                </c:pt>
                <c:pt idx="337">
                  <c:v>1.16742743723168</c:v>
                </c:pt>
                <c:pt idx="338">
                  <c:v>1.166356635857192</c:v>
                </c:pt>
                <c:pt idx="339">
                  <c:v>1.1673917940189431</c:v>
                </c:pt>
                <c:pt idx="340">
                  <c:v>1.1640766410360881</c:v>
                </c:pt>
                <c:pt idx="341">
                  <c:v>1.166438514067011</c:v>
                </c:pt>
                <c:pt idx="342">
                  <c:v>1.177815450734879</c:v>
                </c:pt>
                <c:pt idx="343">
                  <c:v>1.1783630520043</c:v>
                </c:pt>
                <c:pt idx="344">
                  <c:v>1.1785685598809159</c:v>
                </c:pt>
                <c:pt idx="345">
                  <c:v>1.1791328756981629</c:v>
                </c:pt>
                <c:pt idx="346">
                  <c:v>1.1798187208741531</c:v>
                </c:pt>
                <c:pt idx="347">
                  <c:v>1.181739013755013</c:v>
                </c:pt>
                <c:pt idx="348">
                  <c:v>1.17994047296866</c:v>
                </c:pt>
                <c:pt idx="349">
                  <c:v>1.179962568066792</c:v>
                </c:pt>
                <c:pt idx="350">
                  <c:v>1.181593425375473</c:v>
                </c:pt>
                <c:pt idx="351">
                  <c:v>1.18198418274631</c:v>
                </c:pt>
                <c:pt idx="352">
                  <c:v>1.178487513808657</c:v>
                </c:pt>
                <c:pt idx="353">
                  <c:v>1.1794195583778719</c:v>
                </c:pt>
                <c:pt idx="354">
                  <c:v>1.1843101711146351</c:v>
                </c:pt>
                <c:pt idx="355">
                  <c:v>1.1786263606109451</c:v>
                </c:pt>
                <c:pt idx="356">
                  <c:v>1.1706204828912721</c:v>
                </c:pt>
                <c:pt idx="357">
                  <c:v>1.1589676809534439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84C-4E76-91D1-438C9E71A713}"/>
            </c:ext>
          </c:extLst>
        </c:ser>
        <c:ser>
          <c:idx val="14"/>
          <c:order val="14"/>
          <c:tx>
            <c:strRef>
              <c:f>Performance!$P$1</c:f>
              <c:strCache>
                <c:ptCount val="1"/>
                <c:pt idx="0">
                  <c:v>净值_95_110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Performance!$P$2:$P$359</c:f>
              <c:numCache>
                <c:formatCode>General</c:formatCode>
                <c:ptCount val="358"/>
                <c:pt idx="0">
                  <c:v>1</c:v>
                </c:pt>
                <c:pt idx="1">
                  <c:v>0.99999370382376662</c:v>
                </c:pt>
                <c:pt idx="2">
                  <c:v>0.99950664420064839</c:v>
                </c:pt>
                <c:pt idx="3">
                  <c:v>1.006613937893635</c:v>
                </c:pt>
                <c:pt idx="4">
                  <c:v>1.005039023100796</c:v>
                </c:pt>
                <c:pt idx="5">
                  <c:v>1.015888633328091</c:v>
                </c:pt>
                <c:pt idx="6">
                  <c:v>1.0178780446550431</c:v>
                </c:pt>
                <c:pt idx="7">
                  <c:v>1.0273106672540671</c:v>
                </c:pt>
                <c:pt idx="8">
                  <c:v>1.0259503272700059</c:v>
                </c:pt>
                <c:pt idx="9">
                  <c:v>1.023121600079298</c:v>
                </c:pt>
                <c:pt idx="10">
                  <c:v>1.02892009436228</c:v>
                </c:pt>
                <c:pt idx="11">
                  <c:v>1.019983412240911</c:v>
                </c:pt>
                <c:pt idx="12">
                  <c:v>1.03041448501231</c:v>
                </c:pt>
                <c:pt idx="13">
                  <c:v>1.0309264070170741</c:v>
                </c:pt>
                <c:pt idx="14">
                  <c:v>1.039004579407262</c:v>
                </c:pt>
                <c:pt idx="15">
                  <c:v>1.037229618150828</c:v>
                </c:pt>
                <c:pt idx="16">
                  <c:v>1.033733196191061</c:v>
                </c:pt>
                <c:pt idx="17">
                  <c:v>1.030660771956051</c:v>
                </c:pt>
                <c:pt idx="18">
                  <c:v>1.0322843635925569</c:v>
                </c:pt>
                <c:pt idx="19">
                  <c:v>1.0386803302754799</c:v>
                </c:pt>
                <c:pt idx="20">
                  <c:v>1.0239857099247409</c:v>
                </c:pt>
                <c:pt idx="21">
                  <c:v>1.0276534077871919</c:v>
                </c:pt>
                <c:pt idx="22">
                  <c:v>1.0020418876892809</c:v>
                </c:pt>
                <c:pt idx="23">
                  <c:v>0.99002568427770732</c:v>
                </c:pt>
                <c:pt idx="24">
                  <c:v>0.99402425730514099</c:v>
                </c:pt>
                <c:pt idx="25">
                  <c:v>1.0035711355384951</c:v>
                </c:pt>
                <c:pt idx="26">
                  <c:v>1.0171481490750649</c:v>
                </c:pt>
                <c:pt idx="27">
                  <c:v>1.016011044990371</c:v>
                </c:pt>
                <c:pt idx="28">
                  <c:v>1.020807521083847</c:v>
                </c:pt>
                <c:pt idx="29">
                  <c:v>1.028726010867874</c:v>
                </c:pt>
                <c:pt idx="30">
                  <c:v>1.0361194967161249</c:v>
                </c:pt>
                <c:pt idx="31">
                  <c:v>1.0319530246514981</c:v>
                </c:pt>
                <c:pt idx="32">
                  <c:v>1.0363960477856211</c:v>
                </c:pt>
                <c:pt idx="33">
                  <c:v>1.0528350336173811</c:v>
                </c:pt>
                <c:pt idx="34">
                  <c:v>1.0492364433900709</c:v>
                </c:pt>
                <c:pt idx="35">
                  <c:v>1.0482265973352329</c:v>
                </c:pt>
                <c:pt idx="36">
                  <c:v>1.0672251453082811</c:v>
                </c:pt>
                <c:pt idx="37">
                  <c:v>1.0661742044383129</c:v>
                </c:pt>
                <c:pt idx="38">
                  <c:v>1.0626179671955751</c:v>
                </c:pt>
                <c:pt idx="39">
                  <c:v>1.0613780916568369</c:v>
                </c:pt>
                <c:pt idx="40">
                  <c:v>1.0515570096143061</c:v>
                </c:pt>
                <c:pt idx="41">
                  <c:v>1.054781985534365</c:v>
                </c:pt>
                <c:pt idx="42">
                  <c:v>1.028501913495137</c:v>
                </c:pt>
                <c:pt idx="43">
                  <c:v>1.0528855291486301</c:v>
                </c:pt>
                <c:pt idx="44">
                  <c:v>1.05686832633309</c:v>
                </c:pt>
                <c:pt idx="45">
                  <c:v>1.0615614676557621</c:v>
                </c:pt>
                <c:pt idx="46">
                  <c:v>1.0792473958955411</c:v>
                </c:pt>
                <c:pt idx="47">
                  <c:v>1.0660996971543251</c:v>
                </c:pt>
                <c:pt idx="48">
                  <c:v>1.039090291375244</c:v>
                </c:pt>
                <c:pt idx="49">
                  <c:v>1.0546166974936451</c:v>
                </c:pt>
                <c:pt idx="50">
                  <c:v>1.0439038779068761</c:v>
                </c:pt>
                <c:pt idx="51">
                  <c:v>1.034084298015328</c:v>
                </c:pt>
                <c:pt idx="52">
                  <c:v>1.0277730455156719</c:v>
                </c:pt>
                <c:pt idx="53">
                  <c:v>1.014177265221613</c:v>
                </c:pt>
                <c:pt idx="54">
                  <c:v>1.0110252020748169</c:v>
                </c:pt>
                <c:pt idx="55">
                  <c:v>1.005471960230637</c:v>
                </c:pt>
                <c:pt idx="56">
                  <c:v>0.99498689604331991</c:v>
                </c:pt>
                <c:pt idx="57">
                  <c:v>1.0048763622745871</c:v>
                </c:pt>
                <c:pt idx="58">
                  <c:v>0.98790153916046941</c:v>
                </c:pt>
                <c:pt idx="59">
                  <c:v>1.001769124661777</c:v>
                </c:pt>
                <c:pt idx="60">
                  <c:v>1.018693539724314</c:v>
                </c:pt>
                <c:pt idx="61">
                  <c:v>1.015470506620153</c:v>
                </c:pt>
                <c:pt idx="62">
                  <c:v>1.0167916089833631</c:v>
                </c:pt>
                <c:pt idx="63">
                  <c:v>1.0096326563949609</c:v>
                </c:pt>
                <c:pt idx="64">
                  <c:v>1.0138614966089179</c:v>
                </c:pt>
                <c:pt idx="65">
                  <c:v>1.0120039741739719</c:v>
                </c:pt>
                <c:pt idx="66">
                  <c:v>1.0224528483951869</c:v>
                </c:pt>
                <c:pt idx="67">
                  <c:v>1.0195159310158179</c:v>
                </c:pt>
                <c:pt idx="68">
                  <c:v>1.037797887742842</c:v>
                </c:pt>
                <c:pt idx="69">
                  <c:v>1.035104448686841</c:v>
                </c:pt>
                <c:pt idx="70">
                  <c:v>1.036931601943974</c:v>
                </c:pt>
                <c:pt idx="71">
                  <c:v>1.031732801415614</c:v>
                </c:pt>
                <c:pt idx="72">
                  <c:v>1.0267604042968901</c:v>
                </c:pt>
                <c:pt idx="73">
                  <c:v>1.041453275373047</c:v>
                </c:pt>
                <c:pt idx="74">
                  <c:v>1.0351307656502</c:v>
                </c:pt>
                <c:pt idx="75">
                  <c:v>1.036299957035538</c:v>
                </c:pt>
                <c:pt idx="76">
                  <c:v>1.0445334511472011</c:v>
                </c:pt>
                <c:pt idx="77">
                  <c:v>1.0476162389027019</c:v>
                </c:pt>
                <c:pt idx="78">
                  <c:v>1.0376399315848741</c:v>
                </c:pt>
                <c:pt idx="79">
                  <c:v>1.044760691002774</c:v>
                </c:pt>
                <c:pt idx="80">
                  <c:v>1.0420664134007751</c:v>
                </c:pt>
                <c:pt idx="81">
                  <c:v>1.0332057660280629</c:v>
                </c:pt>
                <c:pt idx="82">
                  <c:v>1.0389829482901201</c:v>
                </c:pt>
                <c:pt idx="83">
                  <c:v>1.045114330665895</c:v>
                </c:pt>
                <c:pt idx="84">
                  <c:v>1.0492429038439921</c:v>
                </c:pt>
                <c:pt idx="85">
                  <c:v>1.0585536572254259</c:v>
                </c:pt>
                <c:pt idx="86">
                  <c:v>1.0653428614956899</c:v>
                </c:pt>
                <c:pt idx="87">
                  <c:v>1.061765154686457</c:v>
                </c:pt>
                <c:pt idx="88">
                  <c:v>1.0670308467365339</c:v>
                </c:pt>
                <c:pt idx="89">
                  <c:v>1.0662219070209471</c:v>
                </c:pt>
                <c:pt idx="90">
                  <c:v>1.0668843643094219</c:v>
                </c:pt>
                <c:pt idx="91">
                  <c:v>1.068135058258513</c:v>
                </c:pt>
                <c:pt idx="92">
                  <c:v>1.0593425760319031</c:v>
                </c:pt>
                <c:pt idx="93">
                  <c:v>1.056947115017707</c:v>
                </c:pt>
                <c:pt idx="94">
                  <c:v>1.057522208640852</c:v>
                </c:pt>
                <c:pt idx="95">
                  <c:v>1.06412269924624</c:v>
                </c:pt>
                <c:pt idx="96">
                  <c:v>1.0590538711485209</c:v>
                </c:pt>
                <c:pt idx="97">
                  <c:v>1.055440565900974</c:v>
                </c:pt>
                <c:pt idx="98">
                  <c:v>1.0399700902885809</c:v>
                </c:pt>
                <c:pt idx="99">
                  <c:v>1.038929650094512</c:v>
                </c:pt>
                <c:pt idx="100">
                  <c:v>1.047501921510406</c:v>
                </c:pt>
                <c:pt idx="101">
                  <c:v>1.042274614898149</c:v>
                </c:pt>
                <c:pt idx="102">
                  <c:v>1.045047290404991</c:v>
                </c:pt>
                <c:pt idx="103">
                  <c:v>1.0474619522420381</c:v>
                </c:pt>
                <c:pt idx="104">
                  <c:v>1.0685373791726991</c:v>
                </c:pt>
                <c:pt idx="105">
                  <c:v>1.071010989926876</c:v>
                </c:pt>
                <c:pt idx="106">
                  <c:v>1.071181710518414</c:v>
                </c:pt>
                <c:pt idx="107">
                  <c:v>1.0707142681523369</c:v>
                </c:pt>
                <c:pt idx="108">
                  <c:v>1.074696353807304</c:v>
                </c:pt>
                <c:pt idx="109">
                  <c:v>1.0805954372720641</c:v>
                </c:pt>
                <c:pt idx="110">
                  <c:v>1.086504361055578</c:v>
                </c:pt>
                <c:pt idx="111">
                  <c:v>1.084619127974616</c:v>
                </c:pt>
                <c:pt idx="112">
                  <c:v>1.0788103179104691</c:v>
                </c:pt>
                <c:pt idx="113">
                  <c:v>1.078560807788665</c:v>
                </c:pt>
                <c:pt idx="114">
                  <c:v>1.0707074573744539</c:v>
                </c:pt>
                <c:pt idx="115">
                  <c:v>1.080812430734331</c:v>
                </c:pt>
                <c:pt idx="116">
                  <c:v>1.081519916249253</c:v>
                </c:pt>
                <c:pt idx="117">
                  <c:v>1.0864727828862439</c:v>
                </c:pt>
                <c:pt idx="118">
                  <c:v>1.0983152130846601</c:v>
                </c:pt>
                <c:pt idx="119">
                  <c:v>1.0991496254167441</c:v>
                </c:pt>
                <c:pt idx="120">
                  <c:v>1.10308106592763</c:v>
                </c:pt>
                <c:pt idx="121">
                  <c:v>1.106174923269523</c:v>
                </c:pt>
                <c:pt idx="122">
                  <c:v>1.0996737147913671</c:v>
                </c:pt>
                <c:pt idx="123">
                  <c:v>1.112292649060789</c:v>
                </c:pt>
                <c:pt idx="124">
                  <c:v>1.129403289275287</c:v>
                </c:pt>
                <c:pt idx="125">
                  <c:v>1.1389244218913359</c:v>
                </c:pt>
                <c:pt idx="126">
                  <c:v>1.146386854545892</c:v>
                </c:pt>
                <c:pt idx="127">
                  <c:v>1.1352011863435749</c:v>
                </c:pt>
                <c:pt idx="128">
                  <c:v>1.1527577197995471</c:v>
                </c:pt>
                <c:pt idx="129">
                  <c:v>1.1582322429301239</c:v>
                </c:pt>
                <c:pt idx="130">
                  <c:v>1.165364897369737</c:v>
                </c:pt>
                <c:pt idx="131">
                  <c:v>1.1561328207199459</c:v>
                </c:pt>
                <c:pt idx="132">
                  <c:v>1.172748501275499</c:v>
                </c:pt>
                <c:pt idx="133">
                  <c:v>1.1680422572896989</c:v>
                </c:pt>
                <c:pt idx="134">
                  <c:v>1.1582899738875041</c:v>
                </c:pt>
                <c:pt idx="135">
                  <c:v>1.132906137147734</c:v>
                </c:pt>
                <c:pt idx="136">
                  <c:v>1.136971865548144</c:v>
                </c:pt>
                <c:pt idx="137">
                  <c:v>1.159086392788774</c:v>
                </c:pt>
                <c:pt idx="138">
                  <c:v>1.161475712593717</c:v>
                </c:pt>
                <c:pt idx="139">
                  <c:v>1.1647409768460331</c:v>
                </c:pt>
                <c:pt idx="140">
                  <c:v>1.1645086691074771</c:v>
                </c:pt>
                <c:pt idx="141">
                  <c:v>1.135900793101094</c:v>
                </c:pt>
                <c:pt idx="142">
                  <c:v>1.1376154267447831</c:v>
                </c:pt>
                <c:pt idx="143">
                  <c:v>1.1442459986369311</c:v>
                </c:pt>
                <c:pt idx="144">
                  <c:v>1.158986241717658</c:v>
                </c:pt>
                <c:pt idx="145">
                  <c:v>1.1570722703311711</c:v>
                </c:pt>
                <c:pt idx="146">
                  <c:v>1.164233465205327</c:v>
                </c:pt>
                <c:pt idx="147">
                  <c:v>1.175465171080722</c:v>
                </c:pt>
                <c:pt idx="148">
                  <c:v>1.1765802226968829</c:v>
                </c:pt>
                <c:pt idx="149">
                  <c:v>1.1782356078433931</c:v>
                </c:pt>
                <c:pt idx="150">
                  <c:v>1.1755729717132011</c:v>
                </c:pt>
                <c:pt idx="151">
                  <c:v>1.167414818398621</c:v>
                </c:pt>
                <c:pt idx="152">
                  <c:v>1.1713141257068751</c:v>
                </c:pt>
                <c:pt idx="153">
                  <c:v>1.16437502510588</c:v>
                </c:pt>
                <c:pt idx="154">
                  <c:v>1.1572950183645541</c:v>
                </c:pt>
                <c:pt idx="155">
                  <c:v>1.155250136787864</c:v>
                </c:pt>
                <c:pt idx="156">
                  <c:v>1.1631601679897861</c:v>
                </c:pt>
                <c:pt idx="157">
                  <c:v>1.1784487953305121</c:v>
                </c:pt>
                <c:pt idx="158">
                  <c:v>1.177517934824825</c:v>
                </c:pt>
                <c:pt idx="159">
                  <c:v>1.1690043867249069</c:v>
                </c:pt>
                <c:pt idx="160">
                  <c:v>1.1573888007269491</c:v>
                </c:pt>
                <c:pt idx="161">
                  <c:v>1.1639929417909729</c:v>
                </c:pt>
                <c:pt idx="162">
                  <c:v>1.171881778434084</c:v>
                </c:pt>
                <c:pt idx="163">
                  <c:v>1.1731873987981249</c:v>
                </c:pt>
                <c:pt idx="164">
                  <c:v>1.1642037492755291</c:v>
                </c:pt>
                <c:pt idx="165">
                  <c:v>1.1673699724099571</c:v>
                </c:pt>
                <c:pt idx="166">
                  <c:v>1.1857734735470951</c:v>
                </c:pt>
                <c:pt idx="167">
                  <c:v>1.183374427695971</c:v>
                </c:pt>
                <c:pt idx="168">
                  <c:v>1.1867776331385529</c:v>
                </c:pt>
                <c:pt idx="169">
                  <c:v>1.188464467673503</c:v>
                </c:pt>
                <c:pt idx="170">
                  <c:v>1.1836636675943639</c:v>
                </c:pt>
                <c:pt idx="171">
                  <c:v>1.174901012113156</c:v>
                </c:pt>
                <c:pt idx="172">
                  <c:v>1.1561811311893491</c:v>
                </c:pt>
                <c:pt idx="173">
                  <c:v>1.159908556653948</c:v>
                </c:pt>
                <c:pt idx="174">
                  <c:v>1.137621761055956</c:v>
                </c:pt>
                <c:pt idx="175">
                  <c:v>1.1382104150235619</c:v>
                </c:pt>
                <c:pt idx="176">
                  <c:v>1.1449514216312719</c:v>
                </c:pt>
                <c:pt idx="177">
                  <c:v>1.1477850579422879</c:v>
                </c:pt>
                <c:pt idx="178">
                  <c:v>1.1545236204056579</c:v>
                </c:pt>
                <c:pt idx="179">
                  <c:v>1.1499135951281749</c:v>
                </c:pt>
                <c:pt idx="180">
                  <c:v>1.14523270803193</c:v>
                </c:pt>
                <c:pt idx="181">
                  <c:v>1.161196829265283</c:v>
                </c:pt>
                <c:pt idx="182">
                  <c:v>1.153699884359018</c:v>
                </c:pt>
                <c:pt idx="183">
                  <c:v>1.144047559639342</c:v>
                </c:pt>
                <c:pt idx="184">
                  <c:v>1.1470634609160899</c:v>
                </c:pt>
                <c:pt idx="185">
                  <c:v>1.130385396971483</c:v>
                </c:pt>
                <c:pt idx="186">
                  <c:v>1.13120172428868</c:v>
                </c:pt>
                <c:pt idx="187">
                  <c:v>1.133153724055552</c:v>
                </c:pt>
                <c:pt idx="188">
                  <c:v>1.1351529916604799</c:v>
                </c:pt>
                <c:pt idx="189">
                  <c:v>1.135658022021045</c:v>
                </c:pt>
                <c:pt idx="190">
                  <c:v>1.152272575460155</c:v>
                </c:pt>
                <c:pt idx="191">
                  <c:v>1.169354993664149</c:v>
                </c:pt>
                <c:pt idx="192">
                  <c:v>1.1721340414032579</c:v>
                </c:pt>
                <c:pt idx="193">
                  <c:v>1.167744376807289</c:v>
                </c:pt>
                <c:pt idx="194">
                  <c:v>1.1658160128924271</c:v>
                </c:pt>
                <c:pt idx="195">
                  <c:v>1.1650350227625861</c:v>
                </c:pt>
                <c:pt idx="196">
                  <c:v>1.1583106934399521</c:v>
                </c:pt>
                <c:pt idx="197">
                  <c:v>1.1663515577175161</c:v>
                </c:pt>
                <c:pt idx="198">
                  <c:v>1.165889257463735</c:v>
                </c:pt>
                <c:pt idx="199">
                  <c:v>1.1640668032741219</c:v>
                </c:pt>
                <c:pt idx="200">
                  <c:v>1.152086968443955</c:v>
                </c:pt>
                <c:pt idx="201">
                  <c:v>1.14803952247576</c:v>
                </c:pt>
                <c:pt idx="202">
                  <c:v>1.149820907093194</c:v>
                </c:pt>
                <c:pt idx="203">
                  <c:v>1.156234079149645</c:v>
                </c:pt>
                <c:pt idx="204">
                  <c:v>1.1626139023478359</c:v>
                </c:pt>
                <c:pt idx="205">
                  <c:v>1.148751896861431</c:v>
                </c:pt>
                <c:pt idx="206">
                  <c:v>1.153769955893829</c:v>
                </c:pt>
                <c:pt idx="207">
                  <c:v>1.1642238882311631</c:v>
                </c:pt>
                <c:pt idx="208">
                  <c:v>1.171527133780998</c:v>
                </c:pt>
                <c:pt idx="209">
                  <c:v>1.1851265015975809</c:v>
                </c:pt>
                <c:pt idx="210">
                  <c:v>1.185986897180507</c:v>
                </c:pt>
                <c:pt idx="211">
                  <c:v>1.202937240432904</c:v>
                </c:pt>
                <c:pt idx="212">
                  <c:v>1.1993767732834899</c:v>
                </c:pt>
                <c:pt idx="213">
                  <c:v>1.190601630828183</c:v>
                </c:pt>
                <c:pt idx="214">
                  <c:v>1.191897220803094</c:v>
                </c:pt>
                <c:pt idx="215">
                  <c:v>1.1824808513334371</c:v>
                </c:pt>
                <c:pt idx="216">
                  <c:v>1.1907230537169711</c:v>
                </c:pt>
                <c:pt idx="217">
                  <c:v>1.1887360241155309</c:v>
                </c:pt>
                <c:pt idx="218">
                  <c:v>1.188077492923441</c:v>
                </c:pt>
                <c:pt idx="219">
                  <c:v>1.194390058178471</c:v>
                </c:pt>
                <c:pt idx="220">
                  <c:v>1.1978942509423629</c:v>
                </c:pt>
                <c:pt idx="221">
                  <c:v>1.2092613862282959</c:v>
                </c:pt>
                <c:pt idx="222">
                  <c:v>1.203310745545197</c:v>
                </c:pt>
                <c:pt idx="223">
                  <c:v>1.19105014192739</c:v>
                </c:pt>
                <c:pt idx="224">
                  <c:v>1.193147737528</c:v>
                </c:pt>
                <c:pt idx="225">
                  <c:v>1.2051367903663199</c:v>
                </c:pt>
                <c:pt idx="226">
                  <c:v>1.201580342718106</c:v>
                </c:pt>
                <c:pt idx="227">
                  <c:v>1.220342553777513</c:v>
                </c:pt>
                <c:pt idx="228">
                  <c:v>1.2206237048710999</c:v>
                </c:pt>
                <c:pt idx="229">
                  <c:v>1.2188568626761169</c:v>
                </c:pt>
                <c:pt idx="230">
                  <c:v>1.2218785297474211</c:v>
                </c:pt>
                <c:pt idx="231">
                  <c:v>1.215218298848475</c:v>
                </c:pt>
                <c:pt idx="232">
                  <c:v>1.2132899726696631</c:v>
                </c:pt>
                <c:pt idx="233">
                  <c:v>1.1989444227397441</c:v>
                </c:pt>
                <c:pt idx="234">
                  <c:v>1.1988603373871061</c:v>
                </c:pt>
                <c:pt idx="235">
                  <c:v>1.1904489862213861</c:v>
                </c:pt>
                <c:pt idx="236">
                  <c:v>1.1987266683379481</c:v>
                </c:pt>
                <c:pt idx="237">
                  <c:v>1.201593340104721</c:v>
                </c:pt>
                <c:pt idx="238">
                  <c:v>1.203260177625822</c:v>
                </c:pt>
                <c:pt idx="239">
                  <c:v>1.215304359257755</c:v>
                </c:pt>
                <c:pt idx="240">
                  <c:v>1.212156580928434</c:v>
                </c:pt>
                <c:pt idx="241">
                  <c:v>1.220577705069698</c:v>
                </c:pt>
                <c:pt idx="242">
                  <c:v>1.2050928634268101</c:v>
                </c:pt>
                <c:pt idx="243">
                  <c:v>1.213931360006494</c:v>
                </c:pt>
                <c:pt idx="244">
                  <c:v>1.2119600557116581</c:v>
                </c:pt>
                <c:pt idx="245">
                  <c:v>1.2205562330867601</c:v>
                </c:pt>
                <c:pt idx="246">
                  <c:v>1.2255789383147899</c:v>
                </c:pt>
                <c:pt idx="247">
                  <c:v>1.2212662522029181</c:v>
                </c:pt>
                <c:pt idx="248">
                  <c:v>1.2359498901228361</c:v>
                </c:pt>
                <c:pt idx="249">
                  <c:v>1.2532217049416861</c:v>
                </c:pt>
                <c:pt idx="250">
                  <c:v>1.2650502651048341</c:v>
                </c:pt>
                <c:pt idx="251">
                  <c:v>1.280728198889844</c:v>
                </c:pt>
                <c:pt idx="252">
                  <c:v>1.285145607653033</c:v>
                </c:pt>
                <c:pt idx="253">
                  <c:v>1.2986508325814621</c:v>
                </c:pt>
                <c:pt idx="254">
                  <c:v>1.2953445842118629</c:v>
                </c:pt>
                <c:pt idx="255">
                  <c:v>1.28942412961581</c:v>
                </c:pt>
                <c:pt idx="256">
                  <c:v>1.311737147057928</c:v>
                </c:pt>
                <c:pt idx="257">
                  <c:v>1.3105976579742371</c:v>
                </c:pt>
                <c:pt idx="258">
                  <c:v>1.292855685417089</c:v>
                </c:pt>
                <c:pt idx="259">
                  <c:v>1.2914612542377339</c:v>
                </c:pt>
                <c:pt idx="260">
                  <c:v>1.302764162728494</c:v>
                </c:pt>
                <c:pt idx="261">
                  <c:v>1.288374202751793</c:v>
                </c:pt>
                <c:pt idx="262">
                  <c:v>1.295960781076883</c:v>
                </c:pt>
                <c:pt idx="263">
                  <c:v>1.311854028397198</c:v>
                </c:pt>
                <c:pt idx="264">
                  <c:v>1.313132886393434</c:v>
                </c:pt>
                <c:pt idx="265">
                  <c:v>1.324501008950054</c:v>
                </c:pt>
                <c:pt idx="266">
                  <c:v>1.303097568958542</c:v>
                </c:pt>
                <c:pt idx="267">
                  <c:v>1.3062241163031221</c:v>
                </c:pt>
                <c:pt idx="268">
                  <c:v>1.2770342326334549</c:v>
                </c:pt>
                <c:pt idx="269">
                  <c:v>1.2723261857097621</c:v>
                </c:pt>
                <c:pt idx="270">
                  <c:v>1.2858651256540601</c:v>
                </c:pt>
                <c:pt idx="271">
                  <c:v>1.3020997012261279</c:v>
                </c:pt>
                <c:pt idx="272">
                  <c:v>1.2987649242636841</c:v>
                </c:pt>
                <c:pt idx="273">
                  <c:v>1.296368511421546</c:v>
                </c:pt>
                <c:pt idx="274">
                  <c:v>1.2975761569136359</c:v>
                </c:pt>
                <c:pt idx="275">
                  <c:v>1.315240995313155</c:v>
                </c:pt>
                <c:pt idx="276">
                  <c:v>1.3404958288598581</c:v>
                </c:pt>
                <c:pt idx="277">
                  <c:v>1.3613790156872001</c:v>
                </c:pt>
                <c:pt idx="278">
                  <c:v>1.35572981649061</c:v>
                </c:pt>
                <c:pt idx="279">
                  <c:v>1.35561299330042</c:v>
                </c:pt>
                <c:pt idx="280">
                  <c:v>1.328275278990716</c:v>
                </c:pt>
                <c:pt idx="281">
                  <c:v>1.32606591076153</c:v>
                </c:pt>
                <c:pt idx="282">
                  <c:v>1.30348039191356</c:v>
                </c:pt>
                <c:pt idx="283">
                  <c:v>1.310127313024362</c:v>
                </c:pt>
                <c:pt idx="284">
                  <c:v>1.290573027034341</c:v>
                </c:pt>
                <c:pt idx="285">
                  <c:v>1.303573543553757</c:v>
                </c:pt>
                <c:pt idx="286">
                  <c:v>1.291001687614785</c:v>
                </c:pt>
                <c:pt idx="287">
                  <c:v>1.3092566829095811</c:v>
                </c:pt>
                <c:pt idx="288">
                  <c:v>1.27812129021433</c:v>
                </c:pt>
                <c:pt idx="289">
                  <c:v>1.2752682811182281</c:v>
                </c:pt>
                <c:pt idx="290">
                  <c:v>1.2464083049071999</c:v>
                </c:pt>
                <c:pt idx="291">
                  <c:v>1.2282973349677211</c:v>
                </c:pt>
                <c:pt idx="292">
                  <c:v>1.2343828073315699</c:v>
                </c:pt>
                <c:pt idx="293">
                  <c:v>1.2537261139914491</c:v>
                </c:pt>
                <c:pt idx="294">
                  <c:v>1.257358234018658</c:v>
                </c:pt>
                <c:pt idx="295">
                  <c:v>1.2379748580443459</c:v>
                </c:pt>
                <c:pt idx="296">
                  <c:v>1.2468778090556729</c:v>
                </c:pt>
                <c:pt idx="297">
                  <c:v>1.2521416187472449</c:v>
                </c:pt>
                <c:pt idx="298">
                  <c:v>1.259547743534339</c:v>
                </c:pt>
                <c:pt idx="299">
                  <c:v>1.23484483834762</c:v>
                </c:pt>
                <c:pt idx="300">
                  <c:v>1.2425978905741639</c:v>
                </c:pt>
                <c:pt idx="301">
                  <c:v>1.232617989595262</c:v>
                </c:pt>
                <c:pt idx="302">
                  <c:v>1.217151485626025</c:v>
                </c:pt>
                <c:pt idx="303">
                  <c:v>1.2164328542916949</c:v>
                </c:pt>
                <c:pt idx="304">
                  <c:v>1.237305981499023</c:v>
                </c:pt>
                <c:pt idx="305">
                  <c:v>1.239849161100403</c:v>
                </c:pt>
                <c:pt idx="306">
                  <c:v>1.249843303972423</c:v>
                </c:pt>
                <c:pt idx="307">
                  <c:v>1.2403671267553209</c:v>
                </c:pt>
                <c:pt idx="308">
                  <c:v>1.252868809477139</c:v>
                </c:pt>
                <c:pt idx="309">
                  <c:v>1.2633629652237079</c:v>
                </c:pt>
                <c:pt idx="310">
                  <c:v>1.259799211694737</c:v>
                </c:pt>
                <c:pt idx="311">
                  <c:v>1.251735491921119</c:v>
                </c:pt>
                <c:pt idx="312">
                  <c:v>1.2530190251544691</c:v>
                </c:pt>
                <c:pt idx="313">
                  <c:v>1.2395716810690349</c:v>
                </c:pt>
                <c:pt idx="314">
                  <c:v>1.22460830359075</c:v>
                </c:pt>
                <c:pt idx="315">
                  <c:v>1.224264141523794</c:v>
                </c:pt>
                <c:pt idx="316">
                  <c:v>1.231241868348018</c:v>
                </c:pt>
                <c:pt idx="317">
                  <c:v>1.2251660945612399</c:v>
                </c:pt>
                <c:pt idx="318">
                  <c:v>1.227554767876722</c:v>
                </c:pt>
                <c:pt idx="319">
                  <c:v>1.248739479229227</c:v>
                </c:pt>
                <c:pt idx="320">
                  <c:v>1.248360314098315</c:v>
                </c:pt>
                <c:pt idx="321">
                  <c:v>1.2517875381445569</c:v>
                </c:pt>
                <c:pt idx="322">
                  <c:v>1.250024581676241</c:v>
                </c:pt>
                <c:pt idx="323">
                  <c:v>1.2581291171232201</c:v>
                </c:pt>
                <c:pt idx="324">
                  <c:v>1.248049543718444</c:v>
                </c:pt>
                <c:pt idx="325">
                  <c:v>1.250948429988666</c:v>
                </c:pt>
                <c:pt idx="326">
                  <c:v>1.2559286771150631</c:v>
                </c:pt>
                <c:pt idx="327">
                  <c:v>1.2638437914653731</c:v>
                </c:pt>
                <c:pt idx="328">
                  <c:v>1.256798600273739</c:v>
                </c:pt>
                <c:pt idx="329">
                  <c:v>1.244329156493081</c:v>
                </c:pt>
                <c:pt idx="330">
                  <c:v>1.2303880636737179</c:v>
                </c:pt>
                <c:pt idx="331">
                  <c:v>1.2290951109631709</c:v>
                </c:pt>
                <c:pt idx="332">
                  <c:v>1.23586290462613</c:v>
                </c:pt>
                <c:pt idx="333">
                  <c:v>1.2405571948335909</c:v>
                </c:pt>
                <c:pt idx="334">
                  <c:v>1.232077703189121</c:v>
                </c:pt>
                <c:pt idx="335">
                  <c:v>1.251826511661015</c:v>
                </c:pt>
                <c:pt idx="336">
                  <c:v>1.2656916347452469</c:v>
                </c:pt>
                <c:pt idx="337">
                  <c:v>1.265877694559594</c:v>
                </c:pt>
                <c:pt idx="338">
                  <c:v>1.2634368019330049</c:v>
                </c:pt>
                <c:pt idx="339">
                  <c:v>1.2657887979919811</c:v>
                </c:pt>
                <c:pt idx="340">
                  <c:v>1.2568918349453659</c:v>
                </c:pt>
                <c:pt idx="341">
                  <c:v>1.260771321352175</c:v>
                </c:pt>
                <c:pt idx="342">
                  <c:v>1.2882289649756</c:v>
                </c:pt>
                <c:pt idx="343">
                  <c:v>1.2886600462054161</c:v>
                </c:pt>
                <c:pt idx="344">
                  <c:v>1.290852340133001</c:v>
                </c:pt>
                <c:pt idx="345">
                  <c:v>1.28895435875792</c:v>
                </c:pt>
                <c:pt idx="346">
                  <c:v>1.2903515648573931</c:v>
                </c:pt>
                <c:pt idx="347">
                  <c:v>1.293357098775032</c:v>
                </c:pt>
                <c:pt idx="348">
                  <c:v>1.286765507413727</c:v>
                </c:pt>
                <c:pt idx="349">
                  <c:v>1.282042315594875</c:v>
                </c:pt>
                <c:pt idx="350">
                  <c:v>1.287022787278973</c:v>
                </c:pt>
                <c:pt idx="351">
                  <c:v>1.286785325222751</c:v>
                </c:pt>
                <c:pt idx="352">
                  <c:v>1.2775395309290241</c:v>
                </c:pt>
                <c:pt idx="353">
                  <c:v>1.2789206583449031</c:v>
                </c:pt>
                <c:pt idx="354">
                  <c:v>1.2850415456493669</c:v>
                </c:pt>
                <c:pt idx="355">
                  <c:v>1.2771654284017051</c:v>
                </c:pt>
                <c:pt idx="356">
                  <c:v>1.2660825347604521</c:v>
                </c:pt>
                <c:pt idx="357">
                  <c:v>1.2513362526404881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84C-4E76-91D1-438C9E71A713}"/>
            </c:ext>
          </c:extLst>
        </c:ser>
        <c:ser>
          <c:idx val="15"/>
          <c:order val="15"/>
          <c:tx>
            <c:strRef>
              <c:f>Performance!$Q$1</c:f>
              <c:strCache>
                <c:ptCount val="1"/>
                <c:pt idx="0">
                  <c:v>净值_95_115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Performance!$Q$2:$Q$359</c:f>
              <c:numCache>
                <c:formatCode>General</c:formatCode>
                <c:ptCount val="358"/>
                <c:pt idx="0">
                  <c:v>1</c:v>
                </c:pt>
                <c:pt idx="1">
                  <c:v>0.99999370323707737</c:v>
                </c:pt>
                <c:pt idx="2">
                  <c:v>0.99955318885638689</c:v>
                </c:pt>
                <c:pt idx="3">
                  <c:v>1.006613908903041</c:v>
                </c:pt>
                <c:pt idx="4">
                  <c:v>1.0051787109875401</c:v>
                </c:pt>
                <c:pt idx="5">
                  <c:v>1.0164007953730729</c:v>
                </c:pt>
                <c:pt idx="6">
                  <c:v>1.0183439309870861</c:v>
                </c:pt>
                <c:pt idx="7">
                  <c:v>1.0283847921939651</c:v>
                </c:pt>
                <c:pt idx="8">
                  <c:v>1.027023827307695</c:v>
                </c:pt>
                <c:pt idx="9">
                  <c:v>1.0239151913952369</c:v>
                </c:pt>
                <c:pt idx="10">
                  <c:v>1.0299507171098361</c:v>
                </c:pt>
                <c:pt idx="11">
                  <c:v>1.0207760496445191</c:v>
                </c:pt>
                <c:pt idx="12">
                  <c:v>1.0314021797808419</c:v>
                </c:pt>
                <c:pt idx="13">
                  <c:v>1.0319145005637751</c:v>
                </c:pt>
                <c:pt idx="14">
                  <c:v>1.040324950330388</c:v>
                </c:pt>
                <c:pt idx="15">
                  <c:v>1.038219672625563</c:v>
                </c:pt>
                <c:pt idx="16">
                  <c:v>1.034395277563005</c:v>
                </c:pt>
                <c:pt idx="17">
                  <c:v>1.03108853644336</c:v>
                </c:pt>
                <c:pt idx="18">
                  <c:v>1.032574036923456</c:v>
                </c:pt>
                <c:pt idx="19">
                  <c:v>1.039343899680069</c:v>
                </c:pt>
                <c:pt idx="20">
                  <c:v>1.024180213636452</c:v>
                </c:pt>
                <c:pt idx="21">
                  <c:v>1.027850269762052</c:v>
                </c:pt>
                <c:pt idx="22">
                  <c:v>1.001860842404757</c:v>
                </c:pt>
                <c:pt idx="23">
                  <c:v>0.9893313584100728</c:v>
                </c:pt>
                <c:pt idx="24">
                  <c:v>0.99336502367236923</c:v>
                </c:pt>
                <c:pt idx="25">
                  <c:v>1.002368619368152</c:v>
                </c:pt>
                <c:pt idx="26">
                  <c:v>1.018130990058228</c:v>
                </c:pt>
                <c:pt idx="27">
                  <c:v>1.0174714867315131</c:v>
                </c:pt>
                <c:pt idx="28">
                  <c:v>1.0211557329896099</c:v>
                </c:pt>
                <c:pt idx="29">
                  <c:v>1.029493175624649</c:v>
                </c:pt>
                <c:pt idx="30">
                  <c:v>1.03706196640814</c:v>
                </c:pt>
                <c:pt idx="31">
                  <c:v>1.032842551497853</c:v>
                </c:pt>
                <c:pt idx="32">
                  <c:v>1.0374830181651009</c:v>
                </c:pt>
                <c:pt idx="33">
                  <c:v>1.0554343394114749</c:v>
                </c:pt>
                <c:pt idx="34">
                  <c:v>1.0513488772002491</c:v>
                </c:pt>
                <c:pt idx="35">
                  <c:v>1.0502883283885811</c:v>
                </c:pt>
                <c:pt idx="36">
                  <c:v>1.07120599997319</c:v>
                </c:pt>
                <c:pt idx="37">
                  <c:v>1.071600160557034</c:v>
                </c:pt>
                <c:pt idx="38">
                  <c:v>1.0675919649883809</c:v>
                </c:pt>
                <c:pt idx="39">
                  <c:v>1.06600926672116</c:v>
                </c:pt>
                <c:pt idx="40">
                  <c:v>1.055276667479305</c:v>
                </c:pt>
                <c:pt idx="41">
                  <c:v>1.057649441900524</c:v>
                </c:pt>
                <c:pt idx="42">
                  <c:v>1.029541030259213</c:v>
                </c:pt>
                <c:pt idx="43">
                  <c:v>1.0546654478520689</c:v>
                </c:pt>
                <c:pt idx="44">
                  <c:v>1.0588941213696179</c:v>
                </c:pt>
                <c:pt idx="45">
                  <c:v>1.064029334576863</c:v>
                </c:pt>
                <c:pt idx="46">
                  <c:v>1.084546780876986</c:v>
                </c:pt>
                <c:pt idx="47">
                  <c:v>1.0690633329502051</c:v>
                </c:pt>
                <c:pt idx="48">
                  <c:v>1.0398075595586249</c:v>
                </c:pt>
                <c:pt idx="49">
                  <c:v>1.0564850063133711</c:v>
                </c:pt>
                <c:pt idx="50">
                  <c:v>1.044411556760193</c:v>
                </c:pt>
                <c:pt idx="51">
                  <c:v>1.0338175040558739</c:v>
                </c:pt>
                <c:pt idx="52">
                  <c:v>1.028313918740025</c:v>
                </c:pt>
                <c:pt idx="53">
                  <c:v>1.0117823765062659</c:v>
                </c:pt>
                <c:pt idx="54">
                  <c:v>1.0085250565634329</c:v>
                </c:pt>
                <c:pt idx="55">
                  <c:v>1.0004130032458269</c:v>
                </c:pt>
                <c:pt idx="56">
                  <c:v>0.9896988232028332</c:v>
                </c:pt>
                <c:pt idx="57">
                  <c:v>0.99974040613768256</c:v>
                </c:pt>
                <c:pt idx="58">
                  <c:v>0.98079098906504902</c:v>
                </c:pt>
                <c:pt idx="59">
                  <c:v>0.99574848616891476</c:v>
                </c:pt>
                <c:pt idx="60">
                  <c:v>1.014683447530988</c:v>
                </c:pt>
                <c:pt idx="61">
                  <c:v>1.0103126779289919</c:v>
                </c:pt>
                <c:pt idx="62">
                  <c:v>1.012335335980342</c:v>
                </c:pt>
                <c:pt idx="63">
                  <c:v>1.0034921742444101</c:v>
                </c:pt>
                <c:pt idx="64">
                  <c:v>1.006791847387317</c:v>
                </c:pt>
                <c:pt idx="65">
                  <c:v>1.003829636258794</c:v>
                </c:pt>
                <c:pt idx="66">
                  <c:v>1.0159834592997139</c:v>
                </c:pt>
                <c:pt idx="67">
                  <c:v>1.0120400334391479</c:v>
                </c:pt>
                <c:pt idx="68">
                  <c:v>1.031474657426011</c:v>
                </c:pt>
                <c:pt idx="69">
                  <c:v>1.02757784807518</c:v>
                </c:pt>
                <c:pt idx="70">
                  <c:v>1.0281437745355471</c:v>
                </c:pt>
                <c:pt idx="71">
                  <c:v>1.0225855096684939</c:v>
                </c:pt>
                <c:pt idx="72">
                  <c:v>1.0169541912432929</c:v>
                </c:pt>
                <c:pt idx="73">
                  <c:v>1.031718233746497</c:v>
                </c:pt>
                <c:pt idx="74">
                  <c:v>1.025356523747911</c:v>
                </c:pt>
                <c:pt idx="75">
                  <c:v>1.026614984769445</c:v>
                </c:pt>
                <c:pt idx="76">
                  <c:v>1.034670768948204</c:v>
                </c:pt>
                <c:pt idx="77">
                  <c:v>1.037724004101136</c:v>
                </c:pt>
                <c:pt idx="78">
                  <c:v>1.02734036751761</c:v>
                </c:pt>
                <c:pt idx="79">
                  <c:v>1.034444026123901</c:v>
                </c:pt>
                <c:pt idx="80">
                  <c:v>1.0315757442032649</c:v>
                </c:pt>
                <c:pt idx="81">
                  <c:v>1.0226521113520901</c:v>
                </c:pt>
                <c:pt idx="82">
                  <c:v>1.028270777162688</c:v>
                </c:pt>
                <c:pt idx="83">
                  <c:v>1.0344904447572909</c:v>
                </c:pt>
                <c:pt idx="84">
                  <c:v>1.038626835503224</c:v>
                </c:pt>
                <c:pt idx="85">
                  <c:v>1.0492469682466461</c:v>
                </c:pt>
                <c:pt idx="86">
                  <c:v>1.0549649032806581</c:v>
                </c:pt>
                <c:pt idx="87">
                  <c:v>1.0508287381739041</c:v>
                </c:pt>
                <c:pt idx="88">
                  <c:v>1.0565880071493849</c:v>
                </c:pt>
                <c:pt idx="89">
                  <c:v>1.0554414419937841</c:v>
                </c:pt>
                <c:pt idx="90">
                  <c:v>1.055702473963724</c:v>
                </c:pt>
                <c:pt idx="91">
                  <c:v>1.057187386759616</c:v>
                </c:pt>
                <c:pt idx="92">
                  <c:v>1.047894442290269</c:v>
                </c:pt>
                <c:pt idx="93">
                  <c:v>1.045474371871933</c:v>
                </c:pt>
                <c:pt idx="94">
                  <c:v>1.045845034957148</c:v>
                </c:pt>
                <c:pt idx="95">
                  <c:v>1.0524231465412841</c:v>
                </c:pt>
                <c:pt idx="96">
                  <c:v>1.0471624599099429</c:v>
                </c:pt>
                <c:pt idx="97">
                  <c:v>1.043638420767093</c:v>
                </c:pt>
                <c:pt idx="98">
                  <c:v>1.0281929870794251</c:v>
                </c:pt>
                <c:pt idx="99">
                  <c:v>1.027014774860731</c:v>
                </c:pt>
                <c:pt idx="100">
                  <c:v>1.0355405822427299</c:v>
                </c:pt>
                <c:pt idx="101">
                  <c:v>1.0303234241659041</c:v>
                </c:pt>
                <c:pt idx="102">
                  <c:v>1.0330146881171141</c:v>
                </c:pt>
                <c:pt idx="103">
                  <c:v>1.0355012153963039</c:v>
                </c:pt>
                <c:pt idx="104">
                  <c:v>1.0568814484685629</c:v>
                </c:pt>
                <c:pt idx="105">
                  <c:v>1.059525747235263</c:v>
                </c:pt>
                <c:pt idx="106">
                  <c:v>1.059644946819519</c:v>
                </c:pt>
                <c:pt idx="107">
                  <c:v>1.0591825171992599</c:v>
                </c:pt>
                <c:pt idx="108">
                  <c:v>1.0633699975464379</c:v>
                </c:pt>
                <c:pt idx="109">
                  <c:v>1.068560458109906</c:v>
                </c:pt>
                <c:pt idx="110">
                  <c:v>1.074536275370078</c:v>
                </c:pt>
                <c:pt idx="111">
                  <c:v>1.0727008927009709</c:v>
                </c:pt>
                <c:pt idx="112">
                  <c:v>1.0668588620927231</c:v>
                </c:pt>
                <c:pt idx="113">
                  <c:v>1.066513537415773</c:v>
                </c:pt>
                <c:pt idx="114">
                  <c:v>1.0585995990184001</c:v>
                </c:pt>
                <c:pt idx="115">
                  <c:v>1.068791561661405</c:v>
                </c:pt>
                <c:pt idx="116">
                  <c:v>1.069540623981373</c:v>
                </c:pt>
                <c:pt idx="117">
                  <c:v>1.0744879015397539</c:v>
                </c:pt>
                <c:pt idx="118">
                  <c:v>1.086991615707964</c:v>
                </c:pt>
                <c:pt idx="119">
                  <c:v>1.0878663307695651</c:v>
                </c:pt>
                <c:pt idx="120">
                  <c:v>1.092251366748112</c:v>
                </c:pt>
                <c:pt idx="121">
                  <c:v>1.0958566276925781</c:v>
                </c:pt>
                <c:pt idx="122">
                  <c:v>1.0880860097291809</c:v>
                </c:pt>
                <c:pt idx="123">
                  <c:v>1.1007847319925059</c:v>
                </c:pt>
                <c:pt idx="124">
                  <c:v>1.1206554428115769</c:v>
                </c:pt>
                <c:pt idx="125">
                  <c:v>1.1366697762165421</c:v>
                </c:pt>
                <c:pt idx="126">
                  <c:v>1.1492912213187421</c:v>
                </c:pt>
                <c:pt idx="127">
                  <c:v>1.1531706893017371</c:v>
                </c:pt>
                <c:pt idx="128">
                  <c:v>1.17012531145898</c:v>
                </c:pt>
                <c:pt idx="129">
                  <c:v>1.179567329854722</c:v>
                </c:pt>
                <c:pt idx="130">
                  <c:v>1.1868313705542159</c:v>
                </c:pt>
                <c:pt idx="131">
                  <c:v>1.1774292354735529</c:v>
                </c:pt>
                <c:pt idx="132">
                  <c:v>1.1943509833063111</c:v>
                </c:pt>
                <c:pt idx="133">
                  <c:v>1.1895580484818311</c:v>
                </c:pt>
                <c:pt idx="134">
                  <c:v>1.179626124238718</c:v>
                </c:pt>
                <c:pt idx="135">
                  <c:v>1.1537747073856941</c:v>
                </c:pt>
                <c:pt idx="136">
                  <c:v>1.157609806989307</c:v>
                </c:pt>
                <c:pt idx="137">
                  <c:v>1.182431199361335</c:v>
                </c:pt>
                <c:pt idx="138">
                  <c:v>1.1846756339683659</c:v>
                </c:pt>
                <c:pt idx="139">
                  <c:v>1.1885695210778739</c:v>
                </c:pt>
                <c:pt idx="140">
                  <c:v>1.1882387043871649</c:v>
                </c:pt>
                <c:pt idx="141">
                  <c:v>1.155104506061317</c:v>
                </c:pt>
                <c:pt idx="142">
                  <c:v>1.1564318934353339</c:v>
                </c:pt>
                <c:pt idx="143">
                  <c:v>1.163410306207741</c:v>
                </c:pt>
                <c:pt idx="144">
                  <c:v>1.1821212702624999</c:v>
                </c:pt>
                <c:pt idx="145">
                  <c:v>1.179138291109296</c:v>
                </c:pt>
                <c:pt idx="146">
                  <c:v>1.1870061954051969</c:v>
                </c:pt>
                <c:pt idx="147">
                  <c:v>1.2008982397165029</c:v>
                </c:pt>
                <c:pt idx="148">
                  <c:v>1.201295706700968</c:v>
                </c:pt>
                <c:pt idx="149">
                  <c:v>1.202680024865004</c:v>
                </c:pt>
                <c:pt idx="150">
                  <c:v>1.1995044834630531</c:v>
                </c:pt>
                <c:pt idx="151">
                  <c:v>1.188746226980518</c:v>
                </c:pt>
                <c:pt idx="152">
                  <c:v>1.192255018759754</c:v>
                </c:pt>
                <c:pt idx="153">
                  <c:v>1.182774352168013</c:v>
                </c:pt>
                <c:pt idx="154">
                  <c:v>1.1749086669328981</c:v>
                </c:pt>
                <c:pt idx="155">
                  <c:v>1.1727386633934049</c:v>
                </c:pt>
                <c:pt idx="156">
                  <c:v>1.182213425241939</c:v>
                </c:pt>
                <c:pt idx="157">
                  <c:v>1.200153614683368</c:v>
                </c:pt>
                <c:pt idx="158">
                  <c:v>1.199068035423398</c:v>
                </c:pt>
                <c:pt idx="159">
                  <c:v>1.1880379523388409</c:v>
                </c:pt>
                <c:pt idx="160">
                  <c:v>1.174960438820843</c:v>
                </c:pt>
                <c:pt idx="161">
                  <c:v>1.1823225131985999</c:v>
                </c:pt>
                <c:pt idx="162">
                  <c:v>1.19023805179778</c:v>
                </c:pt>
                <c:pt idx="163">
                  <c:v>1.1916572657713691</c:v>
                </c:pt>
                <c:pt idx="164">
                  <c:v>1.1816015396332791</c:v>
                </c:pt>
                <c:pt idx="165">
                  <c:v>1.1851436669201749</c:v>
                </c:pt>
                <c:pt idx="166">
                  <c:v>1.2062467960824359</c:v>
                </c:pt>
                <c:pt idx="167">
                  <c:v>1.202319581803027</c:v>
                </c:pt>
                <c:pt idx="168">
                  <c:v>1.206571152303944</c:v>
                </c:pt>
                <c:pt idx="169">
                  <c:v>1.207400695699038</c:v>
                </c:pt>
                <c:pt idx="170">
                  <c:v>1.201822295291247</c:v>
                </c:pt>
                <c:pt idx="171">
                  <c:v>1.1918966976397001</c:v>
                </c:pt>
                <c:pt idx="172">
                  <c:v>1.1712602247554851</c:v>
                </c:pt>
                <c:pt idx="173">
                  <c:v>1.17504152436672</c:v>
                </c:pt>
                <c:pt idx="174">
                  <c:v>1.1518567328346461</c:v>
                </c:pt>
                <c:pt idx="175">
                  <c:v>1.1509312729837109</c:v>
                </c:pt>
                <c:pt idx="176">
                  <c:v>1.1579417238854439</c:v>
                </c:pt>
                <c:pt idx="177">
                  <c:v>1.1603900437718571</c:v>
                </c:pt>
                <c:pt idx="178">
                  <c:v>1.16706612501231</c:v>
                </c:pt>
                <c:pt idx="179">
                  <c:v>1.1608306170655081</c:v>
                </c:pt>
                <c:pt idx="180">
                  <c:v>1.156006305669631</c:v>
                </c:pt>
                <c:pt idx="181">
                  <c:v>1.1749941195612741</c:v>
                </c:pt>
                <c:pt idx="182">
                  <c:v>1.165712062614279</c:v>
                </c:pt>
                <c:pt idx="183">
                  <c:v>1.154835748343106</c:v>
                </c:pt>
                <c:pt idx="184">
                  <c:v>1.157559000111557</c:v>
                </c:pt>
                <c:pt idx="185">
                  <c:v>1.1400748688069731</c:v>
                </c:pt>
                <c:pt idx="186">
                  <c:v>1.140852201749933</c:v>
                </c:pt>
                <c:pt idx="187">
                  <c:v>1.142820934422742</c:v>
                </c:pt>
                <c:pt idx="188">
                  <c:v>1.145069264968241</c:v>
                </c:pt>
                <c:pt idx="189">
                  <c:v>1.1453002766129541</c:v>
                </c:pt>
                <c:pt idx="190">
                  <c:v>1.1611787913885621</c:v>
                </c:pt>
                <c:pt idx="191">
                  <c:v>1.1826092019589369</c:v>
                </c:pt>
                <c:pt idx="192">
                  <c:v>1.185912980822792</c:v>
                </c:pt>
                <c:pt idx="193">
                  <c:v>1.180107546073889</c:v>
                </c:pt>
                <c:pt idx="194">
                  <c:v>1.178156509410508</c:v>
                </c:pt>
                <c:pt idx="195">
                  <c:v>1.176272360728787</c:v>
                </c:pt>
                <c:pt idx="196">
                  <c:v>1.1669674402957331</c:v>
                </c:pt>
                <c:pt idx="197">
                  <c:v>1.1756790830461601</c:v>
                </c:pt>
                <c:pt idx="198">
                  <c:v>1.1755788396025519</c:v>
                </c:pt>
                <c:pt idx="199">
                  <c:v>1.1730566840296841</c:v>
                </c:pt>
                <c:pt idx="200">
                  <c:v>1.1601095140027691</c:v>
                </c:pt>
                <c:pt idx="201">
                  <c:v>1.15507126240238</c:v>
                </c:pt>
                <c:pt idx="202">
                  <c:v>1.156865048462896</c:v>
                </c:pt>
                <c:pt idx="203">
                  <c:v>1.1635463802326509</c:v>
                </c:pt>
                <c:pt idx="204">
                  <c:v>1.170422996978397</c:v>
                </c:pt>
                <c:pt idx="205">
                  <c:v>1.1554211540194379</c:v>
                </c:pt>
                <c:pt idx="206">
                  <c:v>1.1603814945563931</c:v>
                </c:pt>
                <c:pt idx="207">
                  <c:v>1.1715829533272599</c:v>
                </c:pt>
                <c:pt idx="208">
                  <c:v>1.178744975333782</c:v>
                </c:pt>
                <c:pt idx="209">
                  <c:v>1.1940764535092681</c:v>
                </c:pt>
                <c:pt idx="210">
                  <c:v>1.194169257359502</c:v>
                </c:pt>
                <c:pt idx="211">
                  <c:v>1.2147244295559321</c:v>
                </c:pt>
                <c:pt idx="212">
                  <c:v>1.2093188321518871</c:v>
                </c:pt>
                <c:pt idx="213">
                  <c:v>1.198418704381299</c:v>
                </c:pt>
                <c:pt idx="214">
                  <c:v>1.1996327279599719</c:v>
                </c:pt>
                <c:pt idx="215">
                  <c:v>1.1897464912556219</c:v>
                </c:pt>
                <c:pt idx="216">
                  <c:v>1.1981846008222059</c:v>
                </c:pt>
                <c:pt idx="217">
                  <c:v>1.1960488113978081</c:v>
                </c:pt>
                <c:pt idx="218">
                  <c:v>1.195295204046362</c:v>
                </c:pt>
                <c:pt idx="219">
                  <c:v>1.2020098451605521</c:v>
                </c:pt>
                <c:pt idx="220">
                  <c:v>1.205307862113941</c:v>
                </c:pt>
                <c:pt idx="221">
                  <c:v>1.217701960323486</c:v>
                </c:pt>
                <c:pt idx="222">
                  <c:v>1.211214423373874</c:v>
                </c:pt>
                <c:pt idx="223">
                  <c:v>1.197869342174261</c:v>
                </c:pt>
                <c:pt idx="224">
                  <c:v>1.199617118379513</c:v>
                </c:pt>
                <c:pt idx="225">
                  <c:v>1.2123576865615731</c:v>
                </c:pt>
                <c:pt idx="226">
                  <c:v>1.208372328251438</c:v>
                </c:pt>
                <c:pt idx="227">
                  <c:v>1.2299743223321751</c:v>
                </c:pt>
                <c:pt idx="228">
                  <c:v>1.230257855498651</c:v>
                </c:pt>
                <c:pt idx="229">
                  <c:v>1.2282436252285489</c:v>
                </c:pt>
                <c:pt idx="230">
                  <c:v>1.230886803776825</c:v>
                </c:pt>
                <c:pt idx="231">
                  <c:v>1.2220645162446631</c:v>
                </c:pt>
                <c:pt idx="232">
                  <c:v>1.2193501412251679</c:v>
                </c:pt>
                <c:pt idx="233">
                  <c:v>1.2044236014448459</c:v>
                </c:pt>
                <c:pt idx="234">
                  <c:v>1.2036603651720841</c:v>
                </c:pt>
                <c:pt idx="235">
                  <c:v>1.194802755616504</c:v>
                </c:pt>
                <c:pt idx="236">
                  <c:v>1.2030681461224</c:v>
                </c:pt>
                <c:pt idx="237">
                  <c:v>1.20558182423611</c:v>
                </c:pt>
                <c:pt idx="238">
                  <c:v>1.207390944578105</c:v>
                </c:pt>
                <c:pt idx="239">
                  <c:v>1.2200201432529241</c:v>
                </c:pt>
                <c:pt idx="240">
                  <c:v>1.21631661100983</c:v>
                </c:pt>
                <c:pt idx="241">
                  <c:v>1.225723040946296</c:v>
                </c:pt>
                <c:pt idx="242">
                  <c:v>1.2090503045239891</c:v>
                </c:pt>
                <c:pt idx="243">
                  <c:v>1.2179261398522021</c:v>
                </c:pt>
                <c:pt idx="244">
                  <c:v>1.2160391967865329</c:v>
                </c:pt>
                <c:pt idx="245">
                  <c:v>1.224981420407345</c:v>
                </c:pt>
                <c:pt idx="246">
                  <c:v>1.229975628106178</c:v>
                </c:pt>
                <c:pt idx="247">
                  <c:v>1.2254204431740641</c:v>
                </c:pt>
                <c:pt idx="248">
                  <c:v>1.240791800122035</c:v>
                </c:pt>
                <c:pt idx="249">
                  <c:v>1.2611175543985871</c:v>
                </c:pt>
                <c:pt idx="250">
                  <c:v>1.2744954467010869</c:v>
                </c:pt>
                <c:pt idx="251">
                  <c:v>1.295877569220699</c:v>
                </c:pt>
                <c:pt idx="252">
                  <c:v>1.304081273048892</c:v>
                </c:pt>
                <c:pt idx="253">
                  <c:v>1.317785487429425</c:v>
                </c:pt>
                <c:pt idx="254">
                  <c:v>1.3144305239473371</c:v>
                </c:pt>
                <c:pt idx="255">
                  <c:v>1.308422835852951</c:v>
                </c:pt>
                <c:pt idx="256">
                  <c:v>1.331064619023824</c:v>
                </c:pt>
                <c:pt idx="257">
                  <c:v>1.329908340415364</c:v>
                </c:pt>
                <c:pt idx="258">
                  <c:v>1.3119049530785949</c:v>
                </c:pt>
                <c:pt idx="259">
                  <c:v>1.310489975992168</c:v>
                </c:pt>
                <c:pt idx="260">
                  <c:v>1.321959424439106</c:v>
                </c:pt>
                <c:pt idx="261">
                  <c:v>1.307357439096908</c:v>
                </c:pt>
                <c:pt idx="262">
                  <c:v>1.315055800015198</c:v>
                </c:pt>
                <c:pt idx="263">
                  <c:v>1.33118322252276</c:v>
                </c:pt>
                <c:pt idx="264">
                  <c:v>1.332480923541111</c:v>
                </c:pt>
                <c:pt idx="265">
                  <c:v>1.3440165469347021</c:v>
                </c:pt>
                <c:pt idx="266">
                  <c:v>1.3222977431621621</c:v>
                </c:pt>
                <c:pt idx="267">
                  <c:v>1.3254703578581839</c:v>
                </c:pt>
                <c:pt idx="268">
                  <c:v>1.295850382946854</c:v>
                </c:pt>
                <c:pt idx="269">
                  <c:v>1.29080218778499</c:v>
                </c:pt>
                <c:pt idx="270">
                  <c:v>1.3043612536942699</c:v>
                </c:pt>
                <c:pt idx="271">
                  <c:v>1.320876467617746</c:v>
                </c:pt>
                <c:pt idx="272">
                  <c:v>1.3172695554421261</c:v>
                </c:pt>
                <c:pt idx="273">
                  <c:v>1.3149281793023611</c:v>
                </c:pt>
                <c:pt idx="274">
                  <c:v>1.315928965729517</c:v>
                </c:pt>
                <c:pt idx="275">
                  <c:v>1.3338467052077649</c:v>
                </c:pt>
                <c:pt idx="276">
                  <c:v>1.36026556161158</c:v>
                </c:pt>
                <c:pt idx="277">
                  <c:v>1.3845348798524479</c:v>
                </c:pt>
                <c:pt idx="278">
                  <c:v>1.378789592727566</c:v>
                </c:pt>
                <c:pt idx="279">
                  <c:v>1.3786707824772759</c:v>
                </c:pt>
                <c:pt idx="280">
                  <c:v>1.350868077601499</c:v>
                </c:pt>
                <c:pt idx="281">
                  <c:v>1.348485524651849</c:v>
                </c:pt>
                <c:pt idx="282">
                  <c:v>1.325059890273411</c:v>
                </c:pt>
                <c:pt idx="283">
                  <c:v>1.3312365176051411</c:v>
                </c:pt>
                <c:pt idx="284">
                  <c:v>1.3105451815784941</c:v>
                </c:pt>
                <c:pt idx="285">
                  <c:v>1.323393876456912</c:v>
                </c:pt>
                <c:pt idx="286">
                  <c:v>1.3098998425231529</c:v>
                </c:pt>
                <c:pt idx="287">
                  <c:v>1.328886665784017</c:v>
                </c:pt>
                <c:pt idx="288">
                  <c:v>1.2968404122636079</c:v>
                </c:pt>
                <c:pt idx="289">
                  <c:v>1.293624386271963</c:v>
                </c:pt>
                <c:pt idx="290">
                  <c:v>1.263427903911635</c:v>
                </c:pt>
                <c:pt idx="291">
                  <c:v>1.244256985974068</c:v>
                </c:pt>
                <c:pt idx="292">
                  <c:v>1.2500540267262621</c:v>
                </c:pt>
                <c:pt idx="293">
                  <c:v>1.2706614378101979</c:v>
                </c:pt>
                <c:pt idx="294">
                  <c:v>1.274109260075696</c:v>
                </c:pt>
                <c:pt idx="295">
                  <c:v>1.2520726882738029</c:v>
                </c:pt>
                <c:pt idx="296">
                  <c:v>1.2613702699227329</c:v>
                </c:pt>
                <c:pt idx="297">
                  <c:v>1.26669409312434</c:v>
                </c:pt>
                <c:pt idx="298">
                  <c:v>1.27437065903184</c:v>
                </c:pt>
                <c:pt idx="299">
                  <c:v>1.247906281700095</c:v>
                </c:pt>
                <c:pt idx="300">
                  <c:v>1.255750595129614</c:v>
                </c:pt>
                <c:pt idx="301">
                  <c:v>1.2452496938747071</c:v>
                </c:pt>
                <c:pt idx="302">
                  <c:v>1.2294810805167069</c:v>
                </c:pt>
                <c:pt idx="303">
                  <c:v>1.228292257022247</c:v>
                </c:pt>
                <c:pt idx="304">
                  <c:v>1.2498400093693629</c:v>
                </c:pt>
                <c:pt idx="305">
                  <c:v>1.251944772749894</c:v>
                </c:pt>
                <c:pt idx="306">
                  <c:v>1.2621326522199301</c:v>
                </c:pt>
                <c:pt idx="307">
                  <c:v>1.251638786311132</c:v>
                </c:pt>
                <c:pt idx="308">
                  <c:v>1.26486439007205</c:v>
                </c:pt>
                <c:pt idx="309">
                  <c:v>1.2762867161678211</c:v>
                </c:pt>
                <c:pt idx="310">
                  <c:v>1.2714758685955949</c:v>
                </c:pt>
                <c:pt idx="311">
                  <c:v>1.262775404629322</c:v>
                </c:pt>
                <c:pt idx="312">
                  <c:v>1.2637052023696591</c:v>
                </c:pt>
                <c:pt idx="313">
                  <c:v>1.2494983822195731</c:v>
                </c:pt>
                <c:pt idx="314">
                  <c:v>1.2338529003863581</c:v>
                </c:pt>
                <c:pt idx="315">
                  <c:v>1.233459602258085</c:v>
                </c:pt>
                <c:pt idx="316">
                  <c:v>1.2405362794552981</c:v>
                </c:pt>
                <c:pt idx="317">
                  <c:v>1.234137189139108</c:v>
                </c:pt>
                <c:pt idx="318">
                  <c:v>1.2366363975273731</c:v>
                </c:pt>
                <c:pt idx="319">
                  <c:v>1.259919687010594</c:v>
                </c:pt>
                <c:pt idx="320">
                  <c:v>1.259213857060828</c:v>
                </c:pt>
                <c:pt idx="321">
                  <c:v>1.2628102710907689</c:v>
                </c:pt>
                <c:pt idx="322">
                  <c:v>1.2606625392177839</c:v>
                </c:pt>
                <c:pt idx="323">
                  <c:v>1.270039081825151</c:v>
                </c:pt>
                <c:pt idx="324">
                  <c:v>1.257564256558005</c:v>
                </c:pt>
                <c:pt idx="325">
                  <c:v>1.260398306178548</c:v>
                </c:pt>
                <c:pt idx="326">
                  <c:v>1.2661095864654019</c:v>
                </c:pt>
                <c:pt idx="327">
                  <c:v>1.275655128470303</c:v>
                </c:pt>
                <c:pt idx="328">
                  <c:v>1.2669572786443579</c:v>
                </c:pt>
                <c:pt idx="329">
                  <c:v>1.2525262137521249</c:v>
                </c:pt>
                <c:pt idx="330">
                  <c:v>1.2379646693487809</c:v>
                </c:pt>
                <c:pt idx="331">
                  <c:v>1.2366633176085731</c:v>
                </c:pt>
                <c:pt idx="332">
                  <c:v>1.2435653117258669</c:v>
                </c:pt>
                <c:pt idx="333">
                  <c:v>1.2482885072129959</c:v>
                </c:pt>
                <c:pt idx="334">
                  <c:v>1.2392525500139591</c:v>
                </c:pt>
                <c:pt idx="335">
                  <c:v>1.260638211593847</c:v>
                </c:pt>
                <c:pt idx="336">
                  <c:v>1.275458672654898</c:v>
                </c:pt>
                <c:pt idx="337">
                  <c:v>1.2758297334398541</c:v>
                </c:pt>
                <c:pt idx="338">
                  <c:v>1.2726822444581829</c:v>
                </c:pt>
                <c:pt idx="339">
                  <c:v>1.275144433677599</c:v>
                </c:pt>
                <c:pt idx="340">
                  <c:v>1.264989361843724</c:v>
                </c:pt>
                <c:pt idx="341">
                  <c:v>1.268943396043082</c:v>
                </c:pt>
                <c:pt idx="342">
                  <c:v>1.301172657122609</c:v>
                </c:pt>
                <c:pt idx="343">
                  <c:v>1.3017042585004599</c:v>
                </c:pt>
                <c:pt idx="344">
                  <c:v>1.304637549179237</c:v>
                </c:pt>
                <c:pt idx="345">
                  <c:v>1.3017256300746709</c:v>
                </c:pt>
                <c:pt idx="346">
                  <c:v>1.3037986971724831</c:v>
                </c:pt>
                <c:pt idx="347">
                  <c:v>1.3066575066375821</c:v>
                </c:pt>
                <c:pt idx="348">
                  <c:v>1.297449272719114</c:v>
                </c:pt>
                <c:pt idx="349">
                  <c:v>1.2906190915109821</c:v>
                </c:pt>
                <c:pt idx="350">
                  <c:v>1.2965290689697619</c:v>
                </c:pt>
                <c:pt idx="351">
                  <c:v>1.2955997755748849</c:v>
                </c:pt>
                <c:pt idx="352">
                  <c:v>1.285437125189506</c:v>
                </c:pt>
                <c:pt idx="353">
                  <c:v>1.2864147340333809</c:v>
                </c:pt>
                <c:pt idx="354">
                  <c:v>1.2921602734713451</c:v>
                </c:pt>
                <c:pt idx="355">
                  <c:v>1.284101274685951</c:v>
                </c:pt>
                <c:pt idx="356">
                  <c:v>1.27226846033037</c:v>
                </c:pt>
                <c:pt idx="357">
                  <c:v>1.2571221615579999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84C-4E76-91D1-438C9E71A713}"/>
            </c:ext>
          </c:extLst>
        </c:ser>
        <c:ser>
          <c:idx val="16"/>
          <c:order val="16"/>
          <c:tx>
            <c:strRef>
              <c:f>Performance!$R$1</c:f>
              <c:strCache>
                <c:ptCount val="1"/>
                <c:pt idx="0">
                  <c:v>净值_95_120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yyyy\-mm\-dd\ hh:mm:ss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Performance!$R$2:$R$359</c:f>
              <c:numCache>
                <c:formatCode>General</c:formatCode>
                <c:ptCount val="358"/>
                <c:pt idx="0">
                  <c:v>1</c:v>
                </c:pt>
                <c:pt idx="1">
                  <c:v>0.99999370323707737</c:v>
                </c:pt>
                <c:pt idx="2">
                  <c:v>0.99955318885638689</c:v>
                </c:pt>
                <c:pt idx="3">
                  <c:v>1.006613908903041</c:v>
                </c:pt>
                <c:pt idx="4">
                  <c:v>1.0051787109875401</c:v>
                </c:pt>
                <c:pt idx="5">
                  <c:v>1.0164007953730729</c:v>
                </c:pt>
                <c:pt idx="6">
                  <c:v>1.0183439309870861</c:v>
                </c:pt>
                <c:pt idx="7">
                  <c:v>1.0283847921939651</c:v>
                </c:pt>
                <c:pt idx="8">
                  <c:v>1.027023827307695</c:v>
                </c:pt>
                <c:pt idx="9">
                  <c:v>1.0239151913952369</c:v>
                </c:pt>
                <c:pt idx="10">
                  <c:v>1.0299507171098361</c:v>
                </c:pt>
                <c:pt idx="11">
                  <c:v>1.0207760496445191</c:v>
                </c:pt>
                <c:pt idx="12">
                  <c:v>1.0314021797808419</c:v>
                </c:pt>
                <c:pt idx="13">
                  <c:v>1.0319145005637751</c:v>
                </c:pt>
                <c:pt idx="14">
                  <c:v>1.040324950330388</c:v>
                </c:pt>
                <c:pt idx="15">
                  <c:v>1.038219672625563</c:v>
                </c:pt>
                <c:pt idx="16">
                  <c:v>1.034395277563005</c:v>
                </c:pt>
                <c:pt idx="17">
                  <c:v>1.03108853644336</c:v>
                </c:pt>
                <c:pt idx="18">
                  <c:v>1.032574036923456</c:v>
                </c:pt>
                <c:pt idx="19">
                  <c:v>1.039343899680069</c:v>
                </c:pt>
                <c:pt idx="20">
                  <c:v>1.024180213636452</c:v>
                </c:pt>
                <c:pt idx="21">
                  <c:v>1.027850269762052</c:v>
                </c:pt>
                <c:pt idx="22">
                  <c:v>1.001860842404757</c:v>
                </c:pt>
                <c:pt idx="23">
                  <c:v>0.9893313584100728</c:v>
                </c:pt>
                <c:pt idx="24">
                  <c:v>0.9932311745278759</c:v>
                </c:pt>
                <c:pt idx="25">
                  <c:v>1.002333855187129</c:v>
                </c:pt>
                <c:pt idx="26">
                  <c:v>1.0182435133500221</c:v>
                </c:pt>
                <c:pt idx="27">
                  <c:v>1.01773026916428</c:v>
                </c:pt>
                <c:pt idx="28">
                  <c:v>1.0211227978836941</c:v>
                </c:pt>
                <c:pt idx="29">
                  <c:v>1.0294136713999671</c:v>
                </c:pt>
                <c:pt idx="30">
                  <c:v>1.0369335587209829</c:v>
                </c:pt>
                <c:pt idx="31">
                  <c:v>1.0327140781144111</c:v>
                </c:pt>
                <c:pt idx="32">
                  <c:v>1.0372571682184579</c:v>
                </c:pt>
                <c:pt idx="33">
                  <c:v>1.0555928277443749</c:v>
                </c:pt>
                <c:pt idx="34">
                  <c:v>1.0514599475457469</c:v>
                </c:pt>
                <c:pt idx="35">
                  <c:v>1.0503028121130891</c:v>
                </c:pt>
                <c:pt idx="36">
                  <c:v>1.07151209036777</c:v>
                </c:pt>
                <c:pt idx="37">
                  <c:v>1.0722439350838151</c:v>
                </c:pt>
                <c:pt idx="38">
                  <c:v>1.0682827483372379</c:v>
                </c:pt>
                <c:pt idx="39">
                  <c:v>1.066506687727109</c:v>
                </c:pt>
                <c:pt idx="40">
                  <c:v>1.055622791028314</c:v>
                </c:pt>
                <c:pt idx="41">
                  <c:v>1.0577559272137169</c:v>
                </c:pt>
                <c:pt idx="42">
                  <c:v>1.029397188117559</c:v>
                </c:pt>
                <c:pt idx="43">
                  <c:v>1.0546686389992881</c:v>
                </c:pt>
                <c:pt idx="44">
                  <c:v>1.0588000755644109</c:v>
                </c:pt>
                <c:pt idx="45">
                  <c:v>1.0639353005637651</c:v>
                </c:pt>
                <c:pt idx="46">
                  <c:v>1.08483678023648</c:v>
                </c:pt>
                <c:pt idx="47">
                  <c:v>1.0690653950940561</c:v>
                </c:pt>
                <c:pt idx="48">
                  <c:v>1.0396090961094531</c:v>
                </c:pt>
                <c:pt idx="49">
                  <c:v>1.0564310555440759</c:v>
                </c:pt>
                <c:pt idx="50">
                  <c:v>1.044166637937052</c:v>
                </c:pt>
                <c:pt idx="51">
                  <c:v>1.033575069581842</c:v>
                </c:pt>
                <c:pt idx="52">
                  <c:v>1.0285029514482851</c:v>
                </c:pt>
                <c:pt idx="53">
                  <c:v>1.0111040325182239</c:v>
                </c:pt>
                <c:pt idx="54">
                  <c:v>1.0075492696792641</c:v>
                </c:pt>
                <c:pt idx="55">
                  <c:v>0.99707547312198386</c:v>
                </c:pt>
                <c:pt idx="56">
                  <c:v>0.98657254006672779</c:v>
                </c:pt>
                <c:pt idx="57">
                  <c:v>0.99638186172372789</c:v>
                </c:pt>
                <c:pt idx="58">
                  <c:v>0.97654126931473939</c:v>
                </c:pt>
                <c:pt idx="59">
                  <c:v>0.99210878041825323</c:v>
                </c:pt>
                <c:pt idx="60">
                  <c:v>1.0117201736663459</c:v>
                </c:pt>
                <c:pt idx="61">
                  <c:v>1.006457709808481</c:v>
                </c:pt>
                <c:pt idx="62">
                  <c:v>1.0087764751006321</c:v>
                </c:pt>
                <c:pt idx="63">
                  <c:v>0.99880756636337287</c:v>
                </c:pt>
                <c:pt idx="64">
                  <c:v>1.001188194898164</c:v>
                </c:pt>
                <c:pt idx="65">
                  <c:v>0.99763392559468556</c:v>
                </c:pt>
                <c:pt idx="66">
                  <c:v>1.010427237614415</c:v>
                </c:pt>
                <c:pt idx="67">
                  <c:v>1.0060533612551701</c:v>
                </c:pt>
                <c:pt idx="68">
                  <c:v>1.0254826697845929</c:v>
                </c:pt>
                <c:pt idx="69">
                  <c:v>1.020902162481848</c:v>
                </c:pt>
                <c:pt idx="70">
                  <c:v>1.0214150368076409</c:v>
                </c:pt>
                <c:pt idx="71">
                  <c:v>1.015693893929503</c:v>
                </c:pt>
                <c:pt idx="72">
                  <c:v>1.009752248175859</c:v>
                </c:pt>
                <c:pt idx="73">
                  <c:v>1.0243163932066881</c:v>
                </c:pt>
                <c:pt idx="74">
                  <c:v>1.0180994324924</c:v>
                </c:pt>
                <c:pt idx="75">
                  <c:v>1.019249386802896</c:v>
                </c:pt>
                <c:pt idx="76">
                  <c:v>1.02709829243594</c:v>
                </c:pt>
                <c:pt idx="77">
                  <c:v>1.0302790967570421</c:v>
                </c:pt>
                <c:pt idx="78">
                  <c:v>1.0198708714557689</c:v>
                </c:pt>
                <c:pt idx="79">
                  <c:v>1.02687413256655</c:v>
                </c:pt>
                <c:pt idx="80">
                  <c:v>1.0239270623645369</c:v>
                </c:pt>
                <c:pt idx="81">
                  <c:v>1.0151180977981731</c:v>
                </c:pt>
                <c:pt idx="82">
                  <c:v>1.0206953701535559</c:v>
                </c:pt>
                <c:pt idx="83">
                  <c:v>1.0268193823361169</c:v>
                </c:pt>
                <c:pt idx="84">
                  <c:v>1.0309751121256701</c:v>
                </c:pt>
                <c:pt idx="85">
                  <c:v>1.0420149073207421</c:v>
                </c:pt>
                <c:pt idx="86">
                  <c:v>1.047192964546535</c:v>
                </c:pt>
                <c:pt idx="87">
                  <c:v>1.042987901377741</c:v>
                </c:pt>
                <c:pt idx="88">
                  <c:v>1.0485576908468439</c:v>
                </c:pt>
                <c:pt idx="89">
                  <c:v>1.047419893058317</c:v>
                </c:pt>
                <c:pt idx="90">
                  <c:v>1.0475319635038389</c:v>
                </c:pt>
                <c:pt idx="91">
                  <c:v>1.048956593114607</c:v>
                </c:pt>
                <c:pt idx="92">
                  <c:v>1.0397845707897679</c:v>
                </c:pt>
                <c:pt idx="93">
                  <c:v>1.037236115826599</c:v>
                </c:pt>
                <c:pt idx="94">
                  <c:v>1.03765306762799</c:v>
                </c:pt>
                <c:pt idx="95">
                  <c:v>1.044130159603617</c:v>
                </c:pt>
                <c:pt idx="96">
                  <c:v>1.038861504254269</c:v>
                </c:pt>
                <c:pt idx="97">
                  <c:v>1.035365235098654</c:v>
                </c:pt>
                <c:pt idx="98">
                  <c:v>1.020042241269548</c:v>
                </c:pt>
                <c:pt idx="99">
                  <c:v>1.018774780912777</c:v>
                </c:pt>
                <c:pt idx="100">
                  <c:v>1.027281576268732</c:v>
                </c:pt>
                <c:pt idx="101">
                  <c:v>1.0221062767334721</c:v>
                </c:pt>
                <c:pt idx="102">
                  <c:v>1.024726722647753</c:v>
                </c:pt>
                <c:pt idx="103">
                  <c:v>1.0271934191642831</c:v>
                </c:pt>
                <c:pt idx="104">
                  <c:v>1.0485996000716959</c:v>
                </c:pt>
                <c:pt idx="105">
                  <c:v>1.051222683767381</c:v>
                </c:pt>
                <c:pt idx="106">
                  <c:v>1.051291668722478</c:v>
                </c:pt>
                <c:pt idx="107">
                  <c:v>1.0508821280637819</c:v>
                </c:pt>
                <c:pt idx="108">
                  <c:v>1.0550365980353931</c:v>
                </c:pt>
                <c:pt idx="109">
                  <c:v>1.0600385696867041</c:v>
                </c:pt>
                <c:pt idx="110">
                  <c:v>1.066016811032817</c:v>
                </c:pt>
                <c:pt idx="111">
                  <c:v>1.064146822997494</c:v>
                </c:pt>
                <c:pt idx="112">
                  <c:v>1.0583513786626171</c:v>
                </c:pt>
                <c:pt idx="113">
                  <c:v>1.0580088077182099</c:v>
                </c:pt>
                <c:pt idx="114">
                  <c:v>1.0501579776683181</c:v>
                </c:pt>
                <c:pt idx="115">
                  <c:v>1.0602686662493219</c:v>
                </c:pt>
                <c:pt idx="116">
                  <c:v>1.0610117553000009</c:v>
                </c:pt>
                <c:pt idx="117">
                  <c:v>1.0659195816400939</c:v>
                </c:pt>
                <c:pt idx="118">
                  <c:v>1.0783235870793599</c:v>
                </c:pt>
                <c:pt idx="119">
                  <c:v>1.0791913268753881</c:v>
                </c:pt>
                <c:pt idx="120">
                  <c:v>1.08354139513491</c:v>
                </c:pt>
                <c:pt idx="121">
                  <c:v>1.0871179065429231</c:v>
                </c:pt>
                <c:pt idx="122">
                  <c:v>1.0794092540427329</c:v>
                </c:pt>
                <c:pt idx="123">
                  <c:v>1.092006712518431</c:v>
                </c:pt>
                <c:pt idx="124">
                  <c:v>1.1117189677544399</c:v>
                </c:pt>
                <c:pt idx="125">
                  <c:v>1.127605597598111</c:v>
                </c:pt>
                <c:pt idx="126">
                  <c:v>1.140126395146182</c:v>
                </c:pt>
                <c:pt idx="127">
                  <c:v>1.143974926975619</c:v>
                </c:pt>
                <c:pt idx="128">
                  <c:v>1.160794347399819</c:v>
                </c:pt>
                <c:pt idx="129">
                  <c:v>1.170161072035625</c:v>
                </c:pt>
                <c:pt idx="130">
                  <c:v>1.177367186885615</c:v>
                </c:pt>
                <c:pt idx="131">
                  <c:v>1.168040027522218</c:v>
                </c:pt>
                <c:pt idx="132">
                  <c:v>1.1848268357726079</c:v>
                </c:pt>
                <c:pt idx="133">
                  <c:v>1.180072121386698</c:v>
                </c:pt>
                <c:pt idx="134">
                  <c:v>1.1702193975738659</c:v>
                </c:pt>
                <c:pt idx="135">
                  <c:v>1.1445741284207269</c:v>
                </c:pt>
                <c:pt idx="136">
                  <c:v>1.1483786456788301</c:v>
                </c:pt>
                <c:pt idx="137">
                  <c:v>1.173002104104935</c:v>
                </c:pt>
                <c:pt idx="138">
                  <c:v>1.1752286408522701</c:v>
                </c:pt>
                <c:pt idx="139">
                  <c:v>1.1790914768253631</c:v>
                </c:pt>
                <c:pt idx="140">
                  <c:v>1.178763298175743</c:v>
                </c:pt>
                <c:pt idx="141">
                  <c:v>1.145893322844372</c:v>
                </c:pt>
                <c:pt idx="142">
                  <c:v>1.147210125194924</c:v>
                </c:pt>
                <c:pt idx="143">
                  <c:v>1.1541328898088541</c:v>
                </c:pt>
                <c:pt idx="144">
                  <c:v>1.172694646482662</c:v>
                </c:pt>
                <c:pt idx="145">
                  <c:v>1.1697354545862539</c:v>
                </c:pt>
                <c:pt idx="146">
                  <c:v>1.177540617625739</c:v>
                </c:pt>
                <c:pt idx="147">
                  <c:v>1.1913218822069529</c:v>
                </c:pt>
                <c:pt idx="148">
                  <c:v>1.191716179658967</c:v>
                </c:pt>
                <c:pt idx="149">
                  <c:v>1.193089458814695</c:v>
                </c:pt>
                <c:pt idx="150">
                  <c:v>1.1899392402242399</c:v>
                </c:pt>
                <c:pt idx="151">
                  <c:v>1.179266773617025</c:v>
                </c:pt>
                <c:pt idx="152">
                  <c:v>1.1827475851366569</c:v>
                </c:pt>
                <c:pt idx="153">
                  <c:v>1.173342520498277</c:v>
                </c:pt>
                <c:pt idx="154">
                  <c:v>1.1655395588240589</c:v>
                </c:pt>
                <c:pt idx="155">
                  <c:v>1.163156368976386</c:v>
                </c:pt>
                <c:pt idx="156">
                  <c:v>1.172924933928043</c:v>
                </c:pt>
                <c:pt idx="157">
                  <c:v>1.19173537293965</c:v>
                </c:pt>
                <c:pt idx="158">
                  <c:v>1.190473809575765</c:v>
                </c:pt>
                <c:pt idx="159">
                  <c:v>1.1788778697786111</c:v>
                </c:pt>
                <c:pt idx="160">
                  <c:v>1.1654806411565071</c:v>
                </c:pt>
                <c:pt idx="161">
                  <c:v>1.172878130017061</c:v>
                </c:pt>
                <c:pt idx="162">
                  <c:v>1.180545107961539</c:v>
                </c:pt>
                <c:pt idx="163">
                  <c:v>1.181768393268859</c:v>
                </c:pt>
                <c:pt idx="164">
                  <c:v>1.171609942837857</c:v>
                </c:pt>
                <c:pt idx="165">
                  <c:v>1.175076496801067</c:v>
                </c:pt>
                <c:pt idx="166">
                  <c:v>1.1968333678734291</c:v>
                </c:pt>
                <c:pt idx="167">
                  <c:v>1.1924773279545999</c:v>
                </c:pt>
                <c:pt idx="168">
                  <c:v>1.1967418095657161</c:v>
                </c:pt>
                <c:pt idx="169">
                  <c:v>1.1974722409831029</c:v>
                </c:pt>
                <c:pt idx="170">
                  <c:v>1.1916625432322101</c:v>
                </c:pt>
                <c:pt idx="171">
                  <c:v>1.181495633482756</c:v>
                </c:pt>
                <c:pt idx="172">
                  <c:v>1.1609413238509561</c:v>
                </c:pt>
                <c:pt idx="173">
                  <c:v>1.1646433950713231</c:v>
                </c:pt>
                <c:pt idx="174">
                  <c:v>1.1415702593960579</c:v>
                </c:pt>
                <c:pt idx="175">
                  <c:v>1.1403324463738229</c:v>
                </c:pt>
                <c:pt idx="176">
                  <c:v>1.147234441034312</c:v>
                </c:pt>
                <c:pt idx="177">
                  <c:v>1.149384773518568</c:v>
                </c:pt>
                <c:pt idx="178">
                  <c:v>1.1558155932794421</c:v>
                </c:pt>
                <c:pt idx="179">
                  <c:v>1.1496392151833961</c:v>
                </c:pt>
                <c:pt idx="180">
                  <c:v>1.1449072572603449</c:v>
                </c:pt>
                <c:pt idx="181">
                  <c:v>1.163987288888515</c:v>
                </c:pt>
                <c:pt idx="182">
                  <c:v>1.1547943575246951</c:v>
                </c:pt>
                <c:pt idx="183">
                  <c:v>1.1438367748457781</c:v>
                </c:pt>
                <c:pt idx="184">
                  <c:v>1.1463969580067279</c:v>
                </c:pt>
                <c:pt idx="185">
                  <c:v>1.129217035365538</c:v>
                </c:pt>
                <c:pt idx="186">
                  <c:v>1.129803448402259</c:v>
                </c:pt>
                <c:pt idx="187">
                  <c:v>1.1318912901368841</c:v>
                </c:pt>
                <c:pt idx="188">
                  <c:v>1.1342097509638751</c:v>
                </c:pt>
                <c:pt idx="189">
                  <c:v>1.134300720536098</c:v>
                </c:pt>
                <c:pt idx="190">
                  <c:v>1.1497530207076441</c:v>
                </c:pt>
                <c:pt idx="191">
                  <c:v>1.170972560257475</c:v>
                </c:pt>
                <c:pt idx="192">
                  <c:v>1.174243830587796</c:v>
                </c:pt>
                <c:pt idx="193">
                  <c:v>1.1684955201737799</c:v>
                </c:pt>
                <c:pt idx="194">
                  <c:v>1.166563681327025</c:v>
                </c:pt>
                <c:pt idx="195">
                  <c:v>1.164698072297359</c:v>
                </c:pt>
                <c:pt idx="196">
                  <c:v>1.1554847104493049</c:v>
                </c:pt>
                <c:pt idx="197">
                  <c:v>1.164110632350317</c:v>
                </c:pt>
                <c:pt idx="198">
                  <c:v>1.164011375282457</c:v>
                </c:pt>
                <c:pt idx="199">
                  <c:v>1.1615140372238351</c:v>
                </c:pt>
                <c:pt idx="200">
                  <c:v>1.1486942648007961</c:v>
                </c:pt>
                <c:pt idx="201">
                  <c:v>1.143705588604166</c:v>
                </c:pt>
                <c:pt idx="202">
                  <c:v>1.145481724163028</c:v>
                </c:pt>
                <c:pt idx="203">
                  <c:v>1.152097312943666</c:v>
                </c:pt>
                <c:pt idx="204">
                  <c:v>1.1589062651345821</c:v>
                </c:pt>
                <c:pt idx="205">
                  <c:v>1.1440520373566021</c:v>
                </c:pt>
                <c:pt idx="206">
                  <c:v>1.148963569119323</c:v>
                </c:pt>
                <c:pt idx="207">
                  <c:v>1.1600548077413579</c:v>
                </c:pt>
                <c:pt idx="208">
                  <c:v>1.1671463568614771</c:v>
                </c:pt>
                <c:pt idx="209">
                  <c:v>1.1823269763103561</c:v>
                </c:pt>
                <c:pt idx="210">
                  <c:v>1.1824188669889759</c:v>
                </c:pt>
                <c:pt idx="211">
                  <c:v>1.202771780338135</c:v>
                </c:pt>
                <c:pt idx="212">
                  <c:v>1.1974193729482281</c:v>
                </c:pt>
                <c:pt idx="213">
                  <c:v>1.186626500288759</c:v>
                </c:pt>
                <c:pt idx="214">
                  <c:v>1.18782857811445</c:v>
                </c:pt>
                <c:pt idx="215">
                  <c:v>1.178039620032753</c:v>
                </c:pt>
                <c:pt idx="216">
                  <c:v>1.186394700262595</c:v>
                </c:pt>
                <c:pt idx="217">
                  <c:v>1.1842799265856141</c:v>
                </c:pt>
                <c:pt idx="218">
                  <c:v>1.1835337345821271</c:v>
                </c:pt>
                <c:pt idx="219">
                  <c:v>1.1901823049498099</c:v>
                </c:pt>
                <c:pt idx="220">
                  <c:v>1.1934478700657301</c:v>
                </c:pt>
                <c:pt idx="221">
                  <c:v>1.2057200127891861</c:v>
                </c:pt>
                <c:pt idx="222">
                  <c:v>1.199296311925816</c:v>
                </c:pt>
                <c:pt idx="223">
                  <c:v>1.1860825436976741</c:v>
                </c:pt>
                <c:pt idx="224">
                  <c:v>1.187813122129189</c:v>
                </c:pt>
                <c:pt idx="225">
                  <c:v>1.2004283256288479</c:v>
                </c:pt>
                <c:pt idx="226">
                  <c:v>1.196482182459802</c:v>
                </c:pt>
                <c:pt idx="227">
                  <c:v>1.2178716171720341</c:v>
                </c:pt>
                <c:pt idx="228">
                  <c:v>1.218152360427978</c:v>
                </c:pt>
                <c:pt idx="229">
                  <c:v>1.2161579497871491</c:v>
                </c:pt>
                <c:pt idx="230">
                  <c:v>1.218775119978929</c:v>
                </c:pt>
                <c:pt idx="231">
                  <c:v>1.2100396420190489</c:v>
                </c:pt>
                <c:pt idx="232">
                  <c:v>1.2073519759153091</c:v>
                </c:pt>
                <c:pt idx="233">
                  <c:v>1.192572310347515</c:v>
                </c:pt>
                <c:pt idx="234">
                  <c:v>1.1918165841694019</c:v>
                </c:pt>
                <c:pt idx="235">
                  <c:v>1.18304613174786</c:v>
                </c:pt>
                <c:pt idx="236">
                  <c:v>1.191230192438564</c:v>
                </c:pt>
                <c:pt idx="237">
                  <c:v>1.193719136454557</c:v>
                </c:pt>
                <c:pt idx="238">
                  <c:v>1.1955104554085869</c:v>
                </c:pt>
                <c:pt idx="239">
                  <c:v>1.2080153852550291</c:v>
                </c:pt>
                <c:pt idx="240">
                  <c:v>1.2043482950400131</c:v>
                </c:pt>
                <c:pt idx="241">
                  <c:v>1.2136621675579511</c:v>
                </c:pt>
                <c:pt idx="242">
                  <c:v>1.1971534875793179</c:v>
                </c:pt>
                <c:pt idx="243">
                  <c:v>1.205941986435479</c:v>
                </c:pt>
                <c:pt idx="244">
                  <c:v>1.204073610518053</c:v>
                </c:pt>
                <c:pt idx="245">
                  <c:v>1.212927844419085</c:v>
                </c:pt>
                <c:pt idx="246">
                  <c:v>1.217872910097479</c:v>
                </c:pt>
                <c:pt idx="247">
                  <c:v>1.213362547288219</c:v>
                </c:pt>
                <c:pt idx="248">
                  <c:v>1.228582653110313</c:v>
                </c:pt>
                <c:pt idx="249">
                  <c:v>1.2487084059667539</c:v>
                </c:pt>
                <c:pt idx="250">
                  <c:v>1.261954662442992</c:v>
                </c:pt>
                <c:pt idx="251">
                  <c:v>1.2831263890869711</c:v>
                </c:pt>
                <c:pt idx="252">
                  <c:v>1.2912493700847349</c:v>
                </c:pt>
                <c:pt idx="253">
                  <c:v>1.3048187376940079</c:v>
                </c:pt>
                <c:pt idx="254">
                  <c:v>1.301496786392019</c:v>
                </c:pt>
                <c:pt idx="255">
                  <c:v>1.295548212765619</c:v>
                </c:pt>
                <c:pt idx="256">
                  <c:v>1.317967205248068</c:v>
                </c:pt>
                <c:pt idx="257">
                  <c:v>1.3168223041934539</c:v>
                </c:pt>
                <c:pt idx="258">
                  <c:v>1.2989960666433631</c:v>
                </c:pt>
                <c:pt idx="259">
                  <c:v>1.297595012652869</c:v>
                </c:pt>
                <c:pt idx="260">
                  <c:v>1.3089516039853271</c:v>
                </c:pt>
                <c:pt idx="261">
                  <c:v>1.294493299303888</c:v>
                </c:pt>
                <c:pt idx="262">
                  <c:v>1.3021159098664861</c:v>
                </c:pt>
                <c:pt idx="263">
                  <c:v>1.318084641711927</c:v>
                </c:pt>
                <c:pt idx="264">
                  <c:v>1.3193695736077631</c:v>
                </c:pt>
                <c:pt idx="265">
                  <c:v>1.330791688738429</c:v>
                </c:pt>
                <c:pt idx="266">
                  <c:v>1.309286593718761</c:v>
                </c:pt>
                <c:pt idx="267">
                  <c:v>1.3124279905108349</c:v>
                </c:pt>
                <c:pt idx="268">
                  <c:v>1.283099470320709</c:v>
                </c:pt>
                <c:pt idx="269">
                  <c:v>1.278100948405291</c:v>
                </c:pt>
                <c:pt idx="270">
                  <c:v>1.291526595775689</c:v>
                </c:pt>
                <c:pt idx="271">
                  <c:v>1.3078793032458651</c:v>
                </c:pt>
                <c:pt idx="272">
                  <c:v>1.304307882375882</c:v>
                </c:pt>
                <c:pt idx="273">
                  <c:v>1.301989544916335</c:v>
                </c:pt>
                <c:pt idx="274">
                  <c:v>1.3029804838020951</c:v>
                </c:pt>
                <c:pt idx="275">
                  <c:v>1.320721916251729</c:v>
                </c:pt>
                <c:pt idx="276">
                  <c:v>1.3468808163101811</c:v>
                </c:pt>
                <c:pt idx="277">
                  <c:v>1.370911329237984</c:v>
                </c:pt>
                <c:pt idx="278">
                  <c:v>1.365222574607212</c:v>
                </c:pt>
                <c:pt idx="279">
                  <c:v>1.3651049334263921</c:v>
                </c:pt>
                <c:pt idx="280">
                  <c:v>1.337575801692473</c:v>
                </c:pt>
                <c:pt idx="281">
                  <c:v>1.3352166925947431</c:v>
                </c:pt>
                <c:pt idx="282">
                  <c:v>1.3120215618462781</c:v>
                </c:pt>
                <c:pt idx="283">
                  <c:v>1.3181374123811911</c:v>
                </c:pt>
                <c:pt idx="284">
                  <c:v>1.2976496750270961</c:v>
                </c:pt>
                <c:pt idx="285">
                  <c:v>1.310286005775819</c:v>
                </c:pt>
                <c:pt idx="286">
                  <c:v>1.2966545723608189</c:v>
                </c:pt>
                <c:pt idx="287">
                  <c:v>1.3155882669424099</c:v>
                </c:pt>
                <c:pt idx="288">
                  <c:v>1.283640833399879</c:v>
                </c:pt>
                <c:pt idx="289">
                  <c:v>1.280321594335684</c:v>
                </c:pt>
                <c:pt idx="290">
                  <c:v>1.2504324657604911</c:v>
                </c:pt>
                <c:pt idx="291">
                  <c:v>1.231216742814808</c:v>
                </c:pt>
                <c:pt idx="292">
                  <c:v>1.2366805133592069</c:v>
                </c:pt>
                <c:pt idx="293">
                  <c:v>1.2574802197010611</c:v>
                </c:pt>
                <c:pt idx="294">
                  <c:v>1.2604808372908241</c:v>
                </c:pt>
                <c:pt idx="295">
                  <c:v>1.2384908470785829</c:v>
                </c:pt>
                <c:pt idx="296">
                  <c:v>1.2474158387115719</c:v>
                </c:pt>
                <c:pt idx="297">
                  <c:v>1.2526819197449679</c:v>
                </c:pt>
                <c:pt idx="298">
                  <c:v>1.260273567460271</c:v>
                </c:pt>
                <c:pt idx="299">
                  <c:v>1.2339196813359321</c:v>
                </c:pt>
                <c:pt idx="300">
                  <c:v>1.2415405692206269</c:v>
                </c:pt>
                <c:pt idx="301">
                  <c:v>1.231111716543597</c:v>
                </c:pt>
                <c:pt idx="302">
                  <c:v>1.215612778082122</c:v>
                </c:pt>
                <c:pt idx="303">
                  <c:v>1.2144374085162131</c:v>
                </c:pt>
                <c:pt idx="304">
                  <c:v>1.2357879026541381</c:v>
                </c:pt>
                <c:pt idx="305">
                  <c:v>1.237685724126087</c:v>
                </c:pt>
                <c:pt idx="306">
                  <c:v>1.2477590572195889</c:v>
                </c:pt>
                <c:pt idx="307">
                  <c:v>1.237338965166402</c:v>
                </c:pt>
                <c:pt idx="308">
                  <c:v>1.250505358684822</c:v>
                </c:pt>
                <c:pt idx="309">
                  <c:v>1.261797189902808</c:v>
                </c:pt>
                <c:pt idx="310">
                  <c:v>1.257041131547008</c:v>
                </c:pt>
                <c:pt idx="311">
                  <c:v>1.2483481044044109</c:v>
                </c:pt>
                <c:pt idx="312">
                  <c:v>1.2491770594091161</c:v>
                </c:pt>
                <c:pt idx="313">
                  <c:v>1.23495153838451</c:v>
                </c:pt>
                <c:pt idx="314">
                  <c:v>1.219575520864715</c:v>
                </c:pt>
                <c:pt idx="315">
                  <c:v>1.2190953807120699</c:v>
                </c:pt>
                <c:pt idx="316">
                  <c:v>1.226181654218979</c:v>
                </c:pt>
                <c:pt idx="317">
                  <c:v>1.2198570816314529</c:v>
                </c:pt>
                <c:pt idx="318">
                  <c:v>1.222235938900694</c:v>
                </c:pt>
                <c:pt idx="319">
                  <c:v>1.2455699800294719</c:v>
                </c:pt>
                <c:pt idx="320">
                  <c:v>1.244780914294461</c:v>
                </c:pt>
                <c:pt idx="321">
                  <c:v>1.248199439285816</c:v>
                </c:pt>
                <c:pt idx="322">
                  <c:v>1.245985020898883</c:v>
                </c:pt>
                <c:pt idx="323">
                  <c:v>1.255481295161089</c:v>
                </c:pt>
                <c:pt idx="324">
                  <c:v>1.2428777960214661</c:v>
                </c:pt>
                <c:pt idx="325">
                  <c:v>1.2456337458032689</c:v>
                </c:pt>
                <c:pt idx="326">
                  <c:v>1.251506646682113</c:v>
                </c:pt>
                <c:pt idx="327">
                  <c:v>1.261077334025865</c:v>
                </c:pt>
                <c:pt idx="328">
                  <c:v>1.2521603757753439</c:v>
                </c:pt>
                <c:pt idx="329">
                  <c:v>1.237666193504523</c:v>
                </c:pt>
                <c:pt idx="330">
                  <c:v>1.223411660842737</c:v>
                </c:pt>
                <c:pt idx="331">
                  <c:v>1.2221256552799811</c:v>
                </c:pt>
                <c:pt idx="332">
                  <c:v>1.2289007927538751</c:v>
                </c:pt>
                <c:pt idx="333">
                  <c:v>1.233568464469923</c:v>
                </c:pt>
                <c:pt idx="334">
                  <c:v>1.2245486795347771</c:v>
                </c:pt>
                <c:pt idx="335">
                  <c:v>1.2464132692094769</c:v>
                </c:pt>
                <c:pt idx="336">
                  <c:v>1.2616037466922421</c:v>
                </c:pt>
                <c:pt idx="337">
                  <c:v>1.2619252133478811</c:v>
                </c:pt>
                <c:pt idx="338">
                  <c:v>1.2584944468179811</c:v>
                </c:pt>
                <c:pt idx="339">
                  <c:v>1.2610658551976719</c:v>
                </c:pt>
                <c:pt idx="340">
                  <c:v>1.2502072745514921</c:v>
                </c:pt>
                <c:pt idx="341">
                  <c:v>1.254163022609238</c:v>
                </c:pt>
                <c:pt idx="342">
                  <c:v>1.288785717329747</c:v>
                </c:pt>
                <c:pt idx="343">
                  <c:v>1.2892203313412871</c:v>
                </c:pt>
                <c:pt idx="344">
                  <c:v>1.292804506973122</c:v>
                </c:pt>
                <c:pt idx="345">
                  <c:v>1.289286883491598</c:v>
                </c:pt>
                <c:pt idx="346">
                  <c:v>1.291703095374316</c:v>
                </c:pt>
                <c:pt idx="347">
                  <c:v>1.294172453357427</c:v>
                </c:pt>
                <c:pt idx="348">
                  <c:v>1.2832842196825851</c:v>
                </c:pt>
                <c:pt idx="349">
                  <c:v>1.275659217596433</c:v>
                </c:pt>
                <c:pt idx="350">
                  <c:v>1.2815952906114709</c:v>
                </c:pt>
                <c:pt idx="351">
                  <c:v>1.280586052101913</c:v>
                </c:pt>
                <c:pt idx="352">
                  <c:v>1.2703590903504851</c:v>
                </c:pt>
                <c:pt idx="353">
                  <c:v>1.2713253698986531</c:v>
                </c:pt>
                <c:pt idx="354">
                  <c:v>1.2770035154126851</c:v>
                </c:pt>
                <c:pt idx="355">
                  <c:v>1.269039046924572</c:v>
                </c:pt>
                <c:pt idx="356">
                  <c:v>1.257345028899463</c:v>
                </c:pt>
                <c:pt idx="357">
                  <c:v>1.2423763929067739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84C-4E76-91D1-438C9E71A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5889919"/>
        <c:axId val="445890575"/>
      </c:lineChart>
      <c:dateAx>
        <c:axId val="445889919"/>
        <c:scaling>
          <c:orientation val="minMax"/>
        </c:scaling>
        <c:delete val="0"/>
        <c:axPos val="b"/>
        <c:numFmt formatCode="yyyy\-mm\-dd\ hh:mm:ss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890575"/>
        <c:crosses val="autoZero"/>
        <c:auto val="1"/>
        <c:lblOffset val="100"/>
        <c:baseTimeUnit val="days"/>
      </c:dateAx>
      <c:valAx>
        <c:axId val="445890575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58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2019/12/23 - 2021/06/16, </a:t>
            </a:r>
            <a:r>
              <a:rPr lang="zh-CN" altLang="en-US" dirty="0"/>
              <a:t>全收益指数表现对比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Performance!$B$1</c:f>
              <c:strCache>
                <c:ptCount val="1"/>
                <c:pt idx="0">
                  <c:v>index_chg(全收益)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Performance!$B$2:$B$359</c:f>
              <c:numCache>
                <c:formatCode>General</c:formatCode>
                <c:ptCount val="358"/>
                <c:pt idx="0">
                  <c:v>1</c:v>
                </c:pt>
                <c:pt idx="1">
                  <c:v>1.0065191088710881</c:v>
                </c:pt>
                <c:pt idx="2">
                  <c:v>1.0059920160970699</c:v>
                </c:pt>
                <c:pt idx="3">
                  <c:v>1.014845037410866</c:v>
                </c:pt>
                <c:pt idx="4">
                  <c:v>1.013846792753853</c:v>
                </c:pt>
                <c:pt idx="5">
                  <c:v>1.0288718010185669</c:v>
                </c:pt>
                <c:pt idx="6">
                  <c:v>1.032639969166139</c:v>
                </c:pt>
                <c:pt idx="7">
                  <c:v>1.046670071054413</c:v>
                </c:pt>
                <c:pt idx="8">
                  <c:v>1.0448359920532331</c:v>
                </c:pt>
                <c:pt idx="9">
                  <c:v>1.040886134528678</c:v>
                </c:pt>
                <c:pt idx="10">
                  <c:v>1.0486832517713041</c:v>
                </c:pt>
                <c:pt idx="11">
                  <c:v>1.0366063600684441</c:v>
                </c:pt>
                <c:pt idx="12">
                  <c:v>1.049727422477619</c:v>
                </c:pt>
                <c:pt idx="13">
                  <c:v>1.0494287550086061</c:v>
                </c:pt>
                <c:pt idx="14">
                  <c:v>1.059714214738434</c:v>
                </c:pt>
                <c:pt idx="15">
                  <c:v>1.056159479262996</c:v>
                </c:pt>
                <c:pt idx="16">
                  <c:v>1.0503234932147181</c:v>
                </c:pt>
                <c:pt idx="17">
                  <c:v>1.0458640639508681</c:v>
                </c:pt>
                <c:pt idx="18">
                  <c:v>1.0473285222060049</c:v>
                </c:pt>
                <c:pt idx="19">
                  <c:v>1.055137096269533</c:v>
                </c:pt>
                <c:pt idx="20">
                  <c:v>1.037108326849036</c:v>
                </c:pt>
                <c:pt idx="21">
                  <c:v>1.0415505313752551</c:v>
                </c:pt>
                <c:pt idx="22">
                  <c:v>1.0092775952938859</c:v>
                </c:pt>
                <c:pt idx="23">
                  <c:v>0.92973741124519382</c:v>
                </c:pt>
                <c:pt idx="24">
                  <c:v>0.95425907712068136</c:v>
                </c:pt>
                <c:pt idx="25">
                  <c:v>0.9650704246830174</c:v>
                </c:pt>
                <c:pt idx="26">
                  <c:v>0.98303011737473522</c:v>
                </c:pt>
                <c:pt idx="27">
                  <c:v>0.98305388040153552</c:v>
                </c:pt>
                <c:pt idx="28">
                  <c:v>0.98712130861230563</c:v>
                </c:pt>
                <c:pt idx="29">
                  <c:v>0.99631167404222565</c:v>
                </c:pt>
                <c:pt idx="30">
                  <c:v>1.004370026554541</c:v>
                </c:pt>
                <c:pt idx="31">
                  <c:v>0.99819075069515262</c:v>
                </c:pt>
                <c:pt idx="32">
                  <c:v>1.005202305333601</c:v>
                </c:pt>
                <c:pt idx="33">
                  <c:v>1.027810741377992</c:v>
                </c:pt>
                <c:pt idx="34">
                  <c:v>1.022791113078348</c:v>
                </c:pt>
                <c:pt idx="35">
                  <c:v>1.0212282446822969</c:v>
                </c:pt>
                <c:pt idx="36">
                  <c:v>1.0447581646836619</c:v>
                </c:pt>
                <c:pt idx="37">
                  <c:v>1.045976716105351</c:v>
                </c:pt>
                <c:pt idx="38">
                  <c:v>1.04177931223677</c:v>
                </c:pt>
                <c:pt idx="39">
                  <c:v>1.0395145555353991</c:v>
                </c:pt>
                <c:pt idx="40">
                  <c:v>1.026699370491148</c:v>
                </c:pt>
                <c:pt idx="41">
                  <c:v>1.029689146424176</c:v>
                </c:pt>
                <c:pt idx="42">
                  <c:v>0.99318204588164427</c:v>
                </c:pt>
                <c:pt idx="43">
                  <c:v>1.0258551805689791</c:v>
                </c:pt>
                <c:pt idx="44">
                  <c:v>1.0313239755073711</c:v>
                </c:pt>
                <c:pt idx="45">
                  <c:v>1.0372958236490279</c:v>
                </c:pt>
                <c:pt idx="46">
                  <c:v>1.060404093134947</c:v>
                </c:pt>
                <c:pt idx="47">
                  <c:v>1.043208175334555</c:v>
                </c:pt>
                <c:pt idx="48">
                  <c:v>1.0075713586114521</c:v>
                </c:pt>
                <c:pt idx="49">
                  <c:v>1.02914858200903</c:v>
                </c:pt>
                <c:pt idx="50">
                  <c:v>1.0154603477058231</c:v>
                </c:pt>
                <c:pt idx="51">
                  <c:v>0.9959201668176334</c:v>
                </c:pt>
                <c:pt idx="52">
                  <c:v>0.98190529459990261</c:v>
                </c:pt>
                <c:pt idx="53">
                  <c:v>0.93968979353702564</c:v>
                </c:pt>
                <c:pt idx="54">
                  <c:v>0.93511273432754316</c:v>
                </c:pt>
                <c:pt idx="55">
                  <c:v>0.91660406238325909</c:v>
                </c:pt>
                <c:pt idx="56">
                  <c:v>0.90471529958085428</c:v>
                </c:pt>
                <c:pt idx="57">
                  <c:v>0.92088109115710426</c:v>
                </c:pt>
                <c:pt idx="58">
                  <c:v>0.88989669187061915</c:v>
                </c:pt>
                <c:pt idx="59">
                  <c:v>0.91379548199872696</c:v>
                </c:pt>
                <c:pt idx="60">
                  <c:v>0.93834833808146123</c:v>
                </c:pt>
                <c:pt idx="61">
                  <c:v>0.93217986718937162</c:v>
                </c:pt>
                <c:pt idx="62">
                  <c:v>0.93520810248497654</c:v>
                </c:pt>
                <c:pt idx="63">
                  <c:v>0.92614613246170907</c:v>
                </c:pt>
                <c:pt idx="64">
                  <c:v>0.92918219000055002</c:v>
                </c:pt>
                <c:pt idx="65">
                  <c:v>0.92638939237446649</c:v>
                </c:pt>
                <c:pt idx="66">
                  <c:v>0.94139024254958992</c:v>
                </c:pt>
                <c:pt idx="67">
                  <c:v>0.9360178824381632</c:v>
                </c:pt>
                <c:pt idx="68">
                  <c:v>0.95739480900136353</c:v>
                </c:pt>
                <c:pt idx="69">
                  <c:v>0.95293887604320282</c:v>
                </c:pt>
                <c:pt idx="70">
                  <c:v>0.95608128448503105</c:v>
                </c:pt>
                <c:pt idx="71">
                  <c:v>0.95012411292601195</c:v>
                </c:pt>
                <c:pt idx="72">
                  <c:v>0.94611065029231489</c:v>
                </c:pt>
                <c:pt idx="73">
                  <c:v>0.96437173638629436</c:v>
                </c:pt>
                <c:pt idx="74">
                  <c:v>0.95722866534515527</c:v>
                </c:pt>
                <c:pt idx="75">
                  <c:v>0.95849367615091285</c:v>
                </c:pt>
                <c:pt idx="76">
                  <c:v>0.96784738029123407</c:v>
                </c:pt>
                <c:pt idx="77">
                  <c:v>0.97136837740443127</c:v>
                </c:pt>
                <c:pt idx="78">
                  <c:v>0.95992214418590849</c:v>
                </c:pt>
                <c:pt idx="79">
                  <c:v>0.96782122713455587</c:v>
                </c:pt>
                <c:pt idx="80">
                  <c:v>0.96539350703243376</c:v>
                </c:pt>
                <c:pt idx="81">
                  <c:v>0.95717762323272615</c:v>
                </c:pt>
                <c:pt idx="82">
                  <c:v>0.96370627287018484</c:v>
                </c:pt>
                <c:pt idx="83">
                  <c:v>0.97035594999326824</c:v>
                </c:pt>
                <c:pt idx="84">
                  <c:v>0.97490172022980648</c:v>
                </c:pt>
                <c:pt idx="85">
                  <c:v>0.9864861266590268</c:v>
                </c:pt>
                <c:pt idx="86">
                  <c:v>0.9924557822022001</c:v>
                </c:pt>
                <c:pt idx="87">
                  <c:v>0.98966249074762946</c:v>
                </c:pt>
                <c:pt idx="88">
                  <c:v>1.000502263077685</c:v>
                </c:pt>
                <c:pt idx="89">
                  <c:v>0.9996572435236567</c:v>
                </c:pt>
                <c:pt idx="90">
                  <c:v>0.99969439917902791</c:v>
                </c:pt>
                <c:pt idx="91">
                  <c:v>1.001726444144126</c:v>
                </c:pt>
                <c:pt idx="92">
                  <c:v>0.99086282977471307</c:v>
                </c:pt>
                <c:pt idx="93">
                  <c:v>0.98788421436549456</c:v>
                </c:pt>
                <c:pt idx="94">
                  <c:v>0.99043315948463584</c:v>
                </c:pt>
                <c:pt idx="95">
                  <c:v>0.99889171060291637</c:v>
                </c:pt>
                <c:pt idx="96">
                  <c:v>0.99377438327538026</c:v>
                </c:pt>
                <c:pt idx="97">
                  <c:v>0.98837770704924754</c:v>
                </c:pt>
                <c:pt idx="98">
                  <c:v>0.96584686133675335</c:v>
                </c:pt>
                <c:pt idx="99">
                  <c:v>0.96724970954983713</c:v>
                </c:pt>
                <c:pt idx="100">
                  <c:v>0.97835000603655953</c:v>
                </c:pt>
                <c:pt idx="101">
                  <c:v>0.97153554822389265</c:v>
                </c:pt>
                <c:pt idx="102">
                  <c:v>0.97457259341970781</c:v>
                </c:pt>
                <c:pt idx="103">
                  <c:v>0.97790018754420749</c:v>
                </c:pt>
                <c:pt idx="104">
                  <c:v>1.004302806620873</c:v>
                </c:pt>
                <c:pt idx="105">
                  <c:v>1.0080451969214179</c:v>
                </c:pt>
                <c:pt idx="106">
                  <c:v>1.0082767629756</c:v>
                </c:pt>
                <c:pt idx="107">
                  <c:v>1.008021631426012</c:v>
                </c:pt>
                <c:pt idx="108">
                  <c:v>1.0130302769801021</c:v>
                </c:pt>
                <c:pt idx="109">
                  <c:v>1.018291920744715</c:v>
                </c:pt>
                <c:pt idx="110">
                  <c:v>1.024650890913998</c:v>
                </c:pt>
                <c:pt idx="111">
                  <c:v>1.0235301372859</c:v>
                </c:pt>
                <c:pt idx="112">
                  <c:v>1.013442643519991</c:v>
                </c:pt>
                <c:pt idx="113">
                  <c:v>1.0153701351177951</c:v>
                </c:pt>
                <c:pt idx="114">
                  <c:v>1.0034976291491871</c:v>
                </c:pt>
                <c:pt idx="115">
                  <c:v>1.018663556310986</c:v>
                </c:pt>
                <c:pt idx="116">
                  <c:v>1.0195763093803081</c:v>
                </c:pt>
                <c:pt idx="117">
                  <c:v>1.0268274498475689</c:v>
                </c:pt>
                <c:pt idx="118">
                  <c:v>1.041094174593733</c:v>
                </c:pt>
                <c:pt idx="119">
                  <c:v>1.0423230569073729</c:v>
                </c:pt>
                <c:pt idx="120">
                  <c:v>1.047418833559731</c:v>
                </c:pt>
                <c:pt idx="121">
                  <c:v>1.0533722322691079</c:v>
                </c:pt>
                <c:pt idx="122">
                  <c:v>1.045968182749093</c:v>
                </c:pt>
                <c:pt idx="123">
                  <c:v>1.0607975164140691</c:v>
                </c:pt>
                <c:pt idx="124">
                  <c:v>1.082187934371537</c:v>
                </c:pt>
                <c:pt idx="125">
                  <c:v>1.104831768041886</c:v>
                </c:pt>
                <c:pt idx="126">
                  <c:v>1.1263076380807659</c:v>
                </c:pt>
                <c:pt idx="127">
                  <c:v>1.190300086534553</c:v>
                </c:pt>
                <c:pt idx="128">
                  <c:v>1.197573014714667</c:v>
                </c:pt>
                <c:pt idx="129">
                  <c:v>1.217265492308286</c:v>
                </c:pt>
                <c:pt idx="130">
                  <c:v>1.23455946469308</c:v>
                </c:pt>
                <c:pt idx="131">
                  <c:v>1.2141641308903071</c:v>
                </c:pt>
                <c:pt idx="132">
                  <c:v>1.240476438613247</c:v>
                </c:pt>
                <c:pt idx="133">
                  <c:v>1.2292562405698511</c:v>
                </c:pt>
                <c:pt idx="134">
                  <c:v>1.2147656930001829</c:v>
                </c:pt>
                <c:pt idx="135">
                  <c:v>1.156791038490494</c:v>
                </c:pt>
                <c:pt idx="136">
                  <c:v>1.1648890355537549</c:v>
                </c:pt>
                <c:pt idx="137">
                  <c:v>1.19971417602228</c:v>
                </c:pt>
                <c:pt idx="138">
                  <c:v>1.2024876748310871</c:v>
                </c:pt>
                <c:pt idx="139">
                  <c:v>1.208683128511713</c:v>
                </c:pt>
                <c:pt idx="140">
                  <c:v>1.2089554847989319</c:v>
                </c:pt>
                <c:pt idx="141">
                  <c:v>1.155896478062638</c:v>
                </c:pt>
                <c:pt idx="142">
                  <c:v>1.161831091536365</c:v>
                </c:pt>
                <c:pt idx="143">
                  <c:v>1.172044235022538</c:v>
                </c:pt>
                <c:pt idx="144">
                  <c:v>1.200494760835308</c:v>
                </c:pt>
                <c:pt idx="145">
                  <c:v>1.1946762958217529</c:v>
                </c:pt>
                <c:pt idx="146">
                  <c:v>1.2046915523565651</c:v>
                </c:pt>
                <c:pt idx="147">
                  <c:v>1.224260118506195</c:v>
                </c:pt>
                <c:pt idx="148">
                  <c:v>1.225423064840234</c:v>
                </c:pt>
                <c:pt idx="149">
                  <c:v>1.2258507005569439</c:v>
                </c:pt>
                <c:pt idx="150">
                  <c:v>1.222185841328878</c:v>
                </c:pt>
                <c:pt idx="151">
                  <c:v>1.208367670874138</c:v>
                </c:pt>
                <c:pt idx="152">
                  <c:v>1.21271654181629</c:v>
                </c:pt>
                <c:pt idx="153">
                  <c:v>1.2016577664287651</c:v>
                </c:pt>
                <c:pt idx="154">
                  <c:v>1.1931753140117081</c:v>
                </c:pt>
                <c:pt idx="155">
                  <c:v>1.1901120366466571</c:v>
                </c:pt>
                <c:pt idx="156">
                  <c:v>1.2085021700008911</c:v>
                </c:pt>
                <c:pt idx="157">
                  <c:v>1.2369216438783921</c:v>
                </c:pt>
                <c:pt idx="158">
                  <c:v>1.236339578117188</c:v>
                </c:pt>
                <c:pt idx="159">
                  <c:v>1.2178431531193841</c:v>
                </c:pt>
                <c:pt idx="160">
                  <c:v>1.202170498670377</c:v>
                </c:pt>
                <c:pt idx="161">
                  <c:v>1.2126962158357599</c:v>
                </c:pt>
                <c:pt idx="162">
                  <c:v>1.2222911453154719</c:v>
                </c:pt>
                <c:pt idx="163">
                  <c:v>1.223870705114388</c:v>
                </c:pt>
                <c:pt idx="164">
                  <c:v>1.209524236944123</c:v>
                </c:pt>
                <c:pt idx="165">
                  <c:v>1.2160047284275179</c:v>
                </c:pt>
                <c:pt idx="166">
                  <c:v>1.2450263767622169</c:v>
                </c:pt>
                <c:pt idx="167">
                  <c:v>1.23781727097578</c:v>
                </c:pt>
                <c:pt idx="168">
                  <c:v>1.2444756394802361</c:v>
                </c:pt>
                <c:pt idx="169">
                  <c:v>1.244929171562811</c:v>
                </c:pt>
                <c:pt idx="170">
                  <c:v>1.238043404916604</c:v>
                </c:pt>
                <c:pt idx="171">
                  <c:v>1.2259957281070419</c:v>
                </c:pt>
                <c:pt idx="172">
                  <c:v>1.200075915265669</c:v>
                </c:pt>
                <c:pt idx="173">
                  <c:v>1.206506747356398</c:v>
                </c:pt>
                <c:pt idx="174">
                  <c:v>1.1782868196939751</c:v>
                </c:pt>
                <c:pt idx="175">
                  <c:v>1.1776157067799731</c:v>
                </c:pt>
                <c:pt idx="176">
                  <c:v>1.1892595899121821</c:v>
                </c:pt>
                <c:pt idx="177">
                  <c:v>1.195368228544772</c:v>
                </c:pt>
                <c:pt idx="178">
                  <c:v>1.20498861982128</c:v>
                </c:pt>
                <c:pt idx="179">
                  <c:v>1.197623740776864</c:v>
                </c:pt>
                <c:pt idx="180">
                  <c:v>1.1912865583204331</c:v>
                </c:pt>
                <c:pt idx="181">
                  <c:v>1.218126116842507</c:v>
                </c:pt>
                <c:pt idx="182">
                  <c:v>1.2063866285151901</c:v>
                </c:pt>
                <c:pt idx="183">
                  <c:v>1.192134323560849</c:v>
                </c:pt>
                <c:pt idx="184">
                  <c:v>1.1963945819192721</c:v>
                </c:pt>
                <c:pt idx="185">
                  <c:v>1.173440031364825</c:v>
                </c:pt>
                <c:pt idx="186">
                  <c:v>1.175256312787329</c:v>
                </c:pt>
                <c:pt idx="187">
                  <c:v>1.178326246960387</c:v>
                </c:pt>
                <c:pt idx="188">
                  <c:v>1.180869838978728</c:v>
                </c:pt>
                <c:pt idx="189">
                  <c:v>1.1797395050779791</c:v>
                </c:pt>
                <c:pt idx="190">
                  <c:v>1.203848113053696</c:v>
                </c:pt>
                <c:pt idx="191">
                  <c:v>1.24037048277305</c:v>
                </c:pt>
                <c:pt idx="192">
                  <c:v>1.244496321017277</c:v>
                </c:pt>
                <c:pt idx="193">
                  <c:v>1.2362414642733659</c:v>
                </c:pt>
                <c:pt idx="194">
                  <c:v>1.234089972073801</c:v>
                </c:pt>
                <c:pt idx="195">
                  <c:v>1.232326115483491</c:v>
                </c:pt>
                <c:pt idx="196">
                  <c:v>1.2230192460368881</c:v>
                </c:pt>
                <c:pt idx="197">
                  <c:v>1.2327867982025591</c:v>
                </c:pt>
                <c:pt idx="198">
                  <c:v>1.2326225113414631</c:v>
                </c:pt>
                <c:pt idx="199">
                  <c:v>1.228804940592038</c:v>
                </c:pt>
                <c:pt idx="200">
                  <c:v>1.2136087121142689</c:v>
                </c:pt>
                <c:pt idx="201">
                  <c:v>1.206633463746194</c:v>
                </c:pt>
                <c:pt idx="202">
                  <c:v>1.2087810250710009</c:v>
                </c:pt>
                <c:pt idx="203">
                  <c:v>1.2185537723123561</c:v>
                </c:pt>
                <c:pt idx="204">
                  <c:v>1.2277233771926781</c:v>
                </c:pt>
                <c:pt idx="205">
                  <c:v>1.2077661680236811</c:v>
                </c:pt>
                <c:pt idx="206">
                  <c:v>1.2143248226800181</c:v>
                </c:pt>
                <c:pt idx="207">
                  <c:v>1.2289171581774521</c:v>
                </c:pt>
                <c:pt idx="208">
                  <c:v>1.2382019238609709</c:v>
                </c:pt>
                <c:pt idx="209">
                  <c:v>1.2566801562173091</c:v>
                </c:pt>
                <c:pt idx="210">
                  <c:v>1.2568360479941241</c:v>
                </c:pt>
                <c:pt idx="211">
                  <c:v>1.281438444950687</c:v>
                </c:pt>
                <c:pt idx="212">
                  <c:v>1.27437083090238</c:v>
                </c:pt>
                <c:pt idx="213">
                  <c:v>1.261771488413282</c:v>
                </c:pt>
                <c:pt idx="214">
                  <c:v>1.2630290720385939</c:v>
                </c:pt>
                <c:pt idx="215">
                  <c:v>1.2497485030280771</c:v>
                </c:pt>
                <c:pt idx="216">
                  <c:v>1.2619248122819651</c:v>
                </c:pt>
                <c:pt idx="217">
                  <c:v>1.2595097341891131</c:v>
                </c:pt>
                <c:pt idx="218">
                  <c:v>1.258708349320208</c:v>
                </c:pt>
                <c:pt idx="219">
                  <c:v>1.268053441091713</c:v>
                </c:pt>
                <c:pt idx="220">
                  <c:v>1.2719901430253719</c:v>
                </c:pt>
                <c:pt idx="221">
                  <c:v>1.287876664715583</c:v>
                </c:pt>
                <c:pt idx="222">
                  <c:v>1.27996628297115</c:v>
                </c:pt>
                <c:pt idx="223">
                  <c:v>1.2636500712377221</c:v>
                </c:pt>
                <c:pt idx="224">
                  <c:v>1.265937998371709</c:v>
                </c:pt>
                <c:pt idx="225">
                  <c:v>1.2818770831660899</c:v>
                </c:pt>
                <c:pt idx="226">
                  <c:v>1.2765977010822189</c:v>
                </c:pt>
                <c:pt idx="227">
                  <c:v>1.304096263843791</c:v>
                </c:pt>
                <c:pt idx="228">
                  <c:v>1.304108214493179</c:v>
                </c:pt>
                <c:pt idx="229">
                  <c:v>1.301512849496248</c:v>
                </c:pt>
                <c:pt idx="230">
                  <c:v>1.303792065495722</c:v>
                </c:pt>
                <c:pt idx="231">
                  <c:v>1.292550040233194</c:v>
                </c:pt>
                <c:pt idx="232">
                  <c:v>1.28937602676819</c:v>
                </c:pt>
                <c:pt idx="233">
                  <c:v>1.2720861432832691</c:v>
                </c:pt>
                <c:pt idx="234">
                  <c:v>1.271526714619915</c:v>
                </c:pt>
                <c:pt idx="235">
                  <c:v>1.2585154401599969</c:v>
                </c:pt>
                <c:pt idx="236">
                  <c:v>1.2701507504296701</c:v>
                </c:pt>
                <c:pt idx="237">
                  <c:v>1.272792752588926</c:v>
                </c:pt>
                <c:pt idx="238">
                  <c:v>1.2750492524779919</c:v>
                </c:pt>
                <c:pt idx="239">
                  <c:v>1.291431143400207</c:v>
                </c:pt>
                <c:pt idx="240">
                  <c:v>1.286924148576478</c:v>
                </c:pt>
                <c:pt idx="241">
                  <c:v>1.29898831925751</c:v>
                </c:pt>
                <c:pt idx="242">
                  <c:v>1.277865418068086</c:v>
                </c:pt>
                <c:pt idx="243">
                  <c:v>1.288765931302057</c:v>
                </c:pt>
                <c:pt idx="244">
                  <c:v>1.2869363955229589</c:v>
                </c:pt>
                <c:pt idx="245">
                  <c:v>1.2977462023404149</c:v>
                </c:pt>
                <c:pt idx="246">
                  <c:v>1.3035118869652671</c:v>
                </c:pt>
                <c:pt idx="247">
                  <c:v>1.2979838918678379</c:v>
                </c:pt>
                <c:pt idx="248">
                  <c:v>1.316200276607163</c:v>
                </c:pt>
                <c:pt idx="249">
                  <c:v>1.3413155243241739</c:v>
                </c:pt>
                <c:pt idx="250">
                  <c:v>1.355839750996664</c:v>
                </c:pt>
                <c:pt idx="251">
                  <c:v>1.3817809367349609</c:v>
                </c:pt>
                <c:pt idx="252">
                  <c:v>1.3944347781358979</c:v>
                </c:pt>
                <c:pt idx="253">
                  <c:v>1.4191410766061521</c:v>
                </c:pt>
                <c:pt idx="254">
                  <c:v>1.4144499035098641</c:v>
                </c:pt>
                <c:pt idx="255">
                  <c:v>1.4004809375882969</c:v>
                </c:pt>
                <c:pt idx="256">
                  <c:v>1.440425835020515</c:v>
                </c:pt>
                <c:pt idx="257">
                  <c:v>1.435694721076189</c:v>
                </c:pt>
                <c:pt idx="258">
                  <c:v>1.408021836858663</c:v>
                </c:pt>
                <c:pt idx="259">
                  <c:v>1.4048366628698501</c:v>
                </c:pt>
                <c:pt idx="260">
                  <c:v>1.420392931821012</c:v>
                </c:pt>
                <c:pt idx="261">
                  <c:v>1.3995453498897299</c:v>
                </c:pt>
                <c:pt idx="262">
                  <c:v>1.4095603298805901</c:v>
                </c:pt>
                <c:pt idx="263">
                  <c:v>1.432348223197202</c:v>
                </c:pt>
                <c:pt idx="264">
                  <c:v>1.4335853820762861</c:v>
                </c:pt>
                <c:pt idx="265">
                  <c:v>1.448036917195471</c:v>
                </c:pt>
                <c:pt idx="266">
                  <c:v>1.418963732919855</c:v>
                </c:pt>
                <c:pt idx="267">
                  <c:v>1.422833708748334</c:v>
                </c:pt>
                <c:pt idx="268">
                  <c:v>1.384004172337135</c:v>
                </c:pt>
                <c:pt idx="269">
                  <c:v>1.3775236808537401</c:v>
                </c:pt>
                <c:pt idx="270">
                  <c:v>1.3944298003447479</c:v>
                </c:pt>
                <c:pt idx="271">
                  <c:v>1.415906954337695</c:v>
                </c:pt>
                <c:pt idx="272">
                  <c:v>1.411816889029075</c:v>
                </c:pt>
                <c:pt idx="273">
                  <c:v>1.4089204269269739</c:v>
                </c:pt>
                <c:pt idx="274">
                  <c:v>1.411356996435585</c:v>
                </c:pt>
                <c:pt idx="275">
                  <c:v>1.432243334026537</c:v>
                </c:pt>
                <c:pt idx="276">
                  <c:v>1.463564287303567</c:v>
                </c:pt>
                <c:pt idx="277">
                  <c:v>1.4948287466016701</c:v>
                </c:pt>
                <c:pt idx="278">
                  <c:v>1.4847037416238791</c:v>
                </c:pt>
                <c:pt idx="279">
                  <c:v>1.4873961735482391</c:v>
                </c:pt>
                <c:pt idx="280">
                  <c:v>1.4406781221180169</c:v>
                </c:pt>
                <c:pt idx="281">
                  <c:v>1.4361315024964809</c:v>
                </c:pt>
                <c:pt idx="282">
                  <c:v>1.399556905476329</c:v>
                </c:pt>
                <c:pt idx="283">
                  <c:v>1.4077907448798279</c:v>
                </c:pt>
                <c:pt idx="284">
                  <c:v>1.37361044564979</c:v>
                </c:pt>
                <c:pt idx="285">
                  <c:v>1.394722008537149</c:v>
                </c:pt>
                <c:pt idx="286">
                  <c:v>1.376922810103747</c:v>
                </c:pt>
                <c:pt idx="287">
                  <c:v>1.403326120540294</c:v>
                </c:pt>
                <c:pt idx="288">
                  <c:v>1.3591826340511259</c:v>
                </c:pt>
                <c:pt idx="289">
                  <c:v>1.354572824136377</c:v>
                </c:pt>
                <c:pt idx="290">
                  <c:v>1.3075299915867431</c:v>
                </c:pt>
                <c:pt idx="291">
                  <c:v>1.2794911212008391</c:v>
                </c:pt>
                <c:pt idx="292">
                  <c:v>1.287885336343817</c:v>
                </c:pt>
                <c:pt idx="293">
                  <c:v>1.3199571657120901</c:v>
                </c:pt>
                <c:pt idx="294">
                  <c:v>1.324632160987139</c:v>
                </c:pt>
                <c:pt idx="295">
                  <c:v>1.296104360892703</c:v>
                </c:pt>
                <c:pt idx="296">
                  <c:v>1.307382791191301</c:v>
                </c:pt>
                <c:pt idx="297">
                  <c:v>1.312915586301624</c:v>
                </c:pt>
                <c:pt idx="298">
                  <c:v>1.3234454516262999</c:v>
                </c:pt>
                <c:pt idx="299">
                  <c:v>1.288780706650392</c:v>
                </c:pt>
                <c:pt idx="300">
                  <c:v>1.3016660153398141</c:v>
                </c:pt>
                <c:pt idx="301">
                  <c:v>1.289335434066549</c:v>
                </c:pt>
                <c:pt idx="302">
                  <c:v>1.268599852436147</c:v>
                </c:pt>
                <c:pt idx="303">
                  <c:v>1.2679979545229001</c:v>
                </c:pt>
                <c:pt idx="304">
                  <c:v>1.2967338736949501</c:v>
                </c:pt>
                <c:pt idx="305">
                  <c:v>1.2990214057661471</c:v>
                </c:pt>
                <c:pt idx="306">
                  <c:v>1.3113380413229361</c:v>
                </c:pt>
                <c:pt idx="307">
                  <c:v>1.2994206957276959</c:v>
                </c:pt>
                <c:pt idx="308">
                  <c:v>1.3155351488944249</c:v>
                </c:pt>
                <c:pt idx="309">
                  <c:v>1.3286061568481451</c:v>
                </c:pt>
                <c:pt idx="310">
                  <c:v>1.323145282918686</c:v>
                </c:pt>
                <c:pt idx="311">
                  <c:v>1.313724556376092</c:v>
                </c:pt>
                <c:pt idx="312">
                  <c:v>1.3159036832177959</c:v>
                </c:pt>
                <c:pt idx="313">
                  <c:v>1.29611672635802</c:v>
                </c:pt>
                <c:pt idx="314">
                  <c:v>1.273570315171612</c:v>
                </c:pt>
                <c:pt idx="315">
                  <c:v>1.271484778704788</c:v>
                </c:pt>
                <c:pt idx="316">
                  <c:v>1.282034258896972</c:v>
                </c:pt>
                <c:pt idx="317">
                  <c:v>1.2738864444159299</c:v>
                </c:pt>
                <c:pt idx="318">
                  <c:v>1.278315611870088</c:v>
                </c:pt>
                <c:pt idx="319">
                  <c:v>1.309419142340807</c:v>
                </c:pt>
                <c:pt idx="320">
                  <c:v>1.3085203744942411</c:v>
                </c:pt>
                <c:pt idx="321">
                  <c:v>1.312479259203541</c:v>
                </c:pt>
                <c:pt idx="322">
                  <c:v>1.3110607467508459</c:v>
                </c:pt>
                <c:pt idx="323">
                  <c:v>1.3229650552740251</c:v>
                </c:pt>
                <c:pt idx="324">
                  <c:v>1.308105677083893</c:v>
                </c:pt>
                <c:pt idx="325">
                  <c:v>1.3115277307214099</c:v>
                </c:pt>
                <c:pt idx="326">
                  <c:v>1.318927849366667</c:v>
                </c:pt>
                <c:pt idx="327">
                  <c:v>1.33050295206719</c:v>
                </c:pt>
                <c:pt idx="328">
                  <c:v>1.3200528104134761</c:v>
                </c:pt>
                <c:pt idx="329">
                  <c:v>1.3039847376182581</c:v>
                </c:pt>
                <c:pt idx="330">
                  <c:v>1.2872317247113989</c:v>
                </c:pt>
                <c:pt idx="331">
                  <c:v>1.286330882785186</c:v>
                </c:pt>
                <c:pt idx="332">
                  <c:v>1.294232316357433</c:v>
                </c:pt>
                <c:pt idx="333">
                  <c:v>1.29985125490905</c:v>
                </c:pt>
                <c:pt idx="334">
                  <c:v>1.286573431584922</c:v>
                </c:pt>
                <c:pt idx="335">
                  <c:v>1.3170026293799031</c:v>
                </c:pt>
                <c:pt idx="336">
                  <c:v>1.3363510467899731</c:v>
                </c:pt>
                <c:pt idx="337">
                  <c:v>1.3370260905787319</c:v>
                </c:pt>
                <c:pt idx="338">
                  <c:v>1.333271887900775</c:v>
                </c:pt>
                <c:pt idx="339">
                  <c:v>1.336975443529093</c:v>
                </c:pt>
                <c:pt idx="340">
                  <c:v>1.323779240177317</c:v>
                </c:pt>
                <c:pt idx="341">
                  <c:v>1.329310869852411</c:v>
                </c:pt>
                <c:pt idx="342">
                  <c:v>1.3713268247002111</c:v>
                </c:pt>
                <c:pt idx="343">
                  <c:v>1.3718924756025019</c:v>
                </c:pt>
                <c:pt idx="344">
                  <c:v>1.3764772582895231</c:v>
                </c:pt>
                <c:pt idx="345">
                  <c:v>1.3723016421337939</c:v>
                </c:pt>
                <c:pt idx="346">
                  <c:v>1.3751687510706201</c:v>
                </c:pt>
                <c:pt idx="347">
                  <c:v>1.3778804027996989</c:v>
                </c:pt>
                <c:pt idx="348">
                  <c:v>1.3650906400459659</c:v>
                </c:pt>
                <c:pt idx="349">
                  <c:v>1.3563801178804149</c:v>
                </c:pt>
                <c:pt idx="350">
                  <c:v>1.364034479183984</c:v>
                </c:pt>
                <c:pt idx="351">
                  <c:v>1.363014328295282</c:v>
                </c:pt>
                <c:pt idx="352">
                  <c:v>1.3513399068094289</c:v>
                </c:pt>
                <c:pt idx="353">
                  <c:v>1.3526983499649501</c:v>
                </c:pt>
                <c:pt idx="354">
                  <c:v>1.3618339794453569</c:v>
                </c:pt>
                <c:pt idx="355">
                  <c:v>1.350243607568012</c:v>
                </c:pt>
                <c:pt idx="356">
                  <c:v>1.335243231468237</c:v>
                </c:pt>
                <c:pt idx="357">
                  <c:v>1.3132330192531481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48-4D28-BD62-4E8BCE8668C4}"/>
            </c:ext>
          </c:extLst>
        </c:ser>
        <c:ser>
          <c:idx val="1"/>
          <c:order val="1"/>
          <c:tx>
            <c:strRef>
              <c:f>Performance!$D$1</c:f>
              <c:strCache>
                <c:ptCount val="1"/>
                <c:pt idx="0">
                  <c:v>净值_80_105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Performance!$D$2:$D$359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0.99997499524813827</c:v>
                </c:pt>
                <c:pt idx="2">
                  <c:v>1.0014883179537619</c:v>
                </c:pt>
                <c:pt idx="3">
                  <c:v>1.007370475105936</c:v>
                </c:pt>
                <c:pt idx="4">
                  <c:v>1.0052812074513049</c:v>
                </c:pt>
                <c:pt idx="5">
                  <c:v>1.0135918942178801</c:v>
                </c:pt>
                <c:pt idx="6">
                  <c:v>1.0154444545436521</c:v>
                </c:pt>
                <c:pt idx="7">
                  <c:v>1.0196857482942669</c:v>
                </c:pt>
                <c:pt idx="8">
                  <c:v>1.020087556997725</c:v>
                </c:pt>
                <c:pt idx="9">
                  <c:v>1.0177705606624941</c:v>
                </c:pt>
                <c:pt idx="10">
                  <c:v>1.0217079304786649</c:v>
                </c:pt>
                <c:pt idx="11">
                  <c:v>1.017710505834309</c:v>
                </c:pt>
                <c:pt idx="12">
                  <c:v>1.0229065885892981</c:v>
                </c:pt>
                <c:pt idx="13">
                  <c:v>1.023106647935055</c:v>
                </c:pt>
                <c:pt idx="14">
                  <c:v>1.029166774185706</c:v>
                </c:pt>
                <c:pt idx="15">
                  <c:v>1.029206346274139</c:v>
                </c:pt>
                <c:pt idx="16">
                  <c:v>1.0254135088513721</c:v>
                </c:pt>
                <c:pt idx="17">
                  <c:v>1.025931223022484</c:v>
                </c:pt>
                <c:pt idx="18">
                  <c:v>1.025772476270316</c:v>
                </c:pt>
                <c:pt idx="19">
                  <c:v>1.0291701051643509</c:v>
                </c:pt>
                <c:pt idx="20">
                  <c:v>1.0186778525736251</c:v>
                </c:pt>
                <c:pt idx="21">
                  <c:v>1.0208111603791861</c:v>
                </c:pt>
                <c:pt idx="22">
                  <c:v>0.99691089221296614</c:v>
                </c:pt>
                <c:pt idx="23">
                  <c:v>0.93939884444756472</c:v>
                </c:pt>
                <c:pt idx="24">
                  <c:v>0.95563496896808331</c:v>
                </c:pt>
                <c:pt idx="25">
                  <c:v>0.96162999122383452</c:v>
                </c:pt>
                <c:pt idx="26">
                  <c:v>0.97097724656032391</c:v>
                </c:pt>
                <c:pt idx="27">
                  <c:v>0.97044879472830425</c:v>
                </c:pt>
                <c:pt idx="28">
                  <c:v>0.97177561305074545</c:v>
                </c:pt>
                <c:pt idx="29">
                  <c:v>0.97651720471590708</c:v>
                </c:pt>
                <c:pt idx="30">
                  <c:v>0.97907557675093382</c:v>
                </c:pt>
                <c:pt idx="31">
                  <c:v>0.97679774735922364</c:v>
                </c:pt>
                <c:pt idx="32">
                  <c:v>0.98225724731976782</c:v>
                </c:pt>
                <c:pt idx="33">
                  <c:v>0.99513392521800215</c:v>
                </c:pt>
                <c:pt idx="34">
                  <c:v>0.98938704420700496</c:v>
                </c:pt>
                <c:pt idx="35">
                  <c:v>0.99118899863704735</c:v>
                </c:pt>
                <c:pt idx="36">
                  <c:v>1.000431558518833</c:v>
                </c:pt>
                <c:pt idx="37">
                  <c:v>1.000982975166935</c:v>
                </c:pt>
                <c:pt idx="38">
                  <c:v>0.99642675192949648</c:v>
                </c:pt>
                <c:pt idx="39">
                  <c:v>0.99654362163487442</c:v>
                </c:pt>
                <c:pt idx="40">
                  <c:v>0.99200020041841075</c:v>
                </c:pt>
                <c:pt idx="41">
                  <c:v>0.99366516315144493</c:v>
                </c:pt>
                <c:pt idx="42">
                  <c:v>0.97125781854729676</c:v>
                </c:pt>
                <c:pt idx="43">
                  <c:v>0.99271963869110635</c:v>
                </c:pt>
                <c:pt idx="44">
                  <c:v>0.994820017115981</c:v>
                </c:pt>
                <c:pt idx="45">
                  <c:v>0.99968640894826355</c:v>
                </c:pt>
                <c:pt idx="46">
                  <c:v>1.0078864698011929</c:v>
                </c:pt>
                <c:pt idx="47">
                  <c:v>1.0006783577376279</c:v>
                </c:pt>
                <c:pt idx="48">
                  <c:v>0.9816523168548541</c:v>
                </c:pt>
                <c:pt idx="49">
                  <c:v>0.99530807450663739</c:v>
                </c:pt>
                <c:pt idx="50">
                  <c:v>0.98668625003696764</c:v>
                </c:pt>
                <c:pt idx="51">
                  <c:v>0.97887014801152605</c:v>
                </c:pt>
                <c:pt idx="52">
                  <c:v>0.96893574730258403</c:v>
                </c:pt>
                <c:pt idx="53">
                  <c:v>0.94107378414143883</c:v>
                </c:pt>
                <c:pt idx="54">
                  <c:v>0.94049515998092414</c:v>
                </c:pt>
                <c:pt idx="55">
                  <c:v>0.93613512550684153</c:v>
                </c:pt>
                <c:pt idx="56">
                  <c:v>0.93183707958700346</c:v>
                </c:pt>
                <c:pt idx="57">
                  <c:v>0.93605142725711121</c:v>
                </c:pt>
                <c:pt idx="58">
                  <c:v>0.92410064908885758</c:v>
                </c:pt>
                <c:pt idx="59">
                  <c:v>0.93414258704399489</c:v>
                </c:pt>
                <c:pt idx="60">
                  <c:v>0.94540216960481627</c:v>
                </c:pt>
                <c:pt idx="61">
                  <c:v>0.94386610412464067</c:v>
                </c:pt>
                <c:pt idx="62">
                  <c:v>0.9453492124943409</c:v>
                </c:pt>
                <c:pt idx="63">
                  <c:v>0.94568008753479149</c:v>
                </c:pt>
                <c:pt idx="64">
                  <c:v>0.94547241253904646</c:v>
                </c:pt>
                <c:pt idx="65">
                  <c:v>0.94772359271897033</c:v>
                </c:pt>
                <c:pt idx="66">
                  <c:v>0.95635564509720816</c:v>
                </c:pt>
                <c:pt idx="67">
                  <c:v>0.95372613016290919</c:v>
                </c:pt>
                <c:pt idx="68">
                  <c:v>0.96349457310748976</c:v>
                </c:pt>
                <c:pt idx="69">
                  <c:v>0.96439254842363065</c:v>
                </c:pt>
                <c:pt idx="70">
                  <c:v>0.96844304678066229</c:v>
                </c:pt>
                <c:pt idx="71">
                  <c:v>0.96639596086638435</c:v>
                </c:pt>
                <c:pt idx="72">
                  <c:v>0.96523698096220967</c:v>
                </c:pt>
                <c:pt idx="73">
                  <c:v>0.97748179724673345</c:v>
                </c:pt>
                <c:pt idx="74">
                  <c:v>0.9736053775670539</c:v>
                </c:pt>
                <c:pt idx="75">
                  <c:v>0.97527171472197827</c:v>
                </c:pt>
                <c:pt idx="76">
                  <c:v>0.98596201454626997</c:v>
                </c:pt>
                <c:pt idx="77">
                  <c:v>0.98780656159726676</c:v>
                </c:pt>
                <c:pt idx="78">
                  <c:v>0.98114788436682232</c:v>
                </c:pt>
                <c:pt idx="79">
                  <c:v>0.98856587514324901</c:v>
                </c:pt>
                <c:pt idx="80">
                  <c:v>0.98654678984542632</c:v>
                </c:pt>
                <c:pt idx="81">
                  <c:v>0.98426835828165415</c:v>
                </c:pt>
                <c:pt idx="82">
                  <c:v>0.98903884177258772</c:v>
                </c:pt>
                <c:pt idx="83">
                  <c:v>0.99296768550014736</c:v>
                </c:pt>
                <c:pt idx="84">
                  <c:v>0.99631325327571729</c:v>
                </c:pt>
                <c:pt idx="85">
                  <c:v>1.004458890362824</c:v>
                </c:pt>
                <c:pt idx="86">
                  <c:v>1.0089480833686899</c:v>
                </c:pt>
                <c:pt idx="87">
                  <c:v>1.008991304988841</c:v>
                </c:pt>
                <c:pt idx="88">
                  <c:v>1.016352941564344</c:v>
                </c:pt>
                <c:pt idx="89">
                  <c:v>1.016523998351414</c:v>
                </c:pt>
                <c:pt idx="90">
                  <c:v>1.0177196439605389</c:v>
                </c:pt>
                <c:pt idx="91">
                  <c:v>1.0198563550481909</c:v>
                </c:pt>
                <c:pt idx="92">
                  <c:v>1.015331568965876</c:v>
                </c:pt>
                <c:pt idx="93">
                  <c:v>1.0147758203448221</c:v>
                </c:pt>
                <c:pt idx="94">
                  <c:v>1.019351499259874</c:v>
                </c:pt>
                <c:pt idx="95">
                  <c:v>1.025676576134682</c:v>
                </c:pt>
                <c:pt idx="96">
                  <c:v>1.023933715762233</c:v>
                </c:pt>
                <c:pt idx="97">
                  <c:v>1.0181171578836961</c:v>
                </c:pt>
                <c:pt idx="98">
                  <c:v>1.0003684373211901</c:v>
                </c:pt>
                <c:pt idx="99">
                  <c:v>1.002964694183186</c:v>
                </c:pt>
                <c:pt idx="100">
                  <c:v>1.010472701417739</c:v>
                </c:pt>
                <c:pt idx="101">
                  <c:v>1.0068863203991369</c:v>
                </c:pt>
                <c:pt idx="102">
                  <c:v>1.0078092850767919</c:v>
                </c:pt>
                <c:pt idx="103">
                  <c:v>1.008599103918407</c:v>
                </c:pt>
                <c:pt idx="104">
                  <c:v>1.029473828623807</c:v>
                </c:pt>
                <c:pt idx="105">
                  <c:v>1.0322477480437859</c:v>
                </c:pt>
                <c:pt idx="106">
                  <c:v>1.031445153861033</c:v>
                </c:pt>
                <c:pt idx="107">
                  <c:v>1.03199381781849</c:v>
                </c:pt>
                <c:pt idx="108">
                  <c:v>1.035835669832029</c:v>
                </c:pt>
                <c:pt idx="109">
                  <c:v>1.039368402962918</c:v>
                </c:pt>
                <c:pt idx="110">
                  <c:v>1.041172236353765</c:v>
                </c:pt>
                <c:pt idx="111">
                  <c:v>1.041492883500553</c:v>
                </c:pt>
                <c:pt idx="112">
                  <c:v>1.031958311421673</c:v>
                </c:pt>
                <c:pt idx="113">
                  <c:v>1.036447948991869</c:v>
                </c:pt>
                <c:pt idx="114">
                  <c:v>1.025369318873425</c:v>
                </c:pt>
                <c:pt idx="115">
                  <c:v>1.039289683588178</c:v>
                </c:pt>
                <c:pt idx="116">
                  <c:v>1.0404975658559119</c:v>
                </c:pt>
                <c:pt idx="117">
                  <c:v>1.04643124834582</c:v>
                </c:pt>
                <c:pt idx="118">
                  <c:v>1.054037023674844</c:v>
                </c:pt>
                <c:pt idx="119">
                  <c:v>1.055058575590063</c:v>
                </c:pt>
                <c:pt idx="120">
                  <c:v>1.0574714273023491</c:v>
                </c:pt>
                <c:pt idx="121">
                  <c:v>1.0623172654719431</c:v>
                </c:pt>
                <c:pt idx="122">
                  <c:v>1.0603084543167021</c:v>
                </c:pt>
                <c:pt idx="123">
                  <c:v>1.0666931279742879</c:v>
                </c:pt>
                <c:pt idx="124">
                  <c:v>1.074352067372657</c:v>
                </c:pt>
                <c:pt idx="125">
                  <c:v>1.0790123704068979</c:v>
                </c:pt>
                <c:pt idx="126">
                  <c:v>1.080527343225645</c:v>
                </c:pt>
                <c:pt idx="127">
                  <c:v>1.080487190904293</c:v>
                </c:pt>
                <c:pt idx="128">
                  <c:v>1.082017839639281</c:v>
                </c:pt>
                <c:pt idx="129">
                  <c:v>1.081230361139746</c:v>
                </c:pt>
                <c:pt idx="130">
                  <c:v>1.0934892036291179</c:v>
                </c:pt>
                <c:pt idx="131">
                  <c:v>1.082898595920373</c:v>
                </c:pt>
                <c:pt idx="132">
                  <c:v>1.100394596468401</c:v>
                </c:pt>
                <c:pt idx="133">
                  <c:v>1.095615096792959</c:v>
                </c:pt>
                <c:pt idx="134">
                  <c:v>1.0874284072723499</c:v>
                </c:pt>
                <c:pt idx="135">
                  <c:v>1.047996049952381</c:v>
                </c:pt>
                <c:pt idx="136">
                  <c:v>1.0555701158423341</c:v>
                </c:pt>
                <c:pt idx="137">
                  <c:v>1.0715959369204471</c:v>
                </c:pt>
                <c:pt idx="138">
                  <c:v>1.074405612418956</c:v>
                </c:pt>
                <c:pt idx="139">
                  <c:v>1.0781973448870481</c:v>
                </c:pt>
                <c:pt idx="140">
                  <c:v>1.0792814317205699</c:v>
                </c:pt>
                <c:pt idx="141">
                  <c:v>1.048618760274834</c:v>
                </c:pt>
                <c:pt idx="142">
                  <c:v>1.0554251058794231</c:v>
                </c:pt>
                <c:pt idx="143">
                  <c:v>1.0609334224673139</c:v>
                </c:pt>
                <c:pt idx="144">
                  <c:v>1.079051256432966</c:v>
                </c:pt>
                <c:pt idx="145">
                  <c:v>1.074858462050017</c:v>
                </c:pt>
                <c:pt idx="146">
                  <c:v>1.077812393905047</c:v>
                </c:pt>
                <c:pt idx="147">
                  <c:v>1.086561703326528</c:v>
                </c:pt>
                <c:pt idx="148">
                  <c:v>1.090357046712328</c:v>
                </c:pt>
                <c:pt idx="149">
                  <c:v>1.0893969895953179</c:v>
                </c:pt>
                <c:pt idx="150">
                  <c:v>1.0883252461217821</c:v>
                </c:pt>
                <c:pt idx="151">
                  <c:v>1.08573310550931</c:v>
                </c:pt>
                <c:pt idx="152">
                  <c:v>1.089359857025141</c:v>
                </c:pt>
                <c:pt idx="153">
                  <c:v>1.0856836558249079</c:v>
                </c:pt>
                <c:pt idx="154">
                  <c:v>1.083059088069509</c:v>
                </c:pt>
                <c:pt idx="155">
                  <c:v>1.0801566073388911</c:v>
                </c:pt>
                <c:pt idx="156">
                  <c:v>1.09636894832619</c:v>
                </c:pt>
                <c:pt idx="157">
                  <c:v>1.1043341012543519</c:v>
                </c:pt>
                <c:pt idx="158">
                  <c:v>1.1033562229118861</c:v>
                </c:pt>
                <c:pt idx="159">
                  <c:v>1.098143471371867</c:v>
                </c:pt>
                <c:pt idx="160">
                  <c:v>1.093722738679606</c:v>
                </c:pt>
                <c:pt idx="161">
                  <c:v>1.0976169349362921</c:v>
                </c:pt>
                <c:pt idx="162">
                  <c:v>1.1011735234085509</c:v>
                </c:pt>
                <c:pt idx="163">
                  <c:v>1.1051563238397191</c:v>
                </c:pt>
                <c:pt idx="164">
                  <c:v>1.0973981060678271</c:v>
                </c:pt>
                <c:pt idx="165">
                  <c:v>1.102960180465745</c:v>
                </c:pt>
                <c:pt idx="166">
                  <c:v>1.1188625202483511</c:v>
                </c:pt>
                <c:pt idx="167">
                  <c:v>1.114075465800439</c:v>
                </c:pt>
                <c:pt idx="168">
                  <c:v>1.118126344389033</c:v>
                </c:pt>
                <c:pt idx="169">
                  <c:v>1.1174882074263011</c:v>
                </c:pt>
                <c:pt idx="170">
                  <c:v>1.1172637643436181</c:v>
                </c:pt>
                <c:pt idx="171">
                  <c:v>1.112818512959453</c:v>
                </c:pt>
                <c:pt idx="172">
                  <c:v>1.099031598319814</c:v>
                </c:pt>
                <c:pt idx="173">
                  <c:v>1.1053953656775151</c:v>
                </c:pt>
                <c:pt idx="174">
                  <c:v>1.0886200226241971</c:v>
                </c:pt>
                <c:pt idx="175">
                  <c:v>1.090828636651695</c:v>
                </c:pt>
                <c:pt idx="176">
                  <c:v>1.0967553754575281</c:v>
                </c:pt>
                <c:pt idx="177">
                  <c:v>1.1030430765395729</c:v>
                </c:pt>
                <c:pt idx="178">
                  <c:v>1.109406899218969</c:v>
                </c:pt>
                <c:pt idx="179">
                  <c:v>1.1066768294152569</c:v>
                </c:pt>
                <c:pt idx="180">
                  <c:v>1.103657600567441</c:v>
                </c:pt>
                <c:pt idx="181">
                  <c:v>1.111125955024524</c:v>
                </c:pt>
                <c:pt idx="182">
                  <c:v>1.1034087408475259</c:v>
                </c:pt>
                <c:pt idx="183">
                  <c:v>1.0963097766362779</c:v>
                </c:pt>
                <c:pt idx="184">
                  <c:v>1.097525182858736</c:v>
                </c:pt>
                <c:pt idx="185">
                  <c:v>1.08590401929171</c:v>
                </c:pt>
                <c:pt idx="186">
                  <c:v>1.0884608402585989</c:v>
                </c:pt>
                <c:pt idx="187">
                  <c:v>1.0909851453461179</c:v>
                </c:pt>
                <c:pt idx="188">
                  <c:v>1.0916246499881901</c:v>
                </c:pt>
                <c:pt idx="189">
                  <c:v>1.0875975243032241</c:v>
                </c:pt>
                <c:pt idx="190">
                  <c:v>1.1103959451548511</c:v>
                </c:pt>
                <c:pt idx="191">
                  <c:v>1.1305561757468829</c:v>
                </c:pt>
                <c:pt idx="192">
                  <c:v>1.1326495661464691</c:v>
                </c:pt>
                <c:pt idx="193">
                  <c:v>1.1320005099865611</c:v>
                </c:pt>
                <c:pt idx="194">
                  <c:v>1.1300812919628671</c:v>
                </c:pt>
                <c:pt idx="195">
                  <c:v>1.1289590656758439</c:v>
                </c:pt>
                <c:pt idx="196">
                  <c:v>1.128221999358761</c:v>
                </c:pt>
                <c:pt idx="197">
                  <c:v>1.1316660670991341</c:v>
                </c:pt>
                <c:pt idx="198">
                  <c:v>1.132604565590414</c:v>
                </c:pt>
                <c:pt idx="199">
                  <c:v>1.130148228674849</c:v>
                </c:pt>
                <c:pt idx="200">
                  <c:v>1.124949938058178</c:v>
                </c:pt>
                <c:pt idx="201">
                  <c:v>1.119804655699834</c:v>
                </c:pt>
                <c:pt idx="202">
                  <c:v>1.1219621005337901</c:v>
                </c:pt>
                <c:pt idx="203">
                  <c:v>1.1289244722815139</c:v>
                </c:pt>
                <c:pt idx="204">
                  <c:v>1.13615061891874</c:v>
                </c:pt>
                <c:pt idx="205">
                  <c:v>1.1231299408616979</c:v>
                </c:pt>
                <c:pt idx="206">
                  <c:v>1.12807228033791</c:v>
                </c:pt>
                <c:pt idx="207">
                  <c:v>1.1346892515224181</c:v>
                </c:pt>
                <c:pt idx="208">
                  <c:v>1.1426460724311041</c:v>
                </c:pt>
                <c:pt idx="209">
                  <c:v>1.152120575559165</c:v>
                </c:pt>
                <c:pt idx="210">
                  <c:v>1.154849011409367</c:v>
                </c:pt>
                <c:pt idx="211">
                  <c:v>1.162144032260815</c:v>
                </c:pt>
                <c:pt idx="212">
                  <c:v>1.161877381238823</c:v>
                </c:pt>
                <c:pt idx="213">
                  <c:v>1.1592632729235399</c:v>
                </c:pt>
                <c:pt idx="214">
                  <c:v>1.1591840927396959</c:v>
                </c:pt>
                <c:pt idx="215">
                  <c:v>1.1516410107378761</c:v>
                </c:pt>
                <c:pt idx="216">
                  <c:v>1.1613297797782081</c:v>
                </c:pt>
                <c:pt idx="217">
                  <c:v>1.1598278078567461</c:v>
                </c:pt>
                <c:pt idx="218">
                  <c:v>1.1580490153016449</c:v>
                </c:pt>
                <c:pt idx="219">
                  <c:v>1.1654143816751259</c:v>
                </c:pt>
                <c:pt idx="220">
                  <c:v>1.1667452624639969</c:v>
                </c:pt>
                <c:pt idx="221">
                  <c:v>1.174525469507226</c:v>
                </c:pt>
                <c:pt idx="222">
                  <c:v>1.1725148326751711</c:v>
                </c:pt>
                <c:pt idx="223">
                  <c:v>1.1644612409018149</c:v>
                </c:pt>
                <c:pt idx="224">
                  <c:v>1.1660328688526529</c:v>
                </c:pt>
                <c:pt idx="225">
                  <c:v>1.177107998714972</c:v>
                </c:pt>
                <c:pt idx="226">
                  <c:v>1.1740679128128939</c:v>
                </c:pt>
                <c:pt idx="227">
                  <c:v>1.187122447676767</c:v>
                </c:pt>
                <c:pt idx="228">
                  <c:v>1.18528424210918</c:v>
                </c:pt>
                <c:pt idx="229">
                  <c:v>1.185891250944175</c:v>
                </c:pt>
                <c:pt idx="230">
                  <c:v>1.1883236216476381</c:v>
                </c:pt>
                <c:pt idx="231">
                  <c:v>1.1859305845831321</c:v>
                </c:pt>
                <c:pt idx="232">
                  <c:v>1.1853178716542401</c:v>
                </c:pt>
                <c:pt idx="233">
                  <c:v>1.1772339510965231</c:v>
                </c:pt>
                <c:pt idx="234">
                  <c:v>1.1768759746297759</c:v>
                </c:pt>
                <c:pt idx="235">
                  <c:v>1.1672907409130651</c:v>
                </c:pt>
                <c:pt idx="236">
                  <c:v>1.1756805347416459</c:v>
                </c:pt>
                <c:pt idx="237">
                  <c:v>1.1785275028602691</c:v>
                </c:pt>
                <c:pt idx="238">
                  <c:v>1.18002541919294</c:v>
                </c:pt>
                <c:pt idx="239">
                  <c:v>1.190298353702621</c:v>
                </c:pt>
                <c:pt idx="240">
                  <c:v>1.1871058573693929</c:v>
                </c:pt>
                <c:pt idx="241">
                  <c:v>1.191921974445058</c:v>
                </c:pt>
                <c:pt idx="242">
                  <c:v>1.183733696628942</c:v>
                </c:pt>
                <c:pt idx="243">
                  <c:v>1.1888460954697151</c:v>
                </c:pt>
                <c:pt idx="244">
                  <c:v>1.189392107508239</c:v>
                </c:pt>
                <c:pt idx="245">
                  <c:v>1.194688868944541</c:v>
                </c:pt>
                <c:pt idx="246">
                  <c:v>1.197550666152682</c:v>
                </c:pt>
                <c:pt idx="247">
                  <c:v>1.1965521888791431</c:v>
                </c:pt>
                <c:pt idx="248">
                  <c:v>1.2035579780110759</c:v>
                </c:pt>
                <c:pt idx="249">
                  <c:v>1.2100442603084041</c:v>
                </c:pt>
                <c:pt idx="250">
                  <c:v>1.210119986456428</c:v>
                </c:pt>
                <c:pt idx="251">
                  <c:v>1.2138148642329809</c:v>
                </c:pt>
                <c:pt idx="252">
                  <c:v>1.2146534269644591</c:v>
                </c:pt>
                <c:pt idx="253">
                  <c:v>1.2278502746247659</c:v>
                </c:pt>
                <c:pt idx="254">
                  <c:v>1.2238748316911101</c:v>
                </c:pt>
                <c:pt idx="255">
                  <c:v>1.2191493873834689</c:v>
                </c:pt>
                <c:pt idx="256">
                  <c:v>1.237091148655477</c:v>
                </c:pt>
                <c:pt idx="257">
                  <c:v>1.2370545369927879</c:v>
                </c:pt>
                <c:pt idx="258">
                  <c:v>1.224862813366302</c:v>
                </c:pt>
                <c:pt idx="259">
                  <c:v>1.2212594516148361</c:v>
                </c:pt>
                <c:pt idx="260">
                  <c:v>1.2300745848218819</c:v>
                </c:pt>
                <c:pt idx="261">
                  <c:v>1.2202447456877901</c:v>
                </c:pt>
                <c:pt idx="262">
                  <c:v>1.224669105360946</c:v>
                </c:pt>
                <c:pt idx="263">
                  <c:v>1.235444557342297</c:v>
                </c:pt>
                <c:pt idx="264">
                  <c:v>1.2372858273648091</c:v>
                </c:pt>
                <c:pt idx="265">
                  <c:v>1.2431757933708629</c:v>
                </c:pt>
                <c:pt idx="266">
                  <c:v>1.2323487872527921</c:v>
                </c:pt>
                <c:pt idx="267">
                  <c:v>1.232274976128884</c:v>
                </c:pt>
                <c:pt idx="268">
                  <c:v>1.213884913882004</c:v>
                </c:pt>
                <c:pt idx="269">
                  <c:v>1.2091728477457391</c:v>
                </c:pt>
                <c:pt idx="270">
                  <c:v>1.220715975410823</c:v>
                </c:pt>
                <c:pt idx="271">
                  <c:v>1.2309498302453741</c:v>
                </c:pt>
                <c:pt idx="272">
                  <c:v>1.233423188083798</c:v>
                </c:pt>
                <c:pt idx="273">
                  <c:v>1.233533878691577</c:v>
                </c:pt>
                <c:pt idx="274">
                  <c:v>1.235792204711665</c:v>
                </c:pt>
                <c:pt idx="275">
                  <c:v>1.245039455662849</c:v>
                </c:pt>
                <c:pt idx="276">
                  <c:v>1.257871771602191</c:v>
                </c:pt>
                <c:pt idx="277">
                  <c:v>1.261440077520912</c:v>
                </c:pt>
                <c:pt idx="278">
                  <c:v>1.257286025631984</c:v>
                </c:pt>
                <c:pt idx="279">
                  <c:v>1.261221834841681</c:v>
                </c:pt>
                <c:pt idx="280">
                  <c:v>1.2331922086430009</c:v>
                </c:pt>
                <c:pt idx="281">
                  <c:v>1.2317548097728701</c:v>
                </c:pt>
                <c:pt idx="282">
                  <c:v>1.2069757397094729</c:v>
                </c:pt>
                <c:pt idx="283">
                  <c:v>1.190175881791633</c:v>
                </c:pt>
                <c:pt idx="284">
                  <c:v>1.166518749822411</c:v>
                </c:pt>
                <c:pt idx="285">
                  <c:v>1.179609046659527</c:v>
                </c:pt>
                <c:pt idx="286">
                  <c:v>1.1824803082387469</c:v>
                </c:pt>
                <c:pt idx="287">
                  <c:v>1.197816737437005</c:v>
                </c:pt>
                <c:pt idx="288">
                  <c:v>1.1759019522386089</c:v>
                </c:pt>
                <c:pt idx="289">
                  <c:v>1.148213301329112</c:v>
                </c:pt>
                <c:pt idx="290">
                  <c:v>1.112635290973599</c:v>
                </c:pt>
                <c:pt idx="291">
                  <c:v>1.1008318030040389</c:v>
                </c:pt>
                <c:pt idx="292">
                  <c:v>1.1044697436756821</c:v>
                </c:pt>
                <c:pt idx="293">
                  <c:v>1.1231771103471959</c:v>
                </c:pt>
                <c:pt idx="294">
                  <c:v>1.125186930954184</c:v>
                </c:pt>
                <c:pt idx="295">
                  <c:v>1.113883916358569</c:v>
                </c:pt>
                <c:pt idx="296">
                  <c:v>1.1180211080505511</c:v>
                </c:pt>
                <c:pt idx="297">
                  <c:v>1.1220846165366849</c:v>
                </c:pt>
                <c:pt idx="298">
                  <c:v>1.131714531647624</c:v>
                </c:pt>
                <c:pt idx="299">
                  <c:v>1.1130491862106939</c:v>
                </c:pt>
                <c:pt idx="300">
                  <c:v>1.1231478966763051</c:v>
                </c:pt>
                <c:pt idx="301">
                  <c:v>1.1198720270082181</c:v>
                </c:pt>
                <c:pt idx="302">
                  <c:v>1.109468093103857</c:v>
                </c:pt>
                <c:pt idx="303">
                  <c:v>1.109959180754208</c:v>
                </c:pt>
                <c:pt idx="304">
                  <c:v>1.1260164565045949</c:v>
                </c:pt>
                <c:pt idx="305">
                  <c:v>1.126202928776695</c:v>
                </c:pt>
                <c:pt idx="306">
                  <c:v>1.132545460406247</c:v>
                </c:pt>
                <c:pt idx="307">
                  <c:v>1.128644569147234</c:v>
                </c:pt>
                <c:pt idx="308">
                  <c:v>1.1400528909180401</c:v>
                </c:pt>
                <c:pt idx="309">
                  <c:v>1.145892524203866</c:v>
                </c:pt>
                <c:pt idx="310">
                  <c:v>1.141866214338555</c:v>
                </c:pt>
                <c:pt idx="311">
                  <c:v>1.138550014513082</c:v>
                </c:pt>
                <c:pt idx="312">
                  <c:v>1.142500011761922</c:v>
                </c:pt>
                <c:pt idx="313">
                  <c:v>1.1319069933355801</c:v>
                </c:pt>
                <c:pt idx="314">
                  <c:v>1.12066309640323</c:v>
                </c:pt>
                <c:pt idx="315">
                  <c:v>1.120776732066493</c:v>
                </c:pt>
                <c:pt idx="316">
                  <c:v>1.1250330284016941</c:v>
                </c:pt>
                <c:pt idx="317">
                  <c:v>1.1215542861402139</c:v>
                </c:pt>
                <c:pt idx="318">
                  <c:v>1.122915858685803</c:v>
                </c:pt>
                <c:pt idx="319">
                  <c:v>1.1423063826198661</c:v>
                </c:pt>
                <c:pt idx="320">
                  <c:v>1.141375664598538</c:v>
                </c:pt>
                <c:pt idx="321">
                  <c:v>1.141893474490931</c:v>
                </c:pt>
                <c:pt idx="322">
                  <c:v>1.14082278355772</c:v>
                </c:pt>
                <c:pt idx="323">
                  <c:v>1.14877063411844</c:v>
                </c:pt>
                <c:pt idx="324">
                  <c:v>1.1403325457479849</c:v>
                </c:pt>
                <c:pt idx="325">
                  <c:v>1.143103243227062</c:v>
                </c:pt>
                <c:pt idx="326">
                  <c:v>1.149073039434602</c:v>
                </c:pt>
                <c:pt idx="327">
                  <c:v>1.1552645862545321</c:v>
                </c:pt>
                <c:pt idx="328">
                  <c:v>1.1503052659853521</c:v>
                </c:pt>
                <c:pt idx="329">
                  <c:v>1.144011652027606</c:v>
                </c:pt>
                <c:pt idx="330">
                  <c:v>1.1346809187147171</c:v>
                </c:pt>
                <c:pt idx="331">
                  <c:v>1.136383570182802</c:v>
                </c:pt>
                <c:pt idx="332">
                  <c:v>1.1415125290650241</c:v>
                </c:pt>
                <c:pt idx="333">
                  <c:v>1.1462989862837889</c:v>
                </c:pt>
                <c:pt idx="334">
                  <c:v>1.137892173245866</c:v>
                </c:pt>
                <c:pt idx="335">
                  <c:v>1.1548375721328721</c:v>
                </c:pt>
                <c:pt idx="336">
                  <c:v>1.162353048463467</c:v>
                </c:pt>
                <c:pt idx="337">
                  <c:v>1.1621345405157151</c:v>
                </c:pt>
                <c:pt idx="338">
                  <c:v>1.1616999769081839</c:v>
                </c:pt>
                <c:pt idx="339">
                  <c:v>1.1625711505956891</c:v>
                </c:pt>
                <c:pt idx="340">
                  <c:v>1.160968065953816</c:v>
                </c:pt>
                <c:pt idx="341">
                  <c:v>1.1651999905634089</c:v>
                </c:pt>
                <c:pt idx="342">
                  <c:v>1.1794742736553669</c:v>
                </c:pt>
                <c:pt idx="343">
                  <c:v>1.179729493521835</c:v>
                </c:pt>
                <c:pt idx="344">
                  <c:v>1.1800157438615819</c:v>
                </c:pt>
                <c:pt idx="345">
                  <c:v>1.1802304082560131</c:v>
                </c:pt>
                <c:pt idx="346">
                  <c:v>1.1801233266033631</c:v>
                </c:pt>
                <c:pt idx="347">
                  <c:v>1.1806246757346719</c:v>
                </c:pt>
                <c:pt idx="348">
                  <c:v>1.18069620979582</c:v>
                </c:pt>
                <c:pt idx="349">
                  <c:v>1.1784774942337191</c:v>
                </c:pt>
                <c:pt idx="350">
                  <c:v>1.181689105624117</c:v>
                </c:pt>
                <c:pt idx="351">
                  <c:v>1.181906776757536</c:v>
                </c:pt>
                <c:pt idx="352">
                  <c:v>1.1789774736257419</c:v>
                </c:pt>
                <c:pt idx="353">
                  <c:v>1.181029912087574</c:v>
                </c:pt>
                <c:pt idx="354">
                  <c:v>1.187855369161728</c:v>
                </c:pt>
                <c:pt idx="355">
                  <c:v>1.180163411905752</c:v>
                </c:pt>
                <c:pt idx="356">
                  <c:v>1.1719345816037681</c:v>
                </c:pt>
                <c:pt idx="357">
                  <c:v>1.159859002533266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48-4D28-BD62-4E8BCE8668C4}"/>
            </c:ext>
          </c:extLst>
        </c:ser>
        <c:ser>
          <c:idx val="2"/>
          <c:order val="2"/>
          <c:tx>
            <c:strRef>
              <c:f>Performance!$E$1</c:f>
              <c:strCache>
                <c:ptCount val="1"/>
                <c:pt idx="0">
                  <c:v>净值_80_110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Performance!$E$2:$E$359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0.99997499945200974</c:v>
                </c:pt>
                <c:pt idx="2">
                  <c:v>1.0011938600171659</c:v>
                </c:pt>
                <c:pt idx="3">
                  <c:v>1.007664230622118</c:v>
                </c:pt>
                <c:pt idx="4">
                  <c:v>1.0059002716473879</c:v>
                </c:pt>
                <c:pt idx="5">
                  <c:v>1.0171082397979709</c:v>
                </c:pt>
                <c:pt idx="6">
                  <c:v>1.019496487647455</c:v>
                </c:pt>
                <c:pt idx="7">
                  <c:v>1.027306253324435</c:v>
                </c:pt>
                <c:pt idx="8">
                  <c:v>1.0261821512098599</c:v>
                </c:pt>
                <c:pt idx="9">
                  <c:v>1.0226972904361971</c:v>
                </c:pt>
                <c:pt idx="10">
                  <c:v>1.027889006135051</c:v>
                </c:pt>
                <c:pt idx="11">
                  <c:v>1.021826159052869</c:v>
                </c:pt>
                <c:pt idx="12">
                  <c:v>1.0295878813604229</c:v>
                </c:pt>
                <c:pt idx="13">
                  <c:v>1.0301281696122839</c:v>
                </c:pt>
                <c:pt idx="14">
                  <c:v>1.0388870818373031</c:v>
                </c:pt>
                <c:pt idx="15">
                  <c:v>1.0378517699953651</c:v>
                </c:pt>
                <c:pt idx="16">
                  <c:v>1.0319624501836699</c:v>
                </c:pt>
                <c:pt idx="17">
                  <c:v>1.0317129969035259</c:v>
                </c:pt>
                <c:pt idx="18">
                  <c:v>1.0310899449928319</c:v>
                </c:pt>
                <c:pt idx="19">
                  <c:v>1.0366107467515939</c:v>
                </c:pt>
                <c:pt idx="20">
                  <c:v>1.021462001268636</c:v>
                </c:pt>
                <c:pt idx="21">
                  <c:v>1.023912937070474</c:v>
                </c:pt>
                <c:pt idx="22">
                  <c:v>0.99507307161077685</c:v>
                </c:pt>
                <c:pt idx="23">
                  <c:v>0.93412474674390811</c:v>
                </c:pt>
                <c:pt idx="24">
                  <c:v>0.9540058989869179</c:v>
                </c:pt>
                <c:pt idx="25">
                  <c:v>0.96153349370657581</c:v>
                </c:pt>
                <c:pt idx="26">
                  <c:v>0.97851405785251744</c:v>
                </c:pt>
                <c:pt idx="27">
                  <c:v>0.97801025502456396</c:v>
                </c:pt>
                <c:pt idx="28">
                  <c:v>0.97884662975398484</c:v>
                </c:pt>
                <c:pt idx="29">
                  <c:v>0.98780173496825463</c:v>
                </c:pt>
                <c:pt idx="30">
                  <c:v>0.99411004391157909</c:v>
                </c:pt>
                <c:pt idx="31">
                  <c:v>0.99150254850053754</c:v>
                </c:pt>
                <c:pt idx="32">
                  <c:v>0.99772932390768643</c:v>
                </c:pt>
                <c:pt idx="33">
                  <c:v>1.015399573779914</c:v>
                </c:pt>
                <c:pt idx="34">
                  <c:v>1.008109288349893</c:v>
                </c:pt>
                <c:pt idx="35">
                  <c:v>1.009739590332609</c:v>
                </c:pt>
                <c:pt idx="36">
                  <c:v>1.025509785185563</c:v>
                </c:pt>
                <c:pt idx="37">
                  <c:v>1.027513957336702</c:v>
                </c:pt>
                <c:pt idx="38">
                  <c:v>1.019663809492465</c:v>
                </c:pt>
                <c:pt idx="39">
                  <c:v>1.019912970636291</c:v>
                </c:pt>
                <c:pt idx="40">
                  <c:v>1.013014842097741</c:v>
                </c:pt>
                <c:pt idx="41">
                  <c:v>1.0140974810776699</c:v>
                </c:pt>
                <c:pt idx="42">
                  <c:v>0.98484575485269932</c:v>
                </c:pt>
                <c:pt idx="43">
                  <c:v>1.0109280674419749</c:v>
                </c:pt>
                <c:pt idx="44">
                  <c:v>1.0140749112539229</c:v>
                </c:pt>
                <c:pt idx="45">
                  <c:v>1.0207688000067989</c:v>
                </c:pt>
                <c:pt idx="46">
                  <c:v>1.035729897637256</c:v>
                </c:pt>
                <c:pt idx="47">
                  <c:v>1.0232991978357091</c:v>
                </c:pt>
                <c:pt idx="48">
                  <c:v>0.99593562566469862</c:v>
                </c:pt>
                <c:pt idx="49">
                  <c:v>1.014191114489436</c:v>
                </c:pt>
                <c:pt idx="50">
                  <c:v>1.00071313088662</c:v>
                </c:pt>
                <c:pt idx="51">
                  <c:v>0.99134353022307486</c:v>
                </c:pt>
                <c:pt idx="52">
                  <c:v>0.98005171720660755</c:v>
                </c:pt>
                <c:pt idx="53">
                  <c:v>0.9476645751775894</c:v>
                </c:pt>
                <c:pt idx="54">
                  <c:v>0.9463170586251044</c:v>
                </c:pt>
                <c:pt idx="55">
                  <c:v>0.93928360326298799</c:v>
                </c:pt>
                <c:pt idx="56">
                  <c:v>0.93476030566526558</c:v>
                </c:pt>
                <c:pt idx="57">
                  <c:v>0.94043636505479367</c:v>
                </c:pt>
                <c:pt idx="58">
                  <c:v>0.92358593968878844</c:v>
                </c:pt>
                <c:pt idx="59">
                  <c:v>0.93687820338237304</c:v>
                </c:pt>
                <c:pt idx="60">
                  <c:v>0.95193465522656751</c:v>
                </c:pt>
                <c:pt idx="61">
                  <c:v>0.94894441789486605</c:v>
                </c:pt>
                <c:pt idx="62">
                  <c:v>0.95140775816258927</c:v>
                </c:pt>
                <c:pt idx="63">
                  <c:v>0.94993428207386588</c:v>
                </c:pt>
                <c:pt idx="64">
                  <c:v>0.9489812374516079</c:v>
                </c:pt>
                <c:pt idx="65">
                  <c:v>0.94967731791725574</c:v>
                </c:pt>
                <c:pt idx="66">
                  <c:v>0.96393420084290049</c:v>
                </c:pt>
                <c:pt idx="67">
                  <c:v>0.95855170733929884</c:v>
                </c:pt>
                <c:pt idx="68">
                  <c:v>0.97442115994857381</c:v>
                </c:pt>
                <c:pt idx="69">
                  <c:v>0.97389413794240365</c:v>
                </c:pt>
                <c:pt idx="70">
                  <c:v>0.97818412603445026</c:v>
                </c:pt>
                <c:pt idx="71">
                  <c:v>0.9751898018122086</c:v>
                </c:pt>
                <c:pt idx="72">
                  <c:v>0.97171464562211984</c:v>
                </c:pt>
                <c:pt idx="73">
                  <c:v>0.98589822054407772</c:v>
                </c:pt>
                <c:pt idx="74">
                  <c:v>0.98107046883074001</c:v>
                </c:pt>
                <c:pt idx="75">
                  <c:v>0.98276544391199361</c:v>
                </c:pt>
                <c:pt idx="76">
                  <c:v>0.99433408683932778</c:v>
                </c:pt>
                <c:pt idx="77">
                  <c:v>0.99657787131834141</c:v>
                </c:pt>
                <c:pt idx="78">
                  <c:v>0.98739150946961973</c:v>
                </c:pt>
                <c:pt idx="79">
                  <c:v>0.99601457450378539</c:v>
                </c:pt>
                <c:pt idx="80">
                  <c:v>0.99324221709607552</c:v>
                </c:pt>
                <c:pt idx="81">
                  <c:v>0.99020626785792332</c:v>
                </c:pt>
                <c:pt idx="82">
                  <c:v>0.99474174927984393</c:v>
                </c:pt>
                <c:pt idx="83">
                  <c:v>0.99932174157881992</c:v>
                </c:pt>
                <c:pt idx="84">
                  <c:v>1.004029701906078</c:v>
                </c:pt>
                <c:pt idx="85">
                  <c:v>1.0168205939966211</c:v>
                </c:pt>
                <c:pt idx="86">
                  <c:v>1.0206648865772141</c:v>
                </c:pt>
                <c:pt idx="87">
                  <c:v>1.0194840472682669</c:v>
                </c:pt>
                <c:pt idx="88">
                  <c:v>1.027841604079615</c:v>
                </c:pt>
                <c:pt idx="89">
                  <c:v>1.0277103126735909</c:v>
                </c:pt>
                <c:pt idx="90">
                  <c:v>1.0285409987756979</c:v>
                </c:pt>
                <c:pt idx="91">
                  <c:v>1.030727814666456</c:v>
                </c:pt>
                <c:pt idx="92">
                  <c:v>1.024559292541003</c:v>
                </c:pt>
                <c:pt idx="93">
                  <c:v>1.023469536227859</c:v>
                </c:pt>
                <c:pt idx="94">
                  <c:v>1.0281404103364979</c:v>
                </c:pt>
                <c:pt idx="95">
                  <c:v>1.034812509036362</c:v>
                </c:pt>
                <c:pt idx="96">
                  <c:v>1.032145936012048</c:v>
                </c:pt>
                <c:pt idx="97">
                  <c:v>1.025924936320606</c:v>
                </c:pt>
                <c:pt idx="98">
                  <c:v>1.007059354203296</c:v>
                </c:pt>
                <c:pt idx="99">
                  <c:v>1.0091556635626091</c:v>
                </c:pt>
                <c:pt idx="100">
                  <c:v>1.0170163201297511</c:v>
                </c:pt>
                <c:pt idx="101">
                  <c:v>1.0132675342273201</c:v>
                </c:pt>
                <c:pt idx="102">
                  <c:v>1.0142936871398001</c:v>
                </c:pt>
                <c:pt idx="103">
                  <c:v>1.015052439845854</c:v>
                </c:pt>
                <c:pt idx="104">
                  <c:v>1.04071119647771</c:v>
                </c:pt>
                <c:pt idx="105">
                  <c:v>1.0441362364007021</c:v>
                </c:pt>
                <c:pt idx="106">
                  <c:v>1.043337762573189</c:v>
                </c:pt>
                <c:pt idx="107">
                  <c:v>1.043515156855725</c:v>
                </c:pt>
                <c:pt idx="108">
                  <c:v>1.049280807226965</c:v>
                </c:pt>
                <c:pt idx="109">
                  <c:v>1.0527821083613149</c:v>
                </c:pt>
                <c:pt idx="110">
                  <c:v>1.057763581490911</c:v>
                </c:pt>
                <c:pt idx="111">
                  <c:v>1.0575726692143199</c:v>
                </c:pt>
                <c:pt idx="112">
                  <c:v>1.047535540699186</c:v>
                </c:pt>
                <c:pt idx="113">
                  <c:v>1.052140891205356</c:v>
                </c:pt>
                <c:pt idx="114">
                  <c:v>1.040002139675863</c:v>
                </c:pt>
                <c:pt idx="115">
                  <c:v>1.0550838152373401</c:v>
                </c:pt>
                <c:pt idx="116">
                  <c:v>1.056502281470415</c:v>
                </c:pt>
                <c:pt idx="117">
                  <c:v>1.063985062743275</c:v>
                </c:pt>
                <c:pt idx="118">
                  <c:v>1.0746921528577611</c:v>
                </c:pt>
                <c:pt idx="119">
                  <c:v>1.0755849934393931</c:v>
                </c:pt>
                <c:pt idx="120">
                  <c:v>1.0799077854199379</c:v>
                </c:pt>
                <c:pt idx="121">
                  <c:v>1.087300413336733</c:v>
                </c:pt>
                <c:pt idx="122">
                  <c:v>1.0817437513530059</c:v>
                </c:pt>
                <c:pt idx="123">
                  <c:v>1.090946317898895</c:v>
                </c:pt>
                <c:pt idx="124">
                  <c:v>1.109563142953877</c:v>
                </c:pt>
                <c:pt idx="125">
                  <c:v>1.121768279631455</c:v>
                </c:pt>
                <c:pt idx="126">
                  <c:v>1.128553815011984</c:v>
                </c:pt>
                <c:pt idx="127">
                  <c:v>1.1344839652874721</c:v>
                </c:pt>
                <c:pt idx="128">
                  <c:v>1.1398954144327389</c:v>
                </c:pt>
                <c:pt idx="129">
                  <c:v>1.139300786610433</c:v>
                </c:pt>
                <c:pt idx="130">
                  <c:v>1.153648920213733</c:v>
                </c:pt>
                <c:pt idx="131">
                  <c:v>1.140569537915697</c:v>
                </c:pt>
                <c:pt idx="132">
                  <c:v>1.1610341080163249</c:v>
                </c:pt>
                <c:pt idx="133">
                  <c:v>1.154793373818652</c:v>
                </c:pt>
                <c:pt idx="134">
                  <c:v>1.144628697769821</c:v>
                </c:pt>
                <c:pt idx="135">
                  <c:v>1.1003725712067061</c:v>
                </c:pt>
                <c:pt idx="136">
                  <c:v>1.1085801775263391</c:v>
                </c:pt>
                <c:pt idx="137">
                  <c:v>1.1292023931795721</c:v>
                </c:pt>
                <c:pt idx="138">
                  <c:v>1.132648019132394</c:v>
                </c:pt>
                <c:pt idx="139">
                  <c:v>1.136892355744398</c:v>
                </c:pt>
                <c:pt idx="140">
                  <c:v>1.1383618172441421</c:v>
                </c:pt>
                <c:pt idx="141">
                  <c:v>1.0989676418966701</c:v>
                </c:pt>
                <c:pt idx="142">
                  <c:v>1.1062213231216611</c:v>
                </c:pt>
                <c:pt idx="143">
                  <c:v>1.1124935052389699</c:v>
                </c:pt>
                <c:pt idx="144">
                  <c:v>1.1367559739435511</c:v>
                </c:pt>
                <c:pt idx="145">
                  <c:v>1.1310418413744729</c:v>
                </c:pt>
                <c:pt idx="146">
                  <c:v>1.135009310948073</c:v>
                </c:pt>
                <c:pt idx="147">
                  <c:v>1.1477891886279781</c:v>
                </c:pt>
                <c:pt idx="148">
                  <c:v>1.1520345779554131</c:v>
                </c:pt>
                <c:pt idx="149">
                  <c:v>1.15046695201238</c:v>
                </c:pt>
                <c:pt idx="150">
                  <c:v>1.1484956121311349</c:v>
                </c:pt>
                <c:pt idx="151">
                  <c:v>1.142881121502038</c:v>
                </c:pt>
                <c:pt idx="152">
                  <c:v>1.1471277210996751</c:v>
                </c:pt>
                <c:pt idx="153">
                  <c:v>1.1402974142016451</c:v>
                </c:pt>
                <c:pt idx="154">
                  <c:v>1.135685594791555</c:v>
                </c:pt>
                <c:pt idx="155">
                  <c:v>1.1325167441283439</c:v>
                </c:pt>
                <c:pt idx="156">
                  <c:v>1.152380025266712</c:v>
                </c:pt>
                <c:pt idx="157">
                  <c:v>1.166050824834435</c:v>
                </c:pt>
                <c:pt idx="158">
                  <c:v>1.164371518064184</c:v>
                </c:pt>
                <c:pt idx="159">
                  <c:v>1.154722870151953</c:v>
                </c:pt>
                <c:pt idx="160">
                  <c:v>1.147341219154447</c:v>
                </c:pt>
                <c:pt idx="161">
                  <c:v>1.152797693474618</c:v>
                </c:pt>
                <c:pt idx="162">
                  <c:v>1.1572171404180991</c:v>
                </c:pt>
                <c:pt idx="163">
                  <c:v>1.162495927451646</c:v>
                </c:pt>
                <c:pt idx="164">
                  <c:v>1.151734591062004</c:v>
                </c:pt>
                <c:pt idx="165">
                  <c:v>1.158963115801507</c:v>
                </c:pt>
                <c:pt idx="166">
                  <c:v>1.182123034977856</c:v>
                </c:pt>
                <c:pt idx="167">
                  <c:v>1.173384012748115</c:v>
                </c:pt>
                <c:pt idx="168">
                  <c:v>1.180282626004892</c:v>
                </c:pt>
                <c:pt idx="169">
                  <c:v>1.177772461127971</c:v>
                </c:pt>
                <c:pt idx="170">
                  <c:v>1.176909162252447</c:v>
                </c:pt>
                <c:pt idx="171">
                  <c:v>1.1691718949548291</c:v>
                </c:pt>
                <c:pt idx="172">
                  <c:v>1.149083217411117</c:v>
                </c:pt>
                <c:pt idx="173">
                  <c:v>1.1564162212338589</c:v>
                </c:pt>
                <c:pt idx="174">
                  <c:v>1.1355990125916831</c:v>
                </c:pt>
                <c:pt idx="175">
                  <c:v>1.1372135076198231</c:v>
                </c:pt>
                <c:pt idx="176">
                  <c:v>1.144240344219025</c:v>
                </c:pt>
                <c:pt idx="177">
                  <c:v>1.151071069839847</c:v>
                </c:pt>
                <c:pt idx="178">
                  <c:v>1.157768076555338</c:v>
                </c:pt>
                <c:pt idx="179">
                  <c:v>1.1535677540198619</c:v>
                </c:pt>
                <c:pt idx="180">
                  <c:v>1.149325149915841</c:v>
                </c:pt>
                <c:pt idx="181">
                  <c:v>1.1619554449896561</c:v>
                </c:pt>
                <c:pt idx="182">
                  <c:v>1.151439792194654</c:v>
                </c:pt>
                <c:pt idx="183">
                  <c:v>1.141453875435499</c:v>
                </c:pt>
                <c:pt idx="184">
                  <c:v>1.142365292597457</c:v>
                </c:pt>
                <c:pt idx="185">
                  <c:v>1.1282959552718439</c:v>
                </c:pt>
                <c:pt idx="186">
                  <c:v>1.131455708101621</c:v>
                </c:pt>
                <c:pt idx="187">
                  <c:v>1.1341201988196681</c:v>
                </c:pt>
                <c:pt idx="188">
                  <c:v>1.1356604042802669</c:v>
                </c:pt>
                <c:pt idx="189">
                  <c:v>1.1299601308200631</c:v>
                </c:pt>
                <c:pt idx="190">
                  <c:v>1.15233698229091</c:v>
                </c:pt>
                <c:pt idx="191">
                  <c:v>1.1779258994019379</c:v>
                </c:pt>
                <c:pt idx="192">
                  <c:v>1.1805307264018601</c:v>
                </c:pt>
                <c:pt idx="193">
                  <c:v>1.179053700089882</c:v>
                </c:pt>
                <c:pt idx="194">
                  <c:v>1.1767552602175191</c:v>
                </c:pt>
                <c:pt idx="195">
                  <c:v>1.174693644552339</c:v>
                </c:pt>
                <c:pt idx="196">
                  <c:v>1.1702301296854709</c:v>
                </c:pt>
                <c:pt idx="197">
                  <c:v>1.176068228126198</c:v>
                </c:pt>
                <c:pt idx="198">
                  <c:v>1.17727182889774</c:v>
                </c:pt>
                <c:pt idx="199">
                  <c:v>1.1743692311172911</c:v>
                </c:pt>
                <c:pt idx="200">
                  <c:v>1.167029446732843</c:v>
                </c:pt>
                <c:pt idx="201">
                  <c:v>1.1598424592640639</c:v>
                </c:pt>
                <c:pt idx="202">
                  <c:v>1.1620913886304911</c:v>
                </c:pt>
                <c:pt idx="203">
                  <c:v>1.1707225473054661</c:v>
                </c:pt>
                <c:pt idx="204">
                  <c:v>1.179761663932863</c:v>
                </c:pt>
                <c:pt idx="205">
                  <c:v>1.1631267258881199</c:v>
                </c:pt>
                <c:pt idx="206">
                  <c:v>1.1689549146997289</c:v>
                </c:pt>
                <c:pt idx="207">
                  <c:v>1.177501745465541</c:v>
                </c:pt>
                <c:pt idx="208">
                  <c:v>1.1866211534425879</c:v>
                </c:pt>
                <c:pt idx="209">
                  <c:v>1.200622624024182</c:v>
                </c:pt>
                <c:pt idx="210">
                  <c:v>1.2023982804886459</c:v>
                </c:pt>
                <c:pt idx="211">
                  <c:v>1.217670862477674</c:v>
                </c:pt>
                <c:pt idx="212">
                  <c:v>1.2152431937380259</c:v>
                </c:pt>
                <c:pt idx="213">
                  <c:v>1.2086352844505099</c:v>
                </c:pt>
                <c:pt idx="214">
                  <c:v>1.208304815280089</c:v>
                </c:pt>
                <c:pt idx="215">
                  <c:v>1.1984536970446089</c:v>
                </c:pt>
                <c:pt idx="216">
                  <c:v>1.2092258221939109</c:v>
                </c:pt>
                <c:pt idx="217">
                  <c:v>1.2070281840816659</c:v>
                </c:pt>
                <c:pt idx="218">
                  <c:v>1.205743512857758</c:v>
                </c:pt>
                <c:pt idx="219">
                  <c:v>1.214825925038032</c:v>
                </c:pt>
                <c:pt idx="220">
                  <c:v>1.2161874110902891</c:v>
                </c:pt>
                <c:pt idx="221">
                  <c:v>1.2267383971573651</c:v>
                </c:pt>
                <c:pt idx="222">
                  <c:v>1.2230587381571001</c:v>
                </c:pt>
                <c:pt idx="223">
                  <c:v>1.2120762115243731</c:v>
                </c:pt>
                <c:pt idx="224">
                  <c:v>1.2131110419787721</c:v>
                </c:pt>
                <c:pt idx="225">
                  <c:v>1.2272564671678059</c:v>
                </c:pt>
                <c:pt idx="226">
                  <c:v>1.2228242242060801</c:v>
                </c:pt>
                <c:pt idx="227">
                  <c:v>1.241650917016988</c:v>
                </c:pt>
                <c:pt idx="228">
                  <c:v>1.239754551936215</c:v>
                </c:pt>
                <c:pt idx="229">
                  <c:v>1.2400414882955391</c:v>
                </c:pt>
                <c:pt idx="230">
                  <c:v>1.2432038213591099</c:v>
                </c:pt>
                <c:pt idx="231">
                  <c:v>1.2370077563882149</c:v>
                </c:pt>
                <c:pt idx="232">
                  <c:v>1.234905052821224</c:v>
                </c:pt>
                <c:pt idx="233">
                  <c:v>1.2230612473917031</c:v>
                </c:pt>
                <c:pt idx="234">
                  <c:v>1.221943510587298</c:v>
                </c:pt>
                <c:pt idx="235">
                  <c:v>1.2108233243587549</c:v>
                </c:pt>
                <c:pt idx="236">
                  <c:v>1.220094297401161</c:v>
                </c:pt>
                <c:pt idx="237">
                  <c:v>1.223170677153103</c:v>
                </c:pt>
                <c:pt idx="238">
                  <c:v>1.2253726904029609</c:v>
                </c:pt>
                <c:pt idx="239">
                  <c:v>1.2399160464037271</c:v>
                </c:pt>
                <c:pt idx="240">
                  <c:v>1.234061158367298</c:v>
                </c:pt>
                <c:pt idx="241">
                  <c:v>1.24252298873191</c:v>
                </c:pt>
                <c:pt idx="242">
                  <c:v>1.2287519596094101</c:v>
                </c:pt>
                <c:pt idx="243">
                  <c:v>1.2362174430487669</c:v>
                </c:pt>
                <c:pt idx="244">
                  <c:v>1.2362174430487669</c:v>
                </c:pt>
                <c:pt idx="245">
                  <c:v>1.2443556281722901</c:v>
                </c:pt>
                <c:pt idx="246">
                  <c:v>1.2486290489422009</c:v>
                </c:pt>
                <c:pt idx="247">
                  <c:v>1.2465984360339191</c:v>
                </c:pt>
                <c:pt idx="248">
                  <c:v>1.2587822591529461</c:v>
                </c:pt>
                <c:pt idx="249">
                  <c:v>1.27750112997983</c:v>
                </c:pt>
                <c:pt idx="250">
                  <c:v>1.2837872276490281</c:v>
                </c:pt>
                <c:pt idx="251">
                  <c:v>1.2979870060635379</c:v>
                </c:pt>
                <c:pt idx="252">
                  <c:v>1.3019212349944851</c:v>
                </c:pt>
                <c:pt idx="253">
                  <c:v>1.3205556973213379</c:v>
                </c:pt>
                <c:pt idx="254">
                  <c:v>1.315755463756799</c:v>
                </c:pt>
                <c:pt idx="255">
                  <c:v>1.307527983690064</c:v>
                </c:pt>
                <c:pt idx="256">
                  <c:v>1.3321691374624061</c:v>
                </c:pt>
                <c:pt idx="257">
                  <c:v>1.3312026151931611</c:v>
                </c:pt>
                <c:pt idx="258">
                  <c:v>1.314843017297902</c:v>
                </c:pt>
                <c:pt idx="259">
                  <c:v>1.308406947710981</c:v>
                </c:pt>
                <c:pt idx="260">
                  <c:v>1.320091054986883</c:v>
                </c:pt>
                <c:pt idx="261">
                  <c:v>1.30719565595249</c:v>
                </c:pt>
                <c:pt idx="262">
                  <c:v>1.312436965762336</c:v>
                </c:pt>
                <c:pt idx="263">
                  <c:v>1.3282656630204801</c:v>
                </c:pt>
                <c:pt idx="264">
                  <c:v>1.3282253621719311</c:v>
                </c:pt>
                <c:pt idx="265">
                  <c:v>1.3366701257613229</c:v>
                </c:pt>
                <c:pt idx="266">
                  <c:v>1.3206673112698331</c:v>
                </c:pt>
                <c:pt idx="267">
                  <c:v>1.3201844440540389</c:v>
                </c:pt>
                <c:pt idx="268">
                  <c:v>1.2970966321513271</c:v>
                </c:pt>
                <c:pt idx="269">
                  <c:v>1.290627806457292</c:v>
                </c:pt>
                <c:pt idx="270">
                  <c:v>1.3040974397868319</c:v>
                </c:pt>
                <c:pt idx="271">
                  <c:v>1.3171526907868669</c:v>
                </c:pt>
                <c:pt idx="272">
                  <c:v>1.3184077412742921</c:v>
                </c:pt>
                <c:pt idx="273">
                  <c:v>1.31808412286164</c:v>
                </c:pt>
                <c:pt idx="274">
                  <c:v>1.318650742391676</c:v>
                </c:pt>
                <c:pt idx="275">
                  <c:v>1.3311988500152609</c:v>
                </c:pt>
                <c:pt idx="276">
                  <c:v>1.3574413803933221</c:v>
                </c:pt>
                <c:pt idx="277">
                  <c:v>1.3782661925886279</c:v>
                </c:pt>
                <c:pt idx="278">
                  <c:v>1.371568599057627</c:v>
                </c:pt>
                <c:pt idx="279">
                  <c:v>1.375349724307898</c:v>
                </c:pt>
                <c:pt idx="280">
                  <c:v>1.343084493950222</c:v>
                </c:pt>
                <c:pt idx="281">
                  <c:v>1.3409083093631531</c:v>
                </c:pt>
                <c:pt idx="282">
                  <c:v>1.3123114133691971</c:v>
                </c:pt>
                <c:pt idx="283">
                  <c:v>1.2942559201116819</c:v>
                </c:pt>
                <c:pt idx="284">
                  <c:v>1.26499302816096</c:v>
                </c:pt>
                <c:pt idx="285">
                  <c:v>1.2805874061629461</c:v>
                </c:pt>
                <c:pt idx="286">
                  <c:v>1.2806278672313569</c:v>
                </c:pt>
                <c:pt idx="287">
                  <c:v>1.3004053889110561</c:v>
                </c:pt>
                <c:pt idx="288">
                  <c:v>1.2723053182316491</c:v>
                </c:pt>
                <c:pt idx="289">
                  <c:v>1.2420770476695719</c:v>
                </c:pt>
                <c:pt idx="290">
                  <c:v>1.1996679152608321</c:v>
                </c:pt>
                <c:pt idx="291">
                  <c:v>1.1842502350785911</c:v>
                </c:pt>
                <c:pt idx="292">
                  <c:v>1.1878329525677009</c:v>
                </c:pt>
                <c:pt idx="293">
                  <c:v>1.2103851223519619</c:v>
                </c:pt>
                <c:pt idx="294">
                  <c:v>1.2122561051565941</c:v>
                </c:pt>
                <c:pt idx="295">
                  <c:v>1.1973693155756111</c:v>
                </c:pt>
                <c:pt idx="296">
                  <c:v>1.202223809228985</c:v>
                </c:pt>
                <c:pt idx="297">
                  <c:v>1.206814070644386</c:v>
                </c:pt>
                <c:pt idx="298">
                  <c:v>1.2180210314552791</c:v>
                </c:pt>
                <c:pt idx="299">
                  <c:v>1.1946402027241509</c:v>
                </c:pt>
                <c:pt idx="300">
                  <c:v>1.2058298445333659</c:v>
                </c:pt>
                <c:pt idx="301">
                  <c:v>1.201540484409428</c:v>
                </c:pt>
                <c:pt idx="302">
                  <c:v>1.189844569546521</c:v>
                </c:pt>
                <c:pt idx="303">
                  <c:v>1.19000679153185</c:v>
                </c:pt>
                <c:pt idx="304">
                  <c:v>1.209095637770343</c:v>
                </c:pt>
                <c:pt idx="305">
                  <c:v>1.208852334993934</c:v>
                </c:pt>
                <c:pt idx="306">
                  <c:v>1.2167066270968101</c:v>
                </c:pt>
                <c:pt idx="307">
                  <c:v>1.2105952908326101</c:v>
                </c:pt>
                <c:pt idx="308">
                  <c:v>1.2253682851906369</c:v>
                </c:pt>
                <c:pt idx="309">
                  <c:v>1.2341087513348701</c:v>
                </c:pt>
                <c:pt idx="310">
                  <c:v>1.227182734262398</c:v>
                </c:pt>
                <c:pt idx="311">
                  <c:v>1.2210331261872709</c:v>
                </c:pt>
                <c:pt idx="312">
                  <c:v>1.225274048206564</c:v>
                </c:pt>
                <c:pt idx="313">
                  <c:v>1.212781561122044</c:v>
                </c:pt>
                <c:pt idx="314">
                  <c:v>1.199624776900722</c:v>
                </c:pt>
                <c:pt idx="315">
                  <c:v>1.19966537102087</c:v>
                </c:pt>
                <c:pt idx="316">
                  <c:v>1.2047504103565529</c:v>
                </c:pt>
                <c:pt idx="317">
                  <c:v>1.200399509578137</c:v>
                </c:pt>
                <c:pt idx="318">
                  <c:v>1.2020201713082741</c:v>
                </c:pt>
                <c:pt idx="319">
                  <c:v>1.2267043917700291</c:v>
                </c:pt>
                <c:pt idx="320">
                  <c:v>1.225318830467794</c:v>
                </c:pt>
                <c:pt idx="321">
                  <c:v>1.2261719542943459</c:v>
                </c:pt>
                <c:pt idx="322">
                  <c:v>1.2243837601480301</c:v>
                </c:pt>
                <c:pt idx="323">
                  <c:v>1.2356013952115681</c:v>
                </c:pt>
                <c:pt idx="324">
                  <c:v>1.2224428199298709</c:v>
                </c:pt>
                <c:pt idx="325">
                  <c:v>1.226016310711711</c:v>
                </c:pt>
                <c:pt idx="326">
                  <c:v>1.234116605093674</c:v>
                </c:pt>
                <c:pt idx="327">
                  <c:v>1.2433883875019229</c:v>
                </c:pt>
                <c:pt idx="328">
                  <c:v>1.2349349024165071</c:v>
                </c:pt>
                <c:pt idx="329">
                  <c:v>1.224513866439163</c:v>
                </c:pt>
                <c:pt idx="330">
                  <c:v>1.2118630982268499</c:v>
                </c:pt>
                <c:pt idx="331">
                  <c:v>1.2132511942629931</c:v>
                </c:pt>
                <c:pt idx="332">
                  <c:v>1.219094982046347</c:v>
                </c:pt>
                <c:pt idx="333">
                  <c:v>1.224798581798751</c:v>
                </c:pt>
                <c:pt idx="334">
                  <c:v>1.2147183669302211</c:v>
                </c:pt>
                <c:pt idx="335">
                  <c:v>1.2386058131857749</c:v>
                </c:pt>
                <c:pt idx="336">
                  <c:v>1.2503083221309239</c:v>
                </c:pt>
                <c:pt idx="337">
                  <c:v>1.250267726949039</c:v>
                </c:pt>
                <c:pt idx="338">
                  <c:v>1.2486877671903369</c:v>
                </c:pt>
                <c:pt idx="339">
                  <c:v>1.250713643481292</c:v>
                </c:pt>
                <c:pt idx="340">
                  <c:v>1.244339191030162</c:v>
                </c:pt>
                <c:pt idx="341">
                  <c:v>1.250138542517641</c:v>
                </c:pt>
                <c:pt idx="342">
                  <c:v>1.2791458124769699</c:v>
                </c:pt>
                <c:pt idx="343">
                  <c:v>1.279266622531259</c:v>
                </c:pt>
                <c:pt idx="344">
                  <c:v>1.281340923705905</c:v>
                </c:pt>
                <c:pt idx="345">
                  <c:v>1.2793125617296259</c:v>
                </c:pt>
                <c:pt idx="346">
                  <c:v>1.2797507672905519</c:v>
                </c:pt>
                <c:pt idx="347">
                  <c:v>1.281065318565725</c:v>
                </c:pt>
                <c:pt idx="348">
                  <c:v>1.2770515751670219</c:v>
                </c:pt>
                <c:pt idx="349">
                  <c:v>1.2703134386513171</c:v>
                </c:pt>
                <c:pt idx="350">
                  <c:v>1.2767200844148121</c:v>
                </c:pt>
                <c:pt idx="351">
                  <c:v>1.2763559208611119</c:v>
                </c:pt>
                <c:pt idx="352">
                  <c:v>1.268347040375849</c:v>
                </c:pt>
                <c:pt idx="353">
                  <c:v>1.2709424946565859</c:v>
                </c:pt>
                <c:pt idx="354">
                  <c:v>1.279024941144083</c:v>
                </c:pt>
                <c:pt idx="355">
                  <c:v>1.2691941063723351</c:v>
                </c:pt>
                <c:pt idx="356">
                  <c:v>1.2581745761828329</c:v>
                </c:pt>
                <c:pt idx="357">
                  <c:v>1.243278139432098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48-4D28-BD62-4E8BCE8668C4}"/>
            </c:ext>
          </c:extLst>
        </c:ser>
        <c:ser>
          <c:idx val="3"/>
          <c:order val="3"/>
          <c:tx>
            <c:strRef>
              <c:f>Performance!$F$1</c:f>
              <c:strCache>
                <c:ptCount val="1"/>
                <c:pt idx="0">
                  <c:v>净值_80_115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Performance!$F$2:$F$359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0.99997499735025064</c:v>
                </c:pt>
                <c:pt idx="2">
                  <c:v>1.0012359935885911</c:v>
                </c:pt>
                <c:pt idx="3">
                  <c:v>1.0076643495587549</c:v>
                </c:pt>
                <c:pt idx="4">
                  <c:v>1.006026319187898</c:v>
                </c:pt>
                <c:pt idx="5">
                  <c:v>1.0175701079320969</c:v>
                </c:pt>
                <c:pt idx="6">
                  <c:v>1.019916748825562</c:v>
                </c:pt>
                <c:pt idx="7">
                  <c:v>1.028273224892039</c:v>
                </c:pt>
                <c:pt idx="8">
                  <c:v>1.02714865717132</c:v>
                </c:pt>
                <c:pt idx="9">
                  <c:v>1.023411361124293</c:v>
                </c:pt>
                <c:pt idx="10">
                  <c:v>1.0288158323415011</c:v>
                </c:pt>
                <c:pt idx="11">
                  <c:v>1.022540967060783</c:v>
                </c:pt>
                <c:pt idx="12">
                  <c:v>1.0304758728667951</c:v>
                </c:pt>
                <c:pt idx="13">
                  <c:v>1.0310165398037019</c:v>
                </c:pt>
                <c:pt idx="14">
                  <c:v>1.040074931316278</c:v>
                </c:pt>
                <c:pt idx="15">
                  <c:v>1.0387453688725501</c:v>
                </c:pt>
                <c:pt idx="16">
                  <c:v>1.032558573290685</c:v>
                </c:pt>
                <c:pt idx="17">
                  <c:v>1.032100849010313</c:v>
                </c:pt>
                <c:pt idx="18">
                  <c:v>1.031352428766023</c:v>
                </c:pt>
                <c:pt idx="19">
                  <c:v>1.0372075059331971</c:v>
                </c:pt>
                <c:pt idx="20">
                  <c:v>1.021639129767665</c:v>
                </c:pt>
                <c:pt idx="21">
                  <c:v>1.024091487914788</c:v>
                </c:pt>
                <c:pt idx="22">
                  <c:v>0.99491242158239623</c:v>
                </c:pt>
                <c:pt idx="23">
                  <c:v>0.93349419797457478</c:v>
                </c:pt>
                <c:pt idx="24">
                  <c:v>0.95353614479040194</c:v>
                </c:pt>
                <c:pt idx="25">
                  <c:v>0.96059244664180843</c:v>
                </c:pt>
                <c:pt idx="26">
                  <c:v>0.97947400563127318</c:v>
                </c:pt>
                <c:pt idx="27">
                  <c:v>0.97938937145903326</c:v>
                </c:pt>
                <c:pt idx="28">
                  <c:v>0.97922031156637579</c:v>
                </c:pt>
                <c:pt idx="29">
                  <c:v>0.98855958354827989</c:v>
                </c:pt>
                <c:pt idx="30">
                  <c:v>0.99500357396815786</c:v>
                </c:pt>
                <c:pt idx="31">
                  <c:v>0.99235107962230762</c:v>
                </c:pt>
                <c:pt idx="32">
                  <c:v>0.99875216241479292</c:v>
                </c:pt>
                <c:pt idx="33">
                  <c:v>1.0177427039446949</c:v>
                </c:pt>
                <c:pt idx="34">
                  <c:v>1.010025518137518</c:v>
                </c:pt>
                <c:pt idx="35">
                  <c:v>1.011617697168121</c:v>
                </c:pt>
                <c:pt idx="36">
                  <c:v>1.02905238057371</c:v>
                </c:pt>
                <c:pt idx="37">
                  <c:v>1.0323152297517439</c:v>
                </c:pt>
                <c:pt idx="38">
                  <c:v>1.0240516294338491</c:v>
                </c:pt>
                <c:pt idx="39">
                  <c:v>1.0240099085859451</c:v>
                </c:pt>
                <c:pt idx="40">
                  <c:v>1.0163308860409761</c:v>
                </c:pt>
                <c:pt idx="41">
                  <c:v>1.016665343636368</c:v>
                </c:pt>
                <c:pt idx="42">
                  <c:v>0.98581066164261788</c:v>
                </c:pt>
                <c:pt idx="43">
                  <c:v>1.012547147472564</c:v>
                </c:pt>
                <c:pt idx="44">
                  <c:v>1.015907204383844</c:v>
                </c:pt>
                <c:pt idx="45">
                  <c:v>1.022988938825518</c:v>
                </c:pt>
                <c:pt idx="46">
                  <c:v>1.040405295853567</c:v>
                </c:pt>
                <c:pt idx="47">
                  <c:v>1.025953103863493</c:v>
                </c:pt>
                <c:pt idx="48">
                  <c:v>0.9966316059770397</c:v>
                </c:pt>
                <c:pt idx="49">
                  <c:v>1.0158991854612589</c:v>
                </c:pt>
                <c:pt idx="50">
                  <c:v>1.001236120640995</c:v>
                </c:pt>
                <c:pt idx="51">
                  <c:v>0.99118108882273948</c:v>
                </c:pt>
                <c:pt idx="52">
                  <c:v>0.98059296133986218</c:v>
                </c:pt>
                <c:pt idx="53">
                  <c:v>0.94563697148239267</c:v>
                </c:pt>
                <c:pt idx="54">
                  <c:v>0.94420192175248829</c:v>
                </c:pt>
                <c:pt idx="55">
                  <c:v>0.93496879414572176</c:v>
                </c:pt>
                <c:pt idx="56">
                  <c:v>0.93023992794190957</c:v>
                </c:pt>
                <c:pt idx="57">
                  <c:v>0.93606268352720423</c:v>
                </c:pt>
                <c:pt idx="58">
                  <c:v>0.91752458292017225</c:v>
                </c:pt>
                <c:pt idx="59">
                  <c:v>0.93174823640948301</c:v>
                </c:pt>
                <c:pt idx="60">
                  <c:v>0.94852719117693352</c:v>
                </c:pt>
                <c:pt idx="61">
                  <c:v>0.94455865851909804</c:v>
                </c:pt>
                <c:pt idx="62">
                  <c:v>0.94761605105452729</c:v>
                </c:pt>
                <c:pt idx="63">
                  <c:v>0.94468271418506411</c:v>
                </c:pt>
                <c:pt idx="64">
                  <c:v>0.94295680930891124</c:v>
                </c:pt>
                <c:pt idx="65">
                  <c:v>0.94269722202603301</c:v>
                </c:pt>
                <c:pt idx="66">
                  <c:v>0.95837990719998312</c:v>
                </c:pt>
                <c:pt idx="67">
                  <c:v>0.9521494563966344</c:v>
                </c:pt>
                <c:pt idx="68">
                  <c:v>0.96900789781324193</c:v>
                </c:pt>
                <c:pt idx="69">
                  <c:v>0.96748187131108088</c:v>
                </c:pt>
                <c:pt idx="70">
                  <c:v>0.97066869212828943</c:v>
                </c:pt>
                <c:pt idx="71">
                  <c:v>0.96735081200524986</c:v>
                </c:pt>
                <c:pt idx="72">
                  <c:v>0.96329816056457507</c:v>
                </c:pt>
                <c:pt idx="73">
                  <c:v>0.97754097467989731</c:v>
                </c:pt>
                <c:pt idx="74">
                  <c:v>0.97266940200002716</c:v>
                </c:pt>
                <c:pt idx="75">
                  <c:v>0.9744360402059915</c:v>
                </c:pt>
                <c:pt idx="76">
                  <c:v>0.98581992386128048</c:v>
                </c:pt>
                <c:pt idx="77">
                  <c:v>0.98804420028632312</c:v>
                </c:pt>
                <c:pt idx="78">
                  <c:v>0.9785007259366213</c:v>
                </c:pt>
                <c:pt idx="79">
                  <c:v>0.98709357398307929</c:v>
                </c:pt>
                <c:pt idx="80">
                  <c:v>0.98417173072149899</c:v>
                </c:pt>
                <c:pt idx="81">
                  <c:v>0.98103215770055274</c:v>
                </c:pt>
                <c:pt idx="82">
                  <c:v>0.98543895481263244</c:v>
                </c:pt>
                <c:pt idx="83">
                  <c:v>0.99010761485018906</c:v>
                </c:pt>
                <c:pt idx="84">
                  <c:v>0.99481534536964256</c:v>
                </c:pt>
                <c:pt idx="85">
                  <c:v>1.0087070781417089</c:v>
                </c:pt>
                <c:pt idx="86">
                  <c:v>1.01164702988386</c:v>
                </c:pt>
                <c:pt idx="87">
                  <c:v>1.009956008299197</c:v>
                </c:pt>
                <c:pt idx="88">
                  <c:v>1.01871942918133</c:v>
                </c:pt>
                <c:pt idx="89">
                  <c:v>1.0182858229309419</c:v>
                </c:pt>
                <c:pt idx="90">
                  <c:v>1.018762478157575</c:v>
                </c:pt>
                <c:pt idx="91">
                  <c:v>1.0211459169503569</c:v>
                </c:pt>
                <c:pt idx="92">
                  <c:v>1.014516045652871</c:v>
                </c:pt>
                <c:pt idx="93">
                  <c:v>1.0133931470766531</c:v>
                </c:pt>
                <c:pt idx="94">
                  <c:v>1.017842235467217</c:v>
                </c:pt>
                <c:pt idx="95">
                  <c:v>1.0244924025951601</c:v>
                </c:pt>
                <c:pt idx="96">
                  <c:v>1.021632547633968</c:v>
                </c:pt>
                <c:pt idx="97">
                  <c:v>1.015517581534688</c:v>
                </c:pt>
                <c:pt idx="98">
                  <c:v>0.99671206552784508</c:v>
                </c:pt>
                <c:pt idx="99">
                  <c:v>0.99865509212265124</c:v>
                </c:pt>
                <c:pt idx="100">
                  <c:v>1.0064798857933941</c:v>
                </c:pt>
                <c:pt idx="101">
                  <c:v>1.0027259365310539</c:v>
                </c:pt>
                <c:pt idx="102">
                  <c:v>1.0036973053771701</c:v>
                </c:pt>
                <c:pt idx="103">
                  <c:v>1.004536500747307</c:v>
                </c:pt>
                <c:pt idx="104">
                  <c:v>1.03041293542671</c:v>
                </c:pt>
                <c:pt idx="105">
                  <c:v>1.0339784179974369</c:v>
                </c:pt>
                <c:pt idx="106">
                  <c:v>1.033143890332771</c:v>
                </c:pt>
                <c:pt idx="107">
                  <c:v>1.0333195588616071</c:v>
                </c:pt>
                <c:pt idx="108">
                  <c:v>1.0392484654480649</c:v>
                </c:pt>
                <c:pt idx="109">
                  <c:v>1.0421452439502159</c:v>
                </c:pt>
                <c:pt idx="110">
                  <c:v>1.0471896627413211</c:v>
                </c:pt>
                <c:pt idx="111">
                  <c:v>1.04704260379006</c:v>
                </c:pt>
                <c:pt idx="112">
                  <c:v>1.037019537093266</c:v>
                </c:pt>
                <c:pt idx="113">
                  <c:v>1.04149154717072</c:v>
                </c:pt>
                <c:pt idx="114">
                  <c:v>1.0293435868424781</c:v>
                </c:pt>
                <c:pt idx="115">
                  <c:v>1.044450820034156</c:v>
                </c:pt>
                <c:pt idx="116">
                  <c:v>1.045898689012223</c:v>
                </c:pt>
                <c:pt idx="117">
                  <c:v>1.0533498894554369</c:v>
                </c:pt>
                <c:pt idx="118">
                  <c:v>1.0646506020936879</c:v>
                </c:pt>
                <c:pt idx="119">
                  <c:v>1.0655787468738489</c:v>
                </c:pt>
                <c:pt idx="120">
                  <c:v>1.0703026306316961</c:v>
                </c:pt>
                <c:pt idx="121">
                  <c:v>1.0781111570454951</c:v>
                </c:pt>
                <c:pt idx="122">
                  <c:v>1.07141437334092</c:v>
                </c:pt>
                <c:pt idx="123">
                  <c:v>1.0807155163749571</c:v>
                </c:pt>
                <c:pt idx="124">
                  <c:v>1.10178436330018</c:v>
                </c:pt>
                <c:pt idx="125">
                  <c:v>1.1198012573002509</c:v>
                </c:pt>
                <c:pt idx="126">
                  <c:v>1.131159757416224</c:v>
                </c:pt>
                <c:pt idx="127">
                  <c:v>1.150715287410337</c:v>
                </c:pt>
                <c:pt idx="128">
                  <c:v>1.1555659158142439</c:v>
                </c:pt>
                <c:pt idx="129">
                  <c:v>1.158419150254139</c:v>
                </c:pt>
                <c:pt idx="130">
                  <c:v>1.1730080568289489</c:v>
                </c:pt>
                <c:pt idx="131">
                  <c:v>1.159709192204607</c:v>
                </c:pt>
                <c:pt idx="132">
                  <c:v>1.1805171738938109</c:v>
                </c:pt>
                <c:pt idx="133">
                  <c:v>1.174171715265858</c:v>
                </c:pt>
                <c:pt idx="134">
                  <c:v>1.1638364679549811</c:v>
                </c:pt>
                <c:pt idx="135">
                  <c:v>1.1188376887657649</c:v>
                </c:pt>
                <c:pt idx="136">
                  <c:v>1.1269311363626511</c:v>
                </c:pt>
                <c:pt idx="137">
                  <c:v>1.1499428590126759</c:v>
                </c:pt>
                <c:pt idx="138">
                  <c:v>1.153278743139468</c:v>
                </c:pt>
                <c:pt idx="139">
                  <c:v>1.1580997348509501</c:v>
                </c:pt>
                <c:pt idx="140">
                  <c:v>1.1595128390021181</c:v>
                </c:pt>
                <c:pt idx="141">
                  <c:v>1.1158943571965081</c:v>
                </c:pt>
                <c:pt idx="142">
                  <c:v>1.1229072174393191</c:v>
                </c:pt>
                <c:pt idx="143">
                  <c:v>1.1294856495536469</c:v>
                </c:pt>
                <c:pt idx="144">
                  <c:v>1.157425135261422</c:v>
                </c:pt>
                <c:pt idx="145">
                  <c:v>1.150705463117967</c:v>
                </c:pt>
                <c:pt idx="146">
                  <c:v>1.1552448743431649</c:v>
                </c:pt>
                <c:pt idx="147">
                  <c:v>1.170413983459643</c:v>
                </c:pt>
                <c:pt idx="148">
                  <c:v>1.174113139261608</c:v>
                </c:pt>
                <c:pt idx="149">
                  <c:v>1.1722062311203401</c:v>
                </c:pt>
                <c:pt idx="150">
                  <c:v>1.1698004063164911</c:v>
                </c:pt>
                <c:pt idx="151">
                  <c:v>1.161950965627633</c:v>
                </c:pt>
                <c:pt idx="152">
                  <c:v>1.165860266397819</c:v>
                </c:pt>
                <c:pt idx="153">
                  <c:v>1.156778597385169</c:v>
                </c:pt>
                <c:pt idx="154">
                  <c:v>1.1515074829027661</c:v>
                </c:pt>
                <c:pt idx="155">
                  <c:v>1.1482095966063199</c:v>
                </c:pt>
                <c:pt idx="156">
                  <c:v>1.1696487925295651</c:v>
                </c:pt>
                <c:pt idx="157">
                  <c:v>1.1856771312451599</c:v>
                </c:pt>
                <c:pt idx="158">
                  <c:v>1.183847956132823</c:v>
                </c:pt>
                <c:pt idx="159">
                  <c:v>1.171925643311696</c:v>
                </c:pt>
                <c:pt idx="160">
                  <c:v>1.163300952710602</c:v>
                </c:pt>
                <c:pt idx="161">
                  <c:v>1.169421954369503</c:v>
                </c:pt>
                <c:pt idx="162">
                  <c:v>1.1738191298904399</c:v>
                </c:pt>
                <c:pt idx="163">
                  <c:v>1.179257700918386</c:v>
                </c:pt>
                <c:pt idx="164">
                  <c:v>1.1675046856398239</c:v>
                </c:pt>
                <c:pt idx="165">
                  <c:v>1.175131030544875</c:v>
                </c:pt>
                <c:pt idx="166">
                  <c:v>1.2007881942288161</c:v>
                </c:pt>
                <c:pt idx="167">
                  <c:v>1.1905897541303501</c:v>
                </c:pt>
                <c:pt idx="168">
                  <c:v>1.198306475857148</c:v>
                </c:pt>
                <c:pt idx="169">
                  <c:v>1.1949661644073719</c:v>
                </c:pt>
                <c:pt idx="170">
                  <c:v>1.193463622108172</c:v>
                </c:pt>
                <c:pt idx="171">
                  <c:v>1.1846947617852519</c:v>
                </c:pt>
                <c:pt idx="172">
                  <c:v>1.162859509432147</c:v>
                </c:pt>
                <c:pt idx="173">
                  <c:v>1.1702898045073671</c:v>
                </c:pt>
                <c:pt idx="174">
                  <c:v>1.1486765903400471</c:v>
                </c:pt>
                <c:pt idx="175">
                  <c:v>1.1489283209444949</c:v>
                </c:pt>
                <c:pt idx="176">
                  <c:v>1.156204351138076</c:v>
                </c:pt>
                <c:pt idx="177">
                  <c:v>1.162726771794689</c:v>
                </c:pt>
                <c:pt idx="178">
                  <c:v>1.1693676994447371</c:v>
                </c:pt>
                <c:pt idx="179">
                  <c:v>1.16369654649109</c:v>
                </c:pt>
                <c:pt idx="180">
                  <c:v>1.1593274155812769</c:v>
                </c:pt>
                <c:pt idx="181">
                  <c:v>1.174676388734597</c:v>
                </c:pt>
                <c:pt idx="182">
                  <c:v>1.162523879599678</c:v>
                </c:pt>
                <c:pt idx="183">
                  <c:v>1.151427249648505</c:v>
                </c:pt>
                <c:pt idx="184">
                  <c:v>1.1520546465614061</c:v>
                </c:pt>
                <c:pt idx="185">
                  <c:v>1.137276254294612</c:v>
                </c:pt>
                <c:pt idx="186">
                  <c:v>1.14042040809499</c:v>
                </c:pt>
                <c:pt idx="187">
                  <c:v>1.143106108810596</c:v>
                </c:pt>
                <c:pt idx="188">
                  <c:v>1.1448683026775821</c:v>
                </c:pt>
                <c:pt idx="189">
                  <c:v>1.138871239027919</c:v>
                </c:pt>
                <c:pt idx="190">
                  <c:v>1.1606323497189319</c:v>
                </c:pt>
                <c:pt idx="191">
                  <c:v>1.190262479360729</c:v>
                </c:pt>
                <c:pt idx="192">
                  <c:v>1.19334420960751</c:v>
                </c:pt>
                <c:pt idx="193">
                  <c:v>1.190607982734653</c:v>
                </c:pt>
                <c:pt idx="194">
                  <c:v>1.188284592658102</c:v>
                </c:pt>
                <c:pt idx="195">
                  <c:v>1.185205478402322</c:v>
                </c:pt>
                <c:pt idx="196">
                  <c:v>1.178402850253512</c:v>
                </c:pt>
                <c:pt idx="197">
                  <c:v>1.1848362641482211</c:v>
                </c:pt>
                <c:pt idx="198">
                  <c:v>1.1863826319863271</c:v>
                </c:pt>
                <c:pt idx="199">
                  <c:v>1.1828317730717131</c:v>
                </c:pt>
                <c:pt idx="200">
                  <c:v>1.17464119575811</c:v>
                </c:pt>
                <c:pt idx="201">
                  <c:v>1.1665237431253479</c:v>
                </c:pt>
                <c:pt idx="202">
                  <c:v>1.1687873343410591</c:v>
                </c:pt>
                <c:pt idx="203">
                  <c:v>1.177677908930558</c:v>
                </c:pt>
                <c:pt idx="204">
                  <c:v>1.187188059740578</c:v>
                </c:pt>
                <c:pt idx="205">
                  <c:v>1.1694921155716551</c:v>
                </c:pt>
                <c:pt idx="206">
                  <c:v>1.175273243585133</c:v>
                </c:pt>
                <c:pt idx="207">
                  <c:v>1.1844956868544001</c:v>
                </c:pt>
                <c:pt idx="208">
                  <c:v>1.1934969322105691</c:v>
                </c:pt>
                <c:pt idx="209">
                  <c:v>1.2090860892693649</c:v>
                </c:pt>
                <c:pt idx="210">
                  <c:v>1.2101707789814189</c:v>
                </c:pt>
                <c:pt idx="211">
                  <c:v>1.228713996805302</c:v>
                </c:pt>
                <c:pt idx="212">
                  <c:v>1.224637782929328</c:v>
                </c:pt>
                <c:pt idx="213">
                  <c:v>1.2161513356040461</c:v>
                </c:pt>
                <c:pt idx="214">
                  <c:v>1.215735552415222</c:v>
                </c:pt>
                <c:pt idx="215">
                  <c:v>1.2054483355840151</c:v>
                </c:pt>
                <c:pt idx="216">
                  <c:v>1.216418969509059</c:v>
                </c:pt>
                <c:pt idx="217">
                  <c:v>1.2140833643120981</c:v>
                </c:pt>
                <c:pt idx="218">
                  <c:v>1.212707675916306</c:v>
                </c:pt>
                <c:pt idx="219">
                  <c:v>1.222175914754388</c:v>
                </c:pt>
                <c:pt idx="220">
                  <c:v>1.2233369313814859</c:v>
                </c:pt>
                <c:pt idx="221">
                  <c:v>1.234825909894828</c:v>
                </c:pt>
                <c:pt idx="222">
                  <c:v>1.2306671478189479</c:v>
                </c:pt>
                <c:pt idx="223">
                  <c:v>1.2186978766119509</c:v>
                </c:pt>
                <c:pt idx="224">
                  <c:v>1.2194059375810391</c:v>
                </c:pt>
                <c:pt idx="225">
                  <c:v>1.234254287586789</c:v>
                </c:pt>
                <c:pt idx="226">
                  <c:v>1.229424286101205</c:v>
                </c:pt>
                <c:pt idx="227">
                  <c:v>1.250855161062969</c:v>
                </c:pt>
                <c:pt idx="228">
                  <c:v>1.248943751273597</c:v>
                </c:pt>
                <c:pt idx="229">
                  <c:v>1.2490266215938499</c:v>
                </c:pt>
                <c:pt idx="230">
                  <c:v>1.251844895335094</c:v>
                </c:pt>
                <c:pt idx="231">
                  <c:v>1.243677375739384</c:v>
                </c:pt>
                <c:pt idx="232">
                  <c:v>1.2408543264423739</c:v>
                </c:pt>
                <c:pt idx="233">
                  <c:v>1.2284892638391121</c:v>
                </c:pt>
                <c:pt idx="234">
                  <c:v>1.2267414850490721</c:v>
                </c:pt>
                <c:pt idx="235">
                  <c:v>1.2151968496113981</c:v>
                </c:pt>
                <c:pt idx="236">
                  <c:v>1.224462448839305</c:v>
                </c:pt>
                <c:pt idx="237">
                  <c:v>1.2272161641030701</c:v>
                </c:pt>
                <c:pt idx="238">
                  <c:v>1.2295511492392419</c:v>
                </c:pt>
                <c:pt idx="239">
                  <c:v>1.244642891712006</c:v>
                </c:pt>
                <c:pt idx="240">
                  <c:v>1.2382685820803381</c:v>
                </c:pt>
                <c:pt idx="241">
                  <c:v>1.247637081684049</c:v>
                </c:pt>
                <c:pt idx="242">
                  <c:v>1.232778545737971</c:v>
                </c:pt>
                <c:pt idx="243">
                  <c:v>1.2402748190311239</c:v>
                </c:pt>
                <c:pt idx="244">
                  <c:v>1.2403581855390251</c:v>
                </c:pt>
                <c:pt idx="245">
                  <c:v>1.2488146846680681</c:v>
                </c:pt>
                <c:pt idx="246">
                  <c:v>1.2530607897084169</c:v>
                </c:pt>
                <c:pt idx="247">
                  <c:v>1.2508149542080129</c:v>
                </c:pt>
                <c:pt idx="248">
                  <c:v>1.263624261738777</c:v>
                </c:pt>
                <c:pt idx="249">
                  <c:v>1.285149022199789</c:v>
                </c:pt>
                <c:pt idx="250">
                  <c:v>1.292770120246157</c:v>
                </c:pt>
                <c:pt idx="251">
                  <c:v>1.3121391946468319</c:v>
                </c:pt>
                <c:pt idx="252">
                  <c:v>1.3195074852623041</c:v>
                </c:pt>
                <c:pt idx="253">
                  <c:v>1.338393660449565</c:v>
                </c:pt>
                <c:pt idx="254">
                  <c:v>1.3335285857052821</c:v>
                </c:pt>
                <c:pt idx="255">
                  <c:v>1.325189969480969</c:v>
                </c:pt>
                <c:pt idx="256">
                  <c:v>1.3501639740322069</c:v>
                </c:pt>
                <c:pt idx="257">
                  <c:v>1.3491843960557039</c:v>
                </c:pt>
                <c:pt idx="258">
                  <c:v>1.3326038139909471</c:v>
                </c:pt>
                <c:pt idx="259">
                  <c:v>1.3260808064791689</c:v>
                </c:pt>
                <c:pt idx="260">
                  <c:v>1.337922741762779</c:v>
                </c:pt>
                <c:pt idx="261">
                  <c:v>1.324853152686295</c:v>
                </c:pt>
                <c:pt idx="262">
                  <c:v>1.330165261699326</c:v>
                </c:pt>
                <c:pt idx="263">
                  <c:v>1.346207771762663</c:v>
                </c:pt>
                <c:pt idx="264">
                  <c:v>1.3461669265334031</c:v>
                </c:pt>
                <c:pt idx="265">
                  <c:v>1.3547257613292121</c:v>
                </c:pt>
                <c:pt idx="266">
                  <c:v>1.338506782070551</c:v>
                </c:pt>
                <c:pt idx="267">
                  <c:v>1.338017392322153</c:v>
                </c:pt>
                <c:pt idx="268">
                  <c:v>1.314617712061092</c:v>
                </c:pt>
                <c:pt idx="269">
                  <c:v>1.3078124664813471</c:v>
                </c:pt>
                <c:pt idx="270">
                  <c:v>1.321299545727781</c:v>
                </c:pt>
                <c:pt idx="271">
                  <c:v>1.3345697354521571</c:v>
                </c:pt>
                <c:pt idx="272">
                  <c:v>1.3356362447613881</c:v>
                </c:pt>
                <c:pt idx="273">
                  <c:v>1.335390321522536</c:v>
                </c:pt>
                <c:pt idx="274">
                  <c:v>1.335759336878495</c:v>
                </c:pt>
                <c:pt idx="275">
                  <c:v>1.34847219883711</c:v>
                </c:pt>
                <c:pt idx="276">
                  <c:v>1.375792526838538</c:v>
                </c:pt>
                <c:pt idx="277">
                  <c:v>1.3997024198471371</c:v>
                </c:pt>
                <c:pt idx="278">
                  <c:v>1.392900658385595</c:v>
                </c:pt>
                <c:pt idx="279">
                  <c:v>1.3967405916227369</c:v>
                </c:pt>
                <c:pt idx="280">
                  <c:v>1.3639735388927099</c:v>
                </c:pt>
                <c:pt idx="281">
                  <c:v>1.3616392576708261</c:v>
                </c:pt>
                <c:pt idx="282">
                  <c:v>1.3321779541405849</c:v>
                </c:pt>
                <c:pt idx="283">
                  <c:v>1.313311793754868</c:v>
                </c:pt>
                <c:pt idx="284">
                  <c:v>1.282879693000968</c:v>
                </c:pt>
                <c:pt idx="285">
                  <c:v>1.2983817459238329</c:v>
                </c:pt>
                <c:pt idx="286">
                  <c:v>1.297766240947136</c:v>
                </c:pt>
                <c:pt idx="287">
                  <c:v>1.3182286418944009</c:v>
                </c:pt>
                <c:pt idx="288">
                  <c:v>1.2893425559321321</c:v>
                </c:pt>
                <c:pt idx="289">
                  <c:v>1.2584094186971571</c:v>
                </c:pt>
                <c:pt idx="290">
                  <c:v>1.214630501080264</c:v>
                </c:pt>
                <c:pt idx="291">
                  <c:v>1.1983128038126809</c:v>
                </c:pt>
                <c:pt idx="292">
                  <c:v>1.201616661763625</c:v>
                </c:pt>
                <c:pt idx="293">
                  <c:v>1.2253236361290241</c:v>
                </c:pt>
                <c:pt idx="294">
                  <c:v>1.2270149894511391</c:v>
                </c:pt>
                <c:pt idx="295">
                  <c:v>1.209854713752319</c:v>
                </c:pt>
                <c:pt idx="296">
                  <c:v>1.21500997062637</c:v>
                </c:pt>
                <c:pt idx="297">
                  <c:v>1.2196481274684601</c:v>
                </c:pt>
                <c:pt idx="298">
                  <c:v>1.231135496727781</c:v>
                </c:pt>
                <c:pt idx="299">
                  <c:v>1.2062181829569221</c:v>
                </c:pt>
                <c:pt idx="300">
                  <c:v>1.217528508740459</c:v>
                </c:pt>
                <c:pt idx="301">
                  <c:v>1.212829810056016</c:v>
                </c:pt>
                <c:pt idx="302">
                  <c:v>1.2008978351137971</c:v>
                </c:pt>
                <c:pt idx="303">
                  <c:v>1.200652183041454</c:v>
                </c:pt>
                <c:pt idx="304">
                  <c:v>1.220328285831243</c:v>
                </c:pt>
                <c:pt idx="305">
                  <c:v>1.219673670470325</c:v>
                </c:pt>
                <c:pt idx="306">
                  <c:v>1.2276826514148931</c:v>
                </c:pt>
                <c:pt idx="307">
                  <c:v>1.220699898139326</c:v>
                </c:pt>
                <c:pt idx="308">
                  <c:v>1.236137075321716</c:v>
                </c:pt>
                <c:pt idx="309">
                  <c:v>1.2456850288507479</c:v>
                </c:pt>
                <c:pt idx="310">
                  <c:v>1.237619508766731</c:v>
                </c:pt>
                <c:pt idx="311">
                  <c:v>1.230923390519524</c:v>
                </c:pt>
                <c:pt idx="312">
                  <c:v>1.2348752815456581</c:v>
                </c:pt>
                <c:pt idx="313">
                  <c:v>1.2217109907160779</c:v>
                </c:pt>
                <c:pt idx="314">
                  <c:v>1.2079583301500929</c:v>
                </c:pt>
                <c:pt idx="315">
                  <c:v>1.2079583301500929</c:v>
                </c:pt>
                <c:pt idx="316">
                  <c:v>1.2131196575199319</c:v>
                </c:pt>
                <c:pt idx="317">
                  <c:v>1.208493017134777</c:v>
                </c:pt>
                <c:pt idx="318">
                  <c:v>1.21020681761362</c:v>
                </c:pt>
                <c:pt idx="319">
                  <c:v>1.2367854912824641</c:v>
                </c:pt>
                <c:pt idx="320">
                  <c:v>1.235103283592657</c:v>
                </c:pt>
                <c:pt idx="321">
                  <c:v>1.236086295980078</c:v>
                </c:pt>
                <c:pt idx="322">
                  <c:v>1.233956099964828</c:v>
                </c:pt>
                <c:pt idx="323">
                  <c:v>1.2463297168127661</c:v>
                </c:pt>
                <c:pt idx="324">
                  <c:v>1.2310216962977569</c:v>
                </c:pt>
                <c:pt idx="325">
                  <c:v>1.234544330367217</c:v>
                </c:pt>
                <c:pt idx="326">
                  <c:v>1.243316373927003</c:v>
                </c:pt>
                <c:pt idx="327">
                  <c:v>1.25404491152063</c:v>
                </c:pt>
                <c:pt idx="328">
                  <c:v>1.244110439803118</c:v>
                </c:pt>
                <c:pt idx="329">
                  <c:v>1.2319644139906361</c:v>
                </c:pt>
                <c:pt idx="330">
                  <c:v>1.2187689610493599</c:v>
                </c:pt>
                <c:pt idx="331">
                  <c:v>1.220165390618372</c:v>
                </c:pt>
                <c:pt idx="332">
                  <c:v>1.22612467863581</c:v>
                </c:pt>
                <c:pt idx="333">
                  <c:v>1.2318607828365229</c:v>
                </c:pt>
                <c:pt idx="334">
                  <c:v>1.2212723516748401</c:v>
                </c:pt>
                <c:pt idx="335">
                  <c:v>1.2466485676385071</c:v>
                </c:pt>
                <c:pt idx="336">
                  <c:v>1.2591931986466149</c:v>
                </c:pt>
                <c:pt idx="337">
                  <c:v>1.2593157740023571</c:v>
                </c:pt>
                <c:pt idx="338">
                  <c:v>1.257112591287636</c:v>
                </c:pt>
                <c:pt idx="339">
                  <c:v>1.259234750739249</c:v>
                </c:pt>
                <c:pt idx="340">
                  <c:v>1.2517557279148841</c:v>
                </c:pt>
                <c:pt idx="341">
                  <c:v>1.257635746438228</c:v>
                </c:pt>
                <c:pt idx="342">
                  <c:v>1.2909317154378639</c:v>
                </c:pt>
                <c:pt idx="343">
                  <c:v>1.2911367362993631</c:v>
                </c:pt>
                <c:pt idx="344">
                  <c:v>1.2938709031637601</c:v>
                </c:pt>
                <c:pt idx="345">
                  <c:v>1.2909331628478971</c:v>
                </c:pt>
                <c:pt idx="346">
                  <c:v>1.291952767682812</c:v>
                </c:pt>
                <c:pt idx="347">
                  <c:v>1.293095645832455</c:v>
                </c:pt>
                <c:pt idx="348">
                  <c:v>1.2868117179034839</c:v>
                </c:pt>
                <c:pt idx="349">
                  <c:v>1.278151839294825</c:v>
                </c:pt>
                <c:pt idx="350">
                  <c:v>1.2854062852053261</c:v>
                </c:pt>
                <c:pt idx="351">
                  <c:v>1.284422143856645</c:v>
                </c:pt>
                <c:pt idx="352">
                  <c:v>1.2756081870062981</c:v>
                </c:pt>
                <c:pt idx="353">
                  <c:v>1.277850602914018</c:v>
                </c:pt>
                <c:pt idx="354">
                  <c:v>1.285606354582254</c:v>
                </c:pt>
                <c:pt idx="355">
                  <c:v>1.2755990560889221</c:v>
                </c:pt>
                <c:pt idx="356">
                  <c:v>1.263902612720861</c:v>
                </c:pt>
                <c:pt idx="357">
                  <c:v>1.248643138368341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48-4D28-BD62-4E8BCE8668C4}"/>
            </c:ext>
          </c:extLst>
        </c:ser>
        <c:ser>
          <c:idx val="4"/>
          <c:order val="4"/>
          <c:tx>
            <c:strRef>
              <c:f>Performance!$G$1</c:f>
              <c:strCache>
                <c:ptCount val="1"/>
                <c:pt idx="0">
                  <c:v>净值_80_120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Performance!$G$2:$G$359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0.99997499735025064</c:v>
                </c:pt>
                <c:pt idx="2">
                  <c:v>1.0012359935885911</c:v>
                </c:pt>
                <c:pt idx="3">
                  <c:v>1.0076643495587549</c:v>
                </c:pt>
                <c:pt idx="4">
                  <c:v>1.006026319187898</c:v>
                </c:pt>
                <c:pt idx="5">
                  <c:v>1.0175701079320969</c:v>
                </c:pt>
                <c:pt idx="6">
                  <c:v>1.019916748825562</c:v>
                </c:pt>
                <c:pt idx="7">
                  <c:v>1.028273224892039</c:v>
                </c:pt>
                <c:pt idx="8">
                  <c:v>1.02714865717132</c:v>
                </c:pt>
                <c:pt idx="9">
                  <c:v>1.023411361124293</c:v>
                </c:pt>
                <c:pt idx="10">
                  <c:v>1.0288158323415011</c:v>
                </c:pt>
                <c:pt idx="11">
                  <c:v>1.022540967060783</c:v>
                </c:pt>
                <c:pt idx="12">
                  <c:v>1.0304758728667951</c:v>
                </c:pt>
                <c:pt idx="13">
                  <c:v>1.0310165398037019</c:v>
                </c:pt>
                <c:pt idx="14">
                  <c:v>1.040074931316278</c:v>
                </c:pt>
                <c:pt idx="15">
                  <c:v>1.0387453688725501</c:v>
                </c:pt>
                <c:pt idx="16">
                  <c:v>1.032558573290685</c:v>
                </c:pt>
                <c:pt idx="17">
                  <c:v>1.032100849010313</c:v>
                </c:pt>
                <c:pt idx="18">
                  <c:v>1.031352428766023</c:v>
                </c:pt>
                <c:pt idx="19">
                  <c:v>1.0372075059331971</c:v>
                </c:pt>
                <c:pt idx="20">
                  <c:v>1.021639129767665</c:v>
                </c:pt>
                <c:pt idx="21">
                  <c:v>1.024091487914788</c:v>
                </c:pt>
                <c:pt idx="22">
                  <c:v>0.99491242158239623</c:v>
                </c:pt>
                <c:pt idx="23">
                  <c:v>0.93349419797457478</c:v>
                </c:pt>
                <c:pt idx="24">
                  <c:v>0.95346281592271687</c:v>
                </c:pt>
                <c:pt idx="25">
                  <c:v>0.96060549476507862</c:v>
                </c:pt>
                <c:pt idx="26">
                  <c:v>0.9796162828251207</c:v>
                </c:pt>
                <c:pt idx="27">
                  <c:v>0.97965860057329479</c:v>
                </c:pt>
                <c:pt idx="28">
                  <c:v>0.97923588938296746</c:v>
                </c:pt>
                <c:pt idx="29">
                  <c:v>0.98853545810454302</c:v>
                </c:pt>
                <c:pt idx="30">
                  <c:v>0.99493735014282891</c:v>
                </c:pt>
                <c:pt idx="31">
                  <c:v>0.99228469560007093</c:v>
                </c:pt>
                <c:pt idx="32">
                  <c:v>0.99860086300922379</c:v>
                </c:pt>
                <c:pt idx="33">
                  <c:v>1.017926921329938</c:v>
                </c:pt>
                <c:pt idx="34">
                  <c:v>1.0101689475000331</c:v>
                </c:pt>
                <c:pt idx="35">
                  <c:v>1.011677604417289</c:v>
                </c:pt>
                <c:pt idx="36">
                  <c:v>1.029366262609545</c:v>
                </c:pt>
                <c:pt idx="37">
                  <c:v>1.032922148848042</c:v>
                </c:pt>
                <c:pt idx="38">
                  <c:v>1.0246977775990349</c:v>
                </c:pt>
                <c:pt idx="39">
                  <c:v>1.0244890502397821</c:v>
                </c:pt>
                <c:pt idx="40">
                  <c:v>1.0166799015309329</c:v>
                </c:pt>
                <c:pt idx="41">
                  <c:v>1.0168053816849401</c:v>
                </c:pt>
                <c:pt idx="42">
                  <c:v>0.98573069653665102</c:v>
                </c:pt>
                <c:pt idx="43">
                  <c:v>1.012596847221382</c:v>
                </c:pt>
                <c:pt idx="44">
                  <c:v>1.015872655867305</c:v>
                </c:pt>
                <c:pt idx="45">
                  <c:v>1.0229547337142399</c:v>
                </c:pt>
                <c:pt idx="46">
                  <c:v>1.0407054271452409</c:v>
                </c:pt>
                <c:pt idx="47">
                  <c:v>1.026003099767395</c:v>
                </c:pt>
                <c:pt idx="48">
                  <c:v>0.99650588547756935</c:v>
                </c:pt>
                <c:pt idx="49">
                  <c:v>1.015900217944306</c:v>
                </c:pt>
                <c:pt idx="50">
                  <c:v>1.0010710887690271</c:v>
                </c:pt>
                <c:pt idx="51">
                  <c:v>0.99101771430280861</c:v>
                </c:pt>
                <c:pt idx="52">
                  <c:v>0.98080855158470714</c:v>
                </c:pt>
                <c:pt idx="53">
                  <c:v>0.94509123011775942</c:v>
                </c:pt>
                <c:pt idx="54">
                  <c:v>0.94340074163684462</c:v>
                </c:pt>
                <c:pt idx="55">
                  <c:v>0.9321353384201484</c:v>
                </c:pt>
                <c:pt idx="56">
                  <c:v>0.92758177448270129</c:v>
                </c:pt>
                <c:pt idx="57">
                  <c:v>0.93321607017185049</c:v>
                </c:pt>
                <c:pt idx="58">
                  <c:v>0.9139159326825067</c:v>
                </c:pt>
                <c:pt idx="59">
                  <c:v>0.92866152732615159</c:v>
                </c:pt>
                <c:pt idx="60">
                  <c:v>0.94602258706260545</c:v>
                </c:pt>
                <c:pt idx="61">
                  <c:v>0.94129335765697753</c:v>
                </c:pt>
                <c:pt idx="62">
                  <c:v>0.94460037269945241</c:v>
                </c:pt>
                <c:pt idx="63">
                  <c:v>0.94068843867686969</c:v>
                </c:pt>
                <c:pt idx="64">
                  <c:v>0.93819383725984162</c:v>
                </c:pt>
                <c:pt idx="65">
                  <c:v>0.93741836857953054</c:v>
                </c:pt>
                <c:pt idx="66">
                  <c:v>0.95362528887817088</c:v>
                </c:pt>
                <c:pt idx="67">
                  <c:v>0.94704243730741244</c:v>
                </c:pt>
                <c:pt idx="68">
                  <c:v>0.96390333461381394</c:v>
                </c:pt>
                <c:pt idx="69">
                  <c:v>0.96178443750503662</c:v>
                </c:pt>
                <c:pt idx="70">
                  <c:v>0.96491107156293709</c:v>
                </c:pt>
                <c:pt idx="71">
                  <c:v>0.9614412286691485</c:v>
                </c:pt>
                <c:pt idx="72">
                  <c:v>0.95711299970111841</c:v>
                </c:pt>
                <c:pt idx="73">
                  <c:v>0.97118237970325783</c:v>
                </c:pt>
                <c:pt idx="74">
                  <c:v>0.96642773736244636</c:v>
                </c:pt>
                <c:pt idx="75">
                  <c:v>0.9680974145005361</c:v>
                </c:pt>
                <c:pt idx="76">
                  <c:v>0.97927927938840353</c:v>
                </c:pt>
                <c:pt idx="77">
                  <c:v>0.98161908059643821</c:v>
                </c:pt>
                <c:pt idx="78">
                  <c:v>0.97205149990487272</c:v>
                </c:pt>
                <c:pt idx="79">
                  <c:v>0.98054551800348455</c:v>
                </c:pt>
                <c:pt idx="80">
                  <c:v>0.97755628461270649</c:v>
                </c:pt>
                <c:pt idx="81">
                  <c:v>0.97448071857437979</c:v>
                </c:pt>
                <c:pt idx="82">
                  <c:v>0.97885808661749918</c:v>
                </c:pt>
                <c:pt idx="83">
                  <c:v>0.98345222788176123</c:v>
                </c:pt>
                <c:pt idx="84">
                  <c:v>0.98817181846298063</c:v>
                </c:pt>
                <c:pt idx="85">
                  <c:v>1.002403349480389</c:v>
                </c:pt>
                <c:pt idx="86">
                  <c:v>1.004891957542781</c:v>
                </c:pt>
                <c:pt idx="87">
                  <c:v>1.003125557453471</c:v>
                </c:pt>
                <c:pt idx="88">
                  <c:v>1.011701177438417</c:v>
                </c:pt>
                <c:pt idx="89">
                  <c:v>1.0112705767544781</c:v>
                </c:pt>
                <c:pt idx="90">
                  <c:v>1.011614846878103</c:v>
                </c:pt>
                <c:pt idx="91">
                  <c:v>1.0139388288347491</c:v>
                </c:pt>
                <c:pt idx="92">
                  <c:v>1.007398499249833</c:v>
                </c:pt>
                <c:pt idx="93">
                  <c:v>1.006154247962177</c:v>
                </c:pt>
                <c:pt idx="94">
                  <c:v>1.01061567907537</c:v>
                </c:pt>
                <c:pt idx="95">
                  <c:v>1.017174618868554</c:v>
                </c:pt>
                <c:pt idx="96">
                  <c:v>1.014291384066494</c:v>
                </c:pt>
                <c:pt idx="97">
                  <c:v>1.008220096954316</c:v>
                </c:pt>
                <c:pt idx="98">
                  <c:v>0.98954971692697802</c:v>
                </c:pt>
                <c:pt idx="99">
                  <c:v>0.99139101467098889</c:v>
                </c:pt>
                <c:pt idx="100">
                  <c:v>0.99920277819903125</c:v>
                </c:pt>
                <c:pt idx="101">
                  <c:v>0.99547613447649685</c:v>
                </c:pt>
                <c:pt idx="102">
                  <c:v>0.99639664633712166</c:v>
                </c:pt>
                <c:pt idx="103">
                  <c:v>0.99722977425894477</c:v>
                </c:pt>
                <c:pt idx="104">
                  <c:v>1.0230933369472781</c:v>
                </c:pt>
                <c:pt idx="105">
                  <c:v>1.0266328870788339</c:v>
                </c:pt>
                <c:pt idx="106">
                  <c:v>1.025760714590606</c:v>
                </c:pt>
                <c:pt idx="107">
                  <c:v>1.0259787402903731</c:v>
                </c:pt>
                <c:pt idx="108">
                  <c:v>1.03186527706867</c:v>
                </c:pt>
                <c:pt idx="109">
                  <c:v>1.03461073952514</c:v>
                </c:pt>
                <c:pt idx="110">
                  <c:v>1.039662873485415</c:v>
                </c:pt>
                <c:pt idx="111">
                  <c:v>1.039473361749252</c:v>
                </c:pt>
                <c:pt idx="112">
                  <c:v>1.0295227534391029</c:v>
                </c:pt>
                <c:pt idx="113">
                  <c:v>1.033962434625104</c:v>
                </c:pt>
                <c:pt idx="114">
                  <c:v>1.0219022938867171</c:v>
                </c:pt>
                <c:pt idx="115">
                  <c:v>1.036900314421545</c:v>
                </c:pt>
                <c:pt idx="116">
                  <c:v>1.038337716518229</c:v>
                </c:pt>
                <c:pt idx="117">
                  <c:v>1.045735051016117</c:v>
                </c:pt>
                <c:pt idx="118">
                  <c:v>1.05695406895648</c:v>
                </c:pt>
                <c:pt idx="119">
                  <c:v>1.057875504026391</c:v>
                </c:pt>
                <c:pt idx="120">
                  <c:v>1.0625652380568</c:v>
                </c:pt>
                <c:pt idx="121">
                  <c:v>1.070317315357455</c:v>
                </c:pt>
                <c:pt idx="122">
                  <c:v>1.0636689437963509</c:v>
                </c:pt>
                <c:pt idx="123">
                  <c:v>1.072902847347843</c:v>
                </c:pt>
                <c:pt idx="124">
                  <c:v>1.0938193841365731</c:v>
                </c:pt>
                <c:pt idx="125">
                  <c:v>1.1117060310664519</c:v>
                </c:pt>
                <c:pt idx="126">
                  <c:v>1.12298241872942</c:v>
                </c:pt>
                <c:pt idx="127">
                  <c:v>1.142396578602368</c:v>
                </c:pt>
                <c:pt idx="128">
                  <c:v>1.147212141021084</c:v>
                </c:pt>
                <c:pt idx="129">
                  <c:v>1.150044748963073</c:v>
                </c:pt>
                <c:pt idx="130">
                  <c:v>1.1645281899488269</c:v>
                </c:pt>
                <c:pt idx="131">
                  <c:v>1.151325464989523</c:v>
                </c:pt>
                <c:pt idx="132">
                  <c:v>1.171983022379643</c:v>
                </c:pt>
                <c:pt idx="133">
                  <c:v>1.1656834361087851</c:v>
                </c:pt>
                <c:pt idx="134">
                  <c:v>1.1554229039892141</c:v>
                </c:pt>
                <c:pt idx="135">
                  <c:v>1.110749428326322</c:v>
                </c:pt>
                <c:pt idx="136">
                  <c:v>1.1187843670682831</c:v>
                </c:pt>
                <c:pt idx="137">
                  <c:v>1.141629734215788</c:v>
                </c:pt>
                <c:pt idx="138">
                  <c:v>1.1449415026912351</c:v>
                </c:pt>
                <c:pt idx="139">
                  <c:v>1.149727642666017</c:v>
                </c:pt>
                <c:pt idx="140">
                  <c:v>1.151130531256414</c:v>
                </c:pt>
                <c:pt idx="141">
                  <c:v>1.1078273745818381</c:v>
                </c:pt>
                <c:pt idx="142">
                  <c:v>1.1147895377122461</c:v>
                </c:pt>
                <c:pt idx="143">
                  <c:v>1.1213204132660839</c:v>
                </c:pt>
                <c:pt idx="144">
                  <c:v>1.149057919867132</c:v>
                </c:pt>
                <c:pt idx="145">
                  <c:v>1.1423868253314129</c:v>
                </c:pt>
                <c:pt idx="146">
                  <c:v>1.1468934204112491</c:v>
                </c:pt>
                <c:pt idx="147">
                  <c:v>1.1619528695597079</c:v>
                </c:pt>
                <c:pt idx="148">
                  <c:v>1.16562528356004</c:v>
                </c:pt>
                <c:pt idx="149">
                  <c:v>1.1637321607692619</c:v>
                </c:pt>
                <c:pt idx="150">
                  <c:v>1.1613437280659651</c:v>
                </c:pt>
                <c:pt idx="151">
                  <c:v>1.1535510322662299</c:v>
                </c:pt>
                <c:pt idx="152">
                  <c:v>1.157432072062476</c:v>
                </c:pt>
                <c:pt idx="153">
                  <c:v>1.1484160559188139</c:v>
                </c:pt>
                <c:pt idx="154">
                  <c:v>1.1431830471841591</c:v>
                </c:pt>
                <c:pt idx="155">
                  <c:v>1.139702036180138</c:v>
                </c:pt>
                <c:pt idx="156">
                  <c:v>1.1613181712907881</c:v>
                </c:pt>
                <c:pt idx="157">
                  <c:v>1.178139298537886</c:v>
                </c:pt>
                <c:pt idx="158">
                  <c:v>1.176158049017993</c:v>
                </c:pt>
                <c:pt idx="159">
                  <c:v>1.163735650019172</c:v>
                </c:pt>
                <c:pt idx="160">
                  <c:v>1.154796229163948</c:v>
                </c:pt>
                <c:pt idx="161">
                  <c:v>1.1609571830294789</c:v>
                </c:pt>
                <c:pt idx="162">
                  <c:v>1.16515593028177</c:v>
                </c:pt>
                <c:pt idx="163">
                  <c:v>1.170389003152714</c:v>
                </c:pt>
                <c:pt idx="164">
                  <c:v>1.1585566541594301</c:v>
                </c:pt>
                <c:pt idx="165">
                  <c:v>1.166084047782399</c:v>
                </c:pt>
                <c:pt idx="166">
                  <c:v>1.1922934325107319</c:v>
                </c:pt>
                <c:pt idx="167">
                  <c:v>1.181758727878027</c:v>
                </c:pt>
                <c:pt idx="168">
                  <c:v>1.189462313492526</c:v>
                </c:pt>
                <c:pt idx="169">
                  <c:v>1.1860638823450911</c:v>
                </c:pt>
                <c:pt idx="170">
                  <c:v>1.18432385405953</c:v>
                </c:pt>
                <c:pt idx="171">
                  <c:v>1.1753302024205119</c:v>
                </c:pt>
                <c:pt idx="172">
                  <c:v>1.153579174724791</c:v>
                </c:pt>
                <c:pt idx="173">
                  <c:v>1.16090905663748</c:v>
                </c:pt>
                <c:pt idx="174">
                  <c:v>1.1393849492832691</c:v>
                </c:pt>
                <c:pt idx="175">
                  <c:v>1.1393433183516111</c:v>
                </c:pt>
                <c:pt idx="176">
                  <c:v>1.146518779393312</c:v>
                </c:pt>
                <c:pt idx="177">
                  <c:v>1.152736421995914</c:v>
                </c:pt>
                <c:pt idx="178">
                  <c:v>1.1591550015958121</c:v>
                </c:pt>
                <c:pt idx="179">
                  <c:v>1.153532569853631</c:v>
                </c:pt>
                <c:pt idx="180">
                  <c:v>1.149243243817669</c:v>
                </c:pt>
                <c:pt idx="181">
                  <c:v>1.164708321969282</c:v>
                </c:pt>
                <c:pt idx="182">
                  <c:v>1.152661506249572</c:v>
                </c:pt>
                <c:pt idx="183">
                  <c:v>1.141493564544148</c:v>
                </c:pt>
                <c:pt idx="184">
                  <c:v>1.1419912242029211</c:v>
                </c:pt>
                <c:pt idx="185">
                  <c:v>1.1274648387340249</c:v>
                </c:pt>
                <c:pt idx="186">
                  <c:v>1.130415734789437</c:v>
                </c:pt>
                <c:pt idx="187">
                  <c:v>1.1332030724633539</c:v>
                </c:pt>
                <c:pt idx="188">
                  <c:v>1.1350329854965371</c:v>
                </c:pt>
                <c:pt idx="189">
                  <c:v>1.1289631543203991</c:v>
                </c:pt>
                <c:pt idx="190">
                  <c:v>1.1502877464859109</c:v>
                </c:pt>
                <c:pt idx="191">
                  <c:v>1.17965378566447</c:v>
                </c:pt>
                <c:pt idx="192">
                  <c:v>1.1827080487493351</c:v>
                </c:pt>
                <c:pt idx="193">
                  <c:v>1.1799962096004299</c:v>
                </c:pt>
                <c:pt idx="194">
                  <c:v>1.1776935276736249</c:v>
                </c:pt>
                <c:pt idx="195">
                  <c:v>1.174641857263687</c:v>
                </c:pt>
                <c:pt idx="196">
                  <c:v>1.167899860277845</c:v>
                </c:pt>
                <c:pt idx="197">
                  <c:v>1.1742759337803179</c:v>
                </c:pt>
                <c:pt idx="198">
                  <c:v>1.1758085189923051</c:v>
                </c:pt>
                <c:pt idx="199">
                  <c:v>1.1722893085377879</c:v>
                </c:pt>
                <c:pt idx="200">
                  <c:v>1.1641717330430461</c:v>
                </c:pt>
                <c:pt idx="201">
                  <c:v>1.156126630475979</c:v>
                </c:pt>
                <c:pt idx="202">
                  <c:v>1.1583700465233739</c:v>
                </c:pt>
                <c:pt idx="203">
                  <c:v>1.167181380286384</c:v>
                </c:pt>
                <c:pt idx="204">
                  <c:v>1.17660676804733</c:v>
                </c:pt>
                <c:pt idx="205">
                  <c:v>1.1590685461074191</c:v>
                </c:pt>
                <c:pt idx="206">
                  <c:v>1.1647981474892699</c:v>
                </c:pt>
                <c:pt idx="207">
                  <c:v>1.1739383920187869</c:v>
                </c:pt>
                <c:pt idx="208">
                  <c:v>1.1828594101506891</c:v>
                </c:pt>
                <c:pt idx="209">
                  <c:v>1.1983096225690479</c:v>
                </c:pt>
                <c:pt idx="210">
                  <c:v>1.1993846445472121</c:v>
                </c:pt>
                <c:pt idx="211">
                  <c:v>1.217762588474415</c:v>
                </c:pt>
                <c:pt idx="212">
                  <c:v>1.2137227054962041</c:v>
                </c:pt>
                <c:pt idx="213">
                  <c:v>1.2053118970504171</c:v>
                </c:pt>
                <c:pt idx="214">
                  <c:v>1.2048998196967089</c:v>
                </c:pt>
                <c:pt idx="215">
                  <c:v>1.1947042918284341</c:v>
                </c:pt>
                <c:pt idx="216">
                  <c:v>1.2055771455604689</c:v>
                </c:pt>
                <c:pt idx="217">
                  <c:v>1.203262357385432</c:v>
                </c:pt>
                <c:pt idx="218">
                  <c:v>1.2018989303664931</c:v>
                </c:pt>
                <c:pt idx="219">
                  <c:v>1.21128277971283</c:v>
                </c:pt>
                <c:pt idx="220">
                  <c:v>1.212433448311669</c:v>
                </c:pt>
                <c:pt idx="221">
                  <c:v>1.2238200266771071</c:v>
                </c:pt>
                <c:pt idx="222">
                  <c:v>1.2196983312430669</c:v>
                </c:pt>
                <c:pt idx="223">
                  <c:v>1.207835740986033</c:v>
                </c:pt>
                <c:pt idx="224">
                  <c:v>1.2085374910765789</c:v>
                </c:pt>
                <c:pt idx="225">
                  <c:v>1.223253499183095</c:v>
                </c:pt>
                <c:pt idx="226">
                  <c:v>1.2184665470309159</c:v>
                </c:pt>
                <c:pt idx="227">
                  <c:v>1.239706410688824</c:v>
                </c:pt>
                <c:pt idx="228">
                  <c:v>1.237812037108974</c:v>
                </c:pt>
                <c:pt idx="229">
                  <c:v>1.2378941688141241</c:v>
                </c:pt>
                <c:pt idx="230">
                  <c:v>1.2406873235556579</c:v>
                </c:pt>
                <c:pt idx="231">
                  <c:v>1.2325926002676131</c:v>
                </c:pt>
                <c:pt idx="232">
                  <c:v>1.229794712534376</c:v>
                </c:pt>
                <c:pt idx="233">
                  <c:v>1.21753985853129</c:v>
                </c:pt>
                <c:pt idx="234">
                  <c:v>1.2158076575235921</c:v>
                </c:pt>
                <c:pt idx="235">
                  <c:v>1.204365918298574</c:v>
                </c:pt>
                <c:pt idx="236">
                  <c:v>1.2135489341418699</c:v>
                </c:pt>
                <c:pt idx="237">
                  <c:v>1.216278105809355</c:v>
                </c:pt>
                <c:pt idx="238">
                  <c:v>1.2185922794501429</c:v>
                </c:pt>
                <c:pt idx="239">
                  <c:v>1.233549510690291</c:v>
                </c:pt>
                <c:pt idx="240">
                  <c:v>1.227232014660312</c:v>
                </c:pt>
                <c:pt idx="241">
                  <c:v>1.2365170137383721</c:v>
                </c:pt>
                <c:pt idx="242">
                  <c:v>1.2217909104778231</c:v>
                </c:pt>
                <c:pt idx="243">
                  <c:v>1.2292203702163109</c:v>
                </c:pt>
                <c:pt idx="244">
                  <c:v>1.2293029936866371</c:v>
                </c:pt>
                <c:pt idx="245">
                  <c:v>1.237684120861545</c:v>
                </c:pt>
                <c:pt idx="246">
                  <c:v>1.241892380780707</c:v>
                </c:pt>
                <c:pt idx="247">
                  <c:v>1.239666562193656</c:v>
                </c:pt>
                <c:pt idx="248">
                  <c:v>1.252361701612418</c:v>
                </c:pt>
                <c:pt idx="249">
                  <c:v>1.273694613977252</c:v>
                </c:pt>
                <c:pt idx="250">
                  <c:v>1.2812477859180731</c:v>
                </c:pt>
                <c:pt idx="251">
                  <c:v>1.3004442256427331</c:v>
                </c:pt>
                <c:pt idx="252">
                  <c:v>1.307746843400696</c:v>
                </c:pt>
                <c:pt idx="253">
                  <c:v>1.326464687945659</c:v>
                </c:pt>
                <c:pt idx="254">
                  <c:v>1.3216429751393231</c:v>
                </c:pt>
                <c:pt idx="255">
                  <c:v>1.313378680190282</c:v>
                </c:pt>
                <c:pt idx="256">
                  <c:v>1.3381300938682901</c:v>
                </c:pt>
                <c:pt idx="257">
                  <c:v>1.337159246775004</c:v>
                </c:pt>
                <c:pt idx="258">
                  <c:v>1.3207264458253209</c:v>
                </c:pt>
                <c:pt idx="259">
                  <c:v>1.3142615772449731</c:v>
                </c:pt>
                <c:pt idx="260">
                  <c:v>1.3259979665113191</c:v>
                </c:pt>
                <c:pt idx="261">
                  <c:v>1.313044865410935</c:v>
                </c:pt>
                <c:pt idx="262">
                  <c:v>1.318309628113066</c:v>
                </c:pt>
                <c:pt idx="263">
                  <c:v>1.3342091528447371</c:v>
                </c:pt>
                <c:pt idx="264">
                  <c:v>1.3341686716650321</c:v>
                </c:pt>
                <c:pt idx="265">
                  <c:v>1.3426512223988629</c:v>
                </c:pt>
                <c:pt idx="266">
                  <c:v>1.32657680132464</c:v>
                </c:pt>
                <c:pt idx="267">
                  <c:v>1.3260917734594651</c:v>
                </c:pt>
                <c:pt idx="268">
                  <c:v>1.3029006522723769</c:v>
                </c:pt>
                <c:pt idx="269">
                  <c:v>1.2961560611845071</c:v>
                </c:pt>
                <c:pt idx="270">
                  <c:v>1.309522931405567</c:v>
                </c:pt>
                <c:pt idx="271">
                  <c:v>1.3226748452197821</c:v>
                </c:pt>
                <c:pt idx="272">
                  <c:v>1.3237318488352841</c:v>
                </c:pt>
                <c:pt idx="273">
                  <c:v>1.323488117486338</c:v>
                </c:pt>
                <c:pt idx="274">
                  <c:v>1.323853843844325</c:v>
                </c:pt>
                <c:pt idx="275">
                  <c:v>1.3364533973009409</c:v>
                </c:pt>
                <c:pt idx="276">
                  <c:v>1.3635302218764651</c:v>
                </c:pt>
                <c:pt idx="277">
                  <c:v>1.3872270083345031</c:v>
                </c:pt>
                <c:pt idx="278">
                  <c:v>1.380485870311229</c:v>
                </c:pt>
                <c:pt idx="279">
                  <c:v>1.384291578596957</c:v>
                </c:pt>
                <c:pt idx="280">
                  <c:v>1.3518165754205109</c:v>
                </c:pt>
                <c:pt idx="281">
                  <c:v>1.3495030994200909</c:v>
                </c:pt>
                <c:pt idx="282">
                  <c:v>1.3203043816223801</c:v>
                </c:pt>
                <c:pt idx="283">
                  <c:v>1.3016063734889829</c:v>
                </c:pt>
                <c:pt idx="284">
                  <c:v>1.271445511088833</c:v>
                </c:pt>
                <c:pt idx="285">
                  <c:v>1.2867335076374451</c:v>
                </c:pt>
                <c:pt idx="286">
                  <c:v>1.285879477364644</c:v>
                </c:pt>
                <c:pt idx="287">
                  <c:v>1.306280216329742</c:v>
                </c:pt>
                <c:pt idx="288">
                  <c:v>1.2774556326987601</c:v>
                </c:pt>
                <c:pt idx="289">
                  <c:v>1.2466839599790449</c:v>
                </c:pt>
                <c:pt idx="290">
                  <c:v>1.203308811037811</c:v>
                </c:pt>
                <c:pt idx="291">
                  <c:v>1.1869327731193939</c:v>
                </c:pt>
                <c:pt idx="292">
                  <c:v>1.18996650581798</c:v>
                </c:pt>
                <c:pt idx="293">
                  <c:v>1.213805991235575</c:v>
                </c:pt>
                <c:pt idx="294">
                  <c:v>1.2151220310160671</c:v>
                </c:pt>
                <c:pt idx="295">
                  <c:v>1.197963831224103</c:v>
                </c:pt>
                <c:pt idx="296">
                  <c:v>1.202829790723235</c:v>
                </c:pt>
                <c:pt idx="297">
                  <c:v>1.207422365862129</c:v>
                </c:pt>
                <c:pt idx="298">
                  <c:v>1.2187945856493321</c:v>
                </c:pt>
                <c:pt idx="299">
                  <c:v>1.193967677724324</c:v>
                </c:pt>
                <c:pt idx="300">
                  <c:v>1.205043383655694</c:v>
                </c:pt>
                <c:pt idx="301">
                  <c:v>1.2003519561169</c:v>
                </c:pt>
                <c:pt idx="302">
                  <c:v>1.188623229774961</c:v>
                </c:pt>
                <c:pt idx="303">
                  <c:v>1.1883800968482949</c:v>
                </c:pt>
                <c:pt idx="304">
                  <c:v>1.2078956594776491</c:v>
                </c:pt>
                <c:pt idx="305">
                  <c:v>1.207085753904054</c:v>
                </c:pt>
                <c:pt idx="306">
                  <c:v>1.215013138708239</c:v>
                </c:pt>
                <c:pt idx="307">
                  <c:v>1.208062033061805</c:v>
                </c:pt>
                <c:pt idx="308">
                  <c:v>1.223420736074224</c:v>
                </c:pt>
                <c:pt idx="309">
                  <c:v>1.2328698444777959</c:v>
                </c:pt>
                <c:pt idx="310">
                  <c:v>1.2248875607516601</c:v>
                </c:pt>
                <c:pt idx="311">
                  <c:v>1.2181796831437079</c:v>
                </c:pt>
                <c:pt idx="312">
                  <c:v>1.2220109093149649</c:v>
                </c:pt>
                <c:pt idx="313">
                  <c:v>1.208821560550954</c:v>
                </c:pt>
                <c:pt idx="314">
                  <c:v>1.1952920403120351</c:v>
                </c:pt>
                <c:pt idx="315">
                  <c:v>1.195211071325222</c:v>
                </c:pt>
                <c:pt idx="316">
                  <c:v>1.2003993457656501</c:v>
                </c:pt>
                <c:pt idx="317">
                  <c:v>1.1958215275832511</c:v>
                </c:pt>
                <c:pt idx="318">
                  <c:v>1.197436336732812</c:v>
                </c:pt>
                <c:pt idx="319">
                  <c:v>1.2240213166385461</c:v>
                </c:pt>
                <c:pt idx="320">
                  <c:v>1.2222756634260179</c:v>
                </c:pt>
                <c:pt idx="321">
                  <c:v>1.223126922466772</c:v>
                </c:pt>
                <c:pt idx="322">
                  <c:v>1.220937770556263</c:v>
                </c:pt>
                <c:pt idx="323">
                  <c:v>1.2333843712764749</c:v>
                </c:pt>
                <c:pt idx="324">
                  <c:v>1.217994846342912</c:v>
                </c:pt>
                <c:pt idx="325">
                  <c:v>1.221440363855046</c:v>
                </c:pt>
                <c:pt idx="326">
                  <c:v>1.230322371029555</c:v>
                </c:pt>
                <c:pt idx="327">
                  <c:v>1.241058577777524</c:v>
                </c:pt>
                <c:pt idx="328">
                  <c:v>1.2309447575360539</c:v>
                </c:pt>
                <c:pt idx="329">
                  <c:v>1.2187221388047</c:v>
                </c:pt>
                <c:pt idx="330">
                  <c:v>1.205787988960928</c:v>
                </c:pt>
                <c:pt idx="331">
                  <c:v>1.2071694987588739</c:v>
                </c:pt>
                <c:pt idx="332">
                  <c:v>1.2130246540372669</c:v>
                </c:pt>
                <c:pt idx="333">
                  <c:v>1.218699663311112</c:v>
                </c:pt>
                <c:pt idx="334">
                  <c:v>1.208143506022713</c:v>
                </c:pt>
                <c:pt idx="335">
                  <c:v>1.2339029134721791</c:v>
                </c:pt>
                <c:pt idx="336">
                  <c:v>1.2467994201314241</c:v>
                </c:pt>
                <c:pt idx="337">
                  <c:v>1.246880301232353</c:v>
                </c:pt>
                <c:pt idx="338">
                  <c:v>1.2444160170923171</c:v>
                </c:pt>
                <c:pt idx="339">
                  <c:v>1.2466384439533551</c:v>
                </c:pt>
                <c:pt idx="340">
                  <c:v>1.238507452959914</c:v>
                </c:pt>
                <c:pt idx="341">
                  <c:v>1.2443693886940059</c:v>
                </c:pt>
                <c:pt idx="342">
                  <c:v>1.2797970613406771</c:v>
                </c:pt>
                <c:pt idx="343">
                  <c:v>1.2799187770084339</c:v>
                </c:pt>
                <c:pt idx="344">
                  <c:v>1.283236206427887</c:v>
                </c:pt>
                <c:pt idx="345">
                  <c:v>1.2797577254389341</c:v>
                </c:pt>
                <c:pt idx="346">
                  <c:v>1.281092543118922</c:v>
                </c:pt>
                <c:pt idx="347">
                  <c:v>1.2819018179020409</c:v>
                </c:pt>
                <c:pt idx="348">
                  <c:v>1.274092707769491</c:v>
                </c:pt>
                <c:pt idx="349">
                  <c:v>1.264738393811629</c:v>
                </c:pt>
                <c:pt idx="350">
                  <c:v>1.27200224508522</c:v>
                </c:pt>
                <c:pt idx="351">
                  <c:v>1.2709472769651149</c:v>
                </c:pt>
                <c:pt idx="352">
                  <c:v>1.2620629598983319</c:v>
                </c:pt>
                <c:pt idx="353">
                  <c:v>1.2642818499185859</c:v>
                </c:pt>
                <c:pt idx="354">
                  <c:v>1.271955247766712</c:v>
                </c:pt>
                <c:pt idx="355">
                  <c:v>1.262054210960855</c:v>
                </c:pt>
                <c:pt idx="356">
                  <c:v>1.250481965328136</c:v>
                </c:pt>
                <c:pt idx="357">
                  <c:v>1.235384522466509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48-4D28-BD62-4E8BCE8668C4}"/>
            </c:ext>
          </c:extLst>
        </c:ser>
        <c:ser>
          <c:idx val="5"/>
          <c:order val="5"/>
          <c:tx>
            <c:strRef>
              <c:f>Performance!$H$1</c:f>
              <c:strCache>
                <c:ptCount val="1"/>
                <c:pt idx="0">
                  <c:v>净值_85_105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Performance!$H$2:$H$359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0.99997499524813827</c:v>
                </c:pt>
                <c:pt idx="2">
                  <c:v>1.0014883179537619</c:v>
                </c:pt>
                <c:pt idx="3">
                  <c:v>1.007370475105936</c:v>
                </c:pt>
                <c:pt idx="4">
                  <c:v>1.0052812074513049</c:v>
                </c:pt>
                <c:pt idx="5">
                  <c:v>1.0135918942178801</c:v>
                </c:pt>
                <c:pt idx="6">
                  <c:v>1.0154444545436521</c:v>
                </c:pt>
                <c:pt idx="7">
                  <c:v>1.0196857482942669</c:v>
                </c:pt>
                <c:pt idx="8">
                  <c:v>1.020087556997725</c:v>
                </c:pt>
                <c:pt idx="9">
                  <c:v>1.0177705606624941</c:v>
                </c:pt>
                <c:pt idx="10">
                  <c:v>1.0217079304786649</c:v>
                </c:pt>
                <c:pt idx="11">
                  <c:v>1.017710505834309</c:v>
                </c:pt>
                <c:pt idx="12">
                  <c:v>1.0229065885892981</c:v>
                </c:pt>
                <c:pt idx="13">
                  <c:v>1.023106647935055</c:v>
                </c:pt>
                <c:pt idx="14">
                  <c:v>1.029166774185706</c:v>
                </c:pt>
                <c:pt idx="15">
                  <c:v>1.029206346274139</c:v>
                </c:pt>
                <c:pt idx="16">
                  <c:v>1.0254135088513721</c:v>
                </c:pt>
                <c:pt idx="17">
                  <c:v>1.025931223022484</c:v>
                </c:pt>
                <c:pt idx="18">
                  <c:v>1.025772476270316</c:v>
                </c:pt>
                <c:pt idx="19">
                  <c:v>1.0291701051643509</c:v>
                </c:pt>
                <c:pt idx="20">
                  <c:v>1.0186778525736251</c:v>
                </c:pt>
                <c:pt idx="21">
                  <c:v>1.0208111603791861</c:v>
                </c:pt>
                <c:pt idx="22">
                  <c:v>0.99691089221296614</c:v>
                </c:pt>
                <c:pt idx="23">
                  <c:v>0.93939884444756472</c:v>
                </c:pt>
                <c:pt idx="24">
                  <c:v>0.95563496896808331</c:v>
                </c:pt>
                <c:pt idx="25">
                  <c:v>0.96162999122383452</c:v>
                </c:pt>
                <c:pt idx="26">
                  <c:v>0.97097724656032391</c:v>
                </c:pt>
                <c:pt idx="27">
                  <c:v>0.97044879472830425</c:v>
                </c:pt>
                <c:pt idx="28">
                  <c:v>0.97177561305074545</c:v>
                </c:pt>
                <c:pt idx="29">
                  <c:v>0.97651720471590708</c:v>
                </c:pt>
                <c:pt idx="30">
                  <c:v>0.97907557675093382</c:v>
                </c:pt>
                <c:pt idx="31">
                  <c:v>0.97688132005866712</c:v>
                </c:pt>
                <c:pt idx="32">
                  <c:v>0.98234059364785464</c:v>
                </c:pt>
                <c:pt idx="33">
                  <c:v>0.99513448697044726</c:v>
                </c:pt>
                <c:pt idx="34">
                  <c:v>0.98942802116985196</c:v>
                </c:pt>
                <c:pt idx="35">
                  <c:v>0.9911898625264246</c:v>
                </c:pt>
                <c:pt idx="36">
                  <c:v>1.000432055764328</c:v>
                </c:pt>
                <c:pt idx="37">
                  <c:v>1.001062221722947</c:v>
                </c:pt>
                <c:pt idx="38">
                  <c:v>0.99650616951882065</c:v>
                </c:pt>
                <c:pt idx="39">
                  <c:v>0.99662303483199988</c:v>
                </c:pt>
                <c:pt idx="40">
                  <c:v>0.99200145539513263</c:v>
                </c:pt>
                <c:pt idx="41">
                  <c:v>0.99370599413830252</c:v>
                </c:pt>
                <c:pt idx="42">
                  <c:v>0.97137897610650492</c:v>
                </c:pt>
                <c:pt idx="43">
                  <c:v>0.99279872683134063</c:v>
                </c:pt>
                <c:pt idx="44">
                  <c:v>0.99485862603849229</c:v>
                </c:pt>
                <c:pt idx="45">
                  <c:v>0.99968492969708411</c:v>
                </c:pt>
                <c:pt idx="46">
                  <c:v>1.007884653491979</c:v>
                </c:pt>
                <c:pt idx="47">
                  <c:v>1.0006376616426551</c:v>
                </c:pt>
                <c:pt idx="48">
                  <c:v>0.98169020747402658</c:v>
                </c:pt>
                <c:pt idx="49">
                  <c:v>0.99526432537209242</c:v>
                </c:pt>
                <c:pt idx="50">
                  <c:v>0.98668310028561368</c:v>
                </c:pt>
                <c:pt idx="51">
                  <c:v>0.97949007982220737</c:v>
                </c:pt>
                <c:pt idx="52">
                  <c:v>0.97021837348213524</c:v>
                </c:pt>
                <c:pt idx="53">
                  <c:v>0.94231952811960196</c:v>
                </c:pt>
                <c:pt idx="54">
                  <c:v>0.9417401380068573</c:v>
                </c:pt>
                <c:pt idx="55">
                  <c:v>0.93737433194846087</c:v>
                </c:pt>
                <c:pt idx="56">
                  <c:v>0.93307059650149682</c:v>
                </c:pt>
                <c:pt idx="57">
                  <c:v>0.93729052290338988</c:v>
                </c:pt>
                <c:pt idx="58">
                  <c:v>0.92532392492356741</c:v>
                </c:pt>
                <c:pt idx="59">
                  <c:v>0.93537915586799791</c:v>
                </c:pt>
                <c:pt idx="60">
                  <c:v>0.94665364327199752</c:v>
                </c:pt>
                <c:pt idx="61">
                  <c:v>0.94511554442913104</c:v>
                </c:pt>
                <c:pt idx="62">
                  <c:v>0.9466006160596846</c:v>
                </c:pt>
                <c:pt idx="63">
                  <c:v>0.94693192909511081</c:v>
                </c:pt>
                <c:pt idx="64">
                  <c:v>0.94672397919012941</c:v>
                </c:pt>
                <c:pt idx="65">
                  <c:v>0.94897813936397102</c:v>
                </c:pt>
                <c:pt idx="66">
                  <c:v>0.95762161839913051</c:v>
                </c:pt>
                <c:pt idx="67">
                  <c:v>0.95498862265126505</c:v>
                </c:pt>
                <c:pt idx="68">
                  <c:v>0.96476999654682882</c:v>
                </c:pt>
                <c:pt idx="69">
                  <c:v>0.96566916055546281</c:v>
                </c:pt>
                <c:pt idx="70">
                  <c:v>0.9696378796056937</c:v>
                </c:pt>
                <c:pt idx="71">
                  <c:v>0.9675889898855673</c:v>
                </c:pt>
                <c:pt idx="72">
                  <c:v>0.9663430655878662</c:v>
                </c:pt>
                <c:pt idx="73">
                  <c:v>0.97846916866515288</c:v>
                </c:pt>
                <c:pt idx="74">
                  <c:v>0.97463197606082352</c:v>
                </c:pt>
                <c:pt idx="75">
                  <c:v>0.97625701334681891</c:v>
                </c:pt>
                <c:pt idx="76">
                  <c:v>0.98691392852241078</c:v>
                </c:pt>
                <c:pt idx="77">
                  <c:v>0.9887600957799435</c:v>
                </c:pt>
                <c:pt idx="78">
                  <c:v>0.98209556685610333</c:v>
                </c:pt>
                <c:pt idx="79">
                  <c:v>0.9894769041813426</c:v>
                </c:pt>
                <c:pt idx="80">
                  <c:v>0.98749904296415492</c:v>
                </c:pt>
                <c:pt idx="81">
                  <c:v>0.98521861091207086</c:v>
                </c:pt>
                <c:pt idx="82">
                  <c:v>0.98986306103847976</c:v>
                </c:pt>
                <c:pt idx="83">
                  <c:v>0.9938385625099817</c:v>
                </c:pt>
                <c:pt idx="84">
                  <c:v>0.99718706449791639</c:v>
                </c:pt>
                <c:pt idx="85">
                  <c:v>1.005339845672564</c:v>
                </c:pt>
                <c:pt idx="86">
                  <c:v>1.009917239208971</c:v>
                </c:pt>
                <c:pt idx="87">
                  <c:v>1.0097011179468871</c:v>
                </c:pt>
                <c:pt idx="88">
                  <c:v>1.0168049021481931</c:v>
                </c:pt>
                <c:pt idx="89">
                  <c:v>1.017018737239614</c:v>
                </c:pt>
                <c:pt idx="90">
                  <c:v>1.018086349053605</c:v>
                </c:pt>
                <c:pt idx="91">
                  <c:v>1.0202232019540041</c:v>
                </c:pt>
                <c:pt idx="92">
                  <c:v>1.0156981140865149</c:v>
                </c:pt>
                <c:pt idx="93">
                  <c:v>1.015228530856348</c:v>
                </c:pt>
                <c:pt idx="94">
                  <c:v>1.019628468021067</c:v>
                </c:pt>
                <c:pt idx="95">
                  <c:v>1.0258660474326859</c:v>
                </c:pt>
                <c:pt idx="96">
                  <c:v>1.024123087231696</c:v>
                </c:pt>
                <c:pt idx="97">
                  <c:v>1.0185248789603869</c:v>
                </c:pt>
                <c:pt idx="98">
                  <c:v>1.001435851420277</c:v>
                </c:pt>
                <c:pt idx="99">
                  <c:v>1.0039457822636071</c:v>
                </c:pt>
                <c:pt idx="100">
                  <c:v>1.0113704292726291</c:v>
                </c:pt>
                <c:pt idx="101">
                  <c:v>1.0078254044362489</c:v>
                </c:pt>
                <c:pt idx="102">
                  <c:v>1.0087929682119261</c:v>
                </c:pt>
                <c:pt idx="103">
                  <c:v>1.009539408817826</c:v>
                </c:pt>
                <c:pt idx="104">
                  <c:v>1.030209197055254</c:v>
                </c:pt>
                <c:pt idx="105">
                  <c:v>1.0329422784629521</c:v>
                </c:pt>
                <c:pt idx="106">
                  <c:v>1.032139144268293</c:v>
                </c:pt>
                <c:pt idx="107">
                  <c:v>1.0327304107016739</c:v>
                </c:pt>
                <c:pt idx="108">
                  <c:v>1.036532601031767</c:v>
                </c:pt>
                <c:pt idx="109">
                  <c:v>1.040067711056994</c:v>
                </c:pt>
                <c:pt idx="110">
                  <c:v>1.0419147359417389</c:v>
                </c:pt>
                <c:pt idx="111">
                  <c:v>1.04223559882874</c:v>
                </c:pt>
                <c:pt idx="112">
                  <c:v>1.032825717830212</c:v>
                </c:pt>
                <c:pt idx="113">
                  <c:v>1.03731912913851</c:v>
                </c:pt>
                <c:pt idx="114">
                  <c:v>1.026231186943545</c:v>
                </c:pt>
                <c:pt idx="115">
                  <c:v>1.0401632523378981</c:v>
                </c:pt>
                <c:pt idx="116">
                  <c:v>1.0413721498838739</c:v>
                </c:pt>
                <c:pt idx="117">
                  <c:v>1.0473108198952359</c:v>
                </c:pt>
                <c:pt idx="118">
                  <c:v>1.054922988213385</c:v>
                </c:pt>
                <c:pt idx="119">
                  <c:v>1.0559453987879781</c:v>
                </c:pt>
                <c:pt idx="120">
                  <c:v>1.058360278608391</c:v>
                </c:pt>
                <c:pt idx="121">
                  <c:v>1.0632101899183779</c:v>
                </c:pt>
                <c:pt idx="122">
                  <c:v>1.0611996902688929</c:v>
                </c:pt>
                <c:pt idx="123">
                  <c:v>1.067589730525871</c:v>
                </c:pt>
                <c:pt idx="124">
                  <c:v>1.0752551076001069</c:v>
                </c:pt>
                <c:pt idx="125">
                  <c:v>1.07991932782429</c:v>
                </c:pt>
                <c:pt idx="126">
                  <c:v>1.0814355740444099</c:v>
                </c:pt>
                <c:pt idx="127">
                  <c:v>1.081395387973263</c:v>
                </c:pt>
                <c:pt idx="128">
                  <c:v>1.082927323285924</c:v>
                </c:pt>
                <c:pt idx="129">
                  <c:v>1.0821391828760289</c:v>
                </c:pt>
                <c:pt idx="130">
                  <c:v>1.093813772121194</c:v>
                </c:pt>
                <c:pt idx="131">
                  <c:v>1.0836069034495761</c:v>
                </c:pt>
                <c:pt idx="132">
                  <c:v>1.1003664910297459</c:v>
                </c:pt>
                <c:pt idx="133">
                  <c:v>1.095891696491714</c:v>
                </c:pt>
                <c:pt idx="134">
                  <c:v>1.0877495826951029</c:v>
                </c:pt>
                <c:pt idx="135">
                  <c:v>1.050538996852564</c:v>
                </c:pt>
                <c:pt idx="136">
                  <c:v>1.0574669685372551</c:v>
                </c:pt>
                <c:pt idx="137">
                  <c:v>1.073237773362534</c:v>
                </c:pt>
                <c:pt idx="138">
                  <c:v>1.075936525937474</c:v>
                </c:pt>
                <c:pt idx="139">
                  <c:v>1.079657300320183</c:v>
                </c:pt>
                <c:pt idx="140">
                  <c:v>1.080854863206697</c:v>
                </c:pt>
                <c:pt idx="141">
                  <c:v>1.0510554597568851</c:v>
                </c:pt>
                <c:pt idx="142">
                  <c:v>1.0576354209828711</c:v>
                </c:pt>
                <c:pt idx="143">
                  <c:v>1.0629525856230519</c:v>
                </c:pt>
                <c:pt idx="144">
                  <c:v>1.080698665565458</c:v>
                </c:pt>
                <c:pt idx="145">
                  <c:v>1.0764632404072281</c:v>
                </c:pt>
                <c:pt idx="146">
                  <c:v>1.0794203322619389</c:v>
                </c:pt>
                <c:pt idx="147">
                  <c:v>1.0879902520346969</c:v>
                </c:pt>
                <c:pt idx="148">
                  <c:v>1.091789674542073</c:v>
                </c:pt>
                <c:pt idx="149">
                  <c:v>1.090754653778069</c:v>
                </c:pt>
                <c:pt idx="150">
                  <c:v>1.0896447601722259</c:v>
                </c:pt>
                <c:pt idx="151">
                  <c:v>1.087086900385233</c:v>
                </c:pt>
                <c:pt idx="152">
                  <c:v>1.090605260838915</c:v>
                </c:pt>
                <c:pt idx="153">
                  <c:v>1.0868875577411941</c:v>
                </c:pt>
                <c:pt idx="154">
                  <c:v>1.0842222880537851</c:v>
                </c:pt>
                <c:pt idx="155">
                  <c:v>1.081163286495342</c:v>
                </c:pt>
                <c:pt idx="156">
                  <c:v>1.0970212936450101</c:v>
                </c:pt>
                <c:pt idx="157">
                  <c:v>1.1047535991725359</c:v>
                </c:pt>
                <c:pt idx="158">
                  <c:v>1.103775815578482</c:v>
                </c:pt>
                <c:pt idx="159">
                  <c:v>1.098600774715266</c:v>
                </c:pt>
                <c:pt idx="160">
                  <c:v>1.094142702155533</c:v>
                </c:pt>
                <c:pt idx="161">
                  <c:v>1.0979978870227289</c:v>
                </c:pt>
                <c:pt idx="162">
                  <c:v>1.101360810180928</c:v>
                </c:pt>
                <c:pt idx="163">
                  <c:v>1.105343180026116</c:v>
                </c:pt>
                <c:pt idx="164">
                  <c:v>1.0977004377422781</c:v>
                </c:pt>
                <c:pt idx="165">
                  <c:v>1.103030164021233</c:v>
                </c:pt>
                <c:pt idx="166">
                  <c:v>1.1188921370208711</c:v>
                </c:pt>
                <c:pt idx="167">
                  <c:v>1.114105600871736</c:v>
                </c:pt>
                <c:pt idx="168">
                  <c:v>1.1181185394620781</c:v>
                </c:pt>
                <c:pt idx="169">
                  <c:v>1.1174429377908119</c:v>
                </c:pt>
                <c:pt idx="170">
                  <c:v>1.1172185188249091</c:v>
                </c:pt>
                <c:pt idx="171">
                  <c:v>1.1127737471942589</c:v>
                </c:pt>
                <c:pt idx="172">
                  <c:v>1.099102574540185</c:v>
                </c:pt>
                <c:pt idx="173">
                  <c:v>1.1053094742629941</c:v>
                </c:pt>
                <c:pt idx="174">
                  <c:v>1.0885751867550439</c:v>
                </c:pt>
                <c:pt idx="175">
                  <c:v>1.090783709818637</c:v>
                </c:pt>
                <c:pt idx="176">
                  <c:v>1.096710204525996</c:v>
                </c:pt>
                <c:pt idx="177">
                  <c:v>1.1029976466429869</c:v>
                </c:pt>
                <c:pt idx="178">
                  <c:v>1.1093612072221879</c:v>
                </c:pt>
                <c:pt idx="179">
                  <c:v>1.106631249859042</c:v>
                </c:pt>
                <c:pt idx="180">
                  <c:v>1.103612145361089</c:v>
                </c:pt>
                <c:pt idx="181">
                  <c:v>1.1110801922267659</c:v>
                </c:pt>
                <c:pt idx="182">
                  <c:v>1.103363295890702</c:v>
                </c:pt>
                <c:pt idx="183">
                  <c:v>1.096264624057165</c:v>
                </c:pt>
                <c:pt idx="184">
                  <c:v>1.097479980221941</c:v>
                </c:pt>
                <c:pt idx="185">
                  <c:v>1.0858592952837831</c:v>
                </c:pt>
                <c:pt idx="186">
                  <c:v>1.088416010945527</c:v>
                </c:pt>
                <c:pt idx="187">
                  <c:v>1.090940212067097</c:v>
                </c:pt>
                <c:pt idx="188">
                  <c:v>1.0915796903705519</c:v>
                </c:pt>
                <c:pt idx="189">
                  <c:v>1.0875527305466539</c:v>
                </c:pt>
                <c:pt idx="190">
                  <c:v>1.1103502124232549</c:v>
                </c:pt>
                <c:pt idx="191">
                  <c:v>1.13050961269668</c:v>
                </c:pt>
                <c:pt idx="192">
                  <c:v>1.132602916877957</c:v>
                </c:pt>
                <c:pt idx="193">
                  <c:v>1.131953887450055</c:v>
                </c:pt>
                <c:pt idx="194">
                  <c:v>1.1300347484712121</c:v>
                </c:pt>
                <c:pt idx="195">
                  <c:v>1.128912568404165</c:v>
                </c:pt>
                <c:pt idx="196">
                  <c:v>1.128175532443872</c:v>
                </c:pt>
                <c:pt idx="197">
                  <c:v>1.1316194583369821</c:v>
                </c:pt>
                <c:pt idx="198">
                  <c:v>1.1325579181752929</c:v>
                </c:pt>
                <c:pt idx="199">
                  <c:v>1.130101682426341</c:v>
                </c:pt>
                <c:pt idx="200">
                  <c:v>1.1249036059063</c:v>
                </c:pt>
                <c:pt idx="201">
                  <c:v>1.119758535461389</c:v>
                </c:pt>
                <c:pt idx="202">
                  <c:v>1.121915891438892</c:v>
                </c:pt>
                <c:pt idx="203">
                  <c:v>1.128877976434598</c:v>
                </c:pt>
                <c:pt idx="204">
                  <c:v>1.136103825455981</c:v>
                </c:pt>
                <c:pt idx="205">
                  <c:v>1.1230836836681659</c:v>
                </c:pt>
                <c:pt idx="206">
                  <c:v>1.1280258195893429</c:v>
                </c:pt>
                <c:pt idx="207">
                  <c:v>1.13464251824749</c:v>
                </c:pt>
                <c:pt idx="208">
                  <c:v>1.1425990114468061</c:v>
                </c:pt>
                <c:pt idx="209">
                  <c:v>1.152073124358286</c:v>
                </c:pt>
                <c:pt idx="210">
                  <c:v>1.154801447835218</c:v>
                </c:pt>
                <c:pt idx="211">
                  <c:v>1.1620961682341731</c:v>
                </c:pt>
                <c:pt idx="212">
                  <c:v>1.1618295281944611</c:v>
                </c:pt>
                <c:pt idx="213">
                  <c:v>1.1592155275437579</c:v>
                </c:pt>
                <c:pt idx="214">
                  <c:v>1.1591759458411821</c:v>
                </c:pt>
                <c:pt idx="215">
                  <c:v>1.151753542552342</c:v>
                </c:pt>
                <c:pt idx="216">
                  <c:v>1.161400552752647</c:v>
                </c:pt>
                <c:pt idx="217">
                  <c:v>1.159859380940671</c:v>
                </c:pt>
                <c:pt idx="218">
                  <c:v>1.158001923499014</c:v>
                </c:pt>
                <c:pt idx="219">
                  <c:v>1.1653657313580761</c:v>
                </c:pt>
                <c:pt idx="220">
                  <c:v>1.1667749162384899</c:v>
                </c:pt>
                <c:pt idx="221">
                  <c:v>1.174436231424141</c:v>
                </c:pt>
                <c:pt idx="222">
                  <c:v>1.1723873540022409</c:v>
                </c:pt>
                <c:pt idx="223">
                  <c:v>1.16425801322161</c:v>
                </c:pt>
                <c:pt idx="224">
                  <c:v>1.165868596381995</c:v>
                </c:pt>
                <c:pt idx="225">
                  <c:v>1.176980822471777</c:v>
                </c:pt>
                <c:pt idx="226">
                  <c:v>1.1739413669445149</c:v>
                </c:pt>
                <c:pt idx="227">
                  <c:v>1.1869152737559181</c:v>
                </c:pt>
                <c:pt idx="228">
                  <c:v>1.185077448275093</c:v>
                </c:pt>
                <c:pt idx="229">
                  <c:v>1.185646401562616</c:v>
                </c:pt>
                <c:pt idx="230">
                  <c:v>1.188116268002988</c:v>
                </c:pt>
                <c:pt idx="231">
                  <c:v>1.185685748109881</c:v>
                </c:pt>
                <c:pt idx="232">
                  <c:v>1.1850348750240349</c:v>
                </c:pt>
                <c:pt idx="233">
                  <c:v>1.177029832218468</c:v>
                </c:pt>
                <c:pt idx="234">
                  <c:v>1.176671917820739</c:v>
                </c:pt>
                <c:pt idx="235">
                  <c:v>1.167088346073724</c:v>
                </c:pt>
                <c:pt idx="236">
                  <c:v>1.175476685208187</c:v>
                </c:pt>
                <c:pt idx="237">
                  <c:v>1.17832315969516</c:v>
                </c:pt>
                <c:pt idx="238">
                  <c:v>1.1798208163063031</c:v>
                </c:pt>
                <c:pt idx="239">
                  <c:v>1.190091969606849</c:v>
                </c:pt>
                <c:pt idx="240">
                  <c:v>1.1869000268159049</c:v>
                </c:pt>
                <c:pt idx="241">
                  <c:v>1.1917153088320529</c:v>
                </c:pt>
                <c:pt idx="242">
                  <c:v>1.183528450769487</c:v>
                </c:pt>
                <c:pt idx="243">
                  <c:v>1.18863996317888</c:v>
                </c:pt>
                <c:pt idx="244">
                  <c:v>1.189185880545174</c:v>
                </c:pt>
                <c:pt idx="245">
                  <c:v>1.1944817235837339</c:v>
                </c:pt>
                <c:pt idx="246">
                  <c:v>1.19734302458903</c:v>
                </c:pt>
                <c:pt idx="247">
                  <c:v>1.1963447204400099</c:v>
                </c:pt>
                <c:pt idx="248">
                  <c:v>1.203349294848381</c:v>
                </c:pt>
                <c:pt idx="249">
                  <c:v>1.2098344524986799</c:v>
                </c:pt>
                <c:pt idx="250">
                  <c:v>1.209910165516658</c:v>
                </c:pt>
                <c:pt idx="251">
                  <c:v>1.213604402643742</c:v>
                </c:pt>
                <c:pt idx="252">
                  <c:v>1.214442819978051</c:v>
                </c:pt>
                <c:pt idx="253">
                  <c:v>1.227671891548171</c:v>
                </c:pt>
                <c:pt idx="254">
                  <c:v>1.223772384680105</c:v>
                </c:pt>
                <c:pt idx="255">
                  <c:v>1.218975098822261</c:v>
                </c:pt>
                <c:pt idx="256">
                  <c:v>1.236722929926964</c:v>
                </c:pt>
                <c:pt idx="257">
                  <c:v>1.236722929926964</c:v>
                </c:pt>
                <c:pt idx="258">
                  <c:v>1.2246088014050609</c:v>
                </c:pt>
                <c:pt idx="259">
                  <c:v>1.2209699133143279</c:v>
                </c:pt>
                <c:pt idx="260">
                  <c:v>1.2297440030756559</c:v>
                </c:pt>
                <c:pt idx="261">
                  <c:v>1.2198812090369719</c:v>
                </c:pt>
                <c:pt idx="262">
                  <c:v>1.224266228241405</c:v>
                </c:pt>
                <c:pt idx="263">
                  <c:v>1.235074547285737</c:v>
                </c:pt>
                <c:pt idx="264">
                  <c:v>1.2368046164664639</c:v>
                </c:pt>
                <c:pt idx="265">
                  <c:v>1.2427286859705029</c:v>
                </c:pt>
                <c:pt idx="266">
                  <c:v>1.231869889314064</c:v>
                </c:pt>
                <c:pt idx="267">
                  <c:v>1.2317961090831111</c:v>
                </c:pt>
                <c:pt idx="268">
                  <c:v>1.2134508075932791</c:v>
                </c:pt>
                <c:pt idx="269">
                  <c:v>1.208777954511095</c:v>
                </c:pt>
                <c:pt idx="270">
                  <c:v>1.220278758510978</c:v>
                </c:pt>
                <c:pt idx="271">
                  <c:v>1.2304711617267221</c:v>
                </c:pt>
                <c:pt idx="272">
                  <c:v>1.2329804592059881</c:v>
                </c:pt>
                <c:pt idx="273">
                  <c:v>1.233091106772191</c:v>
                </c:pt>
                <c:pt idx="274">
                  <c:v>1.235348554423229</c:v>
                </c:pt>
                <c:pt idx="275">
                  <c:v>1.244555234311044</c:v>
                </c:pt>
                <c:pt idx="276">
                  <c:v>1.257382559499816</c:v>
                </c:pt>
                <c:pt idx="277">
                  <c:v>1.260985636768891</c:v>
                </c:pt>
                <c:pt idx="278">
                  <c:v>1.2562867869409029</c:v>
                </c:pt>
                <c:pt idx="279">
                  <c:v>1.259998710660224</c:v>
                </c:pt>
                <c:pt idx="280">
                  <c:v>1.232261136133683</c:v>
                </c:pt>
                <c:pt idx="281">
                  <c:v>1.230898683220798</c:v>
                </c:pt>
                <c:pt idx="282">
                  <c:v>1.206364760655745</c:v>
                </c:pt>
                <c:pt idx="283">
                  <c:v>1.189611605428474</c:v>
                </c:pt>
                <c:pt idx="284">
                  <c:v>1.166296151103503</c:v>
                </c:pt>
                <c:pt idx="285">
                  <c:v>1.179123218482127</c:v>
                </c:pt>
                <c:pt idx="286">
                  <c:v>1.1819560596219341</c:v>
                </c:pt>
                <c:pt idx="287">
                  <c:v>1.197209537910666</c:v>
                </c:pt>
                <c:pt idx="288">
                  <c:v>1.175343827965565</c:v>
                </c:pt>
                <c:pt idx="289">
                  <c:v>1.1477419873100441</c:v>
                </c:pt>
                <c:pt idx="290">
                  <c:v>1.1122559630747231</c:v>
                </c:pt>
                <c:pt idx="291">
                  <c:v>1.100530259567613</c:v>
                </c:pt>
                <c:pt idx="292">
                  <c:v>1.104056124190588</c:v>
                </c:pt>
                <c:pt idx="293">
                  <c:v>1.1227564850283851</c:v>
                </c:pt>
                <c:pt idx="294">
                  <c:v>1.124765552965624</c:v>
                </c:pt>
                <c:pt idx="295">
                  <c:v>1.1134667713035979</c:v>
                </c:pt>
                <c:pt idx="296">
                  <c:v>1.1176024136339009</c:v>
                </c:pt>
                <c:pt idx="297">
                  <c:v>1.1216644003524201</c:v>
                </c:pt>
                <c:pt idx="298">
                  <c:v>1.1312907090988089</c:v>
                </c:pt>
                <c:pt idx="299">
                  <c:v>1.112632353758813</c:v>
                </c:pt>
                <c:pt idx="300">
                  <c:v>1.122727282297896</c:v>
                </c:pt>
                <c:pt idx="301">
                  <c:v>1.1194526394298481</c:v>
                </c:pt>
                <c:pt idx="302">
                  <c:v>1.109052601756968</c:v>
                </c:pt>
                <c:pt idx="303">
                  <c:v>1.109543505496966</c:v>
                </c:pt>
                <c:pt idx="304">
                  <c:v>1.1255947678620459</c:v>
                </c:pt>
                <c:pt idx="305">
                  <c:v>1.125781170301029</c:v>
                </c:pt>
                <c:pt idx="306">
                  <c:v>1.132121326677948</c:v>
                </c:pt>
                <c:pt idx="307">
                  <c:v>1.1282218962870509</c:v>
                </c:pt>
                <c:pt idx="308">
                  <c:v>1.1396259456871529</c:v>
                </c:pt>
                <c:pt idx="309">
                  <c:v>1.145463392053756</c:v>
                </c:pt>
                <c:pt idx="310">
                  <c:v>1.141438590025327</c:v>
                </c:pt>
                <c:pt idx="311">
                  <c:v>1.138123632103375</c:v>
                </c:pt>
                <c:pt idx="312">
                  <c:v>1.1420721500941029</c:v>
                </c:pt>
                <c:pt idx="313">
                  <c:v>1.1314830987106359</c:v>
                </c:pt>
                <c:pt idx="314">
                  <c:v>1.120243412572548</c:v>
                </c:pt>
                <c:pt idx="315">
                  <c:v>1.120357005679711</c:v>
                </c:pt>
                <c:pt idx="316">
                  <c:v>1.1246117080490221</c:v>
                </c:pt>
                <c:pt idx="317">
                  <c:v>1.1211342685625529</c:v>
                </c:pt>
                <c:pt idx="318">
                  <c:v>1.1224953312046899</c:v>
                </c:pt>
                <c:pt idx="319">
                  <c:v>1.141878593465383</c:v>
                </c:pt>
                <c:pt idx="320">
                  <c:v>1.1409482239942179</c:v>
                </c:pt>
                <c:pt idx="321">
                  <c:v>1.141465839968884</c:v>
                </c:pt>
                <c:pt idx="322">
                  <c:v>1.1403955500051299</c:v>
                </c:pt>
                <c:pt idx="323">
                  <c:v>1.1483404241277211</c:v>
                </c:pt>
                <c:pt idx="324">
                  <c:v>1.1399054957874859</c:v>
                </c:pt>
                <c:pt idx="325">
                  <c:v>1.14267515565148</c:v>
                </c:pt>
                <c:pt idx="326">
                  <c:v>1.1486427161943069</c:v>
                </c:pt>
                <c:pt idx="327">
                  <c:v>1.154831944304809</c:v>
                </c:pt>
                <c:pt idx="328">
                  <c:v>1.149874481281161</c:v>
                </c:pt>
                <c:pt idx="329">
                  <c:v>1.1435832242565771</c:v>
                </c:pt>
                <c:pt idx="330">
                  <c:v>1.1342559852658549</c:v>
                </c:pt>
                <c:pt idx="331">
                  <c:v>1.1359579990977999</c:v>
                </c:pt>
                <c:pt idx="332">
                  <c:v>1.141085037205511</c:v>
                </c:pt>
                <c:pt idx="333">
                  <c:v>1.1458697019152631</c:v>
                </c:pt>
                <c:pt idx="334">
                  <c:v>1.1376218555326381</c:v>
                </c:pt>
                <c:pt idx="335">
                  <c:v>1.154407154561341</c:v>
                </c:pt>
                <c:pt idx="336">
                  <c:v>1.161881675125136</c:v>
                </c:pt>
                <c:pt idx="337">
                  <c:v>1.16162687651664</c:v>
                </c:pt>
                <c:pt idx="338">
                  <c:v>1.1611925298124319</c:v>
                </c:pt>
                <c:pt idx="339">
                  <c:v>1.1620632685440191</c:v>
                </c:pt>
                <c:pt idx="340">
                  <c:v>1.160533520938607</c:v>
                </c:pt>
                <c:pt idx="341">
                  <c:v>1.1646529825461569</c:v>
                </c:pt>
                <c:pt idx="342">
                  <c:v>1.178920112889531</c:v>
                </c:pt>
                <c:pt idx="343">
                  <c:v>1.179211646683</c:v>
                </c:pt>
                <c:pt idx="344">
                  <c:v>1.1794619906000161</c:v>
                </c:pt>
                <c:pt idx="345">
                  <c:v>1.179676547752313</c:v>
                </c:pt>
                <c:pt idx="346">
                  <c:v>1.1795695195879901</c:v>
                </c:pt>
                <c:pt idx="347">
                  <c:v>1.1801064110018811</c:v>
                </c:pt>
                <c:pt idx="348">
                  <c:v>1.1801421601655799</c:v>
                </c:pt>
                <c:pt idx="349">
                  <c:v>1.17788878510606</c:v>
                </c:pt>
                <c:pt idx="350">
                  <c:v>1.1811348596287901</c:v>
                </c:pt>
                <c:pt idx="351">
                  <c:v>1.1813161615955761</c:v>
                </c:pt>
                <c:pt idx="352">
                  <c:v>1.178388322277069</c:v>
                </c:pt>
                <c:pt idx="353">
                  <c:v>1.1804397351070171</c:v>
                </c:pt>
                <c:pt idx="354">
                  <c:v>1.187261781405875</c:v>
                </c:pt>
                <c:pt idx="355">
                  <c:v>1.179573667927319</c:v>
                </c:pt>
                <c:pt idx="356">
                  <c:v>1.17134894968564</c:v>
                </c:pt>
                <c:pt idx="357">
                  <c:v>1.1592794049490041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C48-4D28-BD62-4E8BCE8668C4}"/>
            </c:ext>
          </c:extLst>
        </c:ser>
        <c:ser>
          <c:idx val="6"/>
          <c:order val="6"/>
          <c:tx>
            <c:strRef>
              <c:f>Performance!$I$1</c:f>
              <c:strCache>
                <c:ptCount val="1"/>
                <c:pt idx="0">
                  <c:v>净值_85_110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Performance!$I$2:$I$359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0.99997499945200974</c:v>
                </c:pt>
                <c:pt idx="2">
                  <c:v>1.0011938600171659</c:v>
                </c:pt>
                <c:pt idx="3">
                  <c:v>1.007664230622118</c:v>
                </c:pt>
                <c:pt idx="4">
                  <c:v>1.0059002716473879</c:v>
                </c:pt>
                <c:pt idx="5">
                  <c:v>1.0171082397979709</c:v>
                </c:pt>
                <c:pt idx="6">
                  <c:v>1.019496487647455</c:v>
                </c:pt>
                <c:pt idx="7">
                  <c:v>1.027306253324435</c:v>
                </c:pt>
                <c:pt idx="8">
                  <c:v>1.0261821512098599</c:v>
                </c:pt>
                <c:pt idx="9">
                  <c:v>1.0226972904361971</c:v>
                </c:pt>
                <c:pt idx="10">
                  <c:v>1.027889006135051</c:v>
                </c:pt>
                <c:pt idx="11">
                  <c:v>1.021826159052869</c:v>
                </c:pt>
                <c:pt idx="12">
                  <c:v>1.0295878813604229</c:v>
                </c:pt>
                <c:pt idx="13">
                  <c:v>1.0301281696122839</c:v>
                </c:pt>
                <c:pt idx="14">
                  <c:v>1.0388870818373031</c:v>
                </c:pt>
                <c:pt idx="15">
                  <c:v>1.0378517699953651</c:v>
                </c:pt>
                <c:pt idx="16">
                  <c:v>1.0319624501836699</c:v>
                </c:pt>
                <c:pt idx="17">
                  <c:v>1.0317129969035259</c:v>
                </c:pt>
                <c:pt idx="18">
                  <c:v>1.0310899449928319</c:v>
                </c:pt>
                <c:pt idx="19">
                  <c:v>1.0366107467515939</c:v>
                </c:pt>
                <c:pt idx="20">
                  <c:v>1.021462001268636</c:v>
                </c:pt>
                <c:pt idx="21">
                  <c:v>1.023912937070474</c:v>
                </c:pt>
                <c:pt idx="22">
                  <c:v>0.99507307161077685</c:v>
                </c:pt>
                <c:pt idx="23">
                  <c:v>0.93412474674390811</c:v>
                </c:pt>
                <c:pt idx="24">
                  <c:v>0.9540058989869179</c:v>
                </c:pt>
                <c:pt idx="25">
                  <c:v>0.96153349370657581</c:v>
                </c:pt>
                <c:pt idx="26">
                  <c:v>0.97851405785251744</c:v>
                </c:pt>
                <c:pt idx="27">
                  <c:v>0.97801025502456396</c:v>
                </c:pt>
                <c:pt idx="28">
                  <c:v>0.97884662975398484</c:v>
                </c:pt>
                <c:pt idx="29">
                  <c:v>0.98780173496825463</c:v>
                </c:pt>
                <c:pt idx="30">
                  <c:v>0.99411004391157909</c:v>
                </c:pt>
                <c:pt idx="31">
                  <c:v>0.99158751499162945</c:v>
                </c:pt>
                <c:pt idx="32">
                  <c:v>0.99781403136383762</c:v>
                </c:pt>
                <c:pt idx="33">
                  <c:v>1.015399418239473</c:v>
                </c:pt>
                <c:pt idx="34">
                  <c:v>1.008151331187997</c:v>
                </c:pt>
                <c:pt idx="35">
                  <c:v>1.0097397650704529</c:v>
                </c:pt>
                <c:pt idx="36">
                  <c:v>1.0255093093632921</c:v>
                </c:pt>
                <c:pt idx="37">
                  <c:v>1.027596902722469</c:v>
                </c:pt>
                <c:pt idx="38">
                  <c:v>1.019747073120691</c:v>
                </c:pt>
                <c:pt idx="39">
                  <c:v>1.0199962241696989</c:v>
                </c:pt>
                <c:pt idx="40">
                  <c:v>1.0130152690727521</c:v>
                </c:pt>
                <c:pt idx="41">
                  <c:v>1.0141395022757289</c:v>
                </c:pt>
                <c:pt idx="42">
                  <c:v>0.98497242490187742</c:v>
                </c:pt>
                <c:pt idx="43">
                  <c:v>1.011011718977789</c:v>
                </c:pt>
                <c:pt idx="44">
                  <c:v>1.014116475210354</c:v>
                </c:pt>
                <c:pt idx="45">
                  <c:v>1.0207682509535969</c:v>
                </c:pt>
                <c:pt idx="46">
                  <c:v>1.0357287280474761</c:v>
                </c:pt>
                <c:pt idx="47">
                  <c:v>1.023257376699833</c:v>
                </c:pt>
                <c:pt idx="48">
                  <c:v>0.99597809140128035</c:v>
                </c:pt>
                <c:pt idx="49">
                  <c:v>1.0141490864144389</c:v>
                </c:pt>
                <c:pt idx="50">
                  <c:v>1.0007136007055559</c:v>
                </c:pt>
                <c:pt idx="51">
                  <c:v>0.99197872669272968</c:v>
                </c:pt>
                <c:pt idx="52">
                  <c:v>0.98135893574379796</c:v>
                </c:pt>
                <c:pt idx="53">
                  <c:v>0.94892859490018289</c:v>
                </c:pt>
                <c:pt idx="54">
                  <c:v>0.94757928099498101</c:v>
                </c:pt>
                <c:pt idx="55">
                  <c:v>0.94053644422669147</c:v>
                </c:pt>
                <c:pt idx="56">
                  <c:v>0.9360071133366793</c:v>
                </c:pt>
                <c:pt idx="57">
                  <c:v>0.94169074360223559</c:v>
                </c:pt>
                <c:pt idx="58">
                  <c:v>0.92481784269946909</c:v>
                </c:pt>
                <c:pt idx="59">
                  <c:v>0.93812783596099014</c:v>
                </c:pt>
                <c:pt idx="60">
                  <c:v>0.95320437049328099</c:v>
                </c:pt>
                <c:pt idx="61">
                  <c:v>0.95021014470505027</c:v>
                </c:pt>
                <c:pt idx="62">
                  <c:v>0.95267677064025902</c:v>
                </c:pt>
                <c:pt idx="63">
                  <c:v>0.95120132919070466</c:v>
                </c:pt>
                <c:pt idx="64">
                  <c:v>0.95024701337267692</c:v>
                </c:pt>
                <c:pt idx="65">
                  <c:v>0.95094402228860153</c:v>
                </c:pt>
                <c:pt idx="66">
                  <c:v>0.96521992141646884</c:v>
                </c:pt>
                <c:pt idx="67">
                  <c:v>0.95983024860267296</c:v>
                </c:pt>
                <c:pt idx="68">
                  <c:v>0.97572086830166549</c:v>
                </c:pt>
                <c:pt idx="69">
                  <c:v>0.97519314333980034</c:v>
                </c:pt>
                <c:pt idx="70">
                  <c:v>0.9794001995850421</c:v>
                </c:pt>
                <c:pt idx="71">
                  <c:v>0.97640321649550055</c:v>
                </c:pt>
                <c:pt idx="72">
                  <c:v>0.97283801969397721</c:v>
                </c:pt>
                <c:pt idx="73">
                  <c:v>0.98690353864057068</c:v>
                </c:pt>
                <c:pt idx="74">
                  <c:v>0.98211503542850276</c:v>
                </c:pt>
                <c:pt idx="75">
                  <c:v>0.98376801510803846</c:v>
                </c:pt>
                <c:pt idx="76">
                  <c:v>0.99530341328138217</c:v>
                </c:pt>
                <c:pt idx="77">
                  <c:v>0.99754918637830636</c:v>
                </c:pt>
                <c:pt idx="78">
                  <c:v>0.98835468208182953</c:v>
                </c:pt>
                <c:pt idx="79">
                  <c:v>0.99694135533397665</c:v>
                </c:pt>
                <c:pt idx="80">
                  <c:v>0.99421058554771724</c:v>
                </c:pt>
                <c:pt idx="81">
                  <c:v>0.99117194560474708</c:v>
                </c:pt>
                <c:pt idx="82">
                  <c:v>0.99557922795167819</c:v>
                </c:pt>
                <c:pt idx="83">
                  <c:v>1.0002073565282761</c:v>
                </c:pt>
                <c:pt idx="84">
                  <c:v>1.004919489125458</c:v>
                </c:pt>
                <c:pt idx="85">
                  <c:v>1.0177217167096471</c:v>
                </c:pt>
                <c:pt idx="86">
                  <c:v>1.0216572180797421</c:v>
                </c:pt>
                <c:pt idx="87">
                  <c:v>1.0202138656314861</c:v>
                </c:pt>
                <c:pt idx="88">
                  <c:v>1.0283094643562929</c:v>
                </c:pt>
                <c:pt idx="89">
                  <c:v>1.028221930454281</c:v>
                </c:pt>
                <c:pt idx="90">
                  <c:v>1.028921506222658</c:v>
                </c:pt>
                <c:pt idx="91">
                  <c:v>1.0311084801512811</c:v>
                </c:pt>
                <c:pt idx="92">
                  <c:v>1.024939512741458</c:v>
                </c:pt>
                <c:pt idx="93">
                  <c:v>1.0239372321448199</c:v>
                </c:pt>
                <c:pt idx="94">
                  <c:v>1.028430463672203</c:v>
                </c:pt>
                <c:pt idx="95">
                  <c:v>1.035014034122627</c:v>
                </c:pt>
                <c:pt idx="96">
                  <c:v>1.032347285387887</c:v>
                </c:pt>
                <c:pt idx="97">
                  <c:v>1.0263480688471549</c:v>
                </c:pt>
                <c:pt idx="98">
                  <c:v>1.0081487099785</c:v>
                </c:pt>
                <c:pt idx="99">
                  <c:v>1.010157185216237</c:v>
                </c:pt>
                <c:pt idx="100">
                  <c:v>1.01793381945641</c:v>
                </c:pt>
                <c:pt idx="101">
                  <c:v>1.0142271335373521</c:v>
                </c:pt>
                <c:pt idx="102">
                  <c:v>1.0152986327722111</c:v>
                </c:pt>
                <c:pt idx="103">
                  <c:v>1.0160132403879281</c:v>
                </c:pt>
                <c:pt idx="104">
                  <c:v>1.041466239748627</c:v>
                </c:pt>
                <c:pt idx="105">
                  <c:v>1.044849106665718</c:v>
                </c:pt>
                <c:pt idx="106">
                  <c:v>1.0440500876907139</c:v>
                </c:pt>
                <c:pt idx="107">
                  <c:v>1.0442719819358961</c:v>
                </c:pt>
                <c:pt idx="108">
                  <c:v>1.049997187277941</c:v>
                </c:pt>
                <c:pt idx="109">
                  <c:v>1.0535008788708491</c:v>
                </c:pt>
                <c:pt idx="110">
                  <c:v>1.058529866953821</c:v>
                </c:pt>
                <c:pt idx="111">
                  <c:v>1.058338824290372</c:v>
                </c:pt>
                <c:pt idx="112">
                  <c:v>1.0484279985133931</c:v>
                </c:pt>
                <c:pt idx="113">
                  <c:v>1.053037272591496</c:v>
                </c:pt>
                <c:pt idx="114">
                  <c:v>1.0408881793377971</c:v>
                </c:pt>
                <c:pt idx="115">
                  <c:v>1.055982703875451</c:v>
                </c:pt>
                <c:pt idx="116">
                  <c:v>1.057402378584253</c:v>
                </c:pt>
                <c:pt idx="117">
                  <c:v>1.06489153488341</c:v>
                </c:pt>
                <c:pt idx="118">
                  <c:v>1.0756077470046139</c:v>
                </c:pt>
                <c:pt idx="119">
                  <c:v>1.0765013482502259</c:v>
                </c:pt>
                <c:pt idx="120">
                  <c:v>1.080827823074296</c:v>
                </c:pt>
                <c:pt idx="121">
                  <c:v>1.088226749210383</c:v>
                </c:pt>
                <c:pt idx="122">
                  <c:v>1.082665353175909</c:v>
                </c:pt>
                <c:pt idx="123">
                  <c:v>1.091875759935429</c:v>
                </c:pt>
                <c:pt idx="124">
                  <c:v>1.110508445770642</c:v>
                </c:pt>
                <c:pt idx="125">
                  <c:v>1.122723980729881</c:v>
                </c:pt>
                <c:pt idx="126">
                  <c:v>1.129515297111473</c:v>
                </c:pt>
                <c:pt idx="127">
                  <c:v>1.13545049963459</c:v>
                </c:pt>
                <c:pt idx="128">
                  <c:v>1.140866559115153</c:v>
                </c:pt>
                <c:pt idx="129">
                  <c:v>1.140271424694048</c:v>
                </c:pt>
                <c:pt idx="130">
                  <c:v>1.1540021128015301</c:v>
                </c:pt>
                <c:pt idx="131">
                  <c:v>1.1413341549331431</c:v>
                </c:pt>
                <c:pt idx="132">
                  <c:v>1.16102043879285</c:v>
                </c:pt>
                <c:pt idx="133">
                  <c:v>1.1551065935887099</c:v>
                </c:pt>
                <c:pt idx="134">
                  <c:v>1.1449904612885859</c:v>
                </c:pt>
                <c:pt idx="135">
                  <c:v>1.103076481667681</c:v>
                </c:pt>
                <c:pt idx="136">
                  <c:v>1.11060167495419</c:v>
                </c:pt>
                <c:pt idx="137">
                  <c:v>1.1309596777979289</c:v>
                </c:pt>
                <c:pt idx="138">
                  <c:v>1.1342859663522209</c:v>
                </c:pt>
                <c:pt idx="139">
                  <c:v>1.138453349488689</c:v>
                </c:pt>
                <c:pt idx="140">
                  <c:v>1.140047051335773</c:v>
                </c:pt>
                <c:pt idx="141">
                  <c:v>1.101588520339281</c:v>
                </c:pt>
                <c:pt idx="142">
                  <c:v>1.108604131661818</c:v>
                </c:pt>
                <c:pt idx="143">
                  <c:v>1.1146767153449191</c:v>
                </c:pt>
                <c:pt idx="144">
                  <c:v>1.1385529928002061</c:v>
                </c:pt>
                <c:pt idx="145">
                  <c:v>1.1327913619767109</c:v>
                </c:pt>
                <c:pt idx="146">
                  <c:v>1.136763244902772</c:v>
                </c:pt>
                <c:pt idx="147">
                  <c:v>1.149352297265867</c:v>
                </c:pt>
                <c:pt idx="148">
                  <c:v>1.1536024201364461</c:v>
                </c:pt>
                <c:pt idx="149">
                  <c:v>1.1519525632333121</c:v>
                </c:pt>
                <c:pt idx="150">
                  <c:v>1.1499387464730619</c:v>
                </c:pt>
                <c:pt idx="151">
                  <c:v>1.1443584287952011</c:v>
                </c:pt>
                <c:pt idx="152">
                  <c:v>1.1484871236632741</c:v>
                </c:pt>
                <c:pt idx="153">
                  <c:v>1.1416082645288761</c:v>
                </c:pt>
                <c:pt idx="154">
                  <c:v>1.1369502171477319</c:v>
                </c:pt>
                <c:pt idx="155">
                  <c:v>1.133617024851691</c:v>
                </c:pt>
                <c:pt idx="156">
                  <c:v>1.1531077846889921</c:v>
                </c:pt>
                <c:pt idx="157">
                  <c:v>1.1665304066658999</c:v>
                </c:pt>
                <c:pt idx="158">
                  <c:v>1.16485123497439</c:v>
                </c:pt>
                <c:pt idx="159">
                  <c:v>1.1552440429620849</c:v>
                </c:pt>
                <c:pt idx="160">
                  <c:v>1.1478221912040161</c:v>
                </c:pt>
                <c:pt idx="161">
                  <c:v>1.1532371718965491</c:v>
                </c:pt>
                <c:pt idx="162">
                  <c:v>1.1574497466096709</c:v>
                </c:pt>
                <c:pt idx="163">
                  <c:v>1.162728089841838</c:v>
                </c:pt>
                <c:pt idx="164">
                  <c:v>1.152091340624066</c:v>
                </c:pt>
                <c:pt idx="165">
                  <c:v>1.1590714388171259</c:v>
                </c:pt>
                <c:pt idx="166">
                  <c:v>1.1821880372626781</c:v>
                </c:pt>
                <c:pt idx="167">
                  <c:v>1.173449753344292</c:v>
                </c:pt>
                <c:pt idx="168">
                  <c:v>1.180306727778111</c:v>
                </c:pt>
                <c:pt idx="169">
                  <c:v>1.177755627388918</c:v>
                </c:pt>
                <c:pt idx="170">
                  <c:v>1.17689240111324</c:v>
                </c:pt>
                <c:pt idx="171">
                  <c:v>1.169155785095074</c:v>
                </c:pt>
                <c:pt idx="172">
                  <c:v>1.1491925408556369</c:v>
                </c:pt>
                <c:pt idx="173">
                  <c:v>1.1563592170236541</c:v>
                </c:pt>
                <c:pt idx="174">
                  <c:v>1.1355853002893499</c:v>
                </c:pt>
                <c:pt idx="175">
                  <c:v>1.1371997758225409</c:v>
                </c:pt>
                <c:pt idx="176">
                  <c:v>1.144226527573037</c:v>
                </c:pt>
                <c:pt idx="177">
                  <c:v>1.151057170713182</c:v>
                </c:pt>
                <c:pt idx="178">
                  <c:v>1.1577540965626461</c:v>
                </c:pt>
                <c:pt idx="179">
                  <c:v>1.1535538247458581</c:v>
                </c:pt>
                <c:pt idx="180">
                  <c:v>1.149311271871073</c:v>
                </c:pt>
                <c:pt idx="181">
                  <c:v>1.1619414144346949</c:v>
                </c:pt>
                <c:pt idx="182">
                  <c:v>1.151425888615685</c:v>
                </c:pt>
                <c:pt idx="183">
                  <c:v>1.141440092435984</c:v>
                </c:pt>
                <c:pt idx="184">
                  <c:v>1.1423514985926251</c:v>
                </c:pt>
                <c:pt idx="185">
                  <c:v>1.128282331153569</c:v>
                </c:pt>
                <c:pt idx="186">
                  <c:v>1.131442045829486</c:v>
                </c:pt>
                <c:pt idx="187">
                  <c:v>1.1341065043739389</c:v>
                </c:pt>
                <c:pt idx="188">
                  <c:v>1.1356466912366321</c:v>
                </c:pt>
                <c:pt idx="189">
                  <c:v>1.1299464866069511</c:v>
                </c:pt>
                <c:pt idx="190">
                  <c:v>1.1523230678784151</c:v>
                </c:pt>
                <c:pt idx="191">
                  <c:v>1.1779116760045241</c:v>
                </c:pt>
                <c:pt idx="192">
                  <c:v>1.180516471551289</c:v>
                </c:pt>
                <c:pt idx="193">
                  <c:v>1.1790394630743299</c:v>
                </c:pt>
                <c:pt idx="194">
                  <c:v>1.1767410509555161</c:v>
                </c:pt>
                <c:pt idx="195">
                  <c:v>1.1746794601842441</c:v>
                </c:pt>
                <c:pt idx="196">
                  <c:v>1.170215999214099</c:v>
                </c:pt>
                <c:pt idx="197">
                  <c:v>1.176054027160073</c:v>
                </c:pt>
                <c:pt idx="198">
                  <c:v>1.177257613398196</c:v>
                </c:pt>
                <c:pt idx="199">
                  <c:v>1.1743550506664719</c:v>
                </c:pt>
                <c:pt idx="200">
                  <c:v>1.167015354909561</c:v>
                </c:pt>
                <c:pt idx="201">
                  <c:v>1.1598284542233031</c:v>
                </c:pt>
                <c:pt idx="202">
                  <c:v>1.162077356434017</c:v>
                </c:pt>
                <c:pt idx="203">
                  <c:v>1.170708410888176</c:v>
                </c:pt>
                <c:pt idx="204">
                  <c:v>1.1797474183686829</c:v>
                </c:pt>
                <c:pt idx="205">
                  <c:v>1.1631126811900001</c:v>
                </c:pt>
                <c:pt idx="206">
                  <c:v>1.1689407996265151</c:v>
                </c:pt>
                <c:pt idx="207">
                  <c:v>1.1774875271897649</c:v>
                </c:pt>
                <c:pt idx="208">
                  <c:v>1.186606825050408</c:v>
                </c:pt>
                <c:pt idx="209">
                  <c:v>1.2006081265649331</c:v>
                </c:pt>
                <c:pt idx="210">
                  <c:v>1.2023837615884321</c:v>
                </c:pt>
                <c:pt idx="211">
                  <c:v>1.217656159161782</c:v>
                </c:pt>
                <c:pt idx="212">
                  <c:v>1.215228519736115</c:v>
                </c:pt>
                <c:pt idx="213">
                  <c:v>1.208620690238779</c:v>
                </c:pt>
                <c:pt idx="214">
                  <c:v>1.2083315826117551</c:v>
                </c:pt>
                <c:pt idx="215">
                  <c:v>1.1986064215061421</c:v>
                </c:pt>
                <c:pt idx="216">
                  <c:v>1.2093351447819241</c:v>
                </c:pt>
                <c:pt idx="217">
                  <c:v>1.2070964534942961</c:v>
                </c:pt>
                <c:pt idx="218">
                  <c:v>1.2057291515131601</c:v>
                </c:pt>
                <c:pt idx="219">
                  <c:v>1.214809893829556</c:v>
                </c:pt>
                <c:pt idx="220">
                  <c:v>1.2162539693073531</c:v>
                </c:pt>
                <c:pt idx="221">
                  <c:v>1.2266789140570009</c:v>
                </c:pt>
                <c:pt idx="222">
                  <c:v>1.2229585925412401</c:v>
                </c:pt>
                <c:pt idx="223">
                  <c:v>1.2118955169381811</c:v>
                </c:pt>
                <c:pt idx="224">
                  <c:v>1.212971543421844</c:v>
                </c:pt>
                <c:pt idx="225">
                  <c:v>1.2271558493483261</c:v>
                </c:pt>
                <c:pt idx="226">
                  <c:v>1.2227244184824331</c:v>
                </c:pt>
                <c:pt idx="227">
                  <c:v>1.241464924340592</c:v>
                </c:pt>
                <c:pt idx="228">
                  <c:v>1.239568906276824</c:v>
                </c:pt>
                <c:pt idx="229">
                  <c:v>1.23981480676846</c:v>
                </c:pt>
                <c:pt idx="230">
                  <c:v>1.2430176235056321</c:v>
                </c:pt>
                <c:pt idx="231">
                  <c:v>1.236781664964109</c:v>
                </c:pt>
                <c:pt idx="232">
                  <c:v>1.234638123768151</c:v>
                </c:pt>
                <c:pt idx="233">
                  <c:v>1.222879187833037</c:v>
                </c:pt>
                <c:pt idx="234">
                  <c:v>1.2217616174100541</c:v>
                </c:pt>
                <c:pt idx="235">
                  <c:v>1.2106430864838931</c:v>
                </c:pt>
                <c:pt idx="236">
                  <c:v>1.2199126794897199</c:v>
                </c:pt>
                <c:pt idx="237">
                  <c:v>1.2229886013052</c:v>
                </c:pt>
                <c:pt idx="238">
                  <c:v>1.2251902867729769</c:v>
                </c:pt>
                <c:pt idx="239">
                  <c:v>1.23973147791325</c:v>
                </c:pt>
                <c:pt idx="240">
                  <c:v>1.233877461409898</c:v>
                </c:pt>
                <c:pt idx="241">
                  <c:v>1.2423380321833779</c:v>
                </c:pt>
                <c:pt idx="242">
                  <c:v>1.2285690529561619</c:v>
                </c:pt>
                <c:pt idx="243">
                  <c:v>1.236033425116241</c:v>
                </c:pt>
                <c:pt idx="244">
                  <c:v>1.236033425116241</c:v>
                </c:pt>
                <c:pt idx="245">
                  <c:v>1.244170398825049</c:v>
                </c:pt>
                <c:pt idx="246">
                  <c:v>1.2484431834721981</c:v>
                </c:pt>
                <c:pt idx="247">
                  <c:v>1.24641287283209</c:v>
                </c:pt>
                <c:pt idx="248">
                  <c:v>1.258594882320389</c:v>
                </c:pt>
                <c:pt idx="249">
                  <c:v>1.277310966737869</c:v>
                </c:pt>
                <c:pt idx="250">
                  <c:v>1.283596128686008</c:v>
                </c:pt>
                <c:pt idx="251">
                  <c:v>1.297793793383484</c:v>
                </c:pt>
                <c:pt idx="252">
                  <c:v>1.3017274366822851</c:v>
                </c:pt>
                <c:pt idx="253">
                  <c:v>1.3203949042999119</c:v>
                </c:pt>
                <c:pt idx="254">
                  <c:v>1.3156772185615679</c:v>
                </c:pt>
                <c:pt idx="255">
                  <c:v>1.307372750833274</c:v>
                </c:pt>
                <c:pt idx="256">
                  <c:v>1.3318032551521479</c:v>
                </c:pt>
                <c:pt idx="257">
                  <c:v>1.330877370998967</c:v>
                </c:pt>
                <c:pt idx="258">
                  <c:v>1.314604193451171</c:v>
                </c:pt>
                <c:pt idx="259">
                  <c:v>1.308130522175051</c:v>
                </c:pt>
                <c:pt idx="260">
                  <c:v>1.319769729000916</c:v>
                </c:pt>
                <c:pt idx="261">
                  <c:v>1.306839154191989</c:v>
                </c:pt>
                <c:pt idx="262">
                  <c:v>1.3120380864045591</c:v>
                </c:pt>
                <c:pt idx="263">
                  <c:v>1.3279008758840221</c:v>
                </c:pt>
                <c:pt idx="264">
                  <c:v>1.3277397363183021</c:v>
                </c:pt>
                <c:pt idx="265">
                  <c:v>1.3362213540015899</c:v>
                </c:pt>
                <c:pt idx="266">
                  <c:v>1.320184682486556</c:v>
                </c:pt>
                <c:pt idx="267">
                  <c:v>1.319702006437746</c:v>
                </c:pt>
                <c:pt idx="268">
                  <c:v>1.2966636844907979</c:v>
                </c:pt>
                <c:pt idx="269">
                  <c:v>1.2902376349390969</c:v>
                </c:pt>
                <c:pt idx="270">
                  <c:v>1.3036617933420609</c:v>
                </c:pt>
                <c:pt idx="271">
                  <c:v>1.316671747916675</c:v>
                </c:pt>
                <c:pt idx="272">
                  <c:v>1.31796681085391</c:v>
                </c:pt>
                <c:pt idx="273">
                  <c:v>1.317643310598585</c:v>
                </c:pt>
                <c:pt idx="274">
                  <c:v>1.3182097232395831</c:v>
                </c:pt>
                <c:pt idx="275">
                  <c:v>1.3307127861554611</c:v>
                </c:pt>
                <c:pt idx="276">
                  <c:v>1.356945734534855</c:v>
                </c:pt>
                <c:pt idx="277">
                  <c:v>1.3778028497653121</c:v>
                </c:pt>
                <c:pt idx="278">
                  <c:v>1.3705137654256649</c:v>
                </c:pt>
                <c:pt idx="279">
                  <c:v>1.3740509980715381</c:v>
                </c:pt>
                <c:pt idx="280">
                  <c:v>1.342105635363154</c:v>
                </c:pt>
                <c:pt idx="281">
                  <c:v>1.3400118916142569</c:v>
                </c:pt>
                <c:pt idx="282">
                  <c:v>1.3116826220262201</c:v>
                </c:pt>
                <c:pt idx="283">
                  <c:v>1.293677529445634</c:v>
                </c:pt>
                <c:pt idx="284">
                  <c:v>1.2647898262983139</c:v>
                </c:pt>
                <c:pt idx="285">
                  <c:v>1.2800967696519661</c:v>
                </c:pt>
                <c:pt idx="286">
                  <c:v>1.2800967696519661</c:v>
                </c:pt>
                <c:pt idx="287">
                  <c:v>1.2997827462605041</c:v>
                </c:pt>
                <c:pt idx="288">
                  <c:v>1.271738286374454</c:v>
                </c:pt>
                <c:pt idx="289">
                  <c:v>1.2416042468502539</c:v>
                </c:pt>
                <c:pt idx="290">
                  <c:v>1.1992958180758071</c:v>
                </c:pt>
                <c:pt idx="291">
                  <c:v>1.183963891381228</c:v>
                </c:pt>
                <c:pt idx="292">
                  <c:v>1.187425407469417</c:v>
                </c:pt>
                <c:pt idx="293">
                  <c:v>1.2099698396115861</c:v>
                </c:pt>
                <c:pt idx="294">
                  <c:v>1.2118401804826291</c:v>
                </c:pt>
                <c:pt idx="295">
                  <c:v>1.1969584985542909</c:v>
                </c:pt>
                <c:pt idx="296">
                  <c:v>1.201811326632477</c:v>
                </c:pt>
                <c:pt idx="297">
                  <c:v>1.2064000131306849</c:v>
                </c:pt>
                <c:pt idx="298">
                  <c:v>1.217603128836982</c:v>
                </c:pt>
                <c:pt idx="299">
                  <c:v>1.194230322060559</c:v>
                </c:pt>
                <c:pt idx="300">
                  <c:v>1.2054161247073221</c:v>
                </c:pt>
                <c:pt idx="301">
                  <c:v>1.201128236261443</c:v>
                </c:pt>
                <c:pt idx="302">
                  <c:v>1.1894363342631069</c:v>
                </c:pt>
                <c:pt idx="303">
                  <c:v>1.189598500590126</c:v>
                </c:pt>
                <c:pt idx="304">
                  <c:v>1.208680797451706</c:v>
                </c:pt>
                <c:pt idx="305">
                  <c:v>1.2084375781523999</c:v>
                </c:pt>
                <c:pt idx="306">
                  <c:v>1.2162891754502201</c:v>
                </c:pt>
                <c:pt idx="307">
                  <c:v>1.210179935983497</c:v>
                </c:pt>
                <c:pt idx="308">
                  <c:v>1.224947861731982</c:v>
                </c:pt>
                <c:pt idx="309">
                  <c:v>1.2336853290251339</c:v>
                </c:pt>
                <c:pt idx="310">
                  <c:v>1.2267616882668591</c:v>
                </c:pt>
                <c:pt idx="311">
                  <c:v>1.220614190120255</c:v>
                </c:pt>
                <c:pt idx="312">
                  <c:v>1.224853657080587</c:v>
                </c:pt>
                <c:pt idx="313">
                  <c:v>1.212365456164308</c:v>
                </c:pt>
                <c:pt idx="314">
                  <c:v>1.199213186031358</c:v>
                </c:pt>
                <c:pt idx="315">
                  <c:v>1.199253766223676</c:v>
                </c:pt>
                <c:pt idx="316">
                  <c:v>1.2043370608840229</c:v>
                </c:pt>
                <c:pt idx="317">
                  <c:v>1.1999876528982441</c:v>
                </c:pt>
                <c:pt idx="318">
                  <c:v>1.2016077585798699</c:v>
                </c:pt>
                <c:pt idx="319">
                  <c:v>1.226283509893642</c:v>
                </c:pt>
                <c:pt idx="320">
                  <c:v>1.224898423977038</c:v>
                </c:pt>
                <c:pt idx="321">
                  <c:v>1.2257512550970839</c:v>
                </c:pt>
                <c:pt idx="322">
                  <c:v>1.2239636744795961</c:v>
                </c:pt>
                <c:pt idx="323">
                  <c:v>1.2351774607762049</c:v>
                </c:pt>
                <c:pt idx="324">
                  <c:v>1.222023400197392</c:v>
                </c:pt>
                <c:pt idx="325">
                  <c:v>1.225595664915712</c:v>
                </c:pt>
                <c:pt idx="326">
                  <c:v>1.2336931800893161</c:v>
                </c:pt>
                <c:pt idx="327">
                  <c:v>1.2429617813520479</c:v>
                </c:pt>
                <c:pt idx="328">
                  <c:v>1.234511196654605</c:v>
                </c:pt>
                <c:pt idx="329">
                  <c:v>1.2240937361313029</c:v>
                </c:pt>
                <c:pt idx="330">
                  <c:v>1.211447308393435</c:v>
                </c:pt>
                <c:pt idx="331">
                  <c:v>1.2128349281742801</c:v>
                </c:pt>
                <c:pt idx="332">
                  <c:v>1.218676710955954</c:v>
                </c:pt>
                <c:pt idx="333">
                  <c:v>1.224378353805144</c:v>
                </c:pt>
                <c:pt idx="334">
                  <c:v>1.214468416009602</c:v>
                </c:pt>
                <c:pt idx="335">
                  <c:v>1.2381812706848849</c:v>
                </c:pt>
                <c:pt idx="336">
                  <c:v>1.2498374722775321</c:v>
                </c:pt>
                <c:pt idx="337">
                  <c:v>1.2497563203935489</c:v>
                </c:pt>
                <c:pt idx="338">
                  <c:v>1.248177109238602</c:v>
                </c:pt>
                <c:pt idx="339">
                  <c:v>1.2502020256266311</c:v>
                </c:pt>
                <c:pt idx="340">
                  <c:v>1.243911666426635</c:v>
                </c:pt>
                <c:pt idx="341">
                  <c:v>1.249585801059516</c:v>
                </c:pt>
                <c:pt idx="342">
                  <c:v>1.278579296761774</c:v>
                </c:pt>
                <c:pt idx="343">
                  <c:v>1.278740300425347</c:v>
                </c:pt>
                <c:pt idx="344">
                  <c:v>1.280773747370711</c:v>
                </c:pt>
                <c:pt idx="345">
                  <c:v>1.2787463461631801</c:v>
                </c:pt>
                <c:pt idx="346">
                  <c:v>1.279184344138184</c:v>
                </c:pt>
                <c:pt idx="347">
                  <c:v>1.28053808870529</c:v>
                </c:pt>
                <c:pt idx="348">
                  <c:v>1.276486524875343</c:v>
                </c:pt>
                <c:pt idx="349">
                  <c:v>1.2697114923196651</c:v>
                </c:pt>
                <c:pt idx="350">
                  <c:v>1.2761556314289491</c:v>
                </c:pt>
                <c:pt idx="351">
                  <c:v>1.2757511969657589</c:v>
                </c:pt>
                <c:pt idx="352">
                  <c:v>1.267746111003109</c:v>
                </c:pt>
                <c:pt idx="353">
                  <c:v>1.2703403355851419</c:v>
                </c:pt>
                <c:pt idx="354">
                  <c:v>1.2784189526952341</c:v>
                </c:pt>
                <c:pt idx="355">
                  <c:v>1.2685927756687121</c:v>
                </c:pt>
                <c:pt idx="356">
                  <c:v>1.2575784664157159</c:v>
                </c:pt>
                <c:pt idx="357">
                  <c:v>1.242689087438688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C48-4D28-BD62-4E8BCE8668C4}"/>
            </c:ext>
          </c:extLst>
        </c:ser>
        <c:ser>
          <c:idx val="7"/>
          <c:order val="7"/>
          <c:tx>
            <c:strRef>
              <c:f>Performance!$J$1</c:f>
              <c:strCache>
                <c:ptCount val="1"/>
                <c:pt idx="0">
                  <c:v>净值_85_115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Performance!$J$2:$J$359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0.99997499735025064</c:v>
                </c:pt>
                <c:pt idx="2">
                  <c:v>1.0012359935885911</c:v>
                </c:pt>
                <c:pt idx="3">
                  <c:v>1.0076643495587549</c:v>
                </c:pt>
                <c:pt idx="4">
                  <c:v>1.006026319187898</c:v>
                </c:pt>
                <c:pt idx="5">
                  <c:v>1.0175701079320969</c:v>
                </c:pt>
                <c:pt idx="6">
                  <c:v>1.019916748825562</c:v>
                </c:pt>
                <c:pt idx="7">
                  <c:v>1.028273224892039</c:v>
                </c:pt>
                <c:pt idx="8">
                  <c:v>1.02714865717132</c:v>
                </c:pt>
                <c:pt idx="9">
                  <c:v>1.023411361124293</c:v>
                </c:pt>
                <c:pt idx="10">
                  <c:v>1.0288158323415011</c:v>
                </c:pt>
                <c:pt idx="11">
                  <c:v>1.022540967060783</c:v>
                </c:pt>
                <c:pt idx="12">
                  <c:v>1.0304758728667951</c:v>
                </c:pt>
                <c:pt idx="13">
                  <c:v>1.0310165398037019</c:v>
                </c:pt>
                <c:pt idx="14">
                  <c:v>1.040074931316278</c:v>
                </c:pt>
                <c:pt idx="15">
                  <c:v>1.0387453688725501</c:v>
                </c:pt>
                <c:pt idx="16">
                  <c:v>1.032558573290685</c:v>
                </c:pt>
                <c:pt idx="17">
                  <c:v>1.032100849010313</c:v>
                </c:pt>
                <c:pt idx="18">
                  <c:v>1.031352428766023</c:v>
                </c:pt>
                <c:pt idx="19">
                  <c:v>1.0372075059331971</c:v>
                </c:pt>
                <c:pt idx="20">
                  <c:v>1.021639129767665</c:v>
                </c:pt>
                <c:pt idx="21">
                  <c:v>1.024091487914788</c:v>
                </c:pt>
                <c:pt idx="22">
                  <c:v>0.99491242158239623</c:v>
                </c:pt>
                <c:pt idx="23">
                  <c:v>0.93349419797457478</c:v>
                </c:pt>
                <c:pt idx="24">
                  <c:v>0.95353614479040194</c:v>
                </c:pt>
                <c:pt idx="25">
                  <c:v>0.96059244664180843</c:v>
                </c:pt>
                <c:pt idx="26">
                  <c:v>0.97947400563127318</c:v>
                </c:pt>
                <c:pt idx="27">
                  <c:v>0.97938937145903326</c:v>
                </c:pt>
                <c:pt idx="28">
                  <c:v>0.97922031156637579</c:v>
                </c:pt>
                <c:pt idx="29">
                  <c:v>0.98855958354827989</c:v>
                </c:pt>
                <c:pt idx="30">
                  <c:v>0.99500357396815786</c:v>
                </c:pt>
                <c:pt idx="31">
                  <c:v>0.99243615490457526</c:v>
                </c:pt>
                <c:pt idx="32">
                  <c:v>0.99883697157443319</c:v>
                </c:pt>
                <c:pt idx="33">
                  <c:v>1.017742523849956</c:v>
                </c:pt>
                <c:pt idx="34">
                  <c:v>1.010067596912283</c:v>
                </c:pt>
                <c:pt idx="35">
                  <c:v>1.011617812464165</c:v>
                </c:pt>
                <c:pt idx="36">
                  <c:v>1.0290517755853841</c:v>
                </c:pt>
                <c:pt idx="37">
                  <c:v>1.0323981495639429</c:v>
                </c:pt>
                <c:pt idx="38">
                  <c:v>1.0241348877030509</c:v>
                </c:pt>
                <c:pt idx="39">
                  <c:v>1.024093168562159</c:v>
                </c:pt>
                <c:pt idx="40">
                  <c:v>1.0163309962786471</c:v>
                </c:pt>
                <c:pt idx="41">
                  <c:v>1.0167072456370989</c:v>
                </c:pt>
                <c:pt idx="42">
                  <c:v>0.98593756002313049</c:v>
                </c:pt>
                <c:pt idx="43">
                  <c:v>1.012630890396351</c:v>
                </c:pt>
                <c:pt idx="44">
                  <c:v>1.0159488081325749</c:v>
                </c:pt>
                <c:pt idx="45">
                  <c:v>1.022988346389105</c:v>
                </c:pt>
                <c:pt idx="46">
                  <c:v>1.040403980588952</c:v>
                </c:pt>
                <c:pt idx="47">
                  <c:v>1.025910619448523</c:v>
                </c:pt>
                <c:pt idx="48">
                  <c:v>0.99667386932840785</c:v>
                </c:pt>
                <c:pt idx="49">
                  <c:v>1.0158566917932359</c:v>
                </c:pt>
                <c:pt idx="50">
                  <c:v>1.001236210372197</c:v>
                </c:pt>
                <c:pt idx="51">
                  <c:v>0.99181749957393062</c:v>
                </c:pt>
                <c:pt idx="52">
                  <c:v>0.98190199257013022</c:v>
                </c:pt>
                <c:pt idx="53">
                  <c:v>0.9468993386183705</c:v>
                </c:pt>
                <c:pt idx="54">
                  <c:v>0.94546237318542981</c:v>
                </c:pt>
                <c:pt idx="55">
                  <c:v>0.93621691992177325</c:v>
                </c:pt>
                <c:pt idx="56">
                  <c:v>0.93148174097272574</c:v>
                </c:pt>
                <c:pt idx="57">
                  <c:v>0.93731226957823144</c:v>
                </c:pt>
                <c:pt idx="58">
                  <c:v>0.91874942174824237</c:v>
                </c:pt>
                <c:pt idx="59">
                  <c:v>0.93299206293923986</c:v>
                </c:pt>
                <c:pt idx="60">
                  <c:v>0.94979341657825866</c:v>
                </c:pt>
                <c:pt idx="61">
                  <c:v>0.94581958617365947</c:v>
                </c:pt>
                <c:pt idx="62">
                  <c:v>0.94888106013988605</c:v>
                </c:pt>
                <c:pt idx="63">
                  <c:v>0.9459438074463018</c:v>
                </c:pt>
                <c:pt idx="64">
                  <c:v>0.94421559859339976</c:v>
                </c:pt>
                <c:pt idx="65">
                  <c:v>0.94395566477748116</c:v>
                </c:pt>
                <c:pt idx="66">
                  <c:v>0.95965928537058742</c:v>
                </c:pt>
                <c:pt idx="67">
                  <c:v>0.95342051729901245</c:v>
                </c:pt>
                <c:pt idx="68">
                  <c:v>0.97030146369697101</c:v>
                </c:pt>
                <c:pt idx="69">
                  <c:v>0.96877340004338397</c:v>
                </c:pt>
                <c:pt idx="70">
                  <c:v>0.97187684837323662</c:v>
                </c:pt>
                <c:pt idx="71">
                  <c:v>0.96855601793547696</c:v>
                </c:pt>
                <c:pt idx="72">
                  <c:v>0.9644134603291119</c:v>
                </c:pt>
                <c:pt idx="73">
                  <c:v>0.97853933722116759</c:v>
                </c:pt>
                <c:pt idx="74">
                  <c:v>0.97370658389514564</c:v>
                </c:pt>
                <c:pt idx="75">
                  <c:v>0.9754316655478168</c:v>
                </c:pt>
                <c:pt idx="76">
                  <c:v>0.98678252930212185</c:v>
                </c:pt>
                <c:pt idx="77">
                  <c:v>0.98900878064405329</c:v>
                </c:pt>
                <c:pt idx="78">
                  <c:v>0.97945683203008582</c:v>
                </c:pt>
                <c:pt idx="79">
                  <c:v>0.98801365225174786</c:v>
                </c:pt>
                <c:pt idx="80">
                  <c:v>0.98513286303785264</c:v>
                </c:pt>
                <c:pt idx="81">
                  <c:v>0.98199050239499441</c:v>
                </c:pt>
                <c:pt idx="82">
                  <c:v>0.98627020087913331</c:v>
                </c:pt>
                <c:pt idx="83">
                  <c:v>0.99098667703915844</c:v>
                </c:pt>
                <c:pt idx="84">
                  <c:v>0.99569858729406036</c:v>
                </c:pt>
                <c:pt idx="85">
                  <c:v>1.0096026537729239</c:v>
                </c:pt>
                <c:pt idx="86">
                  <c:v>1.012632215868787</c:v>
                </c:pt>
                <c:pt idx="87">
                  <c:v>1.0106808932953251</c:v>
                </c:pt>
                <c:pt idx="88">
                  <c:v>1.019184638317836</c:v>
                </c:pt>
                <c:pt idx="89">
                  <c:v>1.01879436398686</c:v>
                </c:pt>
                <c:pt idx="90">
                  <c:v>1.019141047929359</c:v>
                </c:pt>
                <c:pt idx="91">
                  <c:v>1.0215246626572489</c:v>
                </c:pt>
                <c:pt idx="92">
                  <c:v>1.014894301846091</c:v>
                </c:pt>
                <c:pt idx="93">
                  <c:v>1.0138580537379971</c:v>
                </c:pt>
                <c:pt idx="94">
                  <c:v>1.0181312291225959</c:v>
                </c:pt>
                <c:pt idx="95">
                  <c:v>1.0246937579601789</c:v>
                </c:pt>
                <c:pt idx="96">
                  <c:v>1.0218337094007961</c:v>
                </c:pt>
                <c:pt idx="97">
                  <c:v>1.015938306957832</c:v>
                </c:pt>
                <c:pt idx="98">
                  <c:v>0.99779218459384877</c:v>
                </c:pt>
                <c:pt idx="99">
                  <c:v>0.99964816164333359</c:v>
                </c:pt>
                <c:pt idx="100">
                  <c:v>1.0073898337476399</c:v>
                </c:pt>
                <c:pt idx="101">
                  <c:v>1.0036775090960679</c:v>
                </c:pt>
                <c:pt idx="102">
                  <c:v>1.004693726304225</c:v>
                </c:pt>
                <c:pt idx="103">
                  <c:v>1.0054892976940879</c:v>
                </c:pt>
                <c:pt idx="104">
                  <c:v>1.0311625066035921</c:v>
                </c:pt>
                <c:pt idx="105">
                  <c:v>1.0346863820141341</c:v>
                </c:pt>
                <c:pt idx="106">
                  <c:v>1.0338512829491879</c:v>
                </c:pt>
                <c:pt idx="107">
                  <c:v>1.0340710189603211</c:v>
                </c:pt>
                <c:pt idx="108">
                  <c:v>1.0399600371623341</c:v>
                </c:pt>
                <c:pt idx="109">
                  <c:v>1.0428587990839591</c:v>
                </c:pt>
                <c:pt idx="110">
                  <c:v>1.0479505663254951</c:v>
                </c:pt>
                <c:pt idx="111">
                  <c:v>1.047803406678752</c:v>
                </c:pt>
                <c:pt idx="112">
                  <c:v>1.037905286503866</c:v>
                </c:pt>
                <c:pt idx="113">
                  <c:v>1.0423811162589149</c:v>
                </c:pt>
                <c:pt idx="114">
                  <c:v>1.030222779994332</c:v>
                </c:pt>
                <c:pt idx="115">
                  <c:v>1.0453429167258339</c:v>
                </c:pt>
                <c:pt idx="116">
                  <c:v>1.046792022372111</c:v>
                </c:pt>
                <c:pt idx="117">
                  <c:v>1.0542495871085369</c:v>
                </c:pt>
                <c:pt idx="118">
                  <c:v>1.065559952023529</c:v>
                </c:pt>
                <c:pt idx="119">
                  <c:v>1.0664888895599141</c:v>
                </c:pt>
                <c:pt idx="120">
                  <c:v>1.0712168081282001</c:v>
                </c:pt>
                <c:pt idx="121">
                  <c:v>1.079032004038013</c:v>
                </c:pt>
                <c:pt idx="122">
                  <c:v>1.072329500410131</c:v>
                </c:pt>
                <c:pt idx="123">
                  <c:v>1.0816385878286909</c:v>
                </c:pt>
                <c:pt idx="124">
                  <c:v>1.102725430286378</c:v>
                </c:pt>
                <c:pt idx="125">
                  <c:v>1.1207577130546169</c:v>
                </c:pt>
                <c:pt idx="126">
                  <c:v>1.132125914805346</c:v>
                </c:pt>
                <c:pt idx="127">
                  <c:v>1.1516981477626591</c:v>
                </c:pt>
                <c:pt idx="128">
                  <c:v>1.156552919233399</c:v>
                </c:pt>
                <c:pt idx="129">
                  <c:v>1.159408590706188</c:v>
                </c:pt>
                <c:pt idx="130">
                  <c:v>1.1733697208400891</c:v>
                </c:pt>
                <c:pt idx="131">
                  <c:v>1.1604891567382101</c:v>
                </c:pt>
                <c:pt idx="132">
                  <c:v>1.1805058353392279</c:v>
                </c:pt>
                <c:pt idx="133">
                  <c:v>1.174492738119304</c:v>
                </c:pt>
                <c:pt idx="134">
                  <c:v>1.164206826853369</c:v>
                </c:pt>
                <c:pt idx="135">
                  <c:v>1.1215894052546469</c:v>
                </c:pt>
                <c:pt idx="136">
                  <c:v>1.128985413461508</c:v>
                </c:pt>
                <c:pt idx="137">
                  <c:v>1.1517307500994749</c:v>
                </c:pt>
                <c:pt idx="138">
                  <c:v>1.154945131897281</c:v>
                </c:pt>
                <c:pt idx="139">
                  <c:v>1.1596883105256921</c:v>
                </c:pt>
                <c:pt idx="140">
                  <c:v>1.161227822986981</c:v>
                </c:pt>
                <c:pt idx="141">
                  <c:v>1.1185585824410931</c:v>
                </c:pt>
                <c:pt idx="142">
                  <c:v>1.125328518329417</c:v>
                </c:pt>
                <c:pt idx="143">
                  <c:v>1.131704517718213</c:v>
                </c:pt>
                <c:pt idx="144">
                  <c:v>1.1592556840108299</c:v>
                </c:pt>
                <c:pt idx="145">
                  <c:v>1.152486754297021</c:v>
                </c:pt>
                <c:pt idx="146">
                  <c:v>1.157031218865139</c:v>
                </c:pt>
                <c:pt idx="147">
                  <c:v>1.172008611366957</c:v>
                </c:pt>
                <c:pt idx="148">
                  <c:v>1.175711886504778</c:v>
                </c:pt>
                <c:pt idx="149">
                  <c:v>1.1737198521826719</c:v>
                </c:pt>
                <c:pt idx="150">
                  <c:v>1.171269821022964</c:v>
                </c:pt>
                <c:pt idx="151">
                  <c:v>1.1634532141140439</c:v>
                </c:pt>
                <c:pt idx="152">
                  <c:v>1.167241964838069</c:v>
                </c:pt>
                <c:pt idx="153">
                  <c:v>1.158108477167815</c:v>
                </c:pt>
                <c:pt idx="154">
                  <c:v>1.1527897299406289</c:v>
                </c:pt>
                <c:pt idx="155">
                  <c:v>1.149325148626485</c:v>
                </c:pt>
                <c:pt idx="156">
                  <c:v>1.170386451593046</c:v>
                </c:pt>
                <c:pt idx="157">
                  <c:v>1.186163037949423</c:v>
                </c:pt>
                <c:pt idx="158">
                  <c:v>1.184334011025818</c:v>
                </c:pt>
                <c:pt idx="159">
                  <c:v>1.1724540330365349</c:v>
                </c:pt>
                <c:pt idx="160">
                  <c:v>1.16378856923839</c:v>
                </c:pt>
                <c:pt idx="161">
                  <c:v>1.1698674085862211</c:v>
                </c:pt>
                <c:pt idx="162">
                  <c:v>1.174054840585679</c:v>
                </c:pt>
                <c:pt idx="163">
                  <c:v>1.179492953191035</c:v>
                </c:pt>
                <c:pt idx="164">
                  <c:v>1.167866394292868</c:v>
                </c:pt>
                <c:pt idx="165">
                  <c:v>1.1752406946986029</c:v>
                </c:pt>
                <c:pt idx="166">
                  <c:v>1.200853756543889</c:v>
                </c:pt>
                <c:pt idx="167">
                  <c:v>1.1906561794406769</c:v>
                </c:pt>
                <c:pt idx="168">
                  <c:v>1.198330541884463</c:v>
                </c:pt>
                <c:pt idx="169">
                  <c:v>1.1949487621233781</c:v>
                </c:pt>
                <c:pt idx="170">
                  <c:v>1.193446346657187</c:v>
                </c:pt>
                <c:pt idx="171">
                  <c:v>1.1846782268156719</c:v>
                </c:pt>
                <c:pt idx="172">
                  <c:v>1.162970300380775</c:v>
                </c:pt>
                <c:pt idx="173">
                  <c:v>1.1702320603605041</c:v>
                </c:pt>
                <c:pt idx="174">
                  <c:v>1.14866270504887</c:v>
                </c:pt>
                <c:pt idx="175">
                  <c:v>1.1489144326103791</c:v>
                </c:pt>
                <c:pt idx="176">
                  <c:v>1.156190374850746</c:v>
                </c:pt>
                <c:pt idx="177">
                  <c:v>1.1627127166638349</c:v>
                </c:pt>
                <c:pt idx="178">
                  <c:v>1.1693535640378381</c:v>
                </c:pt>
                <c:pt idx="179">
                  <c:v>1.1636824796375249</c:v>
                </c:pt>
                <c:pt idx="180">
                  <c:v>1.1593134015421029</c:v>
                </c:pt>
                <c:pt idx="181">
                  <c:v>1.174662189155852</c:v>
                </c:pt>
                <c:pt idx="182">
                  <c:v>1.1625098269214009</c:v>
                </c:pt>
                <c:pt idx="183">
                  <c:v>1.1514133311071459</c:v>
                </c:pt>
                <c:pt idx="184">
                  <c:v>1.152040720436025</c:v>
                </c:pt>
                <c:pt idx="185">
                  <c:v>1.1372625068115749</c:v>
                </c:pt>
                <c:pt idx="186">
                  <c:v>1.140406622605179</c:v>
                </c:pt>
                <c:pt idx="187">
                  <c:v>1.143092290855829</c:v>
                </c:pt>
                <c:pt idx="188">
                  <c:v>1.1448544634212789</c:v>
                </c:pt>
                <c:pt idx="189">
                  <c:v>1.138857472264585</c:v>
                </c:pt>
                <c:pt idx="190">
                  <c:v>1.160618319905613</c:v>
                </c:pt>
                <c:pt idx="191">
                  <c:v>1.1902480913761191</c:v>
                </c:pt>
                <c:pt idx="192">
                  <c:v>1.193329784370708</c:v>
                </c:pt>
                <c:pt idx="193">
                  <c:v>1.1905935905735709</c:v>
                </c:pt>
                <c:pt idx="194">
                  <c:v>1.188270228582339</c:v>
                </c:pt>
                <c:pt idx="195">
                  <c:v>1.1851911515471301</c:v>
                </c:pt>
                <c:pt idx="196">
                  <c:v>1.1783886056290129</c:v>
                </c:pt>
                <c:pt idx="197">
                  <c:v>1.184821941756119</c:v>
                </c:pt>
                <c:pt idx="198">
                  <c:v>1.1863682909016109</c:v>
                </c:pt>
                <c:pt idx="199">
                  <c:v>1.1828174749100531</c:v>
                </c:pt>
                <c:pt idx="200">
                  <c:v>1.17462699660478</c:v>
                </c:pt>
                <c:pt idx="201">
                  <c:v>1.1665096420964121</c:v>
                </c:pt>
                <c:pt idx="202">
                  <c:v>1.1687732059496569</c:v>
                </c:pt>
                <c:pt idx="203">
                  <c:v>1.1776636730692061</c:v>
                </c:pt>
                <c:pt idx="204">
                  <c:v>1.18717370891979</c:v>
                </c:pt>
                <c:pt idx="205">
                  <c:v>1.1694779786608041</c:v>
                </c:pt>
                <c:pt idx="206">
                  <c:v>1.175259036791561</c:v>
                </c:pt>
                <c:pt idx="207">
                  <c:v>1.184481368579223</c:v>
                </c:pt>
                <c:pt idx="208">
                  <c:v>1.1934825051276441</c:v>
                </c:pt>
                <c:pt idx="209">
                  <c:v>1.2090714737435071</c:v>
                </c:pt>
                <c:pt idx="210">
                  <c:v>1.210156150343749</c:v>
                </c:pt>
                <c:pt idx="211">
                  <c:v>1.2286991440157851</c:v>
                </c:pt>
                <c:pt idx="212">
                  <c:v>1.224622979413398</c:v>
                </c:pt>
                <c:pt idx="213">
                  <c:v>1.2161366346729461</c:v>
                </c:pt>
                <c:pt idx="214">
                  <c:v>1.215762498282122</c:v>
                </c:pt>
                <c:pt idx="215">
                  <c:v>1.205602090615818</c:v>
                </c:pt>
                <c:pt idx="216">
                  <c:v>1.2165290020465971</c:v>
                </c:pt>
                <c:pt idx="217">
                  <c:v>1.2141521265370661</c:v>
                </c:pt>
                <c:pt idx="218">
                  <c:v>1.212693331080589</c:v>
                </c:pt>
                <c:pt idx="219">
                  <c:v>1.2221598299502801</c:v>
                </c:pt>
                <c:pt idx="220">
                  <c:v>1.223403951394413</c:v>
                </c:pt>
                <c:pt idx="221">
                  <c:v>1.2347659659609871</c:v>
                </c:pt>
                <c:pt idx="222">
                  <c:v>1.2305663859174989</c:v>
                </c:pt>
                <c:pt idx="223">
                  <c:v>1.2185162023852421</c:v>
                </c:pt>
                <c:pt idx="224">
                  <c:v>1.2192657766205439</c:v>
                </c:pt>
                <c:pt idx="225">
                  <c:v>1.234153105562019</c:v>
                </c:pt>
                <c:pt idx="226">
                  <c:v>1.229323988766748</c:v>
                </c:pt>
                <c:pt idx="227">
                  <c:v>1.250667728154778</c:v>
                </c:pt>
                <c:pt idx="228">
                  <c:v>1.2487566682621889</c:v>
                </c:pt>
                <c:pt idx="229">
                  <c:v>1.248798095841211</c:v>
                </c:pt>
                <c:pt idx="230">
                  <c:v>1.251657291561558</c:v>
                </c:pt>
                <c:pt idx="231">
                  <c:v>1.243449814509253</c:v>
                </c:pt>
                <c:pt idx="232">
                  <c:v>1.240585773923667</c:v>
                </c:pt>
                <c:pt idx="233">
                  <c:v>1.2283061249267411</c:v>
                </c:pt>
                <c:pt idx="234">
                  <c:v>1.226558606689492</c:v>
                </c:pt>
                <c:pt idx="235">
                  <c:v>1.2150156922859701</c:v>
                </c:pt>
                <c:pt idx="236">
                  <c:v>1.2242799102305271</c:v>
                </c:pt>
                <c:pt idx="237">
                  <c:v>1.2270332149799861</c:v>
                </c:pt>
                <c:pt idx="238">
                  <c:v>1.229367852024684</c:v>
                </c:pt>
                <c:pt idx="239">
                  <c:v>1.2444573446728999</c:v>
                </c:pt>
                <c:pt idx="240">
                  <c:v>1.238083985301172</c:v>
                </c:pt>
                <c:pt idx="241">
                  <c:v>1.2474510882815031</c:v>
                </c:pt>
                <c:pt idx="242">
                  <c:v>1.2325947673943529</c:v>
                </c:pt>
                <c:pt idx="243">
                  <c:v>1.240089923169122</c:v>
                </c:pt>
                <c:pt idx="244">
                  <c:v>1.240173277249033</c:v>
                </c:pt>
                <c:pt idx="245">
                  <c:v>1.248628515712559</c:v>
                </c:pt>
                <c:pt idx="246">
                  <c:v>1.252873987758317</c:v>
                </c:pt>
                <c:pt idx="247">
                  <c:v>1.250628487059269</c:v>
                </c:pt>
                <c:pt idx="248">
                  <c:v>1.2634358850229579</c:v>
                </c:pt>
                <c:pt idx="249">
                  <c:v>1.284957436647445</c:v>
                </c:pt>
                <c:pt idx="250">
                  <c:v>1.2925773985669879</c:v>
                </c:pt>
                <c:pt idx="251">
                  <c:v>1.311943585493329</c:v>
                </c:pt>
                <c:pt idx="252">
                  <c:v>1.3193107776696289</c:v>
                </c:pt>
                <c:pt idx="253">
                  <c:v>1.338230399800745</c:v>
                </c:pt>
                <c:pt idx="254">
                  <c:v>1.333448988988571</c:v>
                </c:pt>
                <c:pt idx="255">
                  <c:v>1.3250323470188261</c:v>
                </c:pt>
                <c:pt idx="256">
                  <c:v>1.349792851210045</c:v>
                </c:pt>
                <c:pt idx="257">
                  <c:v>1.3488544604934141</c:v>
                </c:pt>
                <c:pt idx="258">
                  <c:v>1.332361469779124</c:v>
                </c:pt>
                <c:pt idx="259">
                  <c:v>1.3258003541069801</c:v>
                </c:pt>
                <c:pt idx="260">
                  <c:v>1.337596779822664</c:v>
                </c:pt>
                <c:pt idx="261">
                  <c:v>1.324491542715301</c:v>
                </c:pt>
                <c:pt idx="262">
                  <c:v>1.329760700533698</c:v>
                </c:pt>
                <c:pt idx="263">
                  <c:v>1.3458377597816</c:v>
                </c:pt>
                <c:pt idx="264">
                  <c:v>1.3456744435913039</c:v>
                </c:pt>
                <c:pt idx="265">
                  <c:v>1.3542706284041199</c:v>
                </c:pt>
                <c:pt idx="266">
                  <c:v>1.338017338374637</c:v>
                </c:pt>
                <c:pt idx="267">
                  <c:v>1.3375281424835681</c:v>
                </c:pt>
                <c:pt idx="268">
                  <c:v>1.314178625843204</c:v>
                </c:pt>
                <c:pt idx="269">
                  <c:v>1.3074168458598681</c:v>
                </c:pt>
                <c:pt idx="270">
                  <c:v>1.3208578932794479</c:v>
                </c:pt>
                <c:pt idx="271">
                  <c:v>1.3340821657233011</c:v>
                </c:pt>
                <c:pt idx="272">
                  <c:v>1.335189289998383</c:v>
                </c:pt>
                <c:pt idx="273">
                  <c:v>1.3349434565988021</c:v>
                </c:pt>
                <c:pt idx="274">
                  <c:v>1.335312337144176</c:v>
                </c:pt>
                <c:pt idx="275">
                  <c:v>1.347979560452977</c:v>
                </c:pt>
                <c:pt idx="276">
                  <c:v>1.375289907497991</c:v>
                </c:pt>
                <c:pt idx="277">
                  <c:v>1.39923187716984</c:v>
                </c:pt>
                <c:pt idx="278">
                  <c:v>1.391829425385718</c:v>
                </c:pt>
                <c:pt idx="279">
                  <c:v>1.395421672764154</c:v>
                </c:pt>
                <c:pt idx="280">
                  <c:v>1.3629794624457929</c:v>
                </c:pt>
                <c:pt idx="281">
                  <c:v>1.360729065213566</c:v>
                </c:pt>
                <c:pt idx="282">
                  <c:v>1.3315399942934361</c:v>
                </c:pt>
                <c:pt idx="283">
                  <c:v>1.312725348220271</c:v>
                </c:pt>
                <c:pt idx="284">
                  <c:v>1.2826745399101731</c:v>
                </c:pt>
                <c:pt idx="285">
                  <c:v>1.2978850730000171</c:v>
                </c:pt>
                <c:pt idx="286">
                  <c:v>1.2972288891946031</c:v>
                </c:pt>
                <c:pt idx="287">
                  <c:v>1.317598263302846</c:v>
                </c:pt>
                <c:pt idx="288">
                  <c:v>1.2887687364395299</c:v>
                </c:pt>
                <c:pt idx="289">
                  <c:v>1.257931278499286</c:v>
                </c:pt>
                <c:pt idx="290">
                  <c:v>1.2142547900206291</c:v>
                </c:pt>
                <c:pt idx="291">
                  <c:v>1.1980243116073119</c:v>
                </c:pt>
                <c:pt idx="292">
                  <c:v>1.2012055752514861</c:v>
                </c:pt>
                <c:pt idx="293">
                  <c:v>1.2249044391955539</c:v>
                </c:pt>
                <c:pt idx="294">
                  <c:v>1.2265952138867631</c:v>
                </c:pt>
                <c:pt idx="295">
                  <c:v>1.209440808910369</c:v>
                </c:pt>
                <c:pt idx="296">
                  <c:v>1.2145943021133301</c:v>
                </c:pt>
                <c:pt idx="297">
                  <c:v>1.21923087219004</c:v>
                </c:pt>
                <c:pt idx="298">
                  <c:v>1.2307143114917369</c:v>
                </c:pt>
                <c:pt idx="299">
                  <c:v>1.2058055222128681</c:v>
                </c:pt>
                <c:pt idx="300">
                  <c:v>1.2171119786073361</c:v>
                </c:pt>
                <c:pt idx="301">
                  <c:v>1.2124148874003149</c:v>
                </c:pt>
                <c:pt idx="302">
                  <c:v>1.2004869945203029</c:v>
                </c:pt>
                <c:pt idx="303">
                  <c:v>1.200241426488283</c:v>
                </c:pt>
                <c:pt idx="304">
                  <c:v>1.219910797863033</c:v>
                </c:pt>
                <c:pt idx="305">
                  <c:v>1.2192564064533591</c:v>
                </c:pt>
                <c:pt idx="306">
                  <c:v>1.227262647435885</c:v>
                </c:pt>
                <c:pt idx="307">
                  <c:v>1.220282283038385</c:v>
                </c:pt>
                <c:pt idx="308">
                  <c:v>1.2357141789896411</c:v>
                </c:pt>
                <c:pt idx="309">
                  <c:v>1.2452588660568811</c:v>
                </c:pt>
                <c:pt idx="310">
                  <c:v>1.237196105277578</c:v>
                </c:pt>
                <c:pt idx="311">
                  <c:v>1.230502277847388</c:v>
                </c:pt>
                <c:pt idx="312">
                  <c:v>1.2344528168873601</c:v>
                </c:pt>
                <c:pt idx="313">
                  <c:v>1.221293029709047</c:v>
                </c:pt>
                <c:pt idx="314">
                  <c:v>1.207545074082204</c:v>
                </c:pt>
                <c:pt idx="315">
                  <c:v>1.207545074082204</c:v>
                </c:pt>
                <c:pt idx="316">
                  <c:v>1.2127046357041691</c:v>
                </c:pt>
                <c:pt idx="317">
                  <c:v>1.208079578144484</c:v>
                </c:pt>
                <c:pt idx="318">
                  <c:v>1.2097927923129981</c:v>
                </c:pt>
                <c:pt idx="319">
                  <c:v>1.2363623731200299</c:v>
                </c:pt>
                <c:pt idx="320">
                  <c:v>1.234680740932306</c:v>
                </c:pt>
                <c:pt idx="321">
                  <c:v>1.2356634170201839</c:v>
                </c:pt>
                <c:pt idx="322">
                  <c:v>1.2335339497688389</c:v>
                </c:pt>
                <c:pt idx="323">
                  <c:v>1.24590333346393</c:v>
                </c:pt>
                <c:pt idx="324">
                  <c:v>1.2306005499941131</c:v>
                </c:pt>
                <c:pt idx="325">
                  <c:v>1.234121978931022</c:v>
                </c:pt>
                <c:pt idx="326">
                  <c:v>1.242891021476503</c:v>
                </c:pt>
                <c:pt idx="327">
                  <c:v>1.253615888717313</c:v>
                </c:pt>
                <c:pt idx="328">
                  <c:v>1.243684815693791</c:v>
                </c:pt>
                <c:pt idx="329">
                  <c:v>1.231542945172716</c:v>
                </c:pt>
                <c:pt idx="330">
                  <c:v>1.2183520065436151</c:v>
                </c:pt>
                <c:pt idx="331">
                  <c:v>1.2197479583784381</c:v>
                </c:pt>
                <c:pt idx="332">
                  <c:v>1.225705207656731</c:v>
                </c:pt>
                <c:pt idx="333">
                  <c:v>1.23143934947198</c:v>
                </c:pt>
                <c:pt idx="334">
                  <c:v>1.2210224638089979</c:v>
                </c:pt>
                <c:pt idx="335">
                  <c:v>1.2462224954906149</c:v>
                </c:pt>
                <c:pt idx="336">
                  <c:v>1.2587202136249209</c:v>
                </c:pt>
                <c:pt idx="337">
                  <c:v>1.2588018918828821</c:v>
                </c:pt>
                <c:pt idx="338">
                  <c:v>1.256599750900127</c:v>
                </c:pt>
                <c:pt idx="339">
                  <c:v>1.258720906892659</c:v>
                </c:pt>
                <c:pt idx="340">
                  <c:v>1.2513270403782599</c:v>
                </c:pt>
                <c:pt idx="341">
                  <c:v>1.257080974346019</c:v>
                </c:pt>
                <c:pt idx="342">
                  <c:v>1.290361166611014</c:v>
                </c:pt>
                <c:pt idx="343">
                  <c:v>1.2906070750990919</c:v>
                </c:pt>
                <c:pt idx="344">
                  <c:v>1.293299158434932</c:v>
                </c:pt>
                <c:pt idx="345">
                  <c:v>1.290362808865489</c:v>
                </c:pt>
                <c:pt idx="346">
                  <c:v>1.2913819310264969</c:v>
                </c:pt>
                <c:pt idx="347">
                  <c:v>1.292565065869631</c:v>
                </c:pt>
                <c:pt idx="348">
                  <c:v>1.2862433273388829</c:v>
                </c:pt>
                <c:pt idx="349">
                  <c:v>1.2775467194614549</c:v>
                </c:pt>
                <c:pt idx="350">
                  <c:v>1.2848386970407859</c:v>
                </c:pt>
                <c:pt idx="351">
                  <c:v>1.283814035157766</c:v>
                </c:pt>
                <c:pt idx="352">
                  <c:v>1.275004251268667</c:v>
                </c:pt>
                <c:pt idx="353">
                  <c:v>1.2772456055062611</c:v>
                </c:pt>
                <c:pt idx="354">
                  <c:v>1.2849976852196969</c:v>
                </c:pt>
                <c:pt idx="355">
                  <c:v>1.274995124674317</c:v>
                </c:pt>
                <c:pt idx="356">
                  <c:v>1.2633042189785799</c:v>
                </c:pt>
                <c:pt idx="357">
                  <c:v>1.2480519692127261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C48-4D28-BD62-4E8BCE8668C4}"/>
            </c:ext>
          </c:extLst>
        </c:ser>
        <c:ser>
          <c:idx val="8"/>
          <c:order val="8"/>
          <c:tx>
            <c:strRef>
              <c:f>Performance!$K$1</c:f>
              <c:strCache>
                <c:ptCount val="1"/>
                <c:pt idx="0">
                  <c:v>净值_85_120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Performance!$K$2:$K$359</c:f>
              <c:numCache>
                <c:formatCode>General</c:formatCode>
                <c:ptCount val="358"/>
                <c:pt idx="0">
                  <c:v>1</c:v>
                </c:pt>
                <c:pt idx="1">
                  <c:v>0.99997499735025064</c:v>
                </c:pt>
                <c:pt idx="2">
                  <c:v>1.0012359935885911</c:v>
                </c:pt>
                <c:pt idx="3">
                  <c:v>1.0076643495587549</c:v>
                </c:pt>
                <c:pt idx="4">
                  <c:v>1.006026319187898</c:v>
                </c:pt>
                <c:pt idx="5">
                  <c:v>1.0175701079320969</c:v>
                </c:pt>
                <c:pt idx="6">
                  <c:v>1.019916748825562</c:v>
                </c:pt>
                <c:pt idx="7">
                  <c:v>1.028273224892039</c:v>
                </c:pt>
                <c:pt idx="8">
                  <c:v>1.02714865717132</c:v>
                </c:pt>
                <c:pt idx="9">
                  <c:v>1.023411361124293</c:v>
                </c:pt>
                <c:pt idx="10">
                  <c:v>1.0288158323415011</c:v>
                </c:pt>
                <c:pt idx="11">
                  <c:v>1.022540967060783</c:v>
                </c:pt>
                <c:pt idx="12">
                  <c:v>1.0304758728667951</c:v>
                </c:pt>
                <c:pt idx="13">
                  <c:v>1.0310165398037019</c:v>
                </c:pt>
                <c:pt idx="14">
                  <c:v>1.040074931316278</c:v>
                </c:pt>
                <c:pt idx="15">
                  <c:v>1.0387453688725501</c:v>
                </c:pt>
                <c:pt idx="16">
                  <c:v>1.032558573290685</c:v>
                </c:pt>
                <c:pt idx="17">
                  <c:v>1.032100849010313</c:v>
                </c:pt>
                <c:pt idx="18">
                  <c:v>1.031352428766023</c:v>
                </c:pt>
                <c:pt idx="19">
                  <c:v>1.0372075059331971</c:v>
                </c:pt>
                <c:pt idx="20">
                  <c:v>1.021639129767665</c:v>
                </c:pt>
                <c:pt idx="21">
                  <c:v>1.024091487914788</c:v>
                </c:pt>
                <c:pt idx="22">
                  <c:v>0.99491242158239623</c:v>
                </c:pt>
                <c:pt idx="23">
                  <c:v>0.93349419797457478</c:v>
                </c:pt>
                <c:pt idx="24">
                  <c:v>0.95346281592271687</c:v>
                </c:pt>
                <c:pt idx="25">
                  <c:v>0.96060549476507862</c:v>
                </c:pt>
                <c:pt idx="26">
                  <c:v>0.9796162828251207</c:v>
                </c:pt>
                <c:pt idx="27">
                  <c:v>0.97965860057329479</c:v>
                </c:pt>
                <c:pt idx="28">
                  <c:v>0.97923588938296746</c:v>
                </c:pt>
                <c:pt idx="29">
                  <c:v>0.98853545810454302</c:v>
                </c:pt>
                <c:pt idx="30">
                  <c:v>0.99493735014282891</c:v>
                </c:pt>
                <c:pt idx="31">
                  <c:v>0.99236977613075628</c:v>
                </c:pt>
                <c:pt idx="32">
                  <c:v>0.99868568105134881</c:v>
                </c:pt>
                <c:pt idx="33">
                  <c:v>1.017926742049778</c:v>
                </c:pt>
                <c:pt idx="34">
                  <c:v>1.0102110224329131</c:v>
                </c:pt>
                <c:pt idx="35">
                  <c:v>1.011677711613727</c:v>
                </c:pt>
                <c:pt idx="36">
                  <c:v>1.0293656388266239</c:v>
                </c:pt>
                <c:pt idx="37">
                  <c:v>1.033005042863905</c:v>
                </c:pt>
                <c:pt idx="38">
                  <c:v>1.0247810087764879</c:v>
                </c:pt>
                <c:pt idx="39">
                  <c:v>1.02457228997251</c:v>
                </c:pt>
                <c:pt idx="40">
                  <c:v>1.0166799447990009</c:v>
                </c:pt>
                <c:pt idx="41">
                  <c:v>1.016847244795325</c:v>
                </c:pt>
                <c:pt idx="42">
                  <c:v>0.98585759574197807</c:v>
                </c:pt>
                <c:pt idx="43">
                  <c:v>1.0126805793171181</c:v>
                </c:pt>
                <c:pt idx="44">
                  <c:v>1.0159142554705729</c:v>
                </c:pt>
                <c:pt idx="45">
                  <c:v>1.0229541350193661</c:v>
                </c:pt>
                <c:pt idx="46">
                  <c:v>1.04070409163732</c:v>
                </c:pt>
                <c:pt idx="47">
                  <c:v>1.0259606069239711</c:v>
                </c:pt>
                <c:pt idx="48">
                  <c:v>0.99654817234066306</c:v>
                </c:pt>
                <c:pt idx="49">
                  <c:v>1.0158577392165571</c:v>
                </c:pt>
                <c:pt idx="50">
                  <c:v>1.001071195009976</c:v>
                </c:pt>
                <c:pt idx="51">
                  <c:v>0.9916540365246973</c:v>
                </c:pt>
                <c:pt idx="52">
                  <c:v>0.98211742716267725</c:v>
                </c:pt>
                <c:pt idx="53">
                  <c:v>0.94635244141945141</c:v>
                </c:pt>
                <c:pt idx="54">
                  <c:v>0.94465969700481345</c:v>
                </c:pt>
                <c:pt idx="55">
                  <c:v>0.9333792602618266</c:v>
                </c:pt>
                <c:pt idx="56">
                  <c:v>0.92881961965567506</c:v>
                </c:pt>
                <c:pt idx="57">
                  <c:v>0.93446143423524852</c:v>
                </c:pt>
                <c:pt idx="58">
                  <c:v>0.91513554097677896</c:v>
                </c:pt>
                <c:pt idx="59">
                  <c:v>0.92990081341450559</c:v>
                </c:pt>
                <c:pt idx="60">
                  <c:v>0.94728504124738355</c:v>
                </c:pt>
                <c:pt idx="61">
                  <c:v>0.94254950074988997</c:v>
                </c:pt>
                <c:pt idx="62">
                  <c:v>0.94586092895864293</c:v>
                </c:pt>
                <c:pt idx="63">
                  <c:v>0.94194377451368883</c:v>
                </c:pt>
                <c:pt idx="64">
                  <c:v>0.93944584408523824</c:v>
                </c:pt>
                <c:pt idx="65">
                  <c:v>0.93866934055259477</c:v>
                </c:pt>
                <c:pt idx="66">
                  <c:v>0.95489788876438775</c:v>
                </c:pt>
                <c:pt idx="67">
                  <c:v>0.9483062524683733</c:v>
                </c:pt>
                <c:pt idx="68">
                  <c:v>0.96518965041128679</c:v>
                </c:pt>
                <c:pt idx="69">
                  <c:v>0.96306792566334032</c:v>
                </c:pt>
                <c:pt idx="70">
                  <c:v>0.96611160122793149</c:v>
                </c:pt>
                <c:pt idx="71">
                  <c:v>0.9626386746556278</c:v>
                </c:pt>
                <c:pt idx="72">
                  <c:v>0.95822081607564891</c:v>
                </c:pt>
                <c:pt idx="73">
                  <c:v>0.97217389650079777</c:v>
                </c:pt>
                <c:pt idx="74">
                  <c:v>0.96745790231883466</c:v>
                </c:pt>
                <c:pt idx="75">
                  <c:v>0.96908621284830487</c:v>
                </c:pt>
                <c:pt idx="76">
                  <c:v>0.98023515287850638</c:v>
                </c:pt>
                <c:pt idx="77">
                  <c:v>0.98257703072441704</c:v>
                </c:pt>
                <c:pt idx="78">
                  <c:v>0.97300095781178941</c:v>
                </c:pt>
                <c:pt idx="79">
                  <c:v>0.98145913916404048</c:v>
                </c:pt>
                <c:pt idx="80">
                  <c:v>0.97851061342101908</c:v>
                </c:pt>
                <c:pt idx="81">
                  <c:v>0.97543231770755845</c:v>
                </c:pt>
                <c:pt idx="82">
                  <c:v>0.97968343439482952</c:v>
                </c:pt>
                <c:pt idx="83">
                  <c:v>0.98432503233556623</c:v>
                </c:pt>
                <c:pt idx="84">
                  <c:v>0.98904881150832324</c:v>
                </c:pt>
                <c:pt idx="85">
                  <c:v>1.0032929728735049</c:v>
                </c:pt>
                <c:pt idx="86">
                  <c:v>1.0058702087270071</c:v>
                </c:pt>
                <c:pt idx="87">
                  <c:v>1.0038451630719449</c:v>
                </c:pt>
                <c:pt idx="88">
                  <c:v>1.012162828188641</c:v>
                </c:pt>
                <c:pt idx="89">
                  <c:v>1.011775259195459</c:v>
                </c:pt>
                <c:pt idx="90">
                  <c:v>1.011990443834393</c:v>
                </c:pt>
                <c:pt idx="91">
                  <c:v>1.0143145965214999</c:v>
                </c:pt>
                <c:pt idx="92">
                  <c:v>1.007773786082711</c:v>
                </c:pt>
                <c:pt idx="93">
                  <c:v>1.006615571893734</c:v>
                </c:pt>
                <c:pt idx="94">
                  <c:v>1.0109023330952469</c:v>
                </c:pt>
                <c:pt idx="95">
                  <c:v>1.017374255847618</c:v>
                </c:pt>
                <c:pt idx="96">
                  <c:v>1.01449082667458</c:v>
                </c:pt>
                <c:pt idx="97">
                  <c:v>1.008637536494797</c:v>
                </c:pt>
                <c:pt idx="98">
                  <c:v>0.99062181641337932</c:v>
                </c:pt>
                <c:pt idx="99">
                  <c:v>0.99237663351940697</c:v>
                </c:pt>
                <c:pt idx="100">
                  <c:v>1.0001059083583079</c:v>
                </c:pt>
                <c:pt idx="101">
                  <c:v>0.99642058732063687</c:v>
                </c:pt>
                <c:pt idx="102">
                  <c:v>0.99738559304429852</c:v>
                </c:pt>
                <c:pt idx="103">
                  <c:v>0.9981754122005887</c:v>
                </c:pt>
                <c:pt idx="104">
                  <c:v>1.023837341486356</c:v>
                </c:pt>
                <c:pt idx="105">
                  <c:v>1.0273355862732041</c:v>
                </c:pt>
                <c:pt idx="106">
                  <c:v>1.0264628168092571</c:v>
                </c:pt>
                <c:pt idx="107">
                  <c:v>1.026724626727384</c:v>
                </c:pt>
                <c:pt idx="108">
                  <c:v>1.0325715588471529</c:v>
                </c:pt>
                <c:pt idx="109">
                  <c:v>1.035318900492844</c:v>
                </c:pt>
                <c:pt idx="110">
                  <c:v>1.0404180751815599</c:v>
                </c:pt>
                <c:pt idx="111">
                  <c:v>1.0402284337233789</c:v>
                </c:pt>
                <c:pt idx="112">
                  <c:v>1.0304018708579621</c:v>
                </c:pt>
                <c:pt idx="113">
                  <c:v>1.034845343121966</c:v>
                </c:pt>
                <c:pt idx="114">
                  <c:v>1.0227749041363949</c:v>
                </c:pt>
                <c:pt idx="115">
                  <c:v>1.037785731596623</c:v>
                </c:pt>
                <c:pt idx="116">
                  <c:v>1.039224361102042</c:v>
                </c:pt>
                <c:pt idx="117">
                  <c:v>1.046628012240906</c:v>
                </c:pt>
                <c:pt idx="118">
                  <c:v>1.0578566101872089</c:v>
                </c:pt>
                <c:pt idx="119">
                  <c:v>1.058778832077633</c:v>
                </c:pt>
                <c:pt idx="120">
                  <c:v>1.0634725707080981</c:v>
                </c:pt>
                <c:pt idx="121">
                  <c:v>1.071231267567345</c:v>
                </c:pt>
                <c:pt idx="122">
                  <c:v>1.0645772189104921</c:v>
                </c:pt>
                <c:pt idx="123">
                  <c:v>1.073819007363439</c:v>
                </c:pt>
                <c:pt idx="124">
                  <c:v>1.0947534049442409</c:v>
                </c:pt>
                <c:pt idx="125">
                  <c:v>1.1126553254198761</c:v>
                </c:pt>
                <c:pt idx="126">
                  <c:v>1.1239413420772331</c:v>
                </c:pt>
                <c:pt idx="127">
                  <c:v>1.143372079851019</c:v>
                </c:pt>
                <c:pt idx="128">
                  <c:v>1.1481917543156219</c:v>
                </c:pt>
                <c:pt idx="129">
                  <c:v>1.151026781043377</c:v>
                </c:pt>
                <c:pt idx="130">
                  <c:v>1.1648869808095039</c:v>
                </c:pt>
                <c:pt idx="131">
                  <c:v>1.152099535248851</c:v>
                </c:pt>
                <c:pt idx="132">
                  <c:v>1.1719715055982141</c:v>
                </c:pt>
                <c:pt idx="133">
                  <c:v>1.1660018793658129</c:v>
                </c:pt>
                <c:pt idx="134">
                  <c:v>1.155790328899972</c:v>
                </c:pt>
                <c:pt idx="135">
                  <c:v>1.113481004997803</c:v>
                </c:pt>
                <c:pt idx="136">
                  <c:v>1.1208235446228789</c:v>
                </c:pt>
                <c:pt idx="137">
                  <c:v>1.14340444649303</c:v>
                </c:pt>
                <c:pt idx="138">
                  <c:v>1.1465955902911971</c:v>
                </c:pt>
                <c:pt idx="139">
                  <c:v>1.151304478660955</c:v>
                </c:pt>
                <c:pt idx="140">
                  <c:v>1.152832861395823</c:v>
                </c:pt>
                <c:pt idx="141">
                  <c:v>1.1104720931655441</c:v>
                </c:pt>
                <c:pt idx="142">
                  <c:v>1.11719308658915</c:v>
                </c:pt>
                <c:pt idx="143">
                  <c:v>1.1235229914313669</c:v>
                </c:pt>
                <c:pt idx="144">
                  <c:v>1.1508749797692031</c:v>
                </c:pt>
                <c:pt idx="145">
                  <c:v>1.144154985246091</c:v>
                </c:pt>
                <c:pt idx="146">
                  <c:v>1.1486665961357601</c:v>
                </c:pt>
                <c:pt idx="147">
                  <c:v>1.1635357113191229</c:v>
                </c:pt>
                <c:pt idx="148">
                  <c:v>1.167212214059721</c:v>
                </c:pt>
                <c:pt idx="149">
                  <c:v>1.1652345809182381</c:v>
                </c:pt>
                <c:pt idx="150">
                  <c:v>1.162802261974061</c:v>
                </c:pt>
                <c:pt idx="151">
                  <c:v>1.155042164316362</c:v>
                </c:pt>
                <c:pt idx="152">
                  <c:v>1.1588035247073469</c:v>
                </c:pt>
                <c:pt idx="153">
                  <c:v>1.149736066524734</c:v>
                </c:pt>
                <c:pt idx="154">
                  <c:v>1.1444557705624949</c:v>
                </c:pt>
                <c:pt idx="155">
                  <c:v>1.140809299235076</c:v>
                </c:pt>
                <c:pt idx="156">
                  <c:v>1.1620502407277851</c:v>
                </c:pt>
                <c:pt idx="157">
                  <c:v>1.1786214029501669</c:v>
                </c:pt>
                <c:pt idx="158">
                  <c:v>1.1766403143887489</c:v>
                </c:pt>
                <c:pt idx="159">
                  <c:v>1.164260034072651</c:v>
                </c:pt>
                <c:pt idx="160">
                  <c:v>1.1552801392639309</c:v>
                </c:pt>
                <c:pt idx="161">
                  <c:v>1.1613992170267331</c:v>
                </c:pt>
                <c:pt idx="162">
                  <c:v>1.1653897674072899</c:v>
                </c:pt>
                <c:pt idx="163">
                  <c:v>1.1706223983632269</c:v>
                </c:pt>
                <c:pt idx="164">
                  <c:v>1.158915587870464</c:v>
                </c:pt>
                <c:pt idx="165">
                  <c:v>1.166192835913862</c:v>
                </c:pt>
                <c:pt idx="166">
                  <c:v>1.1923583922075149</c:v>
                </c:pt>
                <c:pt idx="167">
                  <c:v>1.181824579332972</c:v>
                </c:pt>
                <c:pt idx="168">
                  <c:v>1.189486100727448</c:v>
                </c:pt>
                <c:pt idx="169">
                  <c:v>1.1860465160410549</c:v>
                </c:pt>
                <c:pt idx="170">
                  <c:v>1.184306634781128</c:v>
                </c:pt>
                <c:pt idx="171">
                  <c:v>1.1753137433160641</c:v>
                </c:pt>
                <c:pt idx="172">
                  <c:v>1.1536890747120061</c:v>
                </c:pt>
                <c:pt idx="173">
                  <c:v>1.160851757884344</c:v>
                </c:pt>
                <c:pt idx="174">
                  <c:v>1.139371166844219</c:v>
                </c:pt>
                <c:pt idx="175">
                  <c:v>1.1393295364161451</c:v>
                </c:pt>
                <c:pt idx="176">
                  <c:v>1.146504910660707</c:v>
                </c:pt>
                <c:pt idx="177">
                  <c:v>1.1527224780523091</c:v>
                </c:pt>
                <c:pt idx="178">
                  <c:v>1.159140980010597</c:v>
                </c:pt>
                <c:pt idx="179">
                  <c:v>1.1535186162795159</c:v>
                </c:pt>
                <c:pt idx="180">
                  <c:v>1.149229342128893</c:v>
                </c:pt>
                <c:pt idx="181">
                  <c:v>1.1646942332089649</c:v>
                </c:pt>
                <c:pt idx="182">
                  <c:v>1.1526475632121771</c:v>
                </c:pt>
                <c:pt idx="183">
                  <c:v>1.141479756598476</c:v>
                </c:pt>
                <c:pt idx="184">
                  <c:v>1.1419774102373661</c:v>
                </c:pt>
                <c:pt idx="185">
                  <c:v>1.127451200485222</c:v>
                </c:pt>
                <c:pt idx="186">
                  <c:v>1.130402060845459</c:v>
                </c:pt>
                <c:pt idx="187">
                  <c:v>1.133189364802667</c:v>
                </c:pt>
                <c:pt idx="188">
                  <c:v>1.135019255700517</c:v>
                </c:pt>
                <c:pt idx="189">
                  <c:v>1.128949497947394</c:v>
                </c:pt>
                <c:pt idx="190">
                  <c:v>1.150273832162428</c:v>
                </c:pt>
                <c:pt idx="191">
                  <c:v>1.1796395161180699</c:v>
                </c:pt>
                <c:pt idx="192">
                  <c:v>1.1826937422573931</c:v>
                </c:pt>
                <c:pt idx="193">
                  <c:v>1.1799819359119379</c:v>
                </c:pt>
                <c:pt idx="194">
                  <c:v>1.177679281839261</c:v>
                </c:pt>
                <c:pt idx="195">
                  <c:v>1.174627648343503</c:v>
                </c:pt>
                <c:pt idx="196">
                  <c:v>1.167885732911452</c:v>
                </c:pt>
                <c:pt idx="197">
                  <c:v>1.174261729286485</c:v>
                </c:pt>
                <c:pt idx="198">
                  <c:v>1.175794295959731</c:v>
                </c:pt>
                <c:pt idx="199">
                  <c:v>1.1722751280749391</c:v>
                </c:pt>
                <c:pt idx="200">
                  <c:v>1.164157650773517</c:v>
                </c:pt>
                <c:pt idx="201">
                  <c:v>1.156112645523107</c:v>
                </c:pt>
                <c:pt idx="202">
                  <c:v>1.1583560344332779</c:v>
                </c:pt>
                <c:pt idx="203">
                  <c:v>1.167167261611002</c:v>
                </c:pt>
                <c:pt idx="204">
                  <c:v>1.1765925353588289</c:v>
                </c:pt>
                <c:pt idx="205">
                  <c:v>1.1590545255680029</c:v>
                </c:pt>
                <c:pt idx="206">
                  <c:v>1.16478405764239</c:v>
                </c:pt>
                <c:pt idx="207">
                  <c:v>1.1739241916079901</c:v>
                </c:pt>
                <c:pt idx="208">
                  <c:v>1.182845101827821</c:v>
                </c:pt>
                <c:pt idx="209">
                  <c:v>1.1982951273544631</c:v>
                </c:pt>
                <c:pt idx="210">
                  <c:v>1.1993701363287459</c:v>
                </c:pt>
                <c:pt idx="211">
                  <c:v>1.2177478579492631</c:v>
                </c:pt>
                <c:pt idx="212">
                  <c:v>1.213708023839033</c:v>
                </c:pt>
                <c:pt idx="213">
                  <c:v>1.205297317133623</c:v>
                </c:pt>
                <c:pt idx="214">
                  <c:v>1.2049265153871369</c:v>
                </c:pt>
                <c:pt idx="215">
                  <c:v>1.194856666529674</c:v>
                </c:pt>
                <c:pt idx="216">
                  <c:v>1.205686187371809</c:v>
                </c:pt>
                <c:pt idx="217">
                  <c:v>1.2033304967420571</c:v>
                </c:pt>
                <c:pt idx="218">
                  <c:v>1.201884703399591</c:v>
                </c:pt>
                <c:pt idx="219">
                  <c:v>1.2112668282077601</c:v>
                </c:pt>
                <c:pt idx="220">
                  <c:v>1.212499860908238</c:v>
                </c:pt>
                <c:pt idx="221">
                  <c:v>1.223760606850661</c:v>
                </c:pt>
                <c:pt idx="222">
                  <c:v>1.219598457290167</c:v>
                </c:pt>
                <c:pt idx="223">
                  <c:v>1.2076556759707779</c:v>
                </c:pt>
                <c:pt idx="224">
                  <c:v>1.2083985693176631</c:v>
                </c:pt>
                <c:pt idx="225">
                  <c:v>1.2231532088218591</c:v>
                </c:pt>
                <c:pt idx="226">
                  <c:v>1.2183671335145969</c:v>
                </c:pt>
                <c:pt idx="227">
                  <c:v>1.239520638053921</c:v>
                </c:pt>
                <c:pt idx="228">
                  <c:v>1.2376266112679919</c:v>
                </c:pt>
                <c:pt idx="229">
                  <c:v>1.2376676696066911</c:v>
                </c:pt>
                <c:pt idx="230">
                  <c:v>1.2405013815701671</c:v>
                </c:pt>
                <c:pt idx="231">
                  <c:v>1.2323670570300309</c:v>
                </c:pt>
                <c:pt idx="232">
                  <c:v>1.2295285433831691</c:v>
                </c:pt>
                <c:pt idx="233">
                  <c:v>1.217358341804365</c:v>
                </c:pt>
                <c:pt idx="234">
                  <c:v>1.215626399041565</c:v>
                </c:pt>
                <c:pt idx="235">
                  <c:v>1.204186365606333</c:v>
                </c:pt>
                <c:pt idx="236">
                  <c:v>1.213368012401242</c:v>
                </c:pt>
                <c:pt idx="237">
                  <c:v>1.2160967771906239</c:v>
                </c:pt>
                <c:pt idx="238">
                  <c:v>1.2184106058232209</c:v>
                </c:pt>
                <c:pt idx="239">
                  <c:v>1.2333656071670409</c:v>
                </c:pt>
                <c:pt idx="240">
                  <c:v>1.227049052979905</c:v>
                </c:pt>
                <c:pt idx="241">
                  <c:v>1.2363326678054249</c:v>
                </c:pt>
                <c:pt idx="242">
                  <c:v>1.2216087599835259</c:v>
                </c:pt>
                <c:pt idx="243">
                  <c:v>1.2290371121022481</c:v>
                </c:pt>
                <c:pt idx="244">
                  <c:v>1.2291197232546669</c:v>
                </c:pt>
                <c:pt idx="245">
                  <c:v>1.2374996009306269</c:v>
                </c:pt>
                <c:pt idx="246">
                  <c:v>1.24170723346206</c:v>
                </c:pt>
                <c:pt idx="247">
                  <c:v>1.2394817467108019</c:v>
                </c:pt>
                <c:pt idx="248">
                  <c:v>1.2521749934768189</c:v>
                </c:pt>
                <c:pt idx="249">
                  <c:v>1.273504725427969</c:v>
                </c:pt>
                <c:pt idx="250">
                  <c:v>1.2810567713054091</c:v>
                </c:pt>
                <c:pt idx="251">
                  <c:v>1.3002503491320521</c:v>
                </c:pt>
                <c:pt idx="252">
                  <c:v>1.307551878180464</c:v>
                </c:pt>
                <c:pt idx="253">
                  <c:v>1.3263028714041389</c:v>
                </c:pt>
                <c:pt idx="254">
                  <c:v>1.321564076880795</c:v>
                </c:pt>
                <c:pt idx="255">
                  <c:v>1.3132224516915041</c:v>
                </c:pt>
                <c:pt idx="256">
                  <c:v>1.337762267713555</c:v>
                </c:pt>
                <c:pt idx="257">
                  <c:v>1.336832240789827</c:v>
                </c:pt>
                <c:pt idx="258">
                  <c:v>1.320486250633228</c:v>
                </c:pt>
                <c:pt idx="259">
                  <c:v>1.313983613600864</c:v>
                </c:pt>
                <c:pt idx="260">
                  <c:v>1.3256748988245051</c:v>
                </c:pt>
                <c:pt idx="261">
                  <c:v>1.3126864675285821</c:v>
                </c:pt>
                <c:pt idx="262">
                  <c:v>1.3179086618125131</c:v>
                </c:pt>
                <c:pt idx="263">
                  <c:v>1.3338424276628491</c:v>
                </c:pt>
                <c:pt idx="264">
                  <c:v>1.333680567095215</c:v>
                </c:pt>
                <c:pt idx="265">
                  <c:v>1.342200134878204</c:v>
                </c:pt>
                <c:pt idx="266">
                  <c:v>1.326091708975552</c:v>
                </c:pt>
                <c:pt idx="267">
                  <c:v>1.325606873243901</c:v>
                </c:pt>
                <c:pt idx="268">
                  <c:v>1.302465468766298</c:v>
                </c:pt>
                <c:pt idx="269">
                  <c:v>1.2957639559258809</c:v>
                </c:pt>
                <c:pt idx="270">
                  <c:v>1.3090852044866079</c:v>
                </c:pt>
                <c:pt idx="271">
                  <c:v>1.322191610167667</c:v>
                </c:pt>
                <c:pt idx="272">
                  <c:v>1.323288866742663</c:v>
                </c:pt>
                <c:pt idx="273">
                  <c:v>1.3230452244342841</c:v>
                </c:pt>
                <c:pt idx="274">
                  <c:v>1.3234108171802019</c:v>
                </c:pt>
                <c:pt idx="275">
                  <c:v>1.3359651386555489</c:v>
                </c:pt>
                <c:pt idx="276">
                  <c:v>1.36303207100908</c:v>
                </c:pt>
                <c:pt idx="277">
                  <c:v>1.38676064803705</c:v>
                </c:pt>
                <c:pt idx="278">
                  <c:v>1.379424173646562</c:v>
                </c:pt>
                <c:pt idx="279">
                  <c:v>1.38298440364397</c:v>
                </c:pt>
                <c:pt idx="280">
                  <c:v>1.3508313478575029</c:v>
                </c:pt>
                <c:pt idx="281">
                  <c:v>1.3486010082154301</c:v>
                </c:pt>
                <c:pt idx="282">
                  <c:v>1.3196720968854001</c:v>
                </c:pt>
                <c:pt idx="283">
                  <c:v>1.301025144077417</c:v>
                </c:pt>
                <c:pt idx="284">
                  <c:v>1.271242175946045</c:v>
                </c:pt>
                <c:pt idx="285">
                  <c:v>1.286241210350026</c:v>
                </c:pt>
                <c:pt idx="286">
                  <c:v>1.285346995587163</c:v>
                </c:pt>
                <c:pt idx="287">
                  <c:v>1.305655475117431</c:v>
                </c:pt>
                <c:pt idx="288">
                  <c:v>1.276887043906042</c:v>
                </c:pt>
                <c:pt idx="289">
                  <c:v>1.246210245142777</c:v>
                </c:pt>
                <c:pt idx="290">
                  <c:v>1.2029365822085121</c:v>
                </c:pt>
                <c:pt idx="291">
                  <c:v>1.1866470905140389</c:v>
                </c:pt>
                <c:pt idx="292">
                  <c:v>1.189559413766262</c:v>
                </c:pt>
                <c:pt idx="293">
                  <c:v>1.2133907436055431</c:v>
                </c:pt>
                <c:pt idx="294">
                  <c:v>1.2147063331638379</c:v>
                </c:pt>
                <c:pt idx="295">
                  <c:v>1.1975540032570531</c:v>
                </c:pt>
                <c:pt idx="296">
                  <c:v>1.2024182980929981</c:v>
                </c:pt>
                <c:pt idx="297">
                  <c:v>1.2070093020945309</c:v>
                </c:pt>
                <c:pt idx="298">
                  <c:v>1.2183776314022441</c:v>
                </c:pt>
                <c:pt idx="299">
                  <c:v>1.1935592168565321</c:v>
                </c:pt>
                <c:pt idx="300">
                  <c:v>1.204631133746926</c:v>
                </c:pt>
                <c:pt idx="301">
                  <c:v>1.1999413111632731</c:v>
                </c:pt>
                <c:pt idx="302">
                  <c:v>1.1882165972630689</c:v>
                </c:pt>
                <c:pt idx="303">
                  <c:v>1.187973547513099</c:v>
                </c:pt>
                <c:pt idx="304">
                  <c:v>1.207482433794512</c:v>
                </c:pt>
                <c:pt idx="305">
                  <c:v>1.2066728052926829</c:v>
                </c:pt>
                <c:pt idx="306">
                  <c:v>1.214597478108481</c:v>
                </c:pt>
                <c:pt idx="307">
                  <c:v>1.207648750461634</c:v>
                </c:pt>
                <c:pt idx="308">
                  <c:v>1.223002199203542</c:v>
                </c:pt>
                <c:pt idx="309">
                  <c:v>1.232448075031316</c:v>
                </c:pt>
                <c:pt idx="310">
                  <c:v>1.2244685220746949</c:v>
                </c:pt>
                <c:pt idx="311">
                  <c:v>1.217762939257097</c:v>
                </c:pt>
                <c:pt idx="312">
                  <c:v>1.2215928547513599</c:v>
                </c:pt>
                <c:pt idx="313">
                  <c:v>1.208408018113549</c:v>
                </c:pt>
                <c:pt idx="314">
                  <c:v>1.194883126374783</c:v>
                </c:pt>
                <c:pt idx="315">
                  <c:v>1.194802185087767</c:v>
                </c:pt>
                <c:pt idx="316">
                  <c:v>1.1999886845998451</c:v>
                </c:pt>
                <c:pt idx="317">
                  <c:v>1.1954124325063971</c:v>
                </c:pt>
                <c:pt idx="318">
                  <c:v>1.197026689223627</c:v>
                </c:pt>
                <c:pt idx="319">
                  <c:v>1.2236025743069761</c:v>
                </c:pt>
                <c:pt idx="320">
                  <c:v>1.221857518289029</c:v>
                </c:pt>
                <c:pt idx="321">
                  <c:v>1.222708486110839</c:v>
                </c:pt>
                <c:pt idx="322">
                  <c:v>1.2205200831174949</c:v>
                </c:pt>
                <c:pt idx="323">
                  <c:v>1.232962425808426</c:v>
                </c:pt>
                <c:pt idx="324">
                  <c:v>1.21757816568967</c:v>
                </c:pt>
                <c:pt idx="325">
                  <c:v>1.221022504477205</c:v>
                </c:pt>
                <c:pt idx="326">
                  <c:v>1.2299014730833959</c:v>
                </c:pt>
                <c:pt idx="327">
                  <c:v>1.240634006934346</c:v>
                </c:pt>
                <c:pt idx="328">
                  <c:v>1.230523646669113</c:v>
                </c:pt>
                <c:pt idx="329">
                  <c:v>1.2183052093419511</c:v>
                </c:pt>
                <c:pt idx="330">
                  <c:v>1.2053754843198621</c:v>
                </c:pt>
                <c:pt idx="331">
                  <c:v>1.20675652149807</c:v>
                </c:pt>
                <c:pt idx="332">
                  <c:v>1.2126096737056511</c:v>
                </c:pt>
                <c:pt idx="333">
                  <c:v>1.218282741537315</c:v>
                </c:pt>
                <c:pt idx="334">
                  <c:v>1.207896348626057</c:v>
                </c:pt>
                <c:pt idx="335">
                  <c:v>1.2334811162957311</c:v>
                </c:pt>
                <c:pt idx="336">
                  <c:v>1.24633098386452</c:v>
                </c:pt>
                <c:pt idx="337">
                  <c:v>1.246371405287759</c:v>
                </c:pt>
                <c:pt idx="338">
                  <c:v>1.2439082865160771</c:v>
                </c:pt>
                <c:pt idx="339">
                  <c:v>1.2461296623494029</c:v>
                </c:pt>
                <c:pt idx="340">
                  <c:v>1.2380833121063519</c:v>
                </c:pt>
                <c:pt idx="341">
                  <c:v>1.24382040423736</c:v>
                </c:pt>
                <c:pt idx="342">
                  <c:v>1.279231288280257</c:v>
                </c:pt>
                <c:pt idx="343">
                  <c:v>1.2793934989507629</c:v>
                </c:pt>
                <c:pt idx="344">
                  <c:v>1.282668919982707</c:v>
                </c:pt>
                <c:pt idx="345">
                  <c:v>1.2791920863320789</c:v>
                </c:pt>
                <c:pt idx="346">
                  <c:v>1.2805262718677459</c:v>
                </c:pt>
                <c:pt idx="347">
                  <c:v>1.2813756079602261</c:v>
                </c:pt>
                <c:pt idx="348">
                  <c:v>1.2735297535907091</c:v>
                </c:pt>
                <c:pt idx="349">
                  <c:v>1.26413939429291</c:v>
                </c:pt>
                <c:pt idx="350">
                  <c:v>1.2714403662503471</c:v>
                </c:pt>
                <c:pt idx="351">
                  <c:v>1.270345341295829</c:v>
                </c:pt>
                <c:pt idx="352">
                  <c:v>1.261465231946735</c:v>
                </c:pt>
                <c:pt idx="353">
                  <c:v>1.26368307107442</c:v>
                </c:pt>
                <c:pt idx="354">
                  <c:v>1.271352834710527</c:v>
                </c:pt>
                <c:pt idx="355">
                  <c:v>1.26145648715286</c:v>
                </c:pt>
                <c:pt idx="356">
                  <c:v>1.249889722272604</c:v>
                </c:pt>
                <c:pt idx="357">
                  <c:v>1.234799429738562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C48-4D28-BD62-4E8BCE8668C4}"/>
            </c:ext>
          </c:extLst>
        </c:ser>
        <c:ser>
          <c:idx val="9"/>
          <c:order val="9"/>
          <c:tx>
            <c:strRef>
              <c:f>Performance!$L$1</c:f>
              <c:strCache>
                <c:ptCount val="1"/>
                <c:pt idx="0">
                  <c:v>净值_90_105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Performance!$L$2:$L$359</c:f>
              <c:numCache>
                <c:formatCode>General</c:formatCode>
                <c:ptCount val="358"/>
                <c:pt idx="0">
                  <c:v>1</c:v>
                </c:pt>
                <c:pt idx="1">
                  <c:v>0.99997500260398575</c:v>
                </c:pt>
                <c:pt idx="2">
                  <c:v>1.001445855758667</c:v>
                </c:pt>
                <c:pt idx="3">
                  <c:v>1.007326283304357</c:v>
                </c:pt>
                <c:pt idx="4">
                  <c:v>1.0051958539991659</c:v>
                </c:pt>
                <c:pt idx="5">
                  <c:v>1.0134623593763159</c:v>
                </c:pt>
                <c:pt idx="6">
                  <c:v>1.0153555381218771</c:v>
                </c:pt>
                <c:pt idx="7">
                  <c:v>1.0195956090517451</c:v>
                </c:pt>
                <c:pt idx="8">
                  <c:v>1.0199571336876401</c:v>
                </c:pt>
                <c:pt idx="9">
                  <c:v>1.0176008595883239</c:v>
                </c:pt>
                <c:pt idx="10">
                  <c:v>1.0215772725236001</c:v>
                </c:pt>
                <c:pt idx="11">
                  <c:v>1.0175809844953989</c:v>
                </c:pt>
                <c:pt idx="12">
                  <c:v>1.022695047155771</c:v>
                </c:pt>
                <c:pt idx="13">
                  <c:v>1.022895049481878</c:v>
                </c:pt>
                <c:pt idx="14">
                  <c:v>1.0289534502025961</c:v>
                </c:pt>
                <c:pt idx="15">
                  <c:v>1.0289534502025961</c:v>
                </c:pt>
                <c:pt idx="16">
                  <c:v>1.025161690310374</c:v>
                </c:pt>
                <c:pt idx="17">
                  <c:v>1.0257190700825369</c:v>
                </c:pt>
                <c:pt idx="18">
                  <c:v>1.025520264913063</c:v>
                </c:pt>
                <c:pt idx="19">
                  <c:v>1.0288769653368171</c:v>
                </c:pt>
                <c:pt idx="20">
                  <c:v>1.0183877012677161</c:v>
                </c:pt>
                <c:pt idx="21">
                  <c:v>1.0205606410664081</c:v>
                </c:pt>
                <c:pt idx="22">
                  <c:v>0.99686898612855335</c:v>
                </c:pt>
                <c:pt idx="23">
                  <c:v>0.94456658701104923</c:v>
                </c:pt>
                <c:pt idx="24">
                  <c:v>0.96089202834545007</c:v>
                </c:pt>
                <c:pt idx="25">
                  <c:v>0.96662225896668952</c:v>
                </c:pt>
                <c:pt idx="26">
                  <c:v>0.97576610493813121</c:v>
                </c:pt>
                <c:pt idx="27">
                  <c:v>0.97523518014602339</c:v>
                </c:pt>
                <c:pt idx="28">
                  <c:v>0.97644702650818904</c:v>
                </c:pt>
                <c:pt idx="29">
                  <c:v>0.98113007821398701</c:v>
                </c:pt>
                <c:pt idx="30">
                  <c:v>0.98370042968441163</c:v>
                </c:pt>
                <c:pt idx="31">
                  <c:v>0.98203937382741946</c:v>
                </c:pt>
                <c:pt idx="32">
                  <c:v>0.98714507041318345</c:v>
                </c:pt>
                <c:pt idx="33">
                  <c:v>0.99949057495161575</c:v>
                </c:pt>
                <c:pt idx="34">
                  <c:v>0.99388406553410191</c:v>
                </c:pt>
                <c:pt idx="35">
                  <c:v>0.99573278964126799</c:v>
                </c:pt>
                <c:pt idx="36">
                  <c:v>1.004847742629374</c:v>
                </c:pt>
                <c:pt idx="37">
                  <c:v>1.005598835386883</c:v>
                </c:pt>
                <c:pt idx="38">
                  <c:v>1.001025871652498</c:v>
                </c:pt>
                <c:pt idx="39">
                  <c:v>1.0010649713417319</c:v>
                </c:pt>
                <c:pt idx="40">
                  <c:v>0.99650487946414368</c:v>
                </c:pt>
                <c:pt idx="41">
                  <c:v>0.99801678566415997</c:v>
                </c:pt>
                <c:pt idx="42">
                  <c:v>0.97668386053530831</c:v>
                </c:pt>
                <c:pt idx="43">
                  <c:v>0.99719117159316883</c:v>
                </c:pt>
                <c:pt idx="44">
                  <c:v>0.99889374845461931</c:v>
                </c:pt>
                <c:pt idx="45">
                  <c:v>1.003657620333269</c:v>
                </c:pt>
                <c:pt idx="46">
                  <c:v>1.011728292543205</c:v>
                </c:pt>
                <c:pt idx="47">
                  <c:v>1.00457274317747</c:v>
                </c:pt>
                <c:pt idx="48">
                  <c:v>0.9863369296058605</c:v>
                </c:pt>
                <c:pt idx="49">
                  <c:v>0.99930945719551534</c:v>
                </c:pt>
                <c:pt idx="50">
                  <c:v>0.99073754910041223</c:v>
                </c:pt>
                <c:pt idx="51">
                  <c:v>0.98601645743573396</c:v>
                </c:pt>
                <c:pt idx="52">
                  <c:v>0.97913226145906607</c:v>
                </c:pt>
                <c:pt idx="53">
                  <c:v>0.95659544412392095</c:v>
                </c:pt>
                <c:pt idx="54">
                  <c:v>0.95554799672404112</c:v>
                </c:pt>
                <c:pt idx="55">
                  <c:v>0.95241560733098674</c:v>
                </c:pt>
                <c:pt idx="56">
                  <c:v>0.94804281337897822</c:v>
                </c:pt>
                <c:pt idx="57">
                  <c:v>0.95233045347106049</c:v>
                </c:pt>
                <c:pt idx="58">
                  <c:v>0.94139195174054802</c:v>
                </c:pt>
                <c:pt idx="59">
                  <c:v>0.95162178934553732</c:v>
                </c:pt>
                <c:pt idx="60">
                  <c:v>0.96281960874296535</c:v>
                </c:pt>
                <c:pt idx="61">
                  <c:v>0.9613409079905717</c:v>
                </c:pt>
                <c:pt idx="62">
                  <c:v>0.96276637221626393</c:v>
                </c:pt>
                <c:pt idx="63">
                  <c:v>0.96301891271134976</c:v>
                </c:pt>
                <c:pt idx="64">
                  <c:v>0.96272303190494157</c:v>
                </c:pt>
                <c:pt idx="65">
                  <c:v>0.96480184865833096</c:v>
                </c:pt>
                <c:pt idx="66">
                  <c:v>0.97345841634941555</c:v>
                </c:pt>
                <c:pt idx="67">
                  <c:v>0.97095236293703069</c:v>
                </c:pt>
                <c:pt idx="68">
                  <c:v>0.98068274650371923</c:v>
                </c:pt>
                <c:pt idx="69">
                  <c:v>0.98146992580263137</c:v>
                </c:pt>
                <c:pt idx="70">
                  <c:v>0.98497196836767731</c:v>
                </c:pt>
                <c:pt idx="71">
                  <c:v>0.98272317581506474</c:v>
                </c:pt>
                <c:pt idx="72">
                  <c:v>0.98093858252409727</c:v>
                </c:pt>
                <c:pt idx="73">
                  <c:v>0.99243675096630457</c:v>
                </c:pt>
                <c:pt idx="74">
                  <c:v>0.98867877243845537</c:v>
                </c:pt>
                <c:pt idx="75">
                  <c:v>0.99028181018763217</c:v>
                </c:pt>
                <c:pt idx="76">
                  <c:v>1.0008618770909321</c:v>
                </c:pt>
                <c:pt idx="77">
                  <c:v>1.002688767179591</c:v>
                </c:pt>
                <c:pt idx="78">
                  <c:v>0.99602333714204028</c:v>
                </c:pt>
                <c:pt idx="79">
                  <c:v>1.003370270621686</c:v>
                </c:pt>
                <c:pt idx="80">
                  <c:v>1.0012357836895449</c:v>
                </c:pt>
                <c:pt idx="81">
                  <c:v>0.99862030180147565</c:v>
                </c:pt>
                <c:pt idx="82">
                  <c:v>1.00323769849439</c:v>
                </c:pt>
                <c:pt idx="83">
                  <c:v>1.007221554312008</c:v>
                </c:pt>
                <c:pt idx="84">
                  <c:v>1.010483497085076</c:v>
                </c:pt>
                <c:pt idx="85">
                  <c:v>1.0187432191633281</c:v>
                </c:pt>
                <c:pt idx="86">
                  <c:v>1.0231672455306531</c:v>
                </c:pt>
                <c:pt idx="87">
                  <c:v>1.022468617208981</c:v>
                </c:pt>
                <c:pt idx="88">
                  <c:v>1.0289489152584981</c:v>
                </c:pt>
                <c:pt idx="89">
                  <c:v>1.028819305372888</c:v>
                </c:pt>
                <c:pt idx="90">
                  <c:v>1.0300272309411</c:v>
                </c:pt>
                <c:pt idx="91">
                  <c:v>1.032099538162927</c:v>
                </c:pt>
                <c:pt idx="92">
                  <c:v>1.0276145277183559</c:v>
                </c:pt>
                <c:pt idx="93">
                  <c:v>1.027096620292671</c:v>
                </c:pt>
                <c:pt idx="94">
                  <c:v>1.03127710588127</c:v>
                </c:pt>
                <c:pt idx="95">
                  <c:v>1.0374042725913859</c:v>
                </c:pt>
                <c:pt idx="96">
                  <c:v>1.0356865754432041</c:v>
                </c:pt>
                <c:pt idx="97">
                  <c:v>1.0302490928727279</c:v>
                </c:pt>
                <c:pt idx="98">
                  <c:v>1.014133523686624</c:v>
                </c:pt>
                <c:pt idx="99">
                  <c:v>1.0162260447599381</c:v>
                </c:pt>
                <c:pt idx="100">
                  <c:v>1.0234201317530669</c:v>
                </c:pt>
                <c:pt idx="101">
                  <c:v>1.0200128208539829</c:v>
                </c:pt>
                <c:pt idx="102">
                  <c:v>1.020991103278873</c:v>
                </c:pt>
                <c:pt idx="103">
                  <c:v>1.021657024655662</c:v>
                </c:pt>
                <c:pt idx="104">
                  <c:v>1.0418917186431991</c:v>
                </c:pt>
                <c:pt idx="105">
                  <c:v>1.0445255719978011</c:v>
                </c:pt>
                <c:pt idx="106">
                  <c:v>1.0437562702290191</c:v>
                </c:pt>
                <c:pt idx="107">
                  <c:v>1.044354093747645</c:v>
                </c:pt>
                <c:pt idx="108">
                  <c:v>1.048155734721594</c:v>
                </c:pt>
                <c:pt idx="109">
                  <c:v>1.0516874988773941</c:v>
                </c:pt>
                <c:pt idx="110">
                  <c:v>1.053512564850325</c:v>
                </c:pt>
                <c:pt idx="111">
                  <c:v>1.0538369862788031</c:v>
                </c:pt>
                <c:pt idx="112">
                  <c:v>1.045176671688504</c:v>
                </c:pt>
                <c:pt idx="113">
                  <c:v>1.0492303233976641</c:v>
                </c:pt>
                <c:pt idx="114">
                  <c:v>1.0387369907853941</c:v>
                </c:pt>
                <c:pt idx="115">
                  <c:v>1.0521150210100909</c:v>
                </c:pt>
                <c:pt idx="116">
                  <c:v>1.053337149666586</c:v>
                </c:pt>
                <c:pt idx="117">
                  <c:v>1.059253817820935</c:v>
                </c:pt>
                <c:pt idx="118">
                  <c:v>1.066949336103304</c:v>
                </c:pt>
                <c:pt idx="119">
                  <c:v>1.067982943241129</c:v>
                </c:pt>
                <c:pt idx="120">
                  <c:v>1.0703814443281201</c:v>
                </c:pt>
                <c:pt idx="121">
                  <c:v>1.075071312765179</c:v>
                </c:pt>
                <c:pt idx="122">
                  <c:v>1.072954095755422</c:v>
                </c:pt>
                <c:pt idx="123">
                  <c:v>1.079286646680667</c:v>
                </c:pt>
                <c:pt idx="124">
                  <c:v>1.0870360085201809</c:v>
                </c:pt>
                <c:pt idx="125">
                  <c:v>1.091793432801949</c:v>
                </c:pt>
                <c:pt idx="126">
                  <c:v>1.09320200660819</c:v>
                </c:pt>
                <c:pt idx="127">
                  <c:v>1.09320200660819</c:v>
                </c:pt>
                <c:pt idx="128">
                  <c:v>1.0947507237662599</c:v>
                </c:pt>
                <c:pt idx="129">
                  <c:v>1.0939912621013279</c:v>
                </c:pt>
                <c:pt idx="130">
                  <c:v>1.1038473819817249</c:v>
                </c:pt>
                <c:pt idx="131">
                  <c:v>1.0945995011609959</c:v>
                </c:pt>
                <c:pt idx="132">
                  <c:v>1.1094310221362469</c:v>
                </c:pt>
                <c:pt idx="133">
                  <c:v>1.10557298492889</c:v>
                </c:pt>
                <c:pt idx="134">
                  <c:v>1.0982974805723431</c:v>
                </c:pt>
                <c:pt idx="135">
                  <c:v>1.0660015090335719</c:v>
                </c:pt>
                <c:pt idx="136">
                  <c:v>1.071960126348299</c:v>
                </c:pt>
                <c:pt idx="137">
                  <c:v>1.0870908239853021</c:v>
                </c:pt>
                <c:pt idx="138">
                  <c:v>1.089629387733563</c:v>
                </c:pt>
                <c:pt idx="139">
                  <c:v>1.093204332809945</c:v>
                </c:pt>
                <c:pt idx="140">
                  <c:v>1.0943782962664399</c:v>
                </c:pt>
                <c:pt idx="141">
                  <c:v>1.0664560483020169</c:v>
                </c:pt>
                <c:pt idx="142">
                  <c:v>1.0722470053341551</c:v>
                </c:pt>
                <c:pt idx="143">
                  <c:v>1.077228305746998</c:v>
                </c:pt>
                <c:pt idx="144">
                  <c:v>1.0943135841431171</c:v>
                </c:pt>
                <c:pt idx="145">
                  <c:v>1.0902597750578871</c:v>
                </c:pt>
                <c:pt idx="146">
                  <c:v>1.093136737592004</c:v>
                </c:pt>
                <c:pt idx="147">
                  <c:v>1.1015023807817581</c:v>
                </c:pt>
                <c:pt idx="148">
                  <c:v>1.105233682372764</c:v>
                </c:pt>
                <c:pt idx="149">
                  <c:v>1.1041116080939331</c:v>
                </c:pt>
                <c:pt idx="150">
                  <c:v>1.1029511459977219</c:v>
                </c:pt>
                <c:pt idx="151">
                  <c:v>1.1004005280970479</c:v>
                </c:pt>
                <c:pt idx="152">
                  <c:v>1.1037711466787621</c:v>
                </c:pt>
                <c:pt idx="153">
                  <c:v>1.0999334763337401</c:v>
                </c:pt>
                <c:pt idx="154">
                  <c:v>1.0973133477583961</c:v>
                </c:pt>
                <c:pt idx="155">
                  <c:v>1.0942677886194789</c:v>
                </c:pt>
                <c:pt idx="156">
                  <c:v>1.109250182510831</c:v>
                </c:pt>
                <c:pt idx="157">
                  <c:v>1.1166274856008771</c:v>
                </c:pt>
                <c:pt idx="158">
                  <c:v>1.115526358483504</c:v>
                </c:pt>
                <c:pt idx="159">
                  <c:v>1.110489286746821</c:v>
                </c:pt>
                <c:pt idx="160">
                  <c:v>1.1059882339564231</c:v>
                </c:pt>
                <c:pt idx="161">
                  <c:v>1.109607808697316</c:v>
                </c:pt>
                <c:pt idx="162">
                  <c:v>1.1127298818162019</c:v>
                </c:pt>
                <c:pt idx="163">
                  <c:v>1.116595923196843</c:v>
                </c:pt>
                <c:pt idx="164">
                  <c:v>1.1091882948136249</c:v>
                </c:pt>
                <c:pt idx="165">
                  <c:v>1.1142183228063891</c:v>
                </c:pt>
                <c:pt idx="166">
                  <c:v>1.129921063757354</c:v>
                </c:pt>
                <c:pt idx="167">
                  <c:v>1.125126537962591</c:v>
                </c:pt>
                <c:pt idx="168">
                  <c:v>1.129026622585066</c:v>
                </c:pt>
                <c:pt idx="169">
                  <c:v>1.1283445215020029</c:v>
                </c:pt>
                <c:pt idx="170">
                  <c:v>1.128155706482761</c:v>
                </c:pt>
                <c:pt idx="171">
                  <c:v>1.123668178551922</c:v>
                </c:pt>
                <c:pt idx="172">
                  <c:v>1.1100577598137871</c:v>
                </c:pt>
                <c:pt idx="173">
                  <c:v>1.116087827199985</c:v>
                </c:pt>
                <c:pt idx="174">
                  <c:v>1.099429954890043</c:v>
                </c:pt>
                <c:pt idx="175">
                  <c:v>1.101656064597623</c:v>
                </c:pt>
                <c:pt idx="176">
                  <c:v>1.1076372694076999</c:v>
                </c:pt>
                <c:pt idx="177">
                  <c:v>1.113543782839401</c:v>
                </c:pt>
                <c:pt idx="178">
                  <c:v>1.119886840882534</c:v>
                </c:pt>
                <c:pt idx="179">
                  <c:v>1.1170529401897471</c:v>
                </c:pt>
                <c:pt idx="180">
                  <c:v>1.11416422865658</c:v>
                </c:pt>
                <c:pt idx="181">
                  <c:v>1.1215416646508189</c:v>
                </c:pt>
                <c:pt idx="182">
                  <c:v>1.113714520493412</c:v>
                </c:pt>
                <c:pt idx="183">
                  <c:v>1.106550254340444</c:v>
                </c:pt>
                <c:pt idx="184">
                  <c:v>1.1077768380417681</c:v>
                </c:pt>
                <c:pt idx="185">
                  <c:v>1.096207289758742</c:v>
                </c:pt>
                <c:pt idx="186">
                  <c:v>1.098747293388292</c:v>
                </c:pt>
                <c:pt idx="187">
                  <c:v>1.101254361285537</c:v>
                </c:pt>
                <c:pt idx="188">
                  <c:v>1.101940079981145</c:v>
                </c:pt>
                <c:pt idx="189">
                  <c:v>1.0978759386426289</c:v>
                </c:pt>
                <c:pt idx="190">
                  <c:v>1.120561921946156</c:v>
                </c:pt>
                <c:pt idx="191">
                  <c:v>1.1400358230068071</c:v>
                </c:pt>
                <c:pt idx="192">
                  <c:v>1.142067399016965</c:v>
                </c:pt>
                <c:pt idx="193">
                  <c:v>1.141413276780999</c:v>
                </c:pt>
                <c:pt idx="194">
                  <c:v>1.1394790839315849</c:v>
                </c:pt>
                <c:pt idx="195">
                  <c:v>1.138153769851544</c:v>
                </c:pt>
                <c:pt idx="196">
                  <c:v>1.1372154784289441</c:v>
                </c:pt>
                <c:pt idx="197">
                  <c:v>1.1407652826406851</c:v>
                </c:pt>
                <c:pt idx="198">
                  <c:v>1.141750507389212</c:v>
                </c:pt>
                <c:pt idx="199">
                  <c:v>1.1393536039467369</c:v>
                </c:pt>
                <c:pt idx="200">
                  <c:v>1.134114783577012</c:v>
                </c:pt>
                <c:pt idx="201">
                  <c:v>1.129049070053757</c:v>
                </c:pt>
                <c:pt idx="202">
                  <c:v>1.131142789300482</c:v>
                </c:pt>
                <c:pt idx="203">
                  <c:v>1.13803840377914</c:v>
                </c:pt>
                <c:pt idx="204">
                  <c:v>1.1452007987766379</c:v>
                </c:pt>
                <c:pt idx="205">
                  <c:v>1.132276893603432</c:v>
                </c:pt>
                <c:pt idx="206">
                  <c:v>1.137177380847102</c:v>
                </c:pt>
                <c:pt idx="207">
                  <c:v>1.14368518842675</c:v>
                </c:pt>
                <c:pt idx="208">
                  <c:v>1.1515848874427219</c:v>
                </c:pt>
                <c:pt idx="209">
                  <c:v>1.1610938895293941</c:v>
                </c:pt>
                <c:pt idx="210">
                  <c:v>1.1638823038328061</c:v>
                </c:pt>
                <c:pt idx="211">
                  <c:v>1.171195652286303</c:v>
                </c:pt>
                <c:pt idx="212">
                  <c:v>1.1708885346938289</c:v>
                </c:pt>
                <c:pt idx="213">
                  <c:v>1.168254066718263</c:v>
                </c:pt>
                <c:pt idx="214">
                  <c:v>1.1680946741327669</c:v>
                </c:pt>
                <c:pt idx="215">
                  <c:v>1.160782163210196</c:v>
                </c:pt>
                <c:pt idx="216">
                  <c:v>1.170298182219945</c:v>
                </c:pt>
                <c:pt idx="217">
                  <c:v>1.1687061958547911</c:v>
                </c:pt>
                <c:pt idx="218">
                  <c:v>1.1668752658933761</c:v>
                </c:pt>
                <c:pt idx="219">
                  <c:v>1.1741720767004711</c:v>
                </c:pt>
                <c:pt idx="220">
                  <c:v>1.175472617443907</c:v>
                </c:pt>
                <c:pt idx="221">
                  <c:v>1.182991877988778</c:v>
                </c:pt>
                <c:pt idx="222">
                  <c:v>1.180889411843453</c:v>
                </c:pt>
                <c:pt idx="223">
                  <c:v>1.1726629407586899</c:v>
                </c:pt>
                <c:pt idx="224">
                  <c:v>1.174443295191715</c:v>
                </c:pt>
                <c:pt idx="225">
                  <c:v>1.185595292758584</c:v>
                </c:pt>
                <c:pt idx="226">
                  <c:v>1.182455605646096</c:v>
                </c:pt>
                <c:pt idx="227">
                  <c:v>1.195600785965</c:v>
                </c:pt>
                <c:pt idx="228">
                  <c:v>1.193749810342005</c:v>
                </c:pt>
                <c:pt idx="229">
                  <c:v>1.1942464321545141</c:v>
                </c:pt>
                <c:pt idx="230">
                  <c:v>1.1966574347266621</c:v>
                </c:pt>
                <c:pt idx="231">
                  <c:v>1.1942477691425299</c:v>
                </c:pt>
                <c:pt idx="232">
                  <c:v>1.1935536777004501</c:v>
                </c:pt>
                <c:pt idx="233">
                  <c:v>1.1854913520828561</c:v>
                </c:pt>
                <c:pt idx="234">
                  <c:v>1.1851711027831839</c:v>
                </c:pt>
                <c:pt idx="235">
                  <c:v>1.1759663506726721</c:v>
                </c:pt>
                <c:pt idx="236">
                  <c:v>1.184052197354537</c:v>
                </c:pt>
                <c:pt idx="237">
                  <c:v>1.1870377012956199</c:v>
                </c:pt>
                <c:pt idx="238">
                  <c:v>1.1885059939895071</c:v>
                </c:pt>
                <c:pt idx="239">
                  <c:v>1.1986101827376821</c:v>
                </c:pt>
                <c:pt idx="240">
                  <c:v>1.195278862284018</c:v>
                </c:pt>
                <c:pt idx="241">
                  <c:v>1.2000491429535349</c:v>
                </c:pt>
                <c:pt idx="242">
                  <c:v>1.19200025205379</c:v>
                </c:pt>
                <c:pt idx="243">
                  <c:v>1.1970684194383241</c:v>
                </c:pt>
                <c:pt idx="244">
                  <c:v>1.197578836751606</c:v>
                </c:pt>
                <c:pt idx="245">
                  <c:v>1.202754349669177</c:v>
                </c:pt>
                <c:pt idx="246">
                  <c:v>1.2057521722167091</c:v>
                </c:pt>
                <c:pt idx="247">
                  <c:v>1.204669663705042</c:v>
                </c:pt>
                <c:pt idx="248">
                  <c:v>1.2116837747108991</c:v>
                </c:pt>
                <c:pt idx="249">
                  <c:v>1.218252052985916</c:v>
                </c:pt>
                <c:pt idx="250">
                  <c:v>1.218328288017424</c:v>
                </c:pt>
                <c:pt idx="251">
                  <c:v>1.221972853208614</c:v>
                </c:pt>
                <c:pt idx="252">
                  <c:v>1.222817051878258</c:v>
                </c:pt>
                <c:pt idx="253">
                  <c:v>1.2358433704917191</c:v>
                </c:pt>
                <c:pt idx="254">
                  <c:v>1.231850505543975</c:v>
                </c:pt>
                <c:pt idx="255">
                  <c:v>1.2271413682644301</c:v>
                </c:pt>
                <c:pt idx="256">
                  <c:v>1.243887819704516</c:v>
                </c:pt>
                <c:pt idx="257">
                  <c:v>1.243887819704516</c:v>
                </c:pt>
                <c:pt idx="258">
                  <c:v>1.231970402144039</c:v>
                </c:pt>
                <c:pt idx="259">
                  <c:v>1.228053565101964</c:v>
                </c:pt>
                <c:pt idx="260">
                  <c:v>1.236644570785181</c:v>
                </c:pt>
                <c:pt idx="261">
                  <c:v>1.226958035824411</c:v>
                </c:pt>
                <c:pt idx="262">
                  <c:v>1.231175736290187</c:v>
                </c:pt>
                <c:pt idx="263">
                  <c:v>1.241735142513636</c:v>
                </c:pt>
                <c:pt idx="264">
                  <c:v>1.243288573296377</c:v>
                </c:pt>
                <c:pt idx="265">
                  <c:v>1.2491308286059419</c:v>
                </c:pt>
                <c:pt idx="266">
                  <c:v>1.238438865218662</c:v>
                </c:pt>
                <c:pt idx="267">
                  <c:v>1.2381793972508579</c:v>
                </c:pt>
                <c:pt idx="268">
                  <c:v>1.2203420576979651</c:v>
                </c:pt>
                <c:pt idx="269">
                  <c:v>1.215795708866525</c:v>
                </c:pt>
                <c:pt idx="270">
                  <c:v>1.2273191003149591</c:v>
                </c:pt>
                <c:pt idx="271">
                  <c:v>1.2372262461272581</c:v>
                </c:pt>
                <c:pt idx="272">
                  <c:v>1.239637500998918</c:v>
                </c:pt>
                <c:pt idx="273">
                  <c:v>1.239822887097862</c:v>
                </c:pt>
                <c:pt idx="274">
                  <c:v>1.241943439433836</c:v>
                </c:pt>
                <c:pt idx="275">
                  <c:v>1.251198714978657</c:v>
                </c:pt>
                <c:pt idx="276">
                  <c:v>1.264057017584618</c:v>
                </c:pt>
                <c:pt idx="277">
                  <c:v>1.2676427665705161</c:v>
                </c:pt>
                <c:pt idx="278">
                  <c:v>1.262376594796027</c:v>
                </c:pt>
                <c:pt idx="279">
                  <c:v>1.265404058064169</c:v>
                </c:pt>
                <c:pt idx="280">
                  <c:v>1.2391321652275671</c:v>
                </c:pt>
                <c:pt idx="281">
                  <c:v>1.237874177855512</c:v>
                </c:pt>
                <c:pt idx="282">
                  <c:v>1.214267013211678</c:v>
                </c:pt>
                <c:pt idx="283">
                  <c:v>1.197239887296345</c:v>
                </c:pt>
                <c:pt idx="284">
                  <c:v>1.1754031144526691</c:v>
                </c:pt>
                <c:pt idx="285">
                  <c:v>1.187430600030227</c:v>
                </c:pt>
                <c:pt idx="286">
                  <c:v>1.190392883987476</c:v>
                </c:pt>
                <c:pt idx="287">
                  <c:v>1.205259524916741</c:v>
                </c:pt>
                <c:pt idx="288">
                  <c:v>1.1838419886492131</c:v>
                </c:pt>
                <c:pt idx="289">
                  <c:v>1.1562724085822309</c:v>
                </c:pt>
                <c:pt idx="290">
                  <c:v>1.1222358772484911</c:v>
                </c:pt>
                <c:pt idx="291">
                  <c:v>1.111033492576817</c:v>
                </c:pt>
                <c:pt idx="292">
                  <c:v>1.1142190343384411</c:v>
                </c:pt>
                <c:pt idx="293">
                  <c:v>1.1324752273463849</c:v>
                </c:pt>
                <c:pt idx="294">
                  <c:v>1.134464064887913</c:v>
                </c:pt>
                <c:pt idx="295">
                  <c:v>1.1231814321136211</c:v>
                </c:pt>
                <c:pt idx="296">
                  <c:v>1.1273512207419141</c:v>
                </c:pt>
                <c:pt idx="297">
                  <c:v>1.1313722814364191</c:v>
                </c:pt>
                <c:pt idx="298">
                  <c:v>1.1410039995561321</c:v>
                </c:pt>
                <c:pt idx="299">
                  <c:v>1.1223751656280789</c:v>
                </c:pt>
                <c:pt idx="300">
                  <c:v>1.132364155963496</c:v>
                </c:pt>
                <c:pt idx="301">
                  <c:v>1.129062512241819</c:v>
                </c:pt>
                <c:pt idx="302">
                  <c:v>1.118690701586474</c:v>
                </c:pt>
                <c:pt idx="303">
                  <c:v>1.1191858714715099</c:v>
                </c:pt>
                <c:pt idx="304">
                  <c:v>1.135142611241917</c:v>
                </c:pt>
                <c:pt idx="305">
                  <c:v>1.1353305761606409</c:v>
                </c:pt>
                <c:pt idx="306">
                  <c:v>1.141686493301594</c:v>
                </c:pt>
                <c:pt idx="307">
                  <c:v>1.1377914680774079</c:v>
                </c:pt>
                <c:pt idx="308">
                  <c:v>1.14917910482798</c:v>
                </c:pt>
                <c:pt idx="309">
                  <c:v>1.155102506099865</c:v>
                </c:pt>
                <c:pt idx="310">
                  <c:v>1.151043963695789</c:v>
                </c:pt>
                <c:pt idx="311">
                  <c:v>1.147664625436742</c:v>
                </c:pt>
                <c:pt idx="312">
                  <c:v>1.151185037184052</c:v>
                </c:pt>
                <c:pt idx="313">
                  <c:v>1.1411707709998049</c:v>
                </c:pt>
                <c:pt idx="314">
                  <c:v>1.1304176386918241</c:v>
                </c:pt>
                <c:pt idx="315">
                  <c:v>1.1306086089847249</c:v>
                </c:pt>
                <c:pt idx="316">
                  <c:v>1.134785393989169</c:v>
                </c:pt>
                <c:pt idx="317">
                  <c:v>1.1313158025232961</c:v>
                </c:pt>
                <c:pt idx="318">
                  <c:v>1.1326121463607139</c:v>
                </c:pt>
                <c:pt idx="319">
                  <c:v>1.1518952482509139</c:v>
                </c:pt>
                <c:pt idx="320">
                  <c:v>1.150994317454908</c:v>
                </c:pt>
                <c:pt idx="321">
                  <c:v>1.151441851322115</c:v>
                </c:pt>
                <c:pt idx="322">
                  <c:v>1.1503994702028919</c:v>
                </c:pt>
                <c:pt idx="323">
                  <c:v>1.1583389706739431</c:v>
                </c:pt>
                <c:pt idx="324">
                  <c:v>1.1498675927226381</c:v>
                </c:pt>
                <c:pt idx="325">
                  <c:v>1.152698617587703</c:v>
                </c:pt>
                <c:pt idx="326">
                  <c:v>1.1586807463087709</c:v>
                </c:pt>
                <c:pt idx="327">
                  <c:v>1.1649238620702229</c:v>
                </c:pt>
                <c:pt idx="328">
                  <c:v>1.15996000362322</c:v>
                </c:pt>
                <c:pt idx="329">
                  <c:v>1.1535401787691659</c:v>
                </c:pt>
                <c:pt idx="330">
                  <c:v>1.1442066970651259</c:v>
                </c:pt>
                <c:pt idx="331">
                  <c:v>1.1458853761942589</c:v>
                </c:pt>
                <c:pt idx="332">
                  <c:v>1.1510570476692901</c:v>
                </c:pt>
                <c:pt idx="333">
                  <c:v>1.1558452570238471</c:v>
                </c:pt>
                <c:pt idx="334">
                  <c:v>1.147959279499664</c:v>
                </c:pt>
                <c:pt idx="335">
                  <c:v>1.164225990513154</c:v>
                </c:pt>
                <c:pt idx="336">
                  <c:v>1.1715338890393461</c:v>
                </c:pt>
                <c:pt idx="337">
                  <c:v>1.171240418631406</c:v>
                </c:pt>
                <c:pt idx="338">
                  <c:v>1.1706932477152721</c:v>
                </c:pt>
                <c:pt idx="339">
                  <c:v>1.1714245260319009</c:v>
                </c:pt>
                <c:pt idx="340">
                  <c:v>1.169955942910698</c:v>
                </c:pt>
                <c:pt idx="341">
                  <c:v>1.1739963314822</c:v>
                </c:pt>
                <c:pt idx="342">
                  <c:v>1.1883375794699691</c:v>
                </c:pt>
                <c:pt idx="343">
                  <c:v>1.188594661589232</c:v>
                </c:pt>
                <c:pt idx="344">
                  <c:v>1.1888109167184471</c:v>
                </c:pt>
                <c:pt idx="345">
                  <c:v>1.188991109719991</c:v>
                </c:pt>
                <c:pt idx="346">
                  <c:v>1.1888472917763531</c:v>
                </c:pt>
                <c:pt idx="347">
                  <c:v>1.1893883732125781</c:v>
                </c:pt>
                <c:pt idx="348">
                  <c:v>1.189496457695399</c:v>
                </c:pt>
                <c:pt idx="349">
                  <c:v>1.1871894497631159</c:v>
                </c:pt>
                <c:pt idx="350">
                  <c:v>1.1904245059792979</c:v>
                </c:pt>
                <c:pt idx="351">
                  <c:v>1.19060722267056</c:v>
                </c:pt>
                <c:pt idx="352">
                  <c:v>1.1876565364438121</c:v>
                </c:pt>
                <c:pt idx="353">
                  <c:v>1.189723956890943</c:v>
                </c:pt>
                <c:pt idx="354">
                  <c:v>1.196248332658016</c:v>
                </c:pt>
                <c:pt idx="355">
                  <c:v>1.188774237066569</c:v>
                </c:pt>
                <c:pt idx="356">
                  <c:v>1.1804944123352601</c:v>
                </c:pt>
                <c:pt idx="357">
                  <c:v>1.168948187594397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C48-4D28-BD62-4E8BCE8668C4}"/>
            </c:ext>
          </c:extLst>
        </c:ser>
        <c:ser>
          <c:idx val="10"/>
          <c:order val="10"/>
          <c:tx>
            <c:strRef>
              <c:f>Performance!$M$1</c:f>
              <c:strCache>
                <c:ptCount val="1"/>
                <c:pt idx="0">
                  <c:v>净值_90_110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Performance!$M$2:$M$359</c:f>
              <c:numCache>
                <c:formatCode>General</c:formatCode>
                <c:ptCount val="358"/>
                <c:pt idx="0">
                  <c:v>1</c:v>
                </c:pt>
                <c:pt idx="1">
                  <c:v>0.99997500680538443</c:v>
                </c:pt>
                <c:pt idx="2">
                  <c:v>1.001151491564978</c:v>
                </c:pt>
                <c:pt idx="3">
                  <c:v>1.0076199596502911</c:v>
                </c:pt>
                <c:pt idx="4">
                  <c:v>1.005814532492451</c:v>
                </c:pt>
                <c:pt idx="5">
                  <c:v>1.016977242321726</c:v>
                </c:pt>
                <c:pt idx="6">
                  <c:v>1.0194066759523619</c:v>
                </c:pt>
                <c:pt idx="7">
                  <c:v>1.027214154476197</c:v>
                </c:pt>
                <c:pt idx="8">
                  <c:v>1.026048759607608</c:v>
                </c:pt>
                <c:pt idx="9">
                  <c:v>1.022523440865398</c:v>
                </c:pt>
                <c:pt idx="10">
                  <c:v>1.0277551632720729</c:v>
                </c:pt>
                <c:pt idx="11">
                  <c:v>1.021694085103277</c:v>
                </c:pt>
                <c:pt idx="12">
                  <c:v>1.0293705545714309</c:v>
                </c:pt>
                <c:pt idx="13">
                  <c:v>1.029910685172396</c:v>
                </c:pt>
                <c:pt idx="14">
                  <c:v>1.0386670424677831</c:v>
                </c:pt>
                <c:pt idx="15">
                  <c:v>1.0375906320220609</c:v>
                </c:pt>
                <c:pt idx="16">
                  <c:v>1.0317030293225919</c:v>
                </c:pt>
                <c:pt idx="17">
                  <c:v>1.0314952122191841</c:v>
                </c:pt>
                <c:pt idx="18">
                  <c:v>1.0308306988609219</c:v>
                </c:pt>
                <c:pt idx="19">
                  <c:v>1.0363083926560721</c:v>
                </c:pt>
                <c:pt idx="20">
                  <c:v>1.021164065693039</c:v>
                </c:pt>
                <c:pt idx="21">
                  <c:v>1.0236558157848219</c:v>
                </c:pt>
                <c:pt idx="22">
                  <c:v>0.99503238344435196</c:v>
                </c:pt>
                <c:pt idx="23">
                  <c:v>0.93931853974541368</c:v>
                </c:pt>
                <c:pt idx="24">
                  <c:v>0.95931023245932046</c:v>
                </c:pt>
                <c:pt idx="25">
                  <c:v>0.96657417177283356</c:v>
                </c:pt>
                <c:pt idx="26">
                  <c:v>0.98337880691547186</c:v>
                </c:pt>
                <c:pt idx="27">
                  <c:v>0.98287262970407319</c:v>
                </c:pt>
                <c:pt idx="28">
                  <c:v>0.98358689944973987</c:v>
                </c:pt>
                <c:pt idx="29">
                  <c:v>0.99250052704570513</c:v>
                </c:pt>
                <c:pt idx="30">
                  <c:v>0.99883857829511935</c:v>
                </c:pt>
                <c:pt idx="31">
                  <c:v>0.99685655135022011</c:v>
                </c:pt>
                <c:pt idx="32">
                  <c:v>1.002726039139707</c:v>
                </c:pt>
                <c:pt idx="33">
                  <c:v>1.0198697814913511</c:v>
                </c:pt>
                <c:pt idx="34">
                  <c:v>1.012721041380944</c:v>
                </c:pt>
                <c:pt idx="35">
                  <c:v>1.014399264306415</c:v>
                </c:pt>
                <c:pt idx="36">
                  <c:v>1.0300592179227159</c:v>
                </c:pt>
                <c:pt idx="37">
                  <c:v>1.0322802570332661</c:v>
                </c:pt>
                <c:pt idx="38">
                  <c:v>1.0244013386762381</c:v>
                </c:pt>
                <c:pt idx="39">
                  <c:v>1.02456805491588</c:v>
                </c:pt>
                <c:pt idx="40">
                  <c:v>1.0176446478253309</c:v>
                </c:pt>
                <c:pt idx="41">
                  <c:v>1.01856408228688</c:v>
                </c:pt>
                <c:pt idx="42">
                  <c:v>0.9904198207577205</c:v>
                </c:pt>
                <c:pt idx="43">
                  <c:v>1.0155452168174171</c:v>
                </c:pt>
                <c:pt idx="44">
                  <c:v>1.018282438176549</c:v>
                </c:pt>
                <c:pt idx="45">
                  <c:v>1.024874805853019</c:v>
                </c:pt>
                <c:pt idx="46">
                  <c:v>1.0397227775027089</c:v>
                </c:pt>
                <c:pt idx="47">
                  <c:v>1.027329258212738</c:v>
                </c:pt>
                <c:pt idx="48">
                  <c:v>1.000783966084313</c:v>
                </c:pt>
                <c:pt idx="49">
                  <c:v>1.018349573092032</c:v>
                </c:pt>
                <c:pt idx="50">
                  <c:v>1.0049066673828919</c:v>
                </c:pt>
                <c:pt idx="51">
                  <c:v>0.99868657125253202</c:v>
                </c:pt>
                <c:pt idx="52">
                  <c:v>0.99048487777804028</c:v>
                </c:pt>
                <c:pt idx="53">
                  <c:v>0.96346281819604451</c:v>
                </c:pt>
                <c:pt idx="54">
                  <c:v>0.96162696451976104</c:v>
                </c:pt>
                <c:pt idx="55">
                  <c:v>0.95579262146363841</c:v>
                </c:pt>
                <c:pt idx="56">
                  <c:v>0.95118982157064713</c:v>
                </c:pt>
                <c:pt idx="57">
                  <c:v>0.95696564440483045</c:v>
                </c:pt>
                <c:pt idx="58">
                  <c:v>0.94107228847237823</c:v>
                </c:pt>
                <c:pt idx="59">
                  <c:v>0.95461621597880497</c:v>
                </c:pt>
                <c:pt idx="60">
                  <c:v>0.9696747905681582</c:v>
                </c:pt>
                <c:pt idx="61">
                  <c:v>0.96671940357535513</c:v>
                </c:pt>
                <c:pt idx="62">
                  <c:v>0.96913874004137635</c:v>
                </c:pt>
                <c:pt idx="63">
                  <c:v>0.96755074270642449</c:v>
                </c:pt>
                <c:pt idx="64">
                  <c:v>0.96649250067328796</c:v>
                </c:pt>
                <c:pt idx="65">
                  <c:v>0.96697959633480501</c:v>
                </c:pt>
                <c:pt idx="66">
                  <c:v>0.98135776618933146</c:v>
                </c:pt>
                <c:pt idx="67">
                  <c:v>0.97605594256234196</c:v>
                </c:pt>
                <c:pt idx="68">
                  <c:v>0.99198732619380836</c:v>
                </c:pt>
                <c:pt idx="69">
                  <c:v>0.99132064347540694</c:v>
                </c:pt>
                <c:pt idx="70">
                  <c:v>0.99505624500798961</c:v>
                </c:pt>
                <c:pt idx="71">
                  <c:v>0.99184338775729031</c:v>
                </c:pt>
                <c:pt idx="72">
                  <c:v>0.98770215350434987</c:v>
                </c:pt>
                <c:pt idx="73">
                  <c:v>1.0011602619175171</c:v>
                </c:pt>
                <c:pt idx="74">
                  <c:v>0.99644047938735303</c:v>
                </c:pt>
                <c:pt idx="75">
                  <c:v>0.99807134122287411</c:v>
                </c:pt>
                <c:pt idx="76">
                  <c:v>1.0095395412785431</c:v>
                </c:pt>
                <c:pt idx="77">
                  <c:v>1.011770501565243</c:v>
                </c:pt>
                <c:pt idx="78">
                  <c:v>1.002543110710632</c:v>
                </c:pt>
                <c:pt idx="79">
                  <c:v>1.011109891535972</c:v>
                </c:pt>
                <c:pt idx="80">
                  <c:v>1.008208991507727</c:v>
                </c:pt>
                <c:pt idx="81">
                  <c:v>1.0048176634708481</c:v>
                </c:pt>
                <c:pt idx="82">
                  <c:v>1.009194122222026</c:v>
                </c:pt>
                <c:pt idx="83">
                  <c:v>1.0138390110928981</c:v>
                </c:pt>
                <c:pt idx="84">
                  <c:v>1.0184798134282069</c:v>
                </c:pt>
                <c:pt idx="85">
                  <c:v>1.03145195400922</c:v>
                </c:pt>
                <c:pt idx="86">
                  <c:v>1.035217271547447</c:v>
                </c:pt>
                <c:pt idx="87">
                  <c:v>1.033272919155624</c:v>
                </c:pt>
                <c:pt idx="88">
                  <c:v>1.040744754019048</c:v>
                </c:pt>
                <c:pt idx="89">
                  <c:v>1.0403025634376399</c:v>
                </c:pt>
                <c:pt idx="90">
                  <c:v>1.041141892336503</c:v>
                </c:pt>
                <c:pt idx="91">
                  <c:v>1.0432630765984581</c:v>
                </c:pt>
                <c:pt idx="92">
                  <c:v>1.037118788820079</c:v>
                </c:pt>
                <c:pt idx="93">
                  <c:v>1.036061925967352</c:v>
                </c:pt>
                <c:pt idx="94">
                  <c:v>1.040334379424287</c:v>
                </c:pt>
                <c:pt idx="95">
                  <c:v>1.046809958330454</c:v>
                </c:pt>
                <c:pt idx="96">
                  <c:v>1.044159021561335</c:v>
                </c:pt>
                <c:pt idx="97">
                  <c:v>1.0383189163924229</c:v>
                </c:pt>
                <c:pt idx="98">
                  <c:v>1.0210904079540259</c:v>
                </c:pt>
                <c:pt idx="99">
                  <c:v>1.022670091103818</c:v>
                </c:pt>
                <c:pt idx="100">
                  <c:v>1.030217644491271</c:v>
                </c:pt>
                <c:pt idx="101">
                  <c:v>1.0266499934905291</c:v>
                </c:pt>
                <c:pt idx="102">
                  <c:v>1.0277335200726561</c:v>
                </c:pt>
                <c:pt idx="103">
                  <c:v>1.0283658201421519</c:v>
                </c:pt>
                <c:pt idx="104">
                  <c:v>1.0534271843136731</c:v>
                </c:pt>
                <c:pt idx="105">
                  <c:v>1.056712992079107</c:v>
                </c:pt>
                <c:pt idx="106">
                  <c:v>1.0559498917661201</c:v>
                </c:pt>
                <c:pt idx="107">
                  <c:v>1.0561742769513911</c:v>
                </c:pt>
                <c:pt idx="108">
                  <c:v>1.061918872584322</c:v>
                </c:pt>
                <c:pt idx="109">
                  <c:v>1.0654170477907889</c:v>
                </c:pt>
                <c:pt idx="110">
                  <c:v>1.0704578837952099</c:v>
                </c:pt>
                <c:pt idx="111">
                  <c:v>1.070264696378417</c:v>
                </c:pt>
                <c:pt idx="112">
                  <c:v>1.0611106830776811</c:v>
                </c:pt>
                <c:pt idx="113">
                  <c:v>1.065274201905789</c:v>
                </c:pt>
                <c:pt idx="114">
                  <c:v>1.0537186387944251</c:v>
                </c:pt>
                <c:pt idx="115">
                  <c:v>1.068262149996891</c:v>
                </c:pt>
                <c:pt idx="116">
                  <c:v>1.069697549359814</c:v>
                </c:pt>
                <c:pt idx="117">
                  <c:v>1.0771800512116201</c:v>
                </c:pt>
                <c:pt idx="118">
                  <c:v>1.088014970297454</c:v>
                </c:pt>
                <c:pt idx="119">
                  <c:v>1.0889184664692619</c:v>
                </c:pt>
                <c:pt idx="120">
                  <c:v>1.093247755424972</c:v>
                </c:pt>
                <c:pt idx="121">
                  <c:v>1.1005032913707919</c:v>
                </c:pt>
                <c:pt idx="122">
                  <c:v>1.0947903375958781</c:v>
                </c:pt>
                <c:pt idx="123">
                  <c:v>1.1039677829522061</c:v>
                </c:pt>
                <c:pt idx="124">
                  <c:v>1.122806817233142</c:v>
                </c:pt>
                <c:pt idx="125">
                  <c:v>1.13520158672005</c:v>
                </c:pt>
                <c:pt idx="126">
                  <c:v>1.1419393725878899</c:v>
                </c:pt>
                <c:pt idx="127">
                  <c:v>1.14798256342306</c:v>
                </c:pt>
                <c:pt idx="128">
                  <c:v>1.1534585982955501</c:v>
                </c:pt>
                <c:pt idx="129">
                  <c:v>1.152896062244174</c:v>
                </c:pt>
                <c:pt idx="130">
                  <c:v>1.164717737607184</c:v>
                </c:pt>
                <c:pt idx="131">
                  <c:v>1.1530630518187599</c:v>
                </c:pt>
                <c:pt idx="132">
                  <c:v>1.1707290952033329</c:v>
                </c:pt>
                <c:pt idx="133">
                  <c:v>1.1654680092125851</c:v>
                </c:pt>
                <c:pt idx="134">
                  <c:v>1.1562647064255489</c:v>
                </c:pt>
                <c:pt idx="135">
                  <c:v>1.119503629910221</c:v>
                </c:pt>
                <c:pt idx="136">
                  <c:v>1.126007784832413</c:v>
                </c:pt>
                <c:pt idx="137">
                  <c:v>1.145738572637709</c:v>
                </c:pt>
                <c:pt idx="138">
                  <c:v>1.1488971068990319</c:v>
                </c:pt>
                <c:pt idx="139">
                  <c:v>1.1529079338564221</c:v>
                </c:pt>
                <c:pt idx="140">
                  <c:v>1.1544794720749429</c:v>
                </c:pt>
                <c:pt idx="141">
                  <c:v>1.117995541745805</c:v>
                </c:pt>
                <c:pt idx="142">
                  <c:v>1.1241820958195901</c:v>
                </c:pt>
                <c:pt idx="143">
                  <c:v>1.129909579998587</c:v>
                </c:pt>
                <c:pt idx="144">
                  <c:v>1.153153038861904</c:v>
                </c:pt>
                <c:pt idx="145">
                  <c:v>1.147572056285594</c:v>
                </c:pt>
                <c:pt idx="146">
                  <c:v>1.1514673773322961</c:v>
                </c:pt>
                <c:pt idx="147">
                  <c:v>1.163875783039398</c:v>
                </c:pt>
                <c:pt idx="148">
                  <c:v>1.1680541433584479</c:v>
                </c:pt>
                <c:pt idx="149">
                  <c:v>1.1663029840562931</c:v>
                </c:pt>
                <c:pt idx="150">
                  <c:v>1.1642241743369139</c:v>
                </c:pt>
                <c:pt idx="151">
                  <c:v>1.158617641728813</c:v>
                </c:pt>
                <c:pt idx="152">
                  <c:v>1.1625891419144441</c:v>
                </c:pt>
                <c:pt idx="153">
                  <c:v>1.155544680125463</c:v>
                </c:pt>
                <c:pt idx="154">
                  <c:v>1.150913790549253</c:v>
                </c:pt>
                <c:pt idx="155">
                  <c:v>1.1475929759226839</c:v>
                </c:pt>
                <c:pt idx="156">
                  <c:v>1.1661927971628889</c:v>
                </c:pt>
                <c:pt idx="157">
                  <c:v>1.1792895751100561</c:v>
                </c:pt>
                <c:pt idx="158">
                  <c:v>1.1774698714333429</c:v>
                </c:pt>
                <c:pt idx="159">
                  <c:v>1.167973977304692</c:v>
                </c:pt>
                <c:pt idx="160">
                  <c:v>1.16047933714389</c:v>
                </c:pt>
                <c:pt idx="161">
                  <c:v>1.165657229000467</c:v>
                </c:pt>
                <c:pt idx="162">
                  <c:v>1.1696191293863929</c:v>
                </c:pt>
                <c:pt idx="163">
                  <c:v>1.1747826071963769</c:v>
                </c:pt>
                <c:pt idx="164">
                  <c:v>1.1643747278127059</c:v>
                </c:pt>
                <c:pt idx="165">
                  <c:v>1.171047820594602</c:v>
                </c:pt>
                <c:pt idx="166">
                  <c:v>1.1940567168470539</c:v>
                </c:pt>
                <c:pt idx="167">
                  <c:v>1.185274479721083</c:v>
                </c:pt>
                <c:pt idx="168">
                  <c:v>1.1920327654065499</c:v>
                </c:pt>
                <c:pt idx="169">
                  <c:v>1.1894566797250301</c:v>
                </c:pt>
                <c:pt idx="170">
                  <c:v>1.188626507561281</c:v>
                </c:pt>
                <c:pt idx="171">
                  <c:v>1.1808141201381259</c:v>
                </c:pt>
                <c:pt idx="172">
                  <c:v>1.1608636181988241</c:v>
                </c:pt>
                <c:pt idx="173">
                  <c:v>1.167849480574723</c:v>
                </c:pt>
                <c:pt idx="174">
                  <c:v>1.147123704038141</c:v>
                </c:pt>
                <c:pt idx="175">
                  <c:v>1.148751320524722</c:v>
                </c:pt>
                <c:pt idx="176">
                  <c:v>1.1558442625551779</c:v>
                </c:pt>
                <c:pt idx="177">
                  <c:v>1.1622767720260969</c:v>
                </c:pt>
                <c:pt idx="178">
                  <c:v>1.168952800469317</c:v>
                </c:pt>
                <c:pt idx="179">
                  <c:v>1.1646290092975771</c:v>
                </c:pt>
                <c:pt idx="180">
                  <c:v>1.1605144377557439</c:v>
                </c:pt>
                <c:pt idx="181">
                  <c:v>1.1730951802158229</c:v>
                </c:pt>
                <c:pt idx="182">
                  <c:v>1.1624388145440101</c:v>
                </c:pt>
                <c:pt idx="183">
                  <c:v>1.1523589531635601</c:v>
                </c:pt>
                <c:pt idx="184">
                  <c:v>1.153278944146559</c:v>
                </c:pt>
                <c:pt idx="185">
                  <c:v>1.1392448299285129</c:v>
                </c:pt>
                <c:pt idx="186">
                  <c:v>1.1423923377116121</c:v>
                </c:pt>
                <c:pt idx="187">
                  <c:v>1.145039866335742</c:v>
                </c:pt>
                <c:pt idx="188">
                  <c:v>1.146636577717453</c:v>
                </c:pt>
                <c:pt idx="189">
                  <c:v>1.140882686695827</c:v>
                </c:pt>
                <c:pt idx="190">
                  <c:v>1.163133923368717</c:v>
                </c:pt>
                <c:pt idx="191">
                  <c:v>1.188050902828971</c:v>
                </c:pt>
                <c:pt idx="192">
                  <c:v>1.190593199179903</c:v>
                </c:pt>
                <c:pt idx="193">
                  <c:v>1.189104359313601</c:v>
                </c:pt>
                <c:pt idx="194">
                  <c:v>1.1867875364992739</c:v>
                </c:pt>
                <c:pt idx="195">
                  <c:v>1.184502034620335</c:v>
                </c:pt>
                <c:pt idx="196">
                  <c:v>1.179794537141106</c:v>
                </c:pt>
                <c:pt idx="197">
                  <c:v>1.185762781823821</c:v>
                </c:pt>
                <c:pt idx="198">
                  <c:v>1.1870178396638069</c:v>
                </c:pt>
                <c:pt idx="199">
                  <c:v>1.184175631584129</c:v>
                </c:pt>
                <c:pt idx="200">
                  <c:v>1.176777169834297</c:v>
                </c:pt>
                <c:pt idx="201">
                  <c:v>1.1696583573165891</c:v>
                </c:pt>
                <c:pt idx="202">
                  <c:v>1.1718413020719429</c:v>
                </c:pt>
                <c:pt idx="203">
                  <c:v>1.180415353115859</c:v>
                </c:pt>
                <c:pt idx="204">
                  <c:v>1.1894007506186579</c:v>
                </c:pt>
                <c:pt idx="205">
                  <c:v>1.1728424531095121</c:v>
                </c:pt>
                <c:pt idx="206">
                  <c:v>1.178633297489583</c:v>
                </c:pt>
                <c:pt idx="207">
                  <c:v>1.1870803335369191</c:v>
                </c:pt>
                <c:pt idx="208">
                  <c:v>1.196146702789384</c:v>
                </c:pt>
                <c:pt idx="209">
                  <c:v>1.21021819596479</c:v>
                </c:pt>
                <c:pt idx="210">
                  <c:v>1.2120496681329449</c:v>
                </c:pt>
                <c:pt idx="211">
                  <c:v>1.227402817733847</c:v>
                </c:pt>
                <c:pt idx="212">
                  <c:v>1.2249149618861701</c:v>
                </c:pt>
                <c:pt idx="213">
                  <c:v>1.2182542404527219</c:v>
                </c:pt>
                <c:pt idx="214">
                  <c:v>1.217838378109346</c:v>
                </c:pt>
                <c:pt idx="215">
                  <c:v>1.208212769928205</c:v>
                </c:pt>
                <c:pt idx="216">
                  <c:v>1.2188113757054719</c:v>
                </c:pt>
                <c:pt idx="217">
                  <c:v>1.2165145412202889</c:v>
                </c:pt>
                <c:pt idx="218">
                  <c:v>1.215178969658933</c:v>
                </c:pt>
                <c:pt idx="219">
                  <c:v>1.2242008591111471</c:v>
                </c:pt>
                <c:pt idx="220">
                  <c:v>1.225530334103893</c:v>
                </c:pt>
                <c:pt idx="221">
                  <c:v>1.2358232172738819</c:v>
                </c:pt>
                <c:pt idx="222">
                  <c:v>1.232034028248074</c:v>
                </c:pt>
                <c:pt idx="223">
                  <c:v>1.2208484010491569</c:v>
                </c:pt>
                <c:pt idx="224">
                  <c:v>1.2220990567474761</c:v>
                </c:pt>
                <c:pt idx="225">
                  <c:v>1.2363453890540781</c:v>
                </c:pt>
                <c:pt idx="226">
                  <c:v>1.231798090053871</c:v>
                </c:pt>
                <c:pt idx="227">
                  <c:v>1.250759095610448</c:v>
                </c:pt>
                <c:pt idx="228">
                  <c:v>1.248849200144279</c:v>
                </c:pt>
                <c:pt idx="229">
                  <c:v>1.2490143338304991</c:v>
                </c:pt>
                <c:pt idx="230">
                  <c:v>1.2521578705252221</c:v>
                </c:pt>
                <c:pt idx="231">
                  <c:v>1.245917590963056</c:v>
                </c:pt>
                <c:pt idx="232">
                  <c:v>1.243716835996316</c:v>
                </c:pt>
                <c:pt idx="233">
                  <c:v>1.231871829360234</c:v>
                </c:pt>
                <c:pt idx="234">
                  <c:v>1.230788360014972</c:v>
                </c:pt>
                <c:pt idx="235">
                  <c:v>1.220053972444249</c:v>
                </c:pt>
                <c:pt idx="236">
                  <c:v>1.229012145810382</c:v>
                </c:pt>
                <c:pt idx="237">
                  <c:v>1.2322353230613541</c:v>
                </c:pt>
                <c:pt idx="238">
                  <c:v>1.2344106912627959</c:v>
                </c:pt>
                <c:pt idx="239">
                  <c:v>1.2488033286072719</c:v>
                </c:pt>
                <c:pt idx="240">
                  <c:v>1.2427827534500251</c:v>
                </c:pt>
                <c:pt idx="241">
                  <c:v>1.25121942359171</c:v>
                </c:pt>
                <c:pt idx="242">
                  <c:v>1.237562225181406</c:v>
                </c:pt>
                <c:pt idx="243">
                  <c:v>1.244995685002551</c:v>
                </c:pt>
                <c:pt idx="244">
                  <c:v>1.244953851525022</c:v>
                </c:pt>
                <c:pt idx="245">
                  <c:v>1.2529809424059031</c:v>
                </c:pt>
                <c:pt idx="246">
                  <c:v>1.257409168288538</c:v>
                </c:pt>
                <c:pt idx="247">
                  <c:v>1.255281094046742</c:v>
                </c:pt>
                <c:pt idx="248">
                  <c:v>1.2675072353661581</c:v>
                </c:pt>
                <c:pt idx="249">
                  <c:v>1.2863969310021039</c:v>
                </c:pt>
                <c:pt idx="250">
                  <c:v>1.292726397048952</c:v>
                </c:pt>
                <c:pt idx="251">
                  <c:v>1.306943147147769</c:v>
                </c:pt>
                <c:pt idx="252">
                  <c:v>1.3109045223515201</c:v>
                </c:pt>
                <c:pt idx="253">
                  <c:v>1.3293797636520279</c:v>
                </c:pt>
                <c:pt idx="254">
                  <c:v>1.3245577651121569</c:v>
                </c:pt>
                <c:pt idx="255">
                  <c:v>1.316333207354238</c:v>
                </c:pt>
                <c:pt idx="256">
                  <c:v>1.3397133438041029</c:v>
                </c:pt>
                <c:pt idx="257">
                  <c:v>1.338782888578234</c:v>
                </c:pt>
                <c:pt idx="258">
                  <c:v>1.322710526566454</c:v>
                </c:pt>
                <c:pt idx="259">
                  <c:v>1.31592247111405</c:v>
                </c:pt>
                <c:pt idx="260">
                  <c:v>1.3273762867587779</c:v>
                </c:pt>
                <c:pt idx="261">
                  <c:v>1.3146247804220721</c:v>
                </c:pt>
                <c:pt idx="262">
                  <c:v>1.319646865353282</c:v>
                </c:pt>
                <c:pt idx="263">
                  <c:v>1.3352634152541449</c:v>
                </c:pt>
                <c:pt idx="264">
                  <c:v>1.3348990620666139</c:v>
                </c:pt>
                <c:pt idx="265">
                  <c:v>1.343301355961223</c:v>
                </c:pt>
                <c:pt idx="266">
                  <c:v>1.3274278739502201</c:v>
                </c:pt>
                <c:pt idx="267">
                  <c:v>1.3267407081169511</c:v>
                </c:pt>
                <c:pt idx="268">
                  <c:v>1.30423745424858</c:v>
                </c:pt>
                <c:pt idx="269">
                  <c:v>1.2979402055097069</c:v>
                </c:pt>
                <c:pt idx="270">
                  <c:v>1.311396515524847</c:v>
                </c:pt>
                <c:pt idx="271">
                  <c:v>1.324110405685399</c:v>
                </c:pt>
                <c:pt idx="272">
                  <c:v>1.325290433225345</c:v>
                </c:pt>
                <c:pt idx="273">
                  <c:v>1.3250464897628751</c:v>
                </c:pt>
                <c:pt idx="274">
                  <c:v>1.3254532684156259</c:v>
                </c:pt>
                <c:pt idx="275">
                  <c:v>1.3380242637548929</c:v>
                </c:pt>
                <c:pt idx="276">
                  <c:v>1.3643591041257399</c:v>
                </c:pt>
                <c:pt idx="277">
                  <c:v>1.3852894271234111</c:v>
                </c:pt>
                <c:pt idx="278">
                  <c:v>1.3773732906570959</c:v>
                </c:pt>
                <c:pt idx="279">
                  <c:v>1.380161508013747</c:v>
                </c:pt>
                <c:pt idx="280">
                  <c:v>1.349805261857651</c:v>
                </c:pt>
                <c:pt idx="281">
                  <c:v>1.347822538815195</c:v>
                </c:pt>
                <c:pt idx="282">
                  <c:v>1.320490198460514</c:v>
                </c:pt>
                <c:pt idx="283">
                  <c:v>1.3021843492394021</c:v>
                </c:pt>
                <c:pt idx="284">
                  <c:v>1.274891696859437</c:v>
                </c:pt>
                <c:pt idx="285">
                  <c:v>1.2893374499275949</c:v>
                </c:pt>
                <c:pt idx="286">
                  <c:v>1.2894595737768011</c:v>
                </c:pt>
                <c:pt idx="287">
                  <c:v>1.308747403903846</c:v>
                </c:pt>
                <c:pt idx="288">
                  <c:v>1.281167397299187</c:v>
                </c:pt>
                <c:pt idx="289">
                  <c:v>1.2510642147553219</c:v>
                </c:pt>
                <c:pt idx="290">
                  <c:v>1.210297759428687</c:v>
                </c:pt>
                <c:pt idx="291">
                  <c:v>1.195514451298241</c:v>
                </c:pt>
                <c:pt idx="292">
                  <c:v>1.1986045617000489</c:v>
                </c:pt>
                <c:pt idx="293">
                  <c:v>1.220696018269914</c:v>
                </c:pt>
                <c:pt idx="294">
                  <c:v>1.2225420635683191</c:v>
                </c:pt>
                <c:pt idx="295">
                  <c:v>1.2076544276591401</c:v>
                </c:pt>
                <c:pt idx="296">
                  <c:v>1.212548343353997</c:v>
                </c:pt>
                <c:pt idx="297">
                  <c:v>1.2170953955519941</c:v>
                </c:pt>
                <c:pt idx="298">
                  <c:v>1.228312939919314</c:v>
                </c:pt>
                <c:pt idx="299">
                  <c:v>1.2049429795642179</c:v>
                </c:pt>
                <c:pt idx="300">
                  <c:v>1.2160197834185389</c:v>
                </c:pt>
                <c:pt idx="301">
                  <c:v>1.211695626910043</c:v>
                </c:pt>
                <c:pt idx="302">
                  <c:v>1.200027228046044</c:v>
                </c:pt>
                <c:pt idx="303">
                  <c:v>1.200190838322853</c:v>
                </c:pt>
                <c:pt idx="304">
                  <c:v>1.219191437174294</c:v>
                </c:pt>
                <c:pt idx="305">
                  <c:v>1.2189461275311899</c:v>
                </c:pt>
                <c:pt idx="306">
                  <c:v>1.2268243865089099</c:v>
                </c:pt>
                <c:pt idx="307">
                  <c:v>1.2207034464400881</c:v>
                </c:pt>
                <c:pt idx="308">
                  <c:v>1.2354758740794181</c:v>
                </c:pt>
                <c:pt idx="309">
                  <c:v>1.244329235849349</c:v>
                </c:pt>
                <c:pt idx="310">
                  <c:v>1.2373460876237661</c:v>
                </c:pt>
                <c:pt idx="311">
                  <c:v>1.231105056678873</c:v>
                </c:pt>
                <c:pt idx="312">
                  <c:v>1.234885658052687</c:v>
                </c:pt>
                <c:pt idx="313">
                  <c:v>1.223003928409669</c:v>
                </c:pt>
                <c:pt idx="314">
                  <c:v>1.2103629484039251</c:v>
                </c:pt>
                <c:pt idx="315">
                  <c:v>1.2104857751520941</c:v>
                </c:pt>
                <c:pt idx="316">
                  <c:v>1.215491330819271</c:v>
                </c:pt>
                <c:pt idx="317">
                  <c:v>1.211144132113009</c:v>
                </c:pt>
                <c:pt idx="318">
                  <c:v>1.212696678750032</c:v>
                </c:pt>
                <c:pt idx="319">
                  <c:v>1.2373040017692321</c:v>
                </c:pt>
                <c:pt idx="320">
                  <c:v>1.235947662263468</c:v>
                </c:pt>
                <c:pt idx="321">
                  <c:v>1.2367261542667849</c:v>
                </c:pt>
                <c:pt idx="322">
                  <c:v>1.2349636173562439</c:v>
                </c:pt>
                <c:pt idx="323">
                  <c:v>1.246195448316435</c:v>
                </c:pt>
                <c:pt idx="324">
                  <c:v>1.2329650124402549</c:v>
                </c:pt>
                <c:pt idx="325">
                  <c:v>1.2366100983882951</c:v>
                </c:pt>
                <c:pt idx="326">
                  <c:v>1.2447387894821049</c:v>
                </c:pt>
                <c:pt idx="327">
                  <c:v>1.2540900670576509</c:v>
                </c:pt>
                <c:pt idx="328">
                  <c:v>1.245604895386476</c:v>
                </c:pt>
                <c:pt idx="329">
                  <c:v>1.2350127176804959</c:v>
                </c:pt>
                <c:pt idx="330">
                  <c:v>1.2223355360866051</c:v>
                </c:pt>
                <c:pt idx="331">
                  <c:v>1.2236943567819381</c:v>
                </c:pt>
                <c:pt idx="332">
                  <c:v>1.22958824694161</c:v>
                </c:pt>
                <c:pt idx="333">
                  <c:v>1.2352995535130431</c:v>
                </c:pt>
                <c:pt idx="334">
                  <c:v>1.2257658873579591</c:v>
                </c:pt>
                <c:pt idx="335">
                  <c:v>1.2489686278564629</c:v>
                </c:pt>
                <c:pt idx="336">
                  <c:v>1.26047138541204</c:v>
                </c:pt>
                <c:pt idx="337">
                  <c:v>1.260348685632025</c:v>
                </c:pt>
                <c:pt idx="338">
                  <c:v>1.258634415576571</c:v>
                </c:pt>
                <c:pt idx="339">
                  <c:v>1.260512215215722</c:v>
                </c:pt>
                <c:pt idx="340">
                  <c:v>1.2542533451569851</c:v>
                </c:pt>
                <c:pt idx="341">
                  <c:v>1.2598493357211411</c:v>
                </c:pt>
                <c:pt idx="342">
                  <c:v>1.2890330561515539</c:v>
                </c:pt>
                <c:pt idx="343">
                  <c:v>1.2891547731920541</c:v>
                </c:pt>
                <c:pt idx="344">
                  <c:v>1.291164271665135</c:v>
                </c:pt>
                <c:pt idx="345">
                  <c:v>1.289080605998711</c:v>
                </c:pt>
                <c:pt idx="346">
                  <c:v>1.2894819663966051</c:v>
                </c:pt>
                <c:pt idx="347">
                  <c:v>1.290846523860042</c:v>
                </c:pt>
                <c:pt idx="348">
                  <c:v>1.2868426749517221</c:v>
                </c:pt>
                <c:pt idx="349">
                  <c:v>1.27997312525769</c:v>
                </c:pt>
                <c:pt idx="350">
                  <c:v>1.2864278701751839</c:v>
                </c:pt>
                <c:pt idx="351">
                  <c:v>1.2860202061116359</c:v>
                </c:pt>
                <c:pt idx="352">
                  <c:v>1.277951195580175</c:v>
                </c:pt>
                <c:pt idx="353">
                  <c:v>1.280566134962053</c:v>
                </c:pt>
                <c:pt idx="354">
                  <c:v>1.2883306385998261</c:v>
                </c:pt>
                <c:pt idx="355">
                  <c:v>1.2787241710604871</c:v>
                </c:pt>
                <c:pt idx="356">
                  <c:v>1.26763402310511</c:v>
                </c:pt>
                <c:pt idx="357">
                  <c:v>1.2532946287850271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C48-4D28-BD62-4E8BCE8668C4}"/>
            </c:ext>
          </c:extLst>
        </c:ser>
        <c:ser>
          <c:idx val="11"/>
          <c:order val="11"/>
          <c:tx>
            <c:strRef>
              <c:f>Performance!$N$1</c:f>
              <c:strCache>
                <c:ptCount val="1"/>
                <c:pt idx="0">
                  <c:v>净值_90_115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Performance!$N$2:$N$359</c:f>
              <c:numCache>
                <c:formatCode>General</c:formatCode>
                <c:ptCount val="358"/>
                <c:pt idx="0">
                  <c:v>1</c:v>
                </c:pt>
                <c:pt idx="1">
                  <c:v>0.99997500470486167</c:v>
                </c:pt>
                <c:pt idx="2">
                  <c:v>1.0011936091822691</c:v>
                </c:pt>
                <c:pt idx="3">
                  <c:v>1.00762007496352</c:v>
                </c:pt>
                <c:pt idx="4">
                  <c:v>1.0059405376628381</c:v>
                </c:pt>
                <c:pt idx="5">
                  <c:v>1.017438969345231</c:v>
                </c:pt>
                <c:pt idx="6">
                  <c:v>1.019826813385541</c:v>
                </c:pt>
                <c:pt idx="7">
                  <c:v>1.0281808414098259</c:v>
                </c:pt>
                <c:pt idx="8">
                  <c:v>1.0270149639316011</c:v>
                </c:pt>
                <c:pt idx="9">
                  <c:v>1.0232372451244389</c:v>
                </c:pt>
                <c:pt idx="10">
                  <c:v>1.02868169915432</c:v>
                </c:pt>
                <c:pt idx="11">
                  <c:v>1.0224086654758151</c:v>
                </c:pt>
                <c:pt idx="12">
                  <c:v>1.030258191705725</c:v>
                </c:pt>
                <c:pt idx="13">
                  <c:v>1.030798700800704</c:v>
                </c:pt>
                <c:pt idx="14">
                  <c:v>1.039854448471657</c:v>
                </c:pt>
                <c:pt idx="15">
                  <c:v>1.038483737374065</c:v>
                </c:pt>
                <c:pt idx="16">
                  <c:v>1.032298747311186</c:v>
                </c:pt>
                <c:pt idx="17">
                  <c:v>1.031882755800986</c:v>
                </c:pt>
                <c:pt idx="18">
                  <c:v>1.031092888493548</c:v>
                </c:pt>
                <c:pt idx="19">
                  <c:v>1.0369047433051239</c:v>
                </c:pt>
                <c:pt idx="20">
                  <c:v>1.021340911574969</c:v>
                </c:pt>
                <c:pt idx="21">
                  <c:v>1.023834107133909</c:v>
                </c:pt>
                <c:pt idx="22">
                  <c:v>0.99487162373337512</c:v>
                </c:pt>
                <c:pt idx="23">
                  <c:v>0.93868893896130456</c:v>
                </c:pt>
                <c:pt idx="24">
                  <c:v>0.95884241589997976</c:v>
                </c:pt>
                <c:pt idx="25">
                  <c:v>0.96563302249270289</c:v>
                </c:pt>
                <c:pt idx="26">
                  <c:v>0.9843478212930995</c:v>
                </c:pt>
                <c:pt idx="27">
                  <c:v>0.98426278802788525</c:v>
                </c:pt>
                <c:pt idx="28">
                  <c:v>0.9839655380156227</c:v>
                </c:pt>
                <c:pt idx="29">
                  <c:v>0.99326393568225702</c:v>
                </c:pt>
                <c:pt idx="30">
                  <c:v>0.99973831524729373</c:v>
                </c:pt>
                <c:pt idx="31">
                  <c:v>0.99771186637159737</c:v>
                </c:pt>
                <c:pt idx="32">
                  <c:v>1.0037559533510541</c:v>
                </c:pt>
                <c:pt idx="33">
                  <c:v>1.0222243456389719</c:v>
                </c:pt>
                <c:pt idx="34">
                  <c:v>1.0146473012856629</c:v>
                </c:pt>
                <c:pt idx="35">
                  <c:v>1.016287360375532</c:v>
                </c:pt>
                <c:pt idx="36">
                  <c:v>1.033617594471397</c:v>
                </c:pt>
                <c:pt idx="37">
                  <c:v>1.0371023121575109</c:v>
                </c:pt>
                <c:pt idx="38">
                  <c:v>1.0288084391195129</c:v>
                </c:pt>
                <c:pt idx="39">
                  <c:v>1.0286828180149921</c:v>
                </c:pt>
                <c:pt idx="40">
                  <c:v>1.0209756638091629</c:v>
                </c:pt>
                <c:pt idx="41">
                  <c:v>1.0211435049736499</c:v>
                </c:pt>
                <c:pt idx="42">
                  <c:v>0.99139440609440532</c:v>
                </c:pt>
                <c:pt idx="43">
                  <c:v>1.017173746972005</c:v>
                </c:pt>
                <c:pt idx="44">
                  <c:v>1.0201245378553481</c:v>
                </c:pt>
                <c:pt idx="45">
                  <c:v>1.0271059819439341</c:v>
                </c:pt>
                <c:pt idx="46">
                  <c:v>1.044417916091378</c:v>
                </c:pt>
                <c:pt idx="47">
                  <c:v>1.029996740814886</c:v>
                </c:pt>
                <c:pt idx="48">
                  <c:v>1.001490329665222</c:v>
                </c:pt>
                <c:pt idx="49">
                  <c:v>1.0200698723320341</c:v>
                </c:pt>
                <c:pt idx="50">
                  <c:v>1.0054375476901929</c:v>
                </c:pt>
                <c:pt idx="51">
                  <c:v>0.99853843127042186</c:v>
                </c:pt>
                <c:pt idx="52">
                  <c:v>0.99104466210417064</c:v>
                </c:pt>
                <c:pt idx="53">
                  <c:v>0.96144273200718589</c:v>
                </c:pt>
                <c:pt idx="54">
                  <c:v>0.95951698440979161</c:v>
                </c:pt>
                <c:pt idx="55">
                  <c:v>0.95144980841792082</c:v>
                </c:pt>
                <c:pt idx="56">
                  <c:v>0.94663758487439387</c:v>
                </c:pt>
                <c:pt idx="57">
                  <c:v>0.95256298016114771</c:v>
                </c:pt>
                <c:pt idx="58">
                  <c:v>0.93494760669411203</c:v>
                </c:pt>
                <c:pt idx="59">
                  <c:v>0.94944135545662833</c:v>
                </c:pt>
                <c:pt idx="60">
                  <c:v>0.96625585424450233</c:v>
                </c:pt>
                <c:pt idx="61">
                  <c:v>0.96230408691954983</c:v>
                </c:pt>
                <c:pt idx="62">
                  <c:v>0.96532855717177712</c:v>
                </c:pt>
                <c:pt idx="63">
                  <c:v>0.96225488280488813</c:v>
                </c:pt>
                <c:pt idx="64">
                  <c:v>0.96041023750016008</c:v>
                </c:pt>
                <c:pt idx="65">
                  <c:v>0.95992580768617741</c:v>
                </c:pt>
                <c:pt idx="66">
                  <c:v>0.97575694462771245</c:v>
                </c:pt>
                <c:pt idx="67">
                  <c:v>0.96959112319022367</c:v>
                </c:pt>
                <c:pt idx="68">
                  <c:v>0.98653136625331772</c:v>
                </c:pt>
                <c:pt idx="69">
                  <c:v>0.98484621289702023</c:v>
                </c:pt>
                <c:pt idx="70">
                  <c:v>0.98746693188668522</c:v>
                </c:pt>
                <c:pt idx="71">
                  <c:v>0.98392697861198986</c:v>
                </c:pt>
                <c:pt idx="72">
                  <c:v>0.97920442373386207</c:v>
                </c:pt>
                <c:pt idx="73">
                  <c:v>0.99273079032777733</c:v>
                </c:pt>
                <c:pt idx="74">
                  <c:v>0.98796473942840179</c:v>
                </c:pt>
                <c:pt idx="75">
                  <c:v>0.98966913397339229</c:v>
                </c:pt>
                <c:pt idx="76">
                  <c:v>1.0009528574757589</c:v>
                </c:pt>
                <c:pt idx="77">
                  <c:v>1.0031645489755341</c:v>
                </c:pt>
                <c:pt idx="78">
                  <c:v>0.99357366873377329</c:v>
                </c:pt>
                <c:pt idx="79">
                  <c:v>1.0021118246377321</c:v>
                </c:pt>
                <c:pt idx="80">
                  <c:v>0.9990599467315644</c:v>
                </c:pt>
                <c:pt idx="81">
                  <c:v>0.99556612152026946</c:v>
                </c:pt>
                <c:pt idx="82">
                  <c:v>0.99981435868748769</c:v>
                </c:pt>
                <c:pt idx="83">
                  <c:v>1.004549447040584</c:v>
                </c:pt>
                <c:pt idx="84">
                  <c:v>1.0091915324107441</c:v>
                </c:pt>
                <c:pt idx="85">
                  <c:v>1.023280932359059</c:v>
                </c:pt>
                <c:pt idx="86">
                  <c:v>1.026130478561899</c:v>
                </c:pt>
                <c:pt idx="87">
                  <c:v>1.023676941329249</c:v>
                </c:pt>
                <c:pt idx="88">
                  <c:v>1.031567616303402</c:v>
                </c:pt>
                <c:pt idx="89">
                  <c:v>1.030822774083386</c:v>
                </c:pt>
                <c:pt idx="90">
                  <c:v>1.0313044164800109</c:v>
                </c:pt>
                <c:pt idx="91">
                  <c:v>1.0336252152138421</c:v>
                </c:pt>
                <c:pt idx="92">
                  <c:v>1.0270135484366849</c:v>
                </c:pt>
                <c:pt idx="93">
                  <c:v>1.0259227196673959</c:v>
                </c:pt>
                <c:pt idx="94">
                  <c:v>1.0299755811982001</c:v>
                </c:pt>
                <c:pt idx="95">
                  <c:v>1.0364320403775089</c:v>
                </c:pt>
                <c:pt idx="96">
                  <c:v>1.0335850783420371</c:v>
                </c:pt>
                <c:pt idx="97">
                  <c:v>1.027847349143572</c:v>
                </c:pt>
                <c:pt idx="98">
                  <c:v>1.010659748663536</c:v>
                </c:pt>
                <c:pt idx="99">
                  <c:v>1.01208978242823</c:v>
                </c:pt>
                <c:pt idx="100">
                  <c:v>1.0196056386686501</c:v>
                </c:pt>
                <c:pt idx="101">
                  <c:v>1.0160301988942311</c:v>
                </c:pt>
                <c:pt idx="102">
                  <c:v>1.01705788260031</c:v>
                </c:pt>
                <c:pt idx="103">
                  <c:v>1.017773036334813</c:v>
                </c:pt>
                <c:pt idx="104">
                  <c:v>1.043065627542217</c:v>
                </c:pt>
                <c:pt idx="105">
                  <c:v>1.0464956305986719</c:v>
                </c:pt>
                <c:pt idx="106">
                  <c:v>1.0456955564355279</c:v>
                </c:pt>
                <c:pt idx="107">
                  <c:v>1.0459177720589929</c:v>
                </c:pt>
                <c:pt idx="108">
                  <c:v>1.051828801078917</c:v>
                </c:pt>
                <c:pt idx="109">
                  <c:v>1.0547158580582019</c:v>
                </c:pt>
                <c:pt idx="110">
                  <c:v>1.059820694147287</c:v>
                </c:pt>
                <c:pt idx="111">
                  <c:v>1.059671873853371</c:v>
                </c:pt>
                <c:pt idx="112">
                  <c:v>1.050521564898133</c:v>
                </c:pt>
                <c:pt idx="113">
                  <c:v>1.0545554008725671</c:v>
                </c:pt>
                <c:pt idx="114">
                  <c:v>1.0429826083838469</c:v>
                </c:pt>
                <c:pt idx="115">
                  <c:v>1.057560007036491</c:v>
                </c:pt>
                <c:pt idx="116">
                  <c:v>1.059025248447274</c:v>
                </c:pt>
                <c:pt idx="117">
                  <c:v>1.066477144127892</c:v>
                </c:pt>
                <c:pt idx="118">
                  <c:v>1.077913460827858</c:v>
                </c:pt>
                <c:pt idx="119">
                  <c:v>1.0788527390288689</c:v>
                </c:pt>
                <c:pt idx="120">
                  <c:v>1.0835886117908691</c:v>
                </c:pt>
                <c:pt idx="121">
                  <c:v>1.091267584637807</c:v>
                </c:pt>
                <c:pt idx="122">
                  <c:v>1.0844012907200331</c:v>
                </c:pt>
                <c:pt idx="123">
                  <c:v>1.093680183556462</c:v>
                </c:pt>
                <c:pt idx="124">
                  <c:v>1.1150017802425101</c:v>
                </c:pt>
                <c:pt idx="125">
                  <c:v>1.1332792824439231</c:v>
                </c:pt>
                <c:pt idx="126">
                  <c:v>1.144642429964609</c:v>
                </c:pt>
                <c:pt idx="127">
                  <c:v>1.164475365684791</c:v>
                </c:pt>
                <c:pt idx="128">
                  <c:v>1.169384172522298</c:v>
                </c:pt>
                <c:pt idx="129">
                  <c:v>1.1723113715028219</c:v>
                </c:pt>
                <c:pt idx="130">
                  <c:v>1.184332129411644</c:v>
                </c:pt>
                <c:pt idx="131">
                  <c:v>1.1724811732599969</c:v>
                </c:pt>
                <c:pt idx="132">
                  <c:v>1.190444721083106</c:v>
                </c:pt>
                <c:pt idx="133">
                  <c:v>1.185095035942016</c:v>
                </c:pt>
                <c:pt idx="134">
                  <c:v>1.1757367452287799</c:v>
                </c:pt>
                <c:pt idx="135">
                  <c:v>1.138356594980269</c:v>
                </c:pt>
                <c:pt idx="136">
                  <c:v>1.1447063897075831</c:v>
                </c:pt>
                <c:pt idx="137">
                  <c:v>1.166839730950147</c:v>
                </c:pt>
                <c:pt idx="138">
                  <c:v>1.169881729097451</c:v>
                </c:pt>
                <c:pt idx="139">
                  <c:v>1.1744717222415231</c:v>
                </c:pt>
                <c:pt idx="140">
                  <c:v>1.1759877420787701</c:v>
                </c:pt>
                <c:pt idx="141">
                  <c:v>1.135285807168807</c:v>
                </c:pt>
                <c:pt idx="142">
                  <c:v>1.141207047232742</c:v>
                </c:pt>
                <c:pt idx="143">
                  <c:v>1.1472354857577389</c:v>
                </c:pt>
                <c:pt idx="144">
                  <c:v>1.17418558500703</c:v>
                </c:pt>
                <c:pt idx="145">
                  <c:v>1.16758864006668</c:v>
                </c:pt>
                <c:pt idx="146">
                  <c:v>1.1720614075413629</c:v>
                </c:pt>
                <c:pt idx="147">
                  <c:v>1.1868819074865491</c:v>
                </c:pt>
                <c:pt idx="148">
                  <c:v>1.190503579283789</c:v>
                </c:pt>
                <c:pt idx="149">
                  <c:v>1.1884034752217429</c:v>
                </c:pt>
                <c:pt idx="150">
                  <c:v>1.1858818184956961</c:v>
                </c:pt>
                <c:pt idx="151">
                  <c:v>1.1780128657455651</c:v>
                </c:pt>
                <c:pt idx="152">
                  <c:v>1.1816366951491111</c:v>
                </c:pt>
                <c:pt idx="153">
                  <c:v>1.172308464528562</c:v>
                </c:pt>
                <c:pt idx="154">
                  <c:v>1.1670100080342121</c:v>
                </c:pt>
                <c:pt idx="155">
                  <c:v>1.1635570739244809</c:v>
                </c:pt>
                <c:pt idx="156">
                  <c:v>1.183728620445764</c:v>
                </c:pt>
                <c:pt idx="157">
                  <c:v>1.199196996480391</c:v>
                </c:pt>
                <c:pt idx="158">
                  <c:v>1.197224007470131</c:v>
                </c:pt>
                <c:pt idx="159">
                  <c:v>1.1854358997840091</c:v>
                </c:pt>
                <c:pt idx="160">
                  <c:v>1.176685010179366</c:v>
                </c:pt>
                <c:pt idx="161">
                  <c:v>1.1825292528415789</c:v>
                </c:pt>
                <c:pt idx="162">
                  <c:v>1.186461913286267</c:v>
                </c:pt>
                <c:pt idx="163">
                  <c:v>1.191784606539007</c:v>
                </c:pt>
                <c:pt idx="164">
                  <c:v>1.1803814189288</c:v>
                </c:pt>
                <c:pt idx="165">
                  <c:v>1.187447523250996</c:v>
                </c:pt>
                <c:pt idx="166">
                  <c:v>1.212974119123752</c:v>
                </c:pt>
                <c:pt idx="167">
                  <c:v>1.202718330340045</c:v>
                </c:pt>
                <c:pt idx="168">
                  <c:v>1.210299790530907</c:v>
                </c:pt>
                <c:pt idx="169">
                  <c:v>1.206884708573368</c:v>
                </c:pt>
                <c:pt idx="170">
                  <c:v>1.2054096426731371</c:v>
                </c:pt>
                <c:pt idx="171">
                  <c:v>1.1965551786793081</c:v>
                </c:pt>
                <c:pt idx="172">
                  <c:v>1.174844681615123</c:v>
                </c:pt>
                <c:pt idx="173">
                  <c:v>1.1819236075163959</c:v>
                </c:pt>
                <c:pt idx="174">
                  <c:v>1.1603964662722011</c:v>
                </c:pt>
                <c:pt idx="175">
                  <c:v>1.1606502554414471</c:v>
                </c:pt>
                <c:pt idx="176">
                  <c:v>1.1679951419130159</c:v>
                </c:pt>
                <c:pt idx="177">
                  <c:v>1.174112022849038</c:v>
                </c:pt>
                <c:pt idx="178">
                  <c:v>1.180730938599446</c:v>
                </c:pt>
                <c:pt idx="179">
                  <c:v>1.17492130409361</c:v>
                </c:pt>
                <c:pt idx="180">
                  <c:v>1.170680459425687</c:v>
                </c:pt>
                <c:pt idx="181">
                  <c:v>1.1860048428095431</c:v>
                </c:pt>
                <c:pt idx="182">
                  <c:v>1.1736951603517971</c:v>
                </c:pt>
                <c:pt idx="183">
                  <c:v>1.162493505128944</c:v>
                </c:pt>
                <c:pt idx="184">
                  <c:v>1.163126839867205</c:v>
                </c:pt>
                <c:pt idx="185">
                  <c:v>1.1483776289751879</c:v>
                </c:pt>
                <c:pt idx="186">
                  <c:v>1.151509219269379</c:v>
                </c:pt>
                <c:pt idx="187">
                  <c:v>1.1541779747142511</c:v>
                </c:pt>
                <c:pt idx="188">
                  <c:v>1.155999199091762</c:v>
                </c:pt>
                <c:pt idx="189">
                  <c:v>1.1499453817351251</c:v>
                </c:pt>
                <c:pt idx="190">
                  <c:v>1.1715735902919531</c:v>
                </c:pt>
                <c:pt idx="191">
                  <c:v>1.200558792242812</c:v>
                </c:pt>
                <c:pt idx="192">
                  <c:v>1.203581372534501</c:v>
                </c:pt>
                <c:pt idx="193">
                  <c:v>1.2008231101749971</c:v>
                </c:pt>
                <c:pt idx="194">
                  <c:v>1.1984810102027881</c:v>
                </c:pt>
                <c:pt idx="195">
                  <c:v>1.195167659108602</c:v>
                </c:pt>
                <c:pt idx="196">
                  <c:v>1.1880999170206781</c:v>
                </c:pt>
                <c:pt idx="197">
                  <c:v>1.1946693453310271</c:v>
                </c:pt>
                <c:pt idx="198">
                  <c:v>1.196270291914147</c:v>
                </c:pt>
                <c:pt idx="199">
                  <c:v>1.192775069638961</c:v>
                </c:pt>
                <c:pt idx="200">
                  <c:v>1.184518556446009</c:v>
                </c:pt>
                <c:pt idx="201">
                  <c:v>1.1764622984389519</c:v>
                </c:pt>
                <c:pt idx="202">
                  <c:v>1.178659597564468</c:v>
                </c:pt>
                <c:pt idx="203">
                  <c:v>1.1874949073090451</c:v>
                </c:pt>
                <c:pt idx="204">
                  <c:v>1.196954908966545</c:v>
                </c:pt>
                <c:pt idx="205">
                  <c:v>1.1793273810163301</c:v>
                </c:pt>
                <c:pt idx="206">
                  <c:v>1.185070581165214</c:v>
                </c:pt>
                <c:pt idx="207">
                  <c:v>1.194198221597945</c:v>
                </c:pt>
                <c:pt idx="208">
                  <c:v>1.2031453061333219</c:v>
                </c:pt>
                <c:pt idx="209">
                  <c:v>1.218817807152603</c:v>
                </c:pt>
                <c:pt idx="210">
                  <c:v>1.219953281960857</c:v>
                </c:pt>
                <c:pt idx="211">
                  <c:v>1.238603746033772</c:v>
                </c:pt>
                <c:pt idx="212">
                  <c:v>1.234452794471731</c:v>
                </c:pt>
                <c:pt idx="213">
                  <c:v>1.225898041365665</c:v>
                </c:pt>
                <c:pt idx="214">
                  <c:v>1.2253957210906159</c:v>
                </c:pt>
                <c:pt idx="215">
                  <c:v>1.215332341254713</c:v>
                </c:pt>
                <c:pt idx="216">
                  <c:v>1.226129760081198</c:v>
                </c:pt>
                <c:pt idx="217">
                  <c:v>1.2236933504938039</c:v>
                </c:pt>
                <c:pt idx="218">
                  <c:v>1.2222657848112091</c:v>
                </c:pt>
                <c:pt idx="219">
                  <c:v>1.231676058419523</c:v>
                </c:pt>
                <c:pt idx="220">
                  <c:v>1.232803455873916</c:v>
                </c:pt>
                <c:pt idx="221">
                  <c:v>1.2440396311327171</c:v>
                </c:pt>
                <c:pt idx="222">
                  <c:v>1.2397671934965939</c:v>
                </c:pt>
                <c:pt idx="223">
                  <c:v>1.2275862829802291</c:v>
                </c:pt>
                <c:pt idx="224">
                  <c:v>1.2285091855635171</c:v>
                </c:pt>
                <c:pt idx="225">
                  <c:v>1.243464290937965</c:v>
                </c:pt>
                <c:pt idx="226">
                  <c:v>1.2385156862389479</c:v>
                </c:pt>
                <c:pt idx="227">
                  <c:v>1.260100655539419</c:v>
                </c:pt>
                <c:pt idx="228">
                  <c:v>1.2581755015846681</c:v>
                </c:pt>
                <c:pt idx="229">
                  <c:v>1.258133768457768</c:v>
                </c:pt>
                <c:pt idx="230">
                  <c:v>1.2609305655415839</c:v>
                </c:pt>
                <c:pt idx="231">
                  <c:v>1.2527043124101129</c:v>
                </c:pt>
                <c:pt idx="232">
                  <c:v>1.2497773345712351</c:v>
                </c:pt>
                <c:pt idx="233">
                  <c:v>1.237407119619041</c:v>
                </c:pt>
                <c:pt idx="234">
                  <c:v>1.2356895582775349</c:v>
                </c:pt>
                <c:pt idx="235">
                  <c:v>1.2245293342886729</c:v>
                </c:pt>
                <c:pt idx="236">
                  <c:v>1.233481117815644</c:v>
                </c:pt>
                <c:pt idx="237">
                  <c:v>1.2363800207750499</c:v>
                </c:pt>
                <c:pt idx="238">
                  <c:v>1.238689257286492</c:v>
                </c:pt>
                <c:pt idx="239">
                  <c:v>1.2536340699997031</c:v>
                </c:pt>
                <c:pt idx="240">
                  <c:v>1.247089696785356</c:v>
                </c:pt>
                <c:pt idx="241">
                  <c:v>1.256439494471276</c:v>
                </c:pt>
                <c:pt idx="242">
                  <c:v>1.2416871749409659</c:v>
                </c:pt>
                <c:pt idx="243">
                  <c:v>1.2491517086016191</c:v>
                </c:pt>
                <c:pt idx="244">
                  <c:v>1.249193681726958</c:v>
                </c:pt>
                <c:pt idx="245">
                  <c:v>1.257541200140893</c:v>
                </c:pt>
                <c:pt idx="246">
                  <c:v>1.2619425876820869</c:v>
                </c:pt>
                <c:pt idx="247">
                  <c:v>1.25959737619573</c:v>
                </c:pt>
                <c:pt idx="248">
                  <c:v>1.2724538868765221</c:v>
                </c:pt>
                <c:pt idx="249">
                  <c:v>1.294170182283864</c:v>
                </c:pt>
                <c:pt idx="250">
                  <c:v>1.301844282306694</c:v>
                </c:pt>
                <c:pt idx="251">
                  <c:v>1.321264893452923</c:v>
                </c:pt>
                <c:pt idx="252">
                  <c:v>1.3286844292420379</c:v>
                </c:pt>
                <c:pt idx="253">
                  <c:v>1.347410251774438</c:v>
                </c:pt>
                <c:pt idx="254">
                  <c:v>1.3425228520679651</c:v>
                </c:pt>
                <c:pt idx="255">
                  <c:v>1.3341867439502311</c:v>
                </c:pt>
                <c:pt idx="256">
                  <c:v>1.3578839871321871</c:v>
                </c:pt>
                <c:pt idx="257">
                  <c:v>1.356940912064827</c:v>
                </c:pt>
                <c:pt idx="258">
                  <c:v>1.3406505592724769</c:v>
                </c:pt>
                <c:pt idx="259">
                  <c:v>1.3337704368603109</c:v>
                </c:pt>
                <c:pt idx="260">
                  <c:v>1.3453796015577211</c:v>
                </c:pt>
                <c:pt idx="261">
                  <c:v>1.3324551454817211</c:v>
                </c:pt>
                <c:pt idx="262">
                  <c:v>1.337545345367873</c:v>
                </c:pt>
                <c:pt idx="263">
                  <c:v>1.3533737038317959</c:v>
                </c:pt>
                <c:pt idx="264">
                  <c:v>1.3530044088917279</c:v>
                </c:pt>
                <c:pt idx="265">
                  <c:v>1.3615206637961319</c:v>
                </c:pt>
                <c:pt idx="266">
                  <c:v>1.3454318884305241</c:v>
                </c:pt>
                <c:pt idx="267">
                  <c:v>1.344735402509998</c:v>
                </c:pt>
                <c:pt idx="268">
                  <c:v>1.321926935140803</c:v>
                </c:pt>
                <c:pt idx="269">
                  <c:v>1.3152941064085091</c:v>
                </c:pt>
                <c:pt idx="270">
                  <c:v>1.3287675840071791</c:v>
                </c:pt>
                <c:pt idx="271">
                  <c:v>1.341692781315182</c:v>
                </c:pt>
                <c:pt idx="272">
                  <c:v>1.3426822929970139</c:v>
                </c:pt>
                <c:pt idx="273">
                  <c:v>1.3425175045560971</c:v>
                </c:pt>
                <c:pt idx="274">
                  <c:v>1.3427235629615759</c:v>
                </c:pt>
                <c:pt idx="275">
                  <c:v>1.3554603096193949</c:v>
                </c:pt>
                <c:pt idx="276">
                  <c:v>1.3828793802106469</c:v>
                </c:pt>
                <c:pt idx="277">
                  <c:v>1.4069117224576531</c:v>
                </c:pt>
                <c:pt idx="278">
                  <c:v>1.398872026944955</c:v>
                </c:pt>
                <c:pt idx="279">
                  <c:v>1.401703764202906</c:v>
                </c:pt>
                <c:pt idx="280">
                  <c:v>1.3708737024623019</c:v>
                </c:pt>
                <c:pt idx="281">
                  <c:v>1.368735400019369</c:v>
                </c:pt>
                <c:pt idx="282">
                  <c:v>1.3405555032020871</c:v>
                </c:pt>
                <c:pt idx="283">
                  <c:v>1.3214313050266331</c:v>
                </c:pt>
                <c:pt idx="284">
                  <c:v>1.2929939981136991</c:v>
                </c:pt>
                <c:pt idx="285">
                  <c:v>1.3073292192349071</c:v>
                </c:pt>
                <c:pt idx="286">
                  <c:v>1.306792495672553</c:v>
                </c:pt>
                <c:pt idx="287">
                  <c:v>1.326762061834573</c:v>
                </c:pt>
                <c:pt idx="288">
                  <c:v>1.29839885348656</c:v>
                </c:pt>
                <c:pt idx="289">
                  <c:v>1.2675889960652511</c:v>
                </c:pt>
                <c:pt idx="290">
                  <c:v>1.225467156512452</c:v>
                </c:pt>
                <c:pt idx="291">
                  <c:v>1.20978611088039</c:v>
                </c:pt>
                <c:pt idx="292">
                  <c:v>1.212588517849635</c:v>
                </c:pt>
                <c:pt idx="293">
                  <c:v>1.2358379917498381</c:v>
                </c:pt>
                <c:pt idx="294">
                  <c:v>1.2375025860170219</c:v>
                </c:pt>
                <c:pt idx="295">
                  <c:v>1.2203234210376681</c:v>
                </c:pt>
                <c:pt idx="296">
                  <c:v>1.225520863361284</c:v>
                </c:pt>
                <c:pt idx="297">
                  <c:v>1.2301156475757169</c:v>
                </c:pt>
                <c:pt idx="298">
                  <c:v>1.241615740555015</c:v>
                </c:pt>
                <c:pt idx="299">
                  <c:v>1.216697396521671</c:v>
                </c:pt>
                <c:pt idx="300">
                  <c:v>1.2278943660123049</c:v>
                </c:pt>
                <c:pt idx="301">
                  <c:v>1.22315725300069</c:v>
                </c:pt>
                <c:pt idx="302">
                  <c:v>1.2112513193729559</c:v>
                </c:pt>
                <c:pt idx="303">
                  <c:v>1.2110035494228131</c:v>
                </c:pt>
                <c:pt idx="304">
                  <c:v>1.2305951970990889</c:v>
                </c:pt>
                <c:pt idx="305">
                  <c:v>1.229935140692243</c:v>
                </c:pt>
                <c:pt idx="306">
                  <c:v>1.2379694900829401</c:v>
                </c:pt>
                <c:pt idx="307">
                  <c:v>1.2309698704408201</c:v>
                </c:pt>
                <c:pt idx="308">
                  <c:v>1.246411825534985</c:v>
                </c:pt>
                <c:pt idx="309">
                  <c:v>1.256080283866212</c:v>
                </c:pt>
                <c:pt idx="310">
                  <c:v>1.247947722871606</c:v>
                </c:pt>
                <c:pt idx="311">
                  <c:v>1.241154865826094</c:v>
                </c:pt>
                <c:pt idx="312">
                  <c:v>1.244640533120299</c:v>
                </c:pt>
                <c:pt idx="313">
                  <c:v>1.2320874636108541</c:v>
                </c:pt>
                <c:pt idx="314">
                  <c:v>1.2188503651187661</c:v>
                </c:pt>
                <c:pt idx="315">
                  <c:v>1.218932893606534</c:v>
                </c:pt>
                <c:pt idx="316">
                  <c:v>1.224014867193516</c:v>
                </c:pt>
                <c:pt idx="317">
                  <c:v>1.219389546779915</c:v>
                </c:pt>
                <c:pt idx="318">
                  <c:v>1.2210355682424401</c:v>
                </c:pt>
                <c:pt idx="319">
                  <c:v>1.247553368965828</c:v>
                </c:pt>
                <c:pt idx="320">
                  <c:v>1.2458980119031211</c:v>
                </c:pt>
                <c:pt idx="321">
                  <c:v>1.2468068916832999</c:v>
                </c:pt>
                <c:pt idx="322">
                  <c:v>1.2446996108832471</c:v>
                </c:pt>
                <c:pt idx="323">
                  <c:v>1.2570974780959201</c:v>
                </c:pt>
                <c:pt idx="324">
                  <c:v>1.2416984869209491</c:v>
                </c:pt>
                <c:pt idx="325">
                  <c:v>1.2452928697151611</c:v>
                </c:pt>
                <c:pt idx="326">
                  <c:v>1.2540993543725341</c:v>
                </c:pt>
                <c:pt idx="327">
                  <c:v>1.2649205815656981</c:v>
                </c:pt>
                <c:pt idx="328">
                  <c:v>1.254941515891403</c:v>
                </c:pt>
                <c:pt idx="329">
                  <c:v>1.2426080555882419</c:v>
                </c:pt>
                <c:pt idx="330">
                  <c:v>1.2293812670487649</c:v>
                </c:pt>
                <c:pt idx="331">
                  <c:v>1.230748334663921</c:v>
                </c:pt>
                <c:pt idx="332">
                  <c:v>1.2367591073228299</c:v>
                </c:pt>
                <c:pt idx="333">
                  <c:v>1.242503336890624</c:v>
                </c:pt>
                <c:pt idx="334">
                  <c:v>1.232460747110611</c:v>
                </c:pt>
                <c:pt idx="335">
                  <c:v>1.25716021174004</c:v>
                </c:pt>
                <c:pt idx="336">
                  <c:v>1.269510670090138</c:v>
                </c:pt>
                <c:pt idx="337">
                  <c:v>1.2695518379440329</c:v>
                </c:pt>
                <c:pt idx="338">
                  <c:v>1.267208643786679</c:v>
                </c:pt>
                <c:pt idx="339">
                  <c:v>1.269182395484701</c:v>
                </c:pt>
                <c:pt idx="340">
                  <c:v>1.261811286900054</c:v>
                </c:pt>
                <c:pt idx="341">
                  <c:v>1.26748723432351</c:v>
                </c:pt>
                <c:pt idx="342">
                  <c:v>1.300993770428398</c:v>
                </c:pt>
                <c:pt idx="343">
                  <c:v>1.301200343377191</c:v>
                </c:pt>
                <c:pt idx="344">
                  <c:v>1.303872976985462</c:v>
                </c:pt>
                <c:pt idx="345">
                  <c:v>1.3008718827435399</c:v>
                </c:pt>
                <c:pt idx="346">
                  <c:v>1.301858114561548</c:v>
                </c:pt>
                <c:pt idx="347">
                  <c:v>1.30305077208885</c:v>
                </c:pt>
                <c:pt idx="348">
                  <c:v>1.296760379089722</c:v>
                </c:pt>
                <c:pt idx="349">
                  <c:v>1.2879526181853509</c:v>
                </c:pt>
                <c:pt idx="350">
                  <c:v>1.295261987526837</c:v>
                </c:pt>
                <c:pt idx="351">
                  <c:v>1.2942290789448989</c:v>
                </c:pt>
                <c:pt idx="352">
                  <c:v>1.285348391874314</c:v>
                </c:pt>
                <c:pt idx="353">
                  <c:v>1.287607784905066</c:v>
                </c:pt>
                <c:pt idx="354">
                  <c:v>1.2950420205370261</c:v>
                </c:pt>
                <c:pt idx="355">
                  <c:v>1.2852589023025121</c:v>
                </c:pt>
                <c:pt idx="356">
                  <c:v>1.2734867616308141</c:v>
                </c:pt>
                <c:pt idx="357">
                  <c:v>1.2587842249782379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C48-4D28-BD62-4E8BCE8668C4}"/>
            </c:ext>
          </c:extLst>
        </c:ser>
        <c:ser>
          <c:idx val="12"/>
          <c:order val="12"/>
          <c:tx>
            <c:strRef>
              <c:f>Performance!$O$1</c:f>
              <c:strCache>
                <c:ptCount val="1"/>
                <c:pt idx="0">
                  <c:v>净值_90_120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Performance!$O$2:$O$359</c:f>
              <c:numCache>
                <c:formatCode>General</c:formatCode>
                <c:ptCount val="358"/>
                <c:pt idx="0">
                  <c:v>1</c:v>
                </c:pt>
                <c:pt idx="1">
                  <c:v>0.99997500470486167</c:v>
                </c:pt>
                <c:pt idx="2">
                  <c:v>1.0011936091822691</c:v>
                </c:pt>
                <c:pt idx="3">
                  <c:v>1.00762007496352</c:v>
                </c:pt>
                <c:pt idx="4">
                  <c:v>1.0059405376628381</c:v>
                </c:pt>
                <c:pt idx="5">
                  <c:v>1.017438969345231</c:v>
                </c:pt>
                <c:pt idx="6">
                  <c:v>1.019826813385541</c:v>
                </c:pt>
                <c:pt idx="7">
                  <c:v>1.0281808414098259</c:v>
                </c:pt>
                <c:pt idx="8">
                  <c:v>1.0270149639316011</c:v>
                </c:pt>
                <c:pt idx="9">
                  <c:v>1.0232372451244389</c:v>
                </c:pt>
                <c:pt idx="10">
                  <c:v>1.02868169915432</c:v>
                </c:pt>
                <c:pt idx="11">
                  <c:v>1.0224086654758151</c:v>
                </c:pt>
                <c:pt idx="12">
                  <c:v>1.030258191705725</c:v>
                </c:pt>
                <c:pt idx="13">
                  <c:v>1.030798700800704</c:v>
                </c:pt>
                <c:pt idx="14">
                  <c:v>1.039854448471657</c:v>
                </c:pt>
                <c:pt idx="15">
                  <c:v>1.038483737374065</c:v>
                </c:pt>
                <c:pt idx="16">
                  <c:v>1.032298747311186</c:v>
                </c:pt>
                <c:pt idx="17">
                  <c:v>1.031882755800986</c:v>
                </c:pt>
                <c:pt idx="18">
                  <c:v>1.031092888493548</c:v>
                </c:pt>
                <c:pt idx="19">
                  <c:v>1.0369047433051239</c:v>
                </c:pt>
                <c:pt idx="20">
                  <c:v>1.021340911574969</c:v>
                </c:pt>
                <c:pt idx="21">
                  <c:v>1.023834107133909</c:v>
                </c:pt>
                <c:pt idx="22">
                  <c:v>0.99487162373337512</c:v>
                </c:pt>
                <c:pt idx="23">
                  <c:v>0.93868893896130456</c:v>
                </c:pt>
                <c:pt idx="24">
                  <c:v>0.95876867896926088</c:v>
                </c:pt>
                <c:pt idx="25">
                  <c:v>0.96564601117445603</c:v>
                </c:pt>
                <c:pt idx="26">
                  <c:v>0.98449061888440037</c:v>
                </c:pt>
                <c:pt idx="27">
                  <c:v>0.98453313617551108</c:v>
                </c:pt>
                <c:pt idx="28">
                  <c:v>0.98398102027062051</c:v>
                </c:pt>
                <c:pt idx="29">
                  <c:v>0.99323950217771007</c:v>
                </c:pt>
                <c:pt idx="30">
                  <c:v>0.99967158356664143</c:v>
                </c:pt>
                <c:pt idx="31">
                  <c:v>0.99764501321617072</c:v>
                </c:pt>
                <c:pt idx="32">
                  <c:v>1.003603915743245</c:v>
                </c:pt>
                <c:pt idx="33">
                  <c:v>1.022409089507895</c:v>
                </c:pt>
                <c:pt idx="34">
                  <c:v>1.014791083122891</c:v>
                </c:pt>
                <c:pt idx="35">
                  <c:v>1.0163473216061401</c:v>
                </c:pt>
                <c:pt idx="36">
                  <c:v>1.033932430810538</c:v>
                </c:pt>
                <c:pt idx="37">
                  <c:v>1.037711270344158</c:v>
                </c:pt>
                <c:pt idx="38">
                  <c:v>1.0294567739896829</c:v>
                </c:pt>
                <c:pt idx="39">
                  <c:v>1.0291634853004361</c:v>
                </c:pt>
                <c:pt idx="40">
                  <c:v>1.02132573439859</c:v>
                </c:pt>
                <c:pt idx="41">
                  <c:v>1.021283754544295</c:v>
                </c:pt>
                <c:pt idx="42">
                  <c:v>0.99131428240477526</c:v>
                </c:pt>
                <c:pt idx="43">
                  <c:v>1.017223619013883</c:v>
                </c:pt>
                <c:pt idx="44">
                  <c:v>1.0200898857747409</c:v>
                </c:pt>
                <c:pt idx="45">
                  <c:v>1.0270716683931631</c:v>
                </c:pt>
                <c:pt idx="46">
                  <c:v>1.0447191670144931</c:v>
                </c:pt>
                <c:pt idx="47">
                  <c:v>1.030046938872319</c:v>
                </c:pt>
                <c:pt idx="48">
                  <c:v>1.0013644411663249</c:v>
                </c:pt>
                <c:pt idx="49">
                  <c:v>1.0200711717252371</c:v>
                </c:pt>
                <c:pt idx="50">
                  <c:v>1.0052721617118281</c:v>
                </c:pt>
                <c:pt idx="51">
                  <c:v>0.99837418013839441</c:v>
                </c:pt>
                <c:pt idx="52">
                  <c:v>0.99125987985081876</c:v>
                </c:pt>
                <c:pt idx="53">
                  <c:v>0.96089405071826128</c:v>
                </c:pt>
                <c:pt idx="54">
                  <c:v>0.95870869690427263</c:v>
                </c:pt>
                <c:pt idx="55">
                  <c:v>0.94857979739881471</c:v>
                </c:pt>
                <c:pt idx="56">
                  <c:v>0.94394590081835994</c:v>
                </c:pt>
                <c:pt idx="57">
                  <c:v>0.94967959510395217</c:v>
                </c:pt>
                <c:pt idx="58">
                  <c:v>0.93128580341976053</c:v>
                </c:pt>
                <c:pt idx="59">
                  <c:v>0.94631165258545125</c:v>
                </c:pt>
                <c:pt idx="60">
                  <c:v>0.96372001125401985</c:v>
                </c:pt>
                <c:pt idx="61">
                  <c:v>0.95899355737882808</c:v>
                </c:pt>
                <c:pt idx="62">
                  <c:v>0.96227240378354473</c:v>
                </c:pt>
                <c:pt idx="63">
                  <c:v>0.95820284684362333</c:v>
                </c:pt>
                <c:pt idx="64">
                  <c:v>0.95557597841858621</c:v>
                </c:pt>
                <c:pt idx="65">
                  <c:v>0.95456734567303425</c:v>
                </c:pt>
                <c:pt idx="66">
                  <c:v>0.97093305647507588</c:v>
                </c:pt>
                <c:pt idx="67">
                  <c:v>0.96440742614299935</c:v>
                </c:pt>
                <c:pt idx="68">
                  <c:v>0.98135155327001233</c:v>
                </c:pt>
                <c:pt idx="69">
                  <c:v>0.97906358160647367</c:v>
                </c:pt>
                <c:pt idx="70">
                  <c:v>0.98162662730413175</c:v>
                </c:pt>
                <c:pt idx="71">
                  <c:v>0.97793350534724499</c:v>
                </c:pt>
                <c:pt idx="72">
                  <c:v>0.97293504606630443</c:v>
                </c:pt>
                <c:pt idx="73">
                  <c:v>0.98629140356094802</c:v>
                </c:pt>
                <c:pt idx="74">
                  <c:v>0.98164274155538955</c:v>
                </c:pt>
                <c:pt idx="75">
                  <c:v>0.98324938411602025</c:v>
                </c:pt>
                <c:pt idx="76">
                  <c:v>0.99433010813740597</c:v>
                </c:pt>
                <c:pt idx="77">
                  <c:v>0.9966592983731184</c:v>
                </c:pt>
                <c:pt idx="78">
                  <c:v>0.98704321407062501</c:v>
                </c:pt>
                <c:pt idx="79">
                  <c:v>0.99548243019340654</c:v>
                </c:pt>
                <c:pt idx="80">
                  <c:v>0.99236272903185252</c:v>
                </c:pt>
                <c:pt idx="81">
                  <c:v>0.98893579881137905</c:v>
                </c:pt>
                <c:pt idx="82">
                  <c:v>0.99315574334915391</c:v>
                </c:pt>
                <c:pt idx="83">
                  <c:v>0.99781533827343627</c:v>
                </c:pt>
                <c:pt idx="84">
                  <c:v>1.0024704237476469</c:v>
                </c:pt>
                <c:pt idx="85">
                  <c:v>1.016904722263013</c:v>
                </c:pt>
                <c:pt idx="86">
                  <c:v>1.019297429345396</c:v>
                </c:pt>
                <c:pt idx="87">
                  <c:v>1.016772432829417</c:v>
                </c:pt>
                <c:pt idx="88">
                  <c:v>1.0244799225716981</c:v>
                </c:pt>
                <c:pt idx="89">
                  <c:v>1.0237402294301809</c:v>
                </c:pt>
                <c:pt idx="90">
                  <c:v>1.024088108079791</c:v>
                </c:pt>
                <c:pt idx="91">
                  <c:v>1.0263494733687519</c:v>
                </c:pt>
                <c:pt idx="92">
                  <c:v>1.0198275478425369</c:v>
                </c:pt>
                <c:pt idx="93">
                  <c:v>1.0186137684959451</c:v>
                </c:pt>
                <c:pt idx="94">
                  <c:v>1.022682329236188</c:v>
                </c:pt>
                <c:pt idx="95">
                  <c:v>1.029048583030957</c:v>
                </c:pt>
                <c:pt idx="96">
                  <c:v>1.026177612415532</c:v>
                </c:pt>
                <c:pt idx="97">
                  <c:v>1.020480759045101</c:v>
                </c:pt>
                <c:pt idx="98">
                  <c:v>1.003416342233941</c:v>
                </c:pt>
                <c:pt idx="99">
                  <c:v>1.0047473315388391</c:v>
                </c:pt>
                <c:pt idx="100">
                  <c:v>1.012253074858962</c:v>
                </c:pt>
                <c:pt idx="101">
                  <c:v>1.008703573825882</c:v>
                </c:pt>
                <c:pt idx="102">
                  <c:v>1.0096794871753889</c:v>
                </c:pt>
                <c:pt idx="103">
                  <c:v>1.0103894839248939</c:v>
                </c:pt>
                <c:pt idx="104">
                  <c:v>1.0356760365914151</c:v>
                </c:pt>
                <c:pt idx="105">
                  <c:v>1.039081158135001</c:v>
                </c:pt>
                <c:pt idx="106">
                  <c:v>1.0382426545062271</c:v>
                </c:pt>
                <c:pt idx="107">
                  <c:v>1.0385074239718839</c:v>
                </c:pt>
                <c:pt idx="108">
                  <c:v>1.0443763238492121</c:v>
                </c:pt>
                <c:pt idx="109">
                  <c:v>1.0471106206064249</c:v>
                </c:pt>
                <c:pt idx="110">
                  <c:v>1.0522233626022119</c:v>
                </c:pt>
                <c:pt idx="111">
                  <c:v>1.0520315773707209</c:v>
                </c:pt>
                <c:pt idx="112">
                  <c:v>1.042947242680772</c:v>
                </c:pt>
                <c:pt idx="113">
                  <c:v>1.0469519944607799</c:v>
                </c:pt>
                <c:pt idx="114">
                  <c:v>1.035462642485985</c:v>
                </c:pt>
                <c:pt idx="115">
                  <c:v>1.0499349372376949</c:v>
                </c:pt>
                <c:pt idx="116">
                  <c:v>1.0513896141718</c:v>
                </c:pt>
                <c:pt idx="117">
                  <c:v>1.0587877812466471</c:v>
                </c:pt>
                <c:pt idx="118">
                  <c:v>1.0701416414311451</c:v>
                </c:pt>
                <c:pt idx="119">
                  <c:v>1.07107414738113</c:v>
                </c:pt>
                <c:pt idx="120">
                  <c:v>1.075775874222209</c:v>
                </c:pt>
                <c:pt idx="121">
                  <c:v>1.083399481223662</c:v>
                </c:pt>
                <c:pt idx="122">
                  <c:v>1.0765826936885361</c:v>
                </c:pt>
                <c:pt idx="123">
                  <c:v>1.0857946851623359</c:v>
                </c:pt>
                <c:pt idx="124">
                  <c:v>1.1069625518833031</c:v>
                </c:pt>
                <c:pt idx="125">
                  <c:v>1.125108272219757</c:v>
                </c:pt>
                <c:pt idx="126">
                  <c:v>1.136389490779057</c:v>
                </c:pt>
                <c:pt idx="127">
                  <c:v>1.1560794298672039</c:v>
                </c:pt>
                <c:pt idx="128">
                  <c:v>1.160952843918944</c:v>
                </c:pt>
                <c:pt idx="129">
                  <c:v>1.1638589376227999</c:v>
                </c:pt>
                <c:pt idx="130">
                  <c:v>1.175793025160693</c:v>
                </c:pt>
                <c:pt idx="131">
                  <c:v>1.1640275150993269</c:v>
                </c:pt>
                <c:pt idx="132">
                  <c:v>1.181861544686994</c:v>
                </c:pt>
                <c:pt idx="133">
                  <c:v>1.1765504310901489</c:v>
                </c:pt>
                <c:pt idx="134">
                  <c:v>1.1672596142028999</c:v>
                </c:pt>
                <c:pt idx="135">
                  <c:v>1.1301489770343449</c:v>
                </c:pt>
                <c:pt idx="136">
                  <c:v>1.136452989368526</c:v>
                </c:pt>
                <c:pt idx="137">
                  <c:v>1.1584267479200541</c:v>
                </c:pt>
                <c:pt idx="138">
                  <c:v>1.1614468130819511</c:v>
                </c:pt>
                <c:pt idx="139">
                  <c:v>1.166003712105721</c:v>
                </c:pt>
                <c:pt idx="140">
                  <c:v>1.1675088013508521</c:v>
                </c:pt>
                <c:pt idx="141">
                  <c:v>1.1271003297834601</c:v>
                </c:pt>
                <c:pt idx="142">
                  <c:v>1.1329788773585689</c:v>
                </c:pt>
                <c:pt idx="143">
                  <c:v>1.1389638504875359</c:v>
                </c:pt>
                <c:pt idx="144">
                  <c:v>1.1657196379375041</c:v>
                </c:pt>
                <c:pt idx="145">
                  <c:v>1.1591702573578471</c:v>
                </c:pt>
                <c:pt idx="146">
                  <c:v>1.163610775916192</c:v>
                </c:pt>
                <c:pt idx="147">
                  <c:v>1.1783244191858391</c:v>
                </c:pt>
                <c:pt idx="148">
                  <c:v>1.1819199785165919</c:v>
                </c:pt>
                <c:pt idx="149">
                  <c:v>1.1798350163282461</c:v>
                </c:pt>
                <c:pt idx="150">
                  <c:v>1.1773315408953811</c:v>
                </c:pt>
                <c:pt idx="151">
                  <c:v>1.169519323757001</c:v>
                </c:pt>
                <c:pt idx="152">
                  <c:v>1.173117025137592</c:v>
                </c:pt>
                <c:pt idx="153">
                  <c:v>1.163856051607995</c:v>
                </c:pt>
                <c:pt idx="154">
                  <c:v>1.1585957972963361</c:v>
                </c:pt>
                <c:pt idx="155">
                  <c:v>1.1549589947735841</c:v>
                </c:pt>
                <c:pt idx="156">
                  <c:v>1.175320280839433</c:v>
                </c:pt>
                <c:pt idx="157">
                  <c:v>1.191594818102123</c:v>
                </c:pt>
                <c:pt idx="158">
                  <c:v>1.1894691241955579</c:v>
                </c:pt>
                <c:pt idx="159">
                  <c:v>1.177174221035395</c:v>
                </c:pt>
                <c:pt idx="160">
                  <c:v>1.1681056285432989</c:v>
                </c:pt>
                <c:pt idx="161">
                  <c:v>1.173992680138201</c:v>
                </c:pt>
                <c:pt idx="162">
                  <c:v>1.1777287582278659</c:v>
                </c:pt>
                <c:pt idx="163">
                  <c:v>1.182845270953061</c:v>
                </c:pt>
                <c:pt idx="164">
                  <c:v>1.171358319110879</c:v>
                </c:pt>
                <c:pt idx="165">
                  <c:v>1.1783294195356699</c:v>
                </c:pt>
                <c:pt idx="166">
                  <c:v>1.2044170701084611</c:v>
                </c:pt>
                <c:pt idx="167">
                  <c:v>1.1938211965095979</c:v>
                </c:pt>
                <c:pt idx="168">
                  <c:v>1.2013910312945399</c:v>
                </c:pt>
                <c:pt idx="169">
                  <c:v>1.1979175057034011</c:v>
                </c:pt>
                <c:pt idx="170">
                  <c:v>1.196202290194551</c:v>
                </c:pt>
                <c:pt idx="171">
                  <c:v>1.1871206594326209</c:v>
                </c:pt>
                <c:pt idx="172">
                  <c:v>1.1654921889100349</c:v>
                </c:pt>
                <c:pt idx="173">
                  <c:v>1.1724732145868419</c:v>
                </c:pt>
                <c:pt idx="174">
                  <c:v>1.1510332480534731</c:v>
                </c:pt>
                <c:pt idx="175">
                  <c:v>1.1509912758624781</c:v>
                </c:pt>
                <c:pt idx="176">
                  <c:v>1.1582347899616789</c:v>
                </c:pt>
                <c:pt idx="177">
                  <c:v>1.1640480263811179</c:v>
                </c:pt>
                <c:pt idx="178">
                  <c:v>1.1704433331475059</c:v>
                </c:pt>
                <c:pt idx="179">
                  <c:v>1.164683490017469</c:v>
                </c:pt>
                <c:pt idx="180">
                  <c:v>1.1605216373608389</c:v>
                </c:pt>
                <c:pt idx="181">
                  <c:v>1.175965028799433</c:v>
                </c:pt>
                <c:pt idx="182">
                  <c:v>1.1637621532425271</c:v>
                </c:pt>
                <c:pt idx="183">
                  <c:v>1.1524882774845111</c:v>
                </c:pt>
                <c:pt idx="184">
                  <c:v>1.1529906575264419</c:v>
                </c:pt>
                <c:pt idx="185">
                  <c:v>1.1384940790805469</c:v>
                </c:pt>
                <c:pt idx="186">
                  <c:v>1.1414310071893761</c:v>
                </c:pt>
                <c:pt idx="187">
                  <c:v>1.1442027844172931</c:v>
                </c:pt>
                <c:pt idx="188">
                  <c:v>1.1460920365561229</c:v>
                </c:pt>
                <c:pt idx="189">
                  <c:v>1.139964635792285</c:v>
                </c:pt>
                <c:pt idx="190">
                  <c:v>1.161155545218177</c:v>
                </c:pt>
                <c:pt idx="191">
                  <c:v>1.1898830005427039</c:v>
                </c:pt>
                <c:pt idx="192">
                  <c:v>1.192878702985678</c:v>
                </c:pt>
                <c:pt idx="193">
                  <c:v>1.1901449680667251</c:v>
                </c:pt>
                <c:pt idx="194">
                  <c:v>1.187823694872518</c:v>
                </c:pt>
                <c:pt idx="195">
                  <c:v>1.1845398072634521</c:v>
                </c:pt>
                <c:pt idx="196">
                  <c:v>1.177534914027919</c:v>
                </c:pt>
                <c:pt idx="197">
                  <c:v>1.184045924667527</c:v>
                </c:pt>
                <c:pt idx="198">
                  <c:v>1.1856326350696671</c:v>
                </c:pt>
                <c:pt idx="199">
                  <c:v>1.182168493542209</c:v>
                </c:pt>
                <c:pt idx="200">
                  <c:v>1.1739854001730821</c:v>
                </c:pt>
                <c:pt idx="201">
                  <c:v>1.166000781250192</c:v>
                </c:pt>
                <c:pt idx="202">
                  <c:v>1.168178541217844</c:v>
                </c:pt>
                <c:pt idx="203">
                  <c:v>1.176935284275769</c:v>
                </c:pt>
                <c:pt idx="204">
                  <c:v>1.186311164266066</c:v>
                </c:pt>
                <c:pt idx="205">
                  <c:v>1.1688403865040129</c:v>
                </c:pt>
                <c:pt idx="206">
                  <c:v>1.174532516094023</c:v>
                </c:pt>
                <c:pt idx="207">
                  <c:v>1.183578990332643</c:v>
                </c:pt>
                <c:pt idx="208">
                  <c:v>1.1924465142405509</c:v>
                </c:pt>
                <c:pt idx="209">
                  <c:v>1.207979649859835</c:v>
                </c:pt>
                <c:pt idx="210">
                  <c:v>1.2091050276261011</c:v>
                </c:pt>
                <c:pt idx="211">
                  <c:v>1.2275896452025019</c:v>
                </c:pt>
                <c:pt idx="212">
                  <c:v>1.2234756053640019</c:v>
                </c:pt>
                <c:pt idx="213">
                  <c:v>1.214996924136128</c:v>
                </c:pt>
                <c:pt idx="214">
                  <c:v>1.214499070669917</c:v>
                </c:pt>
                <c:pt idx="215">
                  <c:v>1.204525177952529</c:v>
                </c:pt>
                <c:pt idx="216">
                  <c:v>1.215226582327215</c:v>
                </c:pt>
                <c:pt idx="217">
                  <c:v>1.212811838152144</c:v>
                </c:pt>
                <c:pt idx="218">
                  <c:v>1.211396966886485</c:v>
                </c:pt>
                <c:pt idx="219">
                  <c:v>1.220723561026928</c:v>
                </c:pt>
                <c:pt idx="220">
                  <c:v>1.2218409332660101</c:v>
                </c:pt>
                <c:pt idx="221">
                  <c:v>1.2329771924962549</c:v>
                </c:pt>
                <c:pt idx="222">
                  <c:v>1.228742746880638</c:v>
                </c:pt>
                <c:pt idx="223">
                  <c:v>1.21667015331154</c:v>
                </c:pt>
                <c:pt idx="224">
                  <c:v>1.217584849119949</c:v>
                </c:pt>
                <c:pt idx="225">
                  <c:v>1.2324069684291881</c:v>
                </c:pt>
                <c:pt idx="226">
                  <c:v>1.2275023684663939</c:v>
                </c:pt>
                <c:pt idx="227">
                  <c:v>1.248895396616134</c:v>
                </c:pt>
                <c:pt idx="228">
                  <c:v>1.246987361808519</c:v>
                </c:pt>
                <c:pt idx="229">
                  <c:v>1.2469459997872849</c:v>
                </c:pt>
                <c:pt idx="230">
                  <c:v>1.249717926766208</c:v>
                </c:pt>
                <c:pt idx="231">
                  <c:v>1.241564824375434</c:v>
                </c:pt>
                <c:pt idx="232">
                  <c:v>1.2386638742545819</c:v>
                </c:pt>
                <c:pt idx="233">
                  <c:v>1.2264036596113861</c:v>
                </c:pt>
                <c:pt idx="234">
                  <c:v>1.2247013714303709</c:v>
                </c:pt>
                <c:pt idx="235">
                  <c:v>1.213640388084618</c:v>
                </c:pt>
                <c:pt idx="236">
                  <c:v>1.2225125691990331</c:v>
                </c:pt>
                <c:pt idx="237">
                  <c:v>1.2253856940921299</c:v>
                </c:pt>
                <c:pt idx="238">
                  <c:v>1.2276743960590399</c:v>
                </c:pt>
                <c:pt idx="239">
                  <c:v>1.2424863142330129</c:v>
                </c:pt>
                <c:pt idx="240">
                  <c:v>1.2360001358906669</c:v>
                </c:pt>
                <c:pt idx="241">
                  <c:v>1.2452667918819209</c:v>
                </c:pt>
                <c:pt idx="242">
                  <c:v>1.230645655173658</c:v>
                </c:pt>
                <c:pt idx="243">
                  <c:v>1.2380438115714769</c:v>
                </c:pt>
                <c:pt idx="244">
                  <c:v>1.238085411456999</c:v>
                </c:pt>
                <c:pt idx="245">
                  <c:v>1.246358700796627</c:v>
                </c:pt>
                <c:pt idx="246">
                  <c:v>1.250720949649333</c:v>
                </c:pt>
                <c:pt idx="247">
                  <c:v>1.2483965926096581</c:v>
                </c:pt>
                <c:pt idx="248">
                  <c:v>1.2611387786685271</c:v>
                </c:pt>
                <c:pt idx="249">
                  <c:v>1.2826619651271329</c:v>
                </c:pt>
                <c:pt idx="250">
                  <c:v>1.2902678243492129</c:v>
                </c:pt>
                <c:pt idx="251">
                  <c:v>1.309515740579853</c:v>
                </c:pt>
                <c:pt idx="252">
                  <c:v>1.3168692992430591</c:v>
                </c:pt>
                <c:pt idx="253">
                  <c:v>1.3354286051649771</c:v>
                </c:pt>
                <c:pt idx="254">
                  <c:v>1.330584665938372</c:v>
                </c:pt>
                <c:pt idx="255">
                  <c:v>1.322322685430573</c:v>
                </c:pt>
                <c:pt idx="256">
                  <c:v>1.3458092043783541</c:v>
                </c:pt>
                <c:pt idx="257">
                  <c:v>1.344874515466709</c:v>
                </c:pt>
                <c:pt idx="258">
                  <c:v>1.3287290222299719</c:v>
                </c:pt>
                <c:pt idx="259">
                  <c:v>1.3219100802899491</c:v>
                </c:pt>
                <c:pt idx="260">
                  <c:v>1.333416012205322</c:v>
                </c:pt>
                <c:pt idx="261">
                  <c:v>1.3206064849456329</c:v>
                </c:pt>
                <c:pt idx="262">
                  <c:v>1.325651420981278</c:v>
                </c:pt>
                <c:pt idx="263">
                  <c:v>1.3413390281059021</c:v>
                </c:pt>
                <c:pt idx="264">
                  <c:v>1.340973017066533</c:v>
                </c:pt>
                <c:pt idx="265">
                  <c:v>1.3494135424323159</c:v>
                </c:pt>
                <c:pt idx="266">
                  <c:v>1.3334678341248329</c:v>
                </c:pt>
                <c:pt idx="267">
                  <c:v>1.332777541602463</c:v>
                </c:pt>
                <c:pt idx="268">
                  <c:v>1.310171895159828</c:v>
                </c:pt>
                <c:pt idx="269">
                  <c:v>1.30359804787716</c:v>
                </c:pt>
                <c:pt idx="270">
                  <c:v>1.316951714566736</c:v>
                </c:pt>
                <c:pt idx="271">
                  <c:v>1.329761976467132</c:v>
                </c:pt>
                <c:pt idx="272">
                  <c:v>1.330742689062514</c:v>
                </c:pt>
                <c:pt idx="273">
                  <c:v>1.3305793659784639</c:v>
                </c:pt>
                <c:pt idx="274">
                  <c:v>1.330783592040014</c:v>
                </c:pt>
                <c:pt idx="275">
                  <c:v>1.3434070790597921</c:v>
                </c:pt>
                <c:pt idx="276">
                  <c:v>1.3705823296164621</c:v>
                </c:pt>
                <c:pt idx="277">
                  <c:v>1.3944009678103619</c:v>
                </c:pt>
                <c:pt idx="278">
                  <c:v>1.386432764102296</c:v>
                </c:pt>
                <c:pt idx="279">
                  <c:v>1.3892393205550171</c:v>
                </c:pt>
                <c:pt idx="280">
                  <c:v>1.358683410583881</c:v>
                </c:pt>
                <c:pt idx="281">
                  <c:v>1.356564122679528</c:v>
                </c:pt>
                <c:pt idx="282">
                  <c:v>1.328634811431646</c:v>
                </c:pt>
                <c:pt idx="283">
                  <c:v>1.3096806723632279</c:v>
                </c:pt>
                <c:pt idx="284">
                  <c:v>1.2814962400009411</c:v>
                </c:pt>
                <c:pt idx="285">
                  <c:v>1.295627267177321</c:v>
                </c:pt>
                <c:pt idx="286">
                  <c:v>1.294849797512021</c:v>
                </c:pt>
                <c:pt idx="287">
                  <c:v>1.3147632824856039</c:v>
                </c:pt>
                <c:pt idx="288">
                  <c:v>1.2864549562298611</c:v>
                </c:pt>
                <c:pt idx="289">
                  <c:v>1.255804051691038</c:v>
                </c:pt>
                <c:pt idx="290">
                  <c:v>1.214069835567033</c:v>
                </c:pt>
                <c:pt idx="291">
                  <c:v>1.198322956278131</c:v>
                </c:pt>
                <c:pt idx="292">
                  <c:v>1.2008576366807029</c:v>
                </c:pt>
                <c:pt idx="293">
                  <c:v>1.2242474545059809</c:v>
                </c:pt>
                <c:pt idx="294">
                  <c:v>1.2255340848674281</c:v>
                </c:pt>
                <c:pt idx="295">
                  <c:v>1.2083555059801721</c:v>
                </c:pt>
                <c:pt idx="296">
                  <c:v>1.2132613882862671</c:v>
                </c:pt>
                <c:pt idx="297">
                  <c:v>1.2178111144003549</c:v>
                </c:pt>
                <c:pt idx="298">
                  <c:v>1.2291961748818041</c:v>
                </c:pt>
                <c:pt idx="299">
                  <c:v>1.2043664096494</c:v>
                </c:pt>
                <c:pt idx="300">
                  <c:v>1.2153291393318291</c:v>
                </c:pt>
                <c:pt idx="301">
                  <c:v>1.2105992551242759</c:v>
                </c:pt>
                <c:pt idx="302">
                  <c:v>1.198896712106539</c:v>
                </c:pt>
                <c:pt idx="303">
                  <c:v>1.1986514777386721</c:v>
                </c:pt>
                <c:pt idx="304">
                  <c:v>1.218084204273489</c:v>
                </c:pt>
                <c:pt idx="305">
                  <c:v>1.2172675493195619</c:v>
                </c:pt>
                <c:pt idx="306">
                  <c:v>1.2252202153797001</c:v>
                </c:pt>
                <c:pt idx="307">
                  <c:v>1.218251931381221</c:v>
                </c:pt>
                <c:pt idx="308">
                  <c:v>1.2336163659182839</c:v>
                </c:pt>
                <c:pt idx="309">
                  <c:v>1.243184937748806</c:v>
                </c:pt>
                <c:pt idx="310">
                  <c:v>1.2351361315771701</c:v>
                </c:pt>
                <c:pt idx="311">
                  <c:v>1.228331693456328</c:v>
                </c:pt>
                <c:pt idx="312">
                  <c:v>1.231700958972554</c:v>
                </c:pt>
                <c:pt idx="313">
                  <c:v>1.2191151779919021</c:v>
                </c:pt>
                <c:pt idx="314">
                  <c:v>1.206096195065014</c:v>
                </c:pt>
                <c:pt idx="315">
                  <c:v>1.206096195065014</c:v>
                </c:pt>
                <c:pt idx="316">
                  <c:v>1.2112067598514831</c:v>
                </c:pt>
                <c:pt idx="317">
                  <c:v>1.2066301476744099</c:v>
                </c:pt>
                <c:pt idx="318">
                  <c:v>1.208177222185437</c:v>
                </c:pt>
                <c:pt idx="319">
                  <c:v>1.234705008627665</c:v>
                </c:pt>
                <c:pt idx="320">
                  <c:v>1.2329851837441459</c:v>
                </c:pt>
                <c:pt idx="321">
                  <c:v>1.2337620415421431</c:v>
                </c:pt>
                <c:pt idx="322">
                  <c:v>1.2315948190777759</c:v>
                </c:pt>
                <c:pt idx="323">
                  <c:v>1.244067439460012</c:v>
                </c:pt>
                <c:pt idx="324">
                  <c:v>1.228585466323896</c:v>
                </c:pt>
                <c:pt idx="325">
                  <c:v>1.2321017139876029</c:v>
                </c:pt>
                <c:pt idx="326">
                  <c:v>1.2410197444714399</c:v>
                </c:pt>
                <c:pt idx="327">
                  <c:v>1.2518489434965481</c:v>
                </c:pt>
                <c:pt idx="328">
                  <c:v>1.241688327020853</c:v>
                </c:pt>
                <c:pt idx="329">
                  <c:v>1.229278195523509</c:v>
                </c:pt>
                <c:pt idx="330">
                  <c:v>1.2163138097654711</c:v>
                </c:pt>
                <c:pt idx="331">
                  <c:v>1.2176663008397</c:v>
                </c:pt>
                <c:pt idx="332">
                  <c:v>1.223572170014364</c:v>
                </c:pt>
                <c:pt idx="333">
                  <c:v>1.2292553421506229</c:v>
                </c:pt>
                <c:pt idx="334">
                  <c:v>1.219238389306621</c:v>
                </c:pt>
                <c:pt idx="335">
                  <c:v>1.2443336250490671</c:v>
                </c:pt>
                <c:pt idx="336">
                  <c:v>1.2570420063060841</c:v>
                </c:pt>
                <c:pt idx="337">
                  <c:v>1.2570420063060841</c:v>
                </c:pt>
                <c:pt idx="338">
                  <c:v>1.2544368918485891</c:v>
                </c:pt>
                <c:pt idx="339">
                  <c:v>1.256513338631257</c:v>
                </c:pt>
                <c:pt idx="340">
                  <c:v>1.248483491337459</c:v>
                </c:pt>
                <c:pt idx="341">
                  <c:v>1.2541438249445009</c:v>
                </c:pt>
                <c:pt idx="342">
                  <c:v>1.28979940369417</c:v>
                </c:pt>
                <c:pt idx="343">
                  <c:v>1.2899220434238241</c:v>
                </c:pt>
                <c:pt idx="344">
                  <c:v>1.293183133530428</c:v>
                </c:pt>
                <c:pt idx="345">
                  <c:v>1.2896374871209291</c:v>
                </c:pt>
                <c:pt idx="346">
                  <c:v>1.290941683452983</c:v>
                </c:pt>
                <c:pt idx="347">
                  <c:v>1.291797873702748</c:v>
                </c:pt>
                <c:pt idx="348">
                  <c:v>1.2839702409657181</c:v>
                </c:pt>
                <c:pt idx="349">
                  <c:v>1.274463299935513</c:v>
                </c:pt>
                <c:pt idx="350">
                  <c:v>1.2817823003633679</c:v>
                </c:pt>
                <c:pt idx="351">
                  <c:v>1.280678438865072</c:v>
                </c:pt>
                <c:pt idx="352">
                  <c:v>1.2717266694148091</c:v>
                </c:pt>
                <c:pt idx="353">
                  <c:v>1.2739624057752961</c:v>
                </c:pt>
                <c:pt idx="354">
                  <c:v>1.2813178573513291</c:v>
                </c:pt>
                <c:pt idx="355">
                  <c:v>1.271638415375181</c:v>
                </c:pt>
                <c:pt idx="356">
                  <c:v>1.259991029558585</c:v>
                </c:pt>
                <c:pt idx="357">
                  <c:v>1.245444302531538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C48-4D28-BD62-4E8BCE8668C4}"/>
            </c:ext>
          </c:extLst>
        </c:ser>
        <c:ser>
          <c:idx val="13"/>
          <c:order val="13"/>
          <c:tx>
            <c:strRef>
              <c:f>Performance!$P$1</c:f>
              <c:strCache>
                <c:ptCount val="1"/>
                <c:pt idx="0">
                  <c:v>净值_95_105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Performance!$P$2:$P$359</c:f>
              <c:numCache>
                <c:formatCode>General</c:formatCode>
                <c:ptCount val="358"/>
                <c:pt idx="0">
                  <c:v>1</c:v>
                </c:pt>
                <c:pt idx="1">
                  <c:v>0.99997509992256828</c:v>
                </c:pt>
                <c:pt idx="2">
                  <c:v>1.001189062332992</c:v>
                </c:pt>
                <c:pt idx="3">
                  <c:v>1.0062934948810149</c:v>
                </c:pt>
                <c:pt idx="4">
                  <c:v>1.0040048772871739</c:v>
                </c:pt>
                <c:pt idx="5">
                  <c:v>1.0115323566843439</c:v>
                </c:pt>
                <c:pt idx="6">
                  <c:v>1.013541247347397</c:v>
                </c:pt>
                <c:pt idx="7">
                  <c:v>1.017480794969321</c:v>
                </c:pt>
                <c:pt idx="8">
                  <c:v>1.017520811686776</c:v>
                </c:pt>
                <c:pt idx="9">
                  <c:v>1.0154121869354951</c:v>
                </c:pt>
                <c:pt idx="10">
                  <c:v>1.019133401975445</c:v>
                </c:pt>
                <c:pt idx="11">
                  <c:v>1.0154707703079029</c:v>
                </c:pt>
                <c:pt idx="12">
                  <c:v>1.019963634173068</c:v>
                </c:pt>
                <c:pt idx="13">
                  <c:v>1.0200433310392441</c:v>
                </c:pt>
                <c:pt idx="14">
                  <c:v>1.02564195500422</c:v>
                </c:pt>
                <c:pt idx="15">
                  <c:v>1.0255631334127859</c:v>
                </c:pt>
                <c:pt idx="16">
                  <c:v>1.021943142932914</c:v>
                </c:pt>
                <c:pt idx="17">
                  <c:v>1.022419082871435</c:v>
                </c:pt>
                <c:pt idx="18">
                  <c:v>1.0219014238404589</c:v>
                </c:pt>
                <c:pt idx="19">
                  <c:v>1.025205558232807</c:v>
                </c:pt>
                <c:pt idx="20">
                  <c:v>1.0152311181538689</c:v>
                </c:pt>
                <c:pt idx="21">
                  <c:v>1.0172354375915591</c:v>
                </c:pt>
                <c:pt idx="22">
                  <c:v>0.99628769156006247</c:v>
                </c:pt>
                <c:pt idx="23">
                  <c:v>0.97063170143279431</c:v>
                </c:pt>
                <c:pt idx="24">
                  <c:v>0.98740763985466162</c:v>
                </c:pt>
                <c:pt idx="25">
                  <c:v>0.99237933361387454</c:v>
                </c:pt>
                <c:pt idx="26">
                  <c:v>1.0011161600456639</c:v>
                </c:pt>
                <c:pt idx="27">
                  <c:v>1.000279148261928</c:v>
                </c:pt>
                <c:pt idx="28">
                  <c:v>1.0013140106458229</c:v>
                </c:pt>
                <c:pt idx="29">
                  <c:v>1.00574062007118</c:v>
                </c:pt>
                <c:pt idx="30">
                  <c:v>1.0082504230695239</c:v>
                </c:pt>
                <c:pt idx="31">
                  <c:v>1.0072345774014031</c:v>
                </c:pt>
                <c:pt idx="32">
                  <c:v>1.0110899715412169</c:v>
                </c:pt>
                <c:pt idx="33">
                  <c:v>1.022089575315428</c:v>
                </c:pt>
                <c:pt idx="34">
                  <c:v>1.016696284269768</c:v>
                </c:pt>
                <c:pt idx="35">
                  <c:v>1.018624343402222</c:v>
                </c:pt>
                <c:pt idx="36">
                  <c:v>1.0272694451410691</c:v>
                </c:pt>
                <c:pt idx="37">
                  <c:v>1.028116823872558</c:v>
                </c:pt>
                <c:pt idx="38">
                  <c:v>1.0236483821852631</c:v>
                </c:pt>
                <c:pt idx="39">
                  <c:v>1.023688293790266</c:v>
                </c:pt>
                <c:pt idx="40">
                  <c:v>1.019434826042209</c:v>
                </c:pt>
                <c:pt idx="41">
                  <c:v>1.020775012663367</c:v>
                </c:pt>
                <c:pt idx="42">
                  <c:v>1.0026223794679601</c:v>
                </c:pt>
                <c:pt idx="43">
                  <c:v>1.0199712742031239</c:v>
                </c:pt>
                <c:pt idx="44">
                  <c:v>1.0212537781635529</c:v>
                </c:pt>
                <c:pt idx="45">
                  <c:v>1.02574800537513</c:v>
                </c:pt>
                <c:pt idx="46">
                  <c:v>1.033295103742268</c:v>
                </c:pt>
                <c:pt idx="47">
                  <c:v>1.026353265392342</c:v>
                </c:pt>
                <c:pt idx="48">
                  <c:v>1.010292241594057</c:v>
                </c:pt>
                <c:pt idx="49">
                  <c:v>1.0214137594182759</c:v>
                </c:pt>
                <c:pt idx="50">
                  <c:v>1.013284261789259</c:v>
                </c:pt>
                <c:pt idx="51">
                  <c:v>1.0112905194871089</c:v>
                </c:pt>
                <c:pt idx="52">
                  <c:v>1.007122074657965</c:v>
                </c:pt>
                <c:pt idx="53">
                  <c:v>0.9919756792504183</c:v>
                </c:pt>
                <c:pt idx="54">
                  <c:v>0.9917185418090414</c:v>
                </c:pt>
                <c:pt idx="55">
                  <c:v>0.98982350543378128</c:v>
                </c:pt>
                <c:pt idx="56">
                  <c:v>0.98537160993699791</c:v>
                </c:pt>
                <c:pt idx="57">
                  <c:v>0.98753736640512813</c:v>
                </c:pt>
                <c:pt idx="58">
                  <c:v>0.97906876061872961</c:v>
                </c:pt>
                <c:pt idx="59">
                  <c:v>0.98690036064820574</c:v>
                </c:pt>
                <c:pt idx="60">
                  <c:v>0.99625399405555948</c:v>
                </c:pt>
                <c:pt idx="61">
                  <c:v>0.99503407637960573</c:v>
                </c:pt>
                <c:pt idx="62">
                  <c:v>0.99628793296524909</c:v>
                </c:pt>
                <c:pt idx="63">
                  <c:v>0.99602749898899257</c:v>
                </c:pt>
                <c:pt idx="64">
                  <c:v>0.99541724865922521</c:v>
                </c:pt>
                <c:pt idx="65">
                  <c:v>0.99707974517200826</c:v>
                </c:pt>
                <c:pt idx="66">
                  <c:v>1.004951198681981</c:v>
                </c:pt>
                <c:pt idx="67">
                  <c:v>1.0027173046479081</c:v>
                </c:pt>
                <c:pt idx="68">
                  <c:v>1.0118394408655129</c:v>
                </c:pt>
                <c:pt idx="69">
                  <c:v>1.0124770571769539</c:v>
                </c:pt>
                <c:pt idx="70">
                  <c:v>1.014421852966781</c:v>
                </c:pt>
                <c:pt idx="71">
                  <c:v>1.012388147750424</c:v>
                </c:pt>
                <c:pt idx="72">
                  <c:v>1.0098518932170899</c:v>
                </c:pt>
                <c:pt idx="73">
                  <c:v>1.0197536264603531</c:v>
                </c:pt>
                <c:pt idx="74">
                  <c:v>1.016389220531813</c:v>
                </c:pt>
                <c:pt idx="75">
                  <c:v>1.017943273358408</c:v>
                </c:pt>
                <c:pt idx="76">
                  <c:v>1.0280754737451949</c:v>
                </c:pt>
                <c:pt idx="77">
                  <c:v>1.0297248377460879</c:v>
                </c:pt>
                <c:pt idx="78">
                  <c:v>1.023426123237769</c:v>
                </c:pt>
                <c:pt idx="79">
                  <c:v>1.030417550049046</c:v>
                </c:pt>
                <c:pt idx="80">
                  <c:v>1.0280515147361631</c:v>
                </c:pt>
                <c:pt idx="81">
                  <c:v>1.025192424952968</c:v>
                </c:pt>
                <c:pt idx="82">
                  <c:v>1.029383558742021</c:v>
                </c:pt>
                <c:pt idx="83">
                  <c:v>1.0331521980462339</c:v>
                </c:pt>
                <c:pt idx="84">
                  <c:v>1.0363167998994831</c:v>
                </c:pt>
                <c:pt idx="85">
                  <c:v>1.044604254060262</c:v>
                </c:pt>
                <c:pt idx="86">
                  <c:v>1.04870067439397</c:v>
                </c:pt>
                <c:pt idx="87">
                  <c:v>1.0475470662362749</c:v>
                </c:pt>
                <c:pt idx="88">
                  <c:v>1.0517014761327359</c:v>
                </c:pt>
                <c:pt idx="89">
                  <c:v>1.051613667672576</c:v>
                </c:pt>
                <c:pt idx="90">
                  <c:v>1.0527973606762759</c:v>
                </c:pt>
                <c:pt idx="91">
                  <c:v>1.054508434637945</c:v>
                </c:pt>
                <c:pt idx="92">
                  <c:v>1.05100241803404</c:v>
                </c:pt>
                <c:pt idx="93">
                  <c:v>1.0508743284484789</c:v>
                </c:pt>
                <c:pt idx="94">
                  <c:v>1.0536811623685911</c:v>
                </c:pt>
                <c:pt idx="95">
                  <c:v>1.058698027093772</c:v>
                </c:pt>
                <c:pt idx="96">
                  <c:v>1.0568149467223329</c:v>
                </c:pt>
                <c:pt idx="97">
                  <c:v>1.05231480168659</c:v>
                </c:pt>
                <c:pt idx="98">
                  <c:v>1.0398526453267951</c:v>
                </c:pt>
                <c:pt idx="99">
                  <c:v>1.0404427640742311</c:v>
                </c:pt>
                <c:pt idx="100">
                  <c:v>1.046274224119244</c:v>
                </c:pt>
                <c:pt idx="101">
                  <c:v>1.043837851647593</c:v>
                </c:pt>
                <c:pt idx="102">
                  <c:v>1.044789950281964</c:v>
                </c:pt>
                <c:pt idx="103">
                  <c:v>1.0456047068401499</c:v>
                </c:pt>
                <c:pt idx="104">
                  <c:v>1.063346641838548</c:v>
                </c:pt>
                <c:pt idx="105">
                  <c:v>1.065856072114151</c:v>
                </c:pt>
                <c:pt idx="106">
                  <c:v>1.065071670068783</c:v>
                </c:pt>
                <c:pt idx="107">
                  <c:v>1.065594148645767</c:v>
                </c:pt>
                <c:pt idx="108">
                  <c:v>1.0690784304004091</c:v>
                </c:pt>
                <c:pt idx="109">
                  <c:v>1.0725927507725601</c:v>
                </c:pt>
                <c:pt idx="110">
                  <c:v>1.074323814675417</c:v>
                </c:pt>
                <c:pt idx="111">
                  <c:v>1.0745680671625539</c:v>
                </c:pt>
                <c:pt idx="112">
                  <c:v>1.068605190195272</c:v>
                </c:pt>
                <c:pt idx="113">
                  <c:v>1.071466859199818</c:v>
                </c:pt>
                <c:pt idx="114">
                  <c:v>1.0633685540243609</c:v>
                </c:pt>
                <c:pt idx="115">
                  <c:v>1.073968360051369</c:v>
                </c:pt>
                <c:pt idx="116">
                  <c:v>1.0753004499605849</c:v>
                </c:pt>
                <c:pt idx="117">
                  <c:v>1.080124625569004</c:v>
                </c:pt>
                <c:pt idx="118">
                  <c:v>1.0873380251059379</c:v>
                </c:pt>
                <c:pt idx="119">
                  <c:v>1.0884771864594109</c:v>
                </c:pt>
                <c:pt idx="120">
                  <c:v>1.0908301630737951</c:v>
                </c:pt>
                <c:pt idx="121">
                  <c:v>1.0952978276297429</c:v>
                </c:pt>
                <c:pt idx="122">
                  <c:v>1.092497632418491</c:v>
                </c:pt>
                <c:pt idx="123">
                  <c:v>1.0985510232569029</c:v>
                </c:pt>
                <c:pt idx="124">
                  <c:v>1.1062626656422829</c:v>
                </c:pt>
                <c:pt idx="125">
                  <c:v>1.110888573530318</c:v>
                </c:pt>
                <c:pt idx="126">
                  <c:v>1.1123216197383721</c:v>
                </c:pt>
                <c:pt idx="127">
                  <c:v>1.112362951996936</c:v>
                </c:pt>
                <c:pt idx="128">
                  <c:v>1.1138577834387291</c:v>
                </c:pt>
                <c:pt idx="129">
                  <c:v>1.1130092004416301</c:v>
                </c:pt>
                <c:pt idx="130">
                  <c:v>1.119662342295483</c:v>
                </c:pt>
                <c:pt idx="131">
                  <c:v>1.112834841131209</c:v>
                </c:pt>
                <c:pt idx="132">
                  <c:v>1.124007003713011</c:v>
                </c:pt>
                <c:pt idx="133">
                  <c:v>1.121300343087563</c:v>
                </c:pt>
                <c:pt idx="134">
                  <c:v>1.115349871017189</c:v>
                </c:pt>
                <c:pt idx="135">
                  <c:v>1.093592499496487</c:v>
                </c:pt>
                <c:pt idx="136">
                  <c:v>1.096598031620301</c:v>
                </c:pt>
                <c:pt idx="137">
                  <c:v>1.1087236995739329</c:v>
                </c:pt>
                <c:pt idx="138">
                  <c:v>1.1107161751199131</c:v>
                </c:pt>
                <c:pt idx="139">
                  <c:v>1.1133817237845549</c:v>
                </c:pt>
                <c:pt idx="140">
                  <c:v>1.1147665531187969</c:v>
                </c:pt>
                <c:pt idx="141">
                  <c:v>1.0932060514107931</c:v>
                </c:pt>
                <c:pt idx="142">
                  <c:v>1.096446146110456</c:v>
                </c:pt>
                <c:pt idx="143">
                  <c:v>1.1001281018886719</c:v>
                </c:pt>
                <c:pt idx="144">
                  <c:v>1.114504327055472</c:v>
                </c:pt>
                <c:pt idx="145">
                  <c:v>1.111171999079418</c:v>
                </c:pt>
                <c:pt idx="146">
                  <c:v>1.113703927159132</c:v>
                </c:pt>
                <c:pt idx="147">
                  <c:v>1.120957765260965</c:v>
                </c:pt>
                <c:pt idx="148">
                  <c:v>1.1239814444057981</c:v>
                </c:pt>
                <c:pt idx="149">
                  <c:v>1.122841956293632</c:v>
                </c:pt>
                <c:pt idx="150">
                  <c:v>1.1217015012036711</c:v>
                </c:pt>
                <c:pt idx="151">
                  <c:v>1.1193017653392721</c:v>
                </c:pt>
                <c:pt idx="152">
                  <c:v>1.1221092797890679</c:v>
                </c:pt>
                <c:pt idx="153">
                  <c:v>1.1181735576214149</c:v>
                </c:pt>
                <c:pt idx="154">
                  <c:v>1.115473929325856</c:v>
                </c:pt>
                <c:pt idx="155">
                  <c:v>1.1121232065615061</c:v>
                </c:pt>
                <c:pt idx="156">
                  <c:v>1.1246686491389379</c:v>
                </c:pt>
                <c:pt idx="157">
                  <c:v>1.1297026572130939</c:v>
                </c:pt>
                <c:pt idx="158">
                  <c:v>1.1283252616323689</c:v>
                </c:pt>
                <c:pt idx="159">
                  <c:v>1.124499412963168</c:v>
                </c:pt>
                <c:pt idx="160">
                  <c:v>1.120002443209444</c:v>
                </c:pt>
                <c:pt idx="161">
                  <c:v>1.1226680683923631</c:v>
                </c:pt>
                <c:pt idx="162">
                  <c:v>1.1251058654689321</c:v>
                </c:pt>
                <c:pt idx="163">
                  <c:v>1.128455768439055</c:v>
                </c:pt>
                <c:pt idx="164">
                  <c:v>1.122391582188387</c:v>
                </c:pt>
                <c:pt idx="165">
                  <c:v>1.126084406516723</c:v>
                </c:pt>
                <c:pt idx="166">
                  <c:v>1.1399815246119589</c:v>
                </c:pt>
                <c:pt idx="167">
                  <c:v>1.135572545556502</c:v>
                </c:pt>
                <c:pt idx="168">
                  <c:v>1.138815377819097</c:v>
                </c:pt>
                <c:pt idx="169">
                  <c:v>1.1381663048340189</c:v>
                </c:pt>
                <c:pt idx="170">
                  <c:v>1.1380141111528821</c:v>
                </c:pt>
                <c:pt idx="171">
                  <c:v>1.1335693374748499</c:v>
                </c:pt>
                <c:pt idx="172">
                  <c:v>1.121367104300915</c:v>
                </c:pt>
                <c:pt idx="173">
                  <c:v>1.126052482743646</c:v>
                </c:pt>
                <c:pt idx="174">
                  <c:v>1.1109430840423991</c:v>
                </c:pt>
                <c:pt idx="175">
                  <c:v>1.1122573263940869</c:v>
                </c:pt>
                <c:pt idx="176">
                  <c:v>1.11579164756167</c:v>
                </c:pt>
                <c:pt idx="177">
                  <c:v>1.119744792985637</c:v>
                </c:pt>
                <c:pt idx="178">
                  <c:v>1.1247031890729431</c:v>
                </c:pt>
                <c:pt idx="179">
                  <c:v>1.1223007852884079</c:v>
                </c:pt>
                <c:pt idx="180">
                  <c:v>1.1196479477846719</c:v>
                </c:pt>
                <c:pt idx="181">
                  <c:v>1.124275070525895</c:v>
                </c:pt>
                <c:pt idx="182">
                  <c:v>1.116988761421289</c:v>
                </c:pt>
                <c:pt idx="183">
                  <c:v>1.110989007424948</c:v>
                </c:pt>
                <c:pt idx="184">
                  <c:v>1.111345305027458</c:v>
                </c:pt>
                <c:pt idx="185">
                  <c:v>1.101910263751223</c:v>
                </c:pt>
                <c:pt idx="186">
                  <c:v>1.1037657148923421</c:v>
                </c:pt>
                <c:pt idx="187">
                  <c:v>1.1057884409290919</c:v>
                </c:pt>
                <c:pt idx="188">
                  <c:v>1.1065551794108039</c:v>
                </c:pt>
                <c:pt idx="189">
                  <c:v>1.10313328310199</c:v>
                </c:pt>
                <c:pt idx="190">
                  <c:v>1.121319786003498</c:v>
                </c:pt>
                <c:pt idx="191">
                  <c:v>1.1352926240912471</c:v>
                </c:pt>
                <c:pt idx="192">
                  <c:v>1.1366484872234</c:v>
                </c:pt>
                <c:pt idx="193">
                  <c:v>1.136228781242921</c:v>
                </c:pt>
                <c:pt idx="194">
                  <c:v>1.1343108489467371</c:v>
                </c:pt>
                <c:pt idx="195">
                  <c:v>1.132881082628405</c:v>
                </c:pt>
                <c:pt idx="196">
                  <c:v>1.130632699725288</c:v>
                </c:pt>
                <c:pt idx="197">
                  <c:v>1.1340351094990651</c:v>
                </c:pt>
                <c:pt idx="198">
                  <c:v>1.135051065905917</c:v>
                </c:pt>
                <c:pt idx="199">
                  <c:v>1.133025092224994</c:v>
                </c:pt>
                <c:pt idx="200">
                  <c:v>1.1282211959238471</c:v>
                </c:pt>
                <c:pt idx="201">
                  <c:v>1.123673165734604</c:v>
                </c:pt>
                <c:pt idx="202">
                  <c:v>1.125748994896369</c:v>
                </c:pt>
                <c:pt idx="203">
                  <c:v>1.131186334030942</c:v>
                </c:pt>
                <c:pt idx="204">
                  <c:v>1.1374545149276829</c:v>
                </c:pt>
                <c:pt idx="205">
                  <c:v>1.1263701299226001</c:v>
                </c:pt>
                <c:pt idx="206">
                  <c:v>1.1305118435906449</c:v>
                </c:pt>
                <c:pt idx="207">
                  <c:v>1.135928431395234</c:v>
                </c:pt>
                <c:pt idx="208">
                  <c:v>1.142816094297924</c:v>
                </c:pt>
                <c:pt idx="209">
                  <c:v>1.1516596294464161</c:v>
                </c:pt>
                <c:pt idx="210">
                  <c:v>1.154270688698634</c:v>
                </c:pt>
                <c:pt idx="211">
                  <c:v>1.1615598867131209</c:v>
                </c:pt>
                <c:pt idx="212">
                  <c:v>1.1611031351858621</c:v>
                </c:pt>
                <c:pt idx="213">
                  <c:v>1.158378122678912</c:v>
                </c:pt>
                <c:pt idx="214">
                  <c:v>1.1581029608897899</c:v>
                </c:pt>
                <c:pt idx="215">
                  <c:v>1.151677875117185</c:v>
                </c:pt>
                <c:pt idx="216">
                  <c:v>1.1595788798288991</c:v>
                </c:pt>
                <c:pt idx="217">
                  <c:v>1.1577306463566439</c:v>
                </c:pt>
                <c:pt idx="218">
                  <c:v>1.1560395751809529</c:v>
                </c:pt>
                <c:pt idx="219">
                  <c:v>1.1625400249386351</c:v>
                </c:pt>
                <c:pt idx="220">
                  <c:v>1.163316733543603</c:v>
                </c:pt>
                <c:pt idx="221">
                  <c:v>1.1701628186448521</c:v>
                </c:pt>
                <c:pt idx="222">
                  <c:v>1.1679699975012729</c:v>
                </c:pt>
                <c:pt idx="223">
                  <c:v>1.1600727182526049</c:v>
                </c:pt>
                <c:pt idx="224">
                  <c:v>1.1615190920040841</c:v>
                </c:pt>
                <c:pt idx="225">
                  <c:v>1.1720281724095769</c:v>
                </c:pt>
                <c:pt idx="226">
                  <c:v>1.1689259540372701</c:v>
                </c:pt>
                <c:pt idx="227">
                  <c:v>1.1817204067376841</c:v>
                </c:pt>
                <c:pt idx="228">
                  <c:v>1.179853407959002</c:v>
                </c:pt>
                <c:pt idx="229">
                  <c:v>1.180193122877448</c:v>
                </c:pt>
                <c:pt idx="230">
                  <c:v>1.182499745285146</c:v>
                </c:pt>
                <c:pt idx="231">
                  <c:v>1.1801188168299279</c:v>
                </c:pt>
                <c:pt idx="232">
                  <c:v>1.1794330035034399</c:v>
                </c:pt>
                <c:pt idx="233">
                  <c:v>1.171620512018626</c:v>
                </c:pt>
                <c:pt idx="234">
                  <c:v>1.170674519175956</c:v>
                </c:pt>
                <c:pt idx="235">
                  <c:v>1.1633130868134169</c:v>
                </c:pt>
                <c:pt idx="236">
                  <c:v>1.16990400615099</c:v>
                </c:pt>
                <c:pt idx="237">
                  <c:v>1.17261211423099</c:v>
                </c:pt>
                <c:pt idx="238">
                  <c:v>1.1739815511684799</c:v>
                </c:pt>
                <c:pt idx="239">
                  <c:v>1.183084486566089</c:v>
                </c:pt>
                <c:pt idx="240">
                  <c:v>1.179722704674903</c:v>
                </c:pt>
                <c:pt idx="241">
                  <c:v>1.184002052510543</c:v>
                </c:pt>
                <c:pt idx="242">
                  <c:v>1.176679354216565</c:v>
                </c:pt>
                <c:pt idx="243">
                  <c:v>1.1812890788042061</c:v>
                </c:pt>
                <c:pt idx="244">
                  <c:v>1.1816762018810081</c:v>
                </c:pt>
                <c:pt idx="245">
                  <c:v>1.186469877256118</c:v>
                </c:pt>
                <c:pt idx="246">
                  <c:v>1.189310515164111</c:v>
                </c:pt>
                <c:pt idx="247">
                  <c:v>1.188357535938604</c:v>
                </c:pt>
                <c:pt idx="248">
                  <c:v>1.195120498304264</c:v>
                </c:pt>
                <c:pt idx="249">
                  <c:v>1.20148311416576</c:v>
                </c:pt>
                <c:pt idx="250">
                  <c:v>1.2013327804454961</c:v>
                </c:pt>
                <c:pt idx="251">
                  <c:v>1.2049633292383659</c:v>
                </c:pt>
                <c:pt idx="252">
                  <c:v>1.205795700714688</c:v>
                </c:pt>
                <c:pt idx="253">
                  <c:v>1.2178456846932479</c:v>
                </c:pt>
                <c:pt idx="254">
                  <c:v>1.21436307604603</c:v>
                </c:pt>
                <c:pt idx="255">
                  <c:v>1.2096275222982169</c:v>
                </c:pt>
                <c:pt idx="256">
                  <c:v>1.224422555087364</c:v>
                </c:pt>
                <c:pt idx="257">
                  <c:v>1.2243503039949071</c:v>
                </c:pt>
                <c:pt idx="258">
                  <c:v>1.213716490685274</c:v>
                </c:pt>
                <c:pt idx="259">
                  <c:v>1.2097956152967739</c:v>
                </c:pt>
                <c:pt idx="260">
                  <c:v>1.217203039014257</c:v>
                </c:pt>
                <c:pt idx="261">
                  <c:v>1.20896837021082</c:v>
                </c:pt>
                <c:pt idx="262">
                  <c:v>1.212556629110936</c:v>
                </c:pt>
                <c:pt idx="263">
                  <c:v>1.2218220173023711</c:v>
                </c:pt>
                <c:pt idx="264">
                  <c:v>1.22291203098929</c:v>
                </c:pt>
                <c:pt idx="265">
                  <c:v>1.228326381751536</c:v>
                </c:pt>
                <c:pt idx="266">
                  <c:v>1.218324798658114</c:v>
                </c:pt>
                <c:pt idx="267">
                  <c:v>1.2180699110168001</c:v>
                </c:pt>
                <c:pt idx="268">
                  <c:v>1.202449783313382</c:v>
                </c:pt>
                <c:pt idx="269">
                  <c:v>1.198206726092204</c:v>
                </c:pt>
                <c:pt idx="270">
                  <c:v>1.208250417443326</c:v>
                </c:pt>
                <c:pt idx="271">
                  <c:v>1.2163497952601909</c:v>
                </c:pt>
                <c:pt idx="272">
                  <c:v>1.2185714848526381</c:v>
                </c:pt>
                <c:pt idx="273">
                  <c:v>1.218753497355856</c:v>
                </c:pt>
                <c:pt idx="274">
                  <c:v>1.220031890525126</c:v>
                </c:pt>
                <c:pt idx="275">
                  <c:v>1.2289362422798269</c:v>
                </c:pt>
                <c:pt idx="276">
                  <c:v>1.2413080821683891</c:v>
                </c:pt>
                <c:pt idx="277">
                  <c:v>1.2447215246136789</c:v>
                </c:pt>
                <c:pt idx="278">
                  <c:v>1.2394046801314491</c:v>
                </c:pt>
                <c:pt idx="279">
                  <c:v>1.2406434219141069</c:v>
                </c:pt>
                <c:pt idx="280">
                  <c:v>1.2219259527572559</c:v>
                </c:pt>
                <c:pt idx="281">
                  <c:v>1.2212357303565069</c:v>
                </c:pt>
                <c:pt idx="282">
                  <c:v>1.203587194224552</c:v>
                </c:pt>
                <c:pt idx="283">
                  <c:v>1.1855872440052631</c:v>
                </c:pt>
                <c:pt idx="284">
                  <c:v>1.169392866520794</c:v>
                </c:pt>
                <c:pt idx="285">
                  <c:v>1.177718524847108</c:v>
                </c:pt>
                <c:pt idx="286">
                  <c:v>1.1820007417123961</c:v>
                </c:pt>
                <c:pt idx="287">
                  <c:v>1.193962734767686</c:v>
                </c:pt>
                <c:pt idx="288">
                  <c:v>1.177493499525111</c:v>
                </c:pt>
                <c:pt idx="289">
                  <c:v>1.1503775863414261</c:v>
                </c:pt>
                <c:pt idx="290">
                  <c:v>1.123944714338253</c:v>
                </c:pt>
                <c:pt idx="291">
                  <c:v>1.116352111380142</c:v>
                </c:pt>
                <c:pt idx="292">
                  <c:v>1.1183137563432679</c:v>
                </c:pt>
                <c:pt idx="293">
                  <c:v>1.1330780547146839</c:v>
                </c:pt>
                <c:pt idx="294">
                  <c:v>1.134436245769088</c:v>
                </c:pt>
                <c:pt idx="295">
                  <c:v>1.1247557067909819</c:v>
                </c:pt>
                <c:pt idx="296">
                  <c:v>1.128057972005921</c:v>
                </c:pt>
                <c:pt idx="297">
                  <c:v>1.1320654068502349</c:v>
                </c:pt>
                <c:pt idx="298">
                  <c:v>1.1410001144667961</c:v>
                </c:pt>
                <c:pt idx="299">
                  <c:v>1.1249229963906271</c:v>
                </c:pt>
                <c:pt idx="300">
                  <c:v>1.1328409101529191</c:v>
                </c:pt>
                <c:pt idx="301">
                  <c:v>1.1299668671207239</c:v>
                </c:pt>
                <c:pt idx="302">
                  <c:v>1.1215245154700499</c:v>
                </c:pt>
                <c:pt idx="303">
                  <c:v>1.121562529801801</c:v>
                </c:pt>
                <c:pt idx="304">
                  <c:v>1.134896776459775</c:v>
                </c:pt>
                <c:pt idx="305">
                  <c:v>1.134896776459775</c:v>
                </c:pt>
                <c:pt idx="306">
                  <c:v>1.1407178352670391</c:v>
                </c:pt>
                <c:pt idx="307">
                  <c:v>1.1368674323868631</c:v>
                </c:pt>
                <c:pt idx="308">
                  <c:v>1.1475247630671479</c:v>
                </c:pt>
                <c:pt idx="309">
                  <c:v>1.1532148963612361</c:v>
                </c:pt>
                <c:pt idx="310">
                  <c:v>1.149200760544256</c:v>
                </c:pt>
                <c:pt idx="311">
                  <c:v>1.1456454162072669</c:v>
                </c:pt>
                <c:pt idx="312">
                  <c:v>1.148835763951997</c:v>
                </c:pt>
                <c:pt idx="313">
                  <c:v>1.140749341615261</c:v>
                </c:pt>
                <c:pt idx="314">
                  <c:v>1.132788756346546</c:v>
                </c:pt>
                <c:pt idx="315">
                  <c:v>1.1338167752047981</c:v>
                </c:pt>
                <c:pt idx="316">
                  <c:v>1.136299691246166</c:v>
                </c:pt>
                <c:pt idx="317">
                  <c:v>1.1335250772033609</c:v>
                </c:pt>
                <c:pt idx="318">
                  <c:v>1.133901419330674</c:v>
                </c:pt>
                <c:pt idx="319">
                  <c:v>1.1505198654575071</c:v>
                </c:pt>
                <c:pt idx="320">
                  <c:v>1.149546893232803</c:v>
                </c:pt>
                <c:pt idx="321">
                  <c:v>1.149993040312522</c:v>
                </c:pt>
                <c:pt idx="322">
                  <c:v>1.148879660513783</c:v>
                </c:pt>
                <c:pt idx="323">
                  <c:v>1.156162860834177</c:v>
                </c:pt>
                <c:pt idx="324">
                  <c:v>1.147975797164708</c:v>
                </c:pt>
                <c:pt idx="325">
                  <c:v>1.1505752406533201</c:v>
                </c:pt>
                <c:pt idx="326">
                  <c:v>1.1561288108223551</c:v>
                </c:pt>
                <c:pt idx="327">
                  <c:v>1.1619821244692721</c:v>
                </c:pt>
                <c:pt idx="328">
                  <c:v>1.157143579476823</c:v>
                </c:pt>
                <c:pt idx="329">
                  <c:v>1.150522928744576</c:v>
                </c:pt>
                <c:pt idx="330">
                  <c:v>1.141517336146354</c:v>
                </c:pt>
                <c:pt idx="331">
                  <c:v>1.1428865226476119</c:v>
                </c:pt>
                <c:pt idx="332">
                  <c:v>1.147889317085516</c:v>
                </c:pt>
                <c:pt idx="333">
                  <c:v>1.152510649549727</c:v>
                </c:pt>
                <c:pt idx="334">
                  <c:v>1.1462162762784081</c:v>
                </c:pt>
                <c:pt idx="335">
                  <c:v>1.159453835503828</c:v>
                </c:pt>
                <c:pt idx="336">
                  <c:v>1.165782615184654</c:v>
                </c:pt>
                <c:pt idx="337">
                  <c:v>1.165381752148001</c:v>
                </c:pt>
                <c:pt idx="338">
                  <c:v>1.164693229500954</c:v>
                </c:pt>
                <c:pt idx="339">
                  <c:v>1.165020138290755</c:v>
                </c:pt>
                <c:pt idx="340">
                  <c:v>1.1639243306184499</c:v>
                </c:pt>
                <c:pt idx="341">
                  <c:v>1.1674225173749171</c:v>
                </c:pt>
                <c:pt idx="342">
                  <c:v>1.181004688440368</c:v>
                </c:pt>
                <c:pt idx="343">
                  <c:v>1.181114139257609</c:v>
                </c:pt>
                <c:pt idx="344">
                  <c:v>1.18122155374014</c:v>
                </c:pt>
                <c:pt idx="345">
                  <c:v>1.181400558404988</c:v>
                </c:pt>
                <c:pt idx="346">
                  <c:v>1.181186254059158</c:v>
                </c:pt>
                <c:pt idx="347">
                  <c:v>1.1816879329646159</c:v>
                </c:pt>
                <c:pt idx="348">
                  <c:v>1.1817595141001229</c:v>
                </c:pt>
                <c:pt idx="349">
                  <c:v>1.179467720191393</c:v>
                </c:pt>
                <c:pt idx="350">
                  <c:v>1.1825731121077909</c:v>
                </c:pt>
                <c:pt idx="351">
                  <c:v>1.1827909260171661</c:v>
                </c:pt>
                <c:pt idx="352">
                  <c:v>1.1798958885994451</c:v>
                </c:pt>
                <c:pt idx="353">
                  <c:v>1.181913416296728</c:v>
                </c:pt>
                <c:pt idx="354">
                  <c:v>1.18689069468471</c:v>
                </c:pt>
                <c:pt idx="355">
                  <c:v>1.180703965045526</c:v>
                </c:pt>
                <c:pt idx="356">
                  <c:v>1.173313189951416</c:v>
                </c:pt>
                <c:pt idx="357">
                  <c:v>1.1646387267063409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C48-4D28-BD62-4E8BCE8668C4}"/>
            </c:ext>
          </c:extLst>
        </c:ser>
        <c:ser>
          <c:idx val="14"/>
          <c:order val="14"/>
          <c:tx>
            <c:strRef>
              <c:f>Performance!$Q$1</c:f>
              <c:strCache>
                <c:ptCount val="1"/>
                <c:pt idx="0">
                  <c:v>净值_95_110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Performance!$Q$2:$Q$359</c:f>
              <c:numCache>
                <c:formatCode>General</c:formatCode>
                <c:ptCount val="358"/>
                <c:pt idx="0">
                  <c:v>1</c:v>
                </c:pt>
                <c:pt idx="1">
                  <c:v>0.99997510409131996</c:v>
                </c:pt>
                <c:pt idx="2">
                  <c:v>1.0008958869136091</c:v>
                </c:pt>
                <c:pt idx="3">
                  <c:v>1.006586072321358</c:v>
                </c:pt>
                <c:pt idx="4">
                  <c:v>1.0046203749864959</c:v>
                </c:pt>
                <c:pt idx="5">
                  <c:v>1.01502904466233</c:v>
                </c:pt>
                <c:pt idx="6">
                  <c:v>1.017574212123578</c:v>
                </c:pt>
                <c:pt idx="7">
                  <c:v>1.0250602861602489</c:v>
                </c:pt>
                <c:pt idx="8">
                  <c:v>1.0235677240738319</c:v>
                </c:pt>
                <c:pt idx="9">
                  <c:v>1.020303923417343</c:v>
                </c:pt>
                <c:pt idx="10">
                  <c:v>1.0252672359338619</c:v>
                </c:pt>
                <c:pt idx="11">
                  <c:v>1.0195604385184609</c:v>
                </c:pt>
                <c:pt idx="12">
                  <c:v>1.026587203525049</c:v>
                </c:pt>
                <c:pt idx="13">
                  <c:v>1.027001080703388</c:v>
                </c:pt>
                <c:pt idx="14">
                  <c:v>1.035268835774535</c:v>
                </c:pt>
                <c:pt idx="15">
                  <c:v>1.034114107514015</c:v>
                </c:pt>
                <c:pt idx="16">
                  <c:v>1.028414484772975</c:v>
                </c:pt>
                <c:pt idx="17">
                  <c:v>1.028124666696028</c:v>
                </c:pt>
                <c:pt idx="18">
                  <c:v>1.0271308690240299</c:v>
                </c:pt>
                <c:pt idx="19">
                  <c:v>1.032546027720957</c:v>
                </c:pt>
                <c:pt idx="20">
                  <c:v>1.0179562758087941</c:v>
                </c:pt>
                <c:pt idx="21">
                  <c:v>1.0202729078497621</c:v>
                </c:pt>
                <c:pt idx="22">
                  <c:v>0.99449551366271494</c:v>
                </c:pt>
                <c:pt idx="23">
                  <c:v>0.96556194861483702</c:v>
                </c:pt>
                <c:pt idx="24">
                  <c:v>0.98611218472343198</c:v>
                </c:pt>
                <c:pt idx="25">
                  <c:v>0.99263779679461861</c:v>
                </c:pt>
                <c:pt idx="26">
                  <c:v>1.0092063774881139</c:v>
                </c:pt>
                <c:pt idx="27">
                  <c:v>1.008384902799828</c:v>
                </c:pt>
                <c:pt idx="28">
                  <c:v>1.0089016943810569</c:v>
                </c:pt>
                <c:pt idx="29">
                  <c:v>1.017652079331123</c:v>
                </c:pt>
                <c:pt idx="30">
                  <c:v>1.024020894216298</c:v>
                </c:pt>
                <c:pt idx="31">
                  <c:v>1.022688068727621</c:v>
                </c:pt>
                <c:pt idx="32">
                  <c:v>1.0273007232225151</c:v>
                </c:pt>
                <c:pt idx="33">
                  <c:v>1.0431648501988779</c:v>
                </c:pt>
                <c:pt idx="34">
                  <c:v>1.036210110400323</c:v>
                </c:pt>
                <c:pt idx="35">
                  <c:v>1.0379662579963731</c:v>
                </c:pt>
                <c:pt idx="36">
                  <c:v>1.0532678525897159</c:v>
                </c:pt>
                <c:pt idx="37">
                  <c:v>1.055620902463615</c:v>
                </c:pt>
                <c:pt idx="38">
                  <c:v>1.047789951640518</c:v>
                </c:pt>
                <c:pt idx="39">
                  <c:v>1.047960155712484</c:v>
                </c:pt>
                <c:pt idx="40">
                  <c:v>1.0413177122024611</c:v>
                </c:pt>
                <c:pt idx="41">
                  <c:v>1.0420430436003021</c:v>
                </c:pt>
                <c:pt idx="42">
                  <c:v>1.017115661527042</c:v>
                </c:pt>
                <c:pt idx="43">
                  <c:v>1.039113680985553</c:v>
                </c:pt>
                <c:pt idx="44">
                  <c:v>1.041435160053817</c:v>
                </c:pt>
                <c:pt idx="45">
                  <c:v>1.0477794088927339</c:v>
                </c:pt>
                <c:pt idx="46">
                  <c:v>1.0622095699058101</c:v>
                </c:pt>
                <c:pt idx="47">
                  <c:v>1.049936632029147</c:v>
                </c:pt>
                <c:pt idx="48">
                  <c:v>1.0255639278113919</c:v>
                </c:pt>
                <c:pt idx="49">
                  <c:v>1.0413080707666911</c:v>
                </c:pt>
                <c:pt idx="50">
                  <c:v>1.0282293657442869</c:v>
                </c:pt>
                <c:pt idx="51">
                  <c:v>1.024764490067942</c:v>
                </c:pt>
                <c:pt idx="52">
                  <c:v>1.01929596925924</c:v>
                </c:pt>
                <c:pt idx="53">
                  <c:v>0.99966459955128706</c:v>
                </c:pt>
                <c:pt idx="54">
                  <c:v>0.99861607178768763</c:v>
                </c:pt>
                <c:pt idx="55">
                  <c:v>0.9939527429457683</c:v>
                </c:pt>
                <c:pt idx="56">
                  <c:v>0.98926247219062269</c:v>
                </c:pt>
                <c:pt idx="57">
                  <c:v>0.9929440156515118</c:v>
                </c:pt>
                <c:pt idx="58">
                  <c:v>0.97942989400000424</c:v>
                </c:pt>
                <c:pt idx="59">
                  <c:v>0.99066367483668871</c:v>
                </c:pt>
                <c:pt idx="60">
                  <c:v>1.003954156705573</c:v>
                </c:pt>
                <c:pt idx="61">
                  <c:v>1.0012235444646289</c:v>
                </c:pt>
                <c:pt idx="62">
                  <c:v>1.003492768694344</c:v>
                </c:pt>
                <c:pt idx="63">
                  <c:v>1.00130823881515</c:v>
                </c:pt>
                <c:pt idx="64">
                  <c:v>0.99989795841123807</c:v>
                </c:pt>
                <c:pt idx="65">
                  <c:v>0.99989795841123807</c:v>
                </c:pt>
                <c:pt idx="66">
                  <c:v>1.01363340267086</c:v>
                </c:pt>
                <c:pt idx="67">
                  <c:v>1.008528034498881</c:v>
                </c:pt>
                <c:pt idx="68">
                  <c:v>1.0240060276988761</c:v>
                </c:pt>
                <c:pt idx="69">
                  <c:v>1.0231390041366879</c:v>
                </c:pt>
                <c:pt idx="70">
                  <c:v>1.025296525521662</c:v>
                </c:pt>
                <c:pt idx="71">
                  <c:v>1.022280666913405</c:v>
                </c:pt>
                <c:pt idx="72">
                  <c:v>1.0173243520059629</c:v>
                </c:pt>
                <c:pt idx="73">
                  <c:v>1.029223034637571</c:v>
                </c:pt>
                <c:pt idx="74">
                  <c:v>1.0248812449976139</c:v>
                </c:pt>
                <c:pt idx="75">
                  <c:v>1.026463016821404</c:v>
                </c:pt>
                <c:pt idx="76">
                  <c:v>1.037498337736471</c:v>
                </c:pt>
                <c:pt idx="77">
                  <c:v>1.039556986670239</c:v>
                </c:pt>
                <c:pt idx="78">
                  <c:v>1.0306446415012589</c:v>
                </c:pt>
                <c:pt idx="79">
                  <c:v>1.03887913065677</c:v>
                </c:pt>
                <c:pt idx="80">
                  <c:v>1.0357218295033179</c:v>
                </c:pt>
                <c:pt idx="81">
                  <c:v>1.0320617220990429</c:v>
                </c:pt>
                <c:pt idx="82">
                  <c:v>1.0359994186542869</c:v>
                </c:pt>
                <c:pt idx="83">
                  <c:v>1.0404412360188819</c:v>
                </c:pt>
                <c:pt idx="84">
                  <c:v>1.0450164041615491</c:v>
                </c:pt>
                <c:pt idx="85">
                  <c:v>1.0581338176976931</c:v>
                </c:pt>
                <c:pt idx="86">
                  <c:v>1.0615382851870829</c:v>
                </c:pt>
                <c:pt idx="87">
                  <c:v>1.059112384002582</c:v>
                </c:pt>
                <c:pt idx="88">
                  <c:v>1.064236284281693</c:v>
                </c:pt>
                <c:pt idx="89">
                  <c:v>1.0638317020059369</c:v>
                </c:pt>
                <c:pt idx="90">
                  <c:v>1.06464006880127</c:v>
                </c:pt>
                <c:pt idx="91">
                  <c:v>1.0663921661317031</c:v>
                </c:pt>
                <c:pt idx="92">
                  <c:v>1.061224310169427</c:v>
                </c:pt>
                <c:pt idx="93">
                  <c:v>1.060554568567619</c:v>
                </c:pt>
                <c:pt idx="94">
                  <c:v>1.063440079720521</c:v>
                </c:pt>
                <c:pt idx="95">
                  <c:v>1.06879842359813</c:v>
                </c:pt>
                <c:pt idx="96">
                  <c:v>1.065961363139827</c:v>
                </c:pt>
                <c:pt idx="97">
                  <c:v>1.061065933582092</c:v>
                </c:pt>
                <c:pt idx="98">
                  <c:v>1.047505662203188</c:v>
                </c:pt>
                <c:pt idx="99">
                  <c:v>1.047551701089434</c:v>
                </c:pt>
                <c:pt idx="100">
                  <c:v>1.053729232078763</c:v>
                </c:pt>
                <c:pt idx="101">
                  <c:v>1.0511495593170781</c:v>
                </c:pt>
                <c:pt idx="102">
                  <c:v>1.052208759278034</c:v>
                </c:pt>
                <c:pt idx="103">
                  <c:v>1.0529919459589321</c:v>
                </c:pt>
                <c:pt idx="104">
                  <c:v>1.0756078895322809</c:v>
                </c:pt>
                <c:pt idx="105">
                  <c:v>1.0787759338412051</c:v>
                </c:pt>
                <c:pt idx="106">
                  <c:v>1.077997529131894</c:v>
                </c:pt>
                <c:pt idx="107">
                  <c:v>1.0781348603717049</c:v>
                </c:pt>
                <c:pt idx="108">
                  <c:v>1.083582650242195</c:v>
                </c:pt>
                <c:pt idx="109">
                  <c:v>1.087059488930058</c:v>
                </c:pt>
                <c:pt idx="110">
                  <c:v>1.092064918902018</c:v>
                </c:pt>
                <c:pt idx="111">
                  <c:v>1.0917773571547611</c:v>
                </c:pt>
                <c:pt idx="112">
                  <c:v>1.085356226726033</c:v>
                </c:pt>
                <c:pt idx="113">
                  <c:v>1.0883105173317409</c:v>
                </c:pt>
                <c:pt idx="114">
                  <c:v>1.0791708892523439</c:v>
                </c:pt>
                <c:pt idx="115">
                  <c:v>1.0909110779314319</c:v>
                </c:pt>
                <c:pt idx="116">
                  <c:v>1.0924631804957661</c:v>
                </c:pt>
                <c:pt idx="117">
                  <c:v>1.098846974338169</c:v>
                </c:pt>
                <c:pt idx="118">
                  <c:v>1.109235972169899</c:v>
                </c:pt>
                <c:pt idx="119">
                  <c:v>1.1102473964804951</c:v>
                </c:pt>
                <c:pt idx="120">
                  <c:v>1.114561484268993</c:v>
                </c:pt>
                <c:pt idx="121">
                  <c:v>1.121624345302096</c:v>
                </c:pt>
                <c:pt idx="122">
                  <c:v>1.115123605119007</c:v>
                </c:pt>
                <c:pt idx="123">
                  <c:v>1.1240513895788851</c:v>
                </c:pt>
                <c:pt idx="124">
                  <c:v>1.143041205193317</c:v>
                </c:pt>
                <c:pt idx="125">
                  <c:v>1.1554317378259269</c:v>
                </c:pt>
                <c:pt idx="126">
                  <c:v>1.162288818447949</c:v>
                </c:pt>
                <c:pt idx="127">
                  <c:v>1.168482024972425</c:v>
                </c:pt>
                <c:pt idx="128">
                  <c:v>1.173970599907155</c:v>
                </c:pt>
                <c:pt idx="129">
                  <c:v>1.1733183359005961</c:v>
                </c:pt>
                <c:pt idx="130">
                  <c:v>1.181769620414602</c:v>
                </c:pt>
                <c:pt idx="131">
                  <c:v>1.172690428085978</c:v>
                </c:pt>
                <c:pt idx="132">
                  <c:v>1.1865158385993251</c:v>
                </c:pt>
                <c:pt idx="133">
                  <c:v>1.182476656113874</c:v>
                </c:pt>
                <c:pt idx="134">
                  <c:v>1.1746698667962909</c:v>
                </c:pt>
                <c:pt idx="135">
                  <c:v>1.148986455274275</c:v>
                </c:pt>
                <c:pt idx="136">
                  <c:v>1.152373703300571</c:v>
                </c:pt>
                <c:pt idx="137">
                  <c:v>1.169002247559783</c:v>
                </c:pt>
                <c:pt idx="138">
                  <c:v>1.171578023610486</c:v>
                </c:pt>
                <c:pt idx="139">
                  <c:v>1.1746029093691881</c:v>
                </c:pt>
                <c:pt idx="140">
                  <c:v>1.176409766777696</c:v>
                </c:pt>
                <c:pt idx="141">
                  <c:v>1.146770950967936</c:v>
                </c:pt>
                <c:pt idx="142">
                  <c:v>1.1502723030397879</c:v>
                </c:pt>
                <c:pt idx="143">
                  <c:v>1.1546470671504081</c:v>
                </c:pt>
                <c:pt idx="144">
                  <c:v>1.175118450377546</c:v>
                </c:pt>
                <c:pt idx="145">
                  <c:v>1.170294644583181</c:v>
                </c:pt>
                <c:pt idx="146">
                  <c:v>1.17383121248768</c:v>
                </c:pt>
                <c:pt idx="147">
                  <c:v>1.185088694084627</c:v>
                </c:pt>
                <c:pt idx="148">
                  <c:v>1.188501543414394</c:v>
                </c:pt>
                <c:pt idx="149">
                  <c:v>1.186722334527005</c:v>
                </c:pt>
                <c:pt idx="150">
                  <c:v>1.1846516435873979</c:v>
                </c:pt>
                <c:pt idx="151">
                  <c:v>1.1791632426710239</c:v>
                </c:pt>
                <c:pt idx="152">
                  <c:v>1.182525751539369</c:v>
                </c:pt>
                <c:pt idx="153">
                  <c:v>1.175326550698707</c:v>
                </c:pt>
                <c:pt idx="154">
                  <c:v>1.1705793820674431</c:v>
                </c:pt>
                <c:pt idx="155">
                  <c:v>1.166935334757675</c:v>
                </c:pt>
                <c:pt idx="156">
                  <c:v>1.1829991673556</c:v>
                </c:pt>
                <c:pt idx="157">
                  <c:v>1.193644003457305</c:v>
                </c:pt>
                <c:pt idx="158">
                  <c:v>1.191517926148925</c:v>
                </c:pt>
                <c:pt idx="159">
                  <c:v>1.1833132751022699</c:v>
                </c:pt>
                <c:pt idx="160">
                  <c:v>1.1758000707713869</c:v>
                </c:pt>
                <c:pt idx="161">
                  <c:v>1.1799747631336339</c:v>
                </c:pt>
                <c:pt idx="162">
                  <c:v>1.1832115340844589</c:v>
                </c:pt>
                <c:pt idx="163">
                  <c:v>1.1878285035079359</c:v>
                </c:pt>
                <c:pt idx="164">
                  <c:v>1.178848427665893</c:v>
                </c:pt>
                <c:pt idx="165">
                  <c:v>1.184103246104246</c:v>
                </c:pt>
                <c:pt idx="166">
                  <c:v>1.205232624843396</c:v>
                </c:pt>
                <c:pt idx="167">
                  <c:v>1.1968420154169539</c:v>
                </c:pt>
                <c:pt idx="168">
                  <c:v>1.2029018495450929</c:v>
                </c:pt>
                <c:pt idx="169">
                  <c:v>1.200347142025743</c:v>
                </c:pt>
                <c:pt idx="170">
                  <c:v>1.199552200800623</c:v>
                </c:pt>
                <c:pt idx="171">
                  <c:v>1.191761410430064</c:v>
                </c:pt>
                <c:pt idx="172">
                  <c:v>1.1732894772287219</c:v>
                </c:pt>
                <c:pt idx="173">
                  <c:v>1.1788550992352751</c:v>
                </c:pt>
                <c:pt idx="174">
                  <c:v>1.159739581040319</c:v>
                </c:pt>
                <c:pt idx="175">
                  <c:v>1.160408869643635</c:v>
                </c:pt>
                <c:pt idx="176">
                  <c:v>1.1649461927291089</c:v>
                </c:pt>
                <c:pt idx="177">
                  <c:v>1.1693229602068489</c:v>
                </c:pt>
                <c:pt idx="178">
                  <c:v>1.1745346280738991</c:v>
                </c:pt>
                <c:pt idx="179">
                  <c:v>1.1706687366150219</c:v>
                </c:pt>
                <c:pt idx="180">
                  <c:v>1.166802215225669</c:v>
                </c:pt>
                <c:pt idx="181">
                  <c:v>1.1764884483220319</c:v>
                </c:pt>
                <c:pt idx="182">
                  <c:v>1.166407040098036</c:v>
                </c:pt>
                <c:pt idx="183">
                  <c:v>1.1575678248782439</c:v>
                </c:pt>
                <c:pt idx="184">
                  <c:v>1.1575678248782439</c:v>
                </c:pt>
                <c:pt idx="185">
                  <c:v>1.145784250955336</c:v>
                </c:pt>
                <c:pt idx="186">
                  <c:v>1.1482207174152459</c:v>
                </c:pt>
                <c:pt idx="187">
                  <c:v>1.1503660505840709</c:v>
                </c:pt>
                <c:pt idx="188">
                  <c:v>1.15204844369666</c:v>
                </c:pt>
                <c:pt idx="189">
                  <c:v>1.1469615594831291</c:v>
                </c:pt>
                <c:pt idx="190">
                  <c:v>1.1645246696416141</c:v>
                </c:pt>
                <c:pt idx="191">
                  <c:v>1.1836931639321719</c:v>
                </c:pt>
                <c:pt idx="192">
                  <c:v>1.185512184930519</c:v>
                </c:pt>
                <c:pt idx="193">
                  <c:v>1.184281439794409</c:v>
                </c:pt>
                <c:pt idx="194">
                  <c:v>1.181983209361178</c:v>
                </c:pt>
                <c:pt idx="195">
                  <c:v>1.179592631964375</c:v>
                </c:pt>
                <c:pt idx="196">
                  <c:v>1.1735180293739891</c:v>
                </c:pt>
                <c:pt idx="197">
                  <c:v>1.17931398838128</c:v>
                </c:pt>
                <c:pt idx="198">
                  <c:v>1.1806004242692889</c:v>
                </c:pt>
                <c:pt idx="199">
                  <c:v>1.178154269160298</c:v>
                </c:pt>
                <c:pt idx="200">
                  <c:v>1.171230069259287</c:v>
                </c:pt>
                <c:pt idx="201">
                  <c:v>1.1646671355131339</c:v>
                </c:pt>
                <c:pt idx="202">
                  <c:v>1.1668324496659821</c:v>
                </c:pt>
                <c:pt idx="203">
                  <c:v>1.1738780628821359</c:v>
                </c:pt>
                <c:pt idx="204">
                  <c:v>1.1819162503631611</c:v>
                </c:pt>
                <c:pt idx="205">
                  <c:v>1.1673212446495571</c:v>
                </c:pt>
                <c:pt idx="206">
                  <c:v>1.172316079310459</c:v>
                </c:pt>
                <c:pt idx="207">
                  <c:v>1.179611017825285</c:v>
                </c:pt>
                <c:pt idx="208">
                  <c:v>1.1876048887153059</c:v>
                </c:pt>
                <c:pt idx="209">
                  <c:v>1.2009395845539961</c:v>
                </c:pt>
                <c:pt idx="210">
                  <c:v>1.202591112438405</c:v>
                </c:pt>
                <c:pt idx="211">
                  <c:v>1.217861438501938</c:v>
                </c:pt>
                <c:pt idx="212">
                  <c:v>1.2152318388146259</c:v>
                </c:pt>
                <c:pt idx="213">
                  <c:v>1.2085035345865791</c:v>
                </c:pt>
                <c:pt idx="214">
                  <c:v>1.207969990746635</c:v>
                </c:pt>
                <c:pt idx="215">
                  <c:v>1.199292953651498</c:v>
                </c:pt>
                <c:pt idx="216">
                  <c:v>1.208202171177128</c:v>
                </c:pt>
                <c:pt idx="217">
                  <c:v>1.205642828185449</c:v>
                </c:pt>
                <c:pt idx="218">
                  <c:v>1.20444640278604</c:v>
                </c:pt>
                <c:pt idx="219">
                  <c:v>1.212621228420294</c:v>
                </c:pt>
                <c:pt idx="220">
                  <c:v>1.213399243749387</c:v>
                </c:pt>
                <c:pt idx="221">
                  <c:v>1.2229557572627729</c:v>
                </c:pt>
                <c:pt idx="222">
                  <c:v>1.2190867057866379</c:v>
                </c:pt>
                <c:pt idx="223">
                  <c:v>1.2082764445480849</c:v>
                </c:pt>
                <c:pt idx="224">
                  <c:v>1.209183033063076</c:v>
                </c:pt>
                <c:pt idx="225">
                  <c:v>1.22272845897694</c:v>
                </c:pt>
                <c:pt idx="226">
                  <c:v>1.2182335183831801</c:v>
                </c:pt>
                <c:pt idx="227">
                  <c:v>1.2367702503216189</c:v>
                </c:pt>
                <c:pt idx="228">
                  <c:v>1.234841300890908</c:v>
                </c:pt>
                <c:pt idx="229">
                  <c:v>1.234841300890908</c:v>
                </c:pt>
                <c:pt idx="230">
                  <c:v>1.237866879781411</c:v>
                </c:pt>
                <c:pt idx="231">
                  <c:v>1.231698431845258</c:v>
                </c:pt>
                <c:pt idx="232">
                  <c:v>1.229523010720613</c:v>
                </c:pt>
                <c:pt idx="233">
                  <c:v>1.217979065487661</c:v>
                </c:pt>
                <c:pt idx="234">
                  <c:v>1.216254999754478</c:v>
                </c:pt>
                <c:pt idx="235">
                  <c:v>1.2074502707805681</c:v>
                </c:pt>
                <c:pt idx="236">
                  <c:v>1.214841064772999</c:v>
                </c:pt>
                <c:pt idx="237">
                  <c:v>1.2177725264117241</c:v>
                </c:pt>
                <c:pt idx="238">
                  <c:v>1.2198356837520941</c:v>
                </c:pt>
                <c:pt idx="239">
                  <c:v>1.2331240205415861</c:v>
                </c:pt>
                <c:pt idx="240">
                  <c:v>1.2271031976798039</c:v>
                </c:pt>
                <c:pt idx="241">
                  <c:v>1.2349716029901501</c:v>
                </c:pt>
                <c:pt idx="242">
                  <c:v>1.222159868942321</c:v>
                </c:pt>
                <c:pt idx="243">
                  <c:v>1.229079994740149</c:v>
                </c:pt>
                <c:pt idx="244">
                  <c:v>1.2289149441755349</c:v>
                </c:pt>
                <c:pt idx="245">
                  <c:v>1.23650260720278</c:v>
                </c:pt>
                <c:pt idx="246">
                  <c:v>1.2407467946160771</c:v>
                </c:pt>
                <c:pt idx="247">
                  <c:v>1.238771228967424</c:v>
                </c:pt>
                <c:pt idx="248">
                  <c:v>1.2506659226092109</c:v>
                </c:pt>
                <c:pt idx="249">
                  <c:v>1.269174498580967</c:v>
                </c:pt>
                <c:pt idx="250">
                  <c:v>1.275174390393526</c:v>
                </c:pt>
                <c:pt idx="251">
                  <c:v>1.289237184810045</c:v>
                </c:pt>
                <c:pt idx="252">
                  <c:v>1.293144536264405</c:v>
                </c:pt>
                <c:pt idx="253">
                  <c:v>1.310502249756939</c:v>
                </c:pt>
                <c:pt idx="254">
                  <c:v>1.3062414488442631</c:v>
                </c:pt>
                <c:pt idx="255">
                  <c:v>1.2980400530825771</c:v>
                </c:pt>
                <c:pt idx="256">
                  <c:v>1.31923061260053</c:v>
                </c:pt>
                <c:pt idx="257">
                  <c:v>1.3182367216661539</c:v>
                </c:pt>
                <c:pt idx="258">
                  <c:v>1.3036264505500701</c:v>
                </c:pt>
                <c:pt idx="259">
                  <c:v>1.29687636751299</c:v>
                </c:pt>
                <c:pt idx="260">
                  <c:v>1.307018557781165</c:v>
                </c:pt>
                <c:pt idx="261">
                  <c:v>1.2958798036877259</c:v>
                </c:pt>
                <c:pt idx="262">
                  <c:v>1.300218066561958</c:v>
                </c:pt>
                <c:pt idx="263">
                  <c:v>1.3143687687663921</c:v>
                </c:pt>
                <c:pt idx="264">
                  <c:v>1.3135333080381739</c:v>
                </c:pt>
                <c:pt idx="265">
                  <c:v>1.321433097578655</c:v>
                </c:pt>
                <c:pt idx="266">
                  <c:v>1.3063896688951879</c:v>
                </c:pt>
                <c:pt idx="267">
                  <c:v>1.3057143808837279</c:v>
                </c:pt>
                <c:pt idx="268">
                  <c:v>1.2856721599969489</c:v>
                </c:pt>
                <c:pt idx="269">
                  <c:v>1.2797254066345931</c:v>
                </c:pt>
                <c:pt idx="270">
                  <c:v>1.2915801152673989</c:v>
                </c:pt>
                <c:pt idx="271">
                  <c:v>1.3023063322743991</c:v>
                </c:pt>
                <c:pt idx="272">
                  <c:v>1.3033054644573041</c:v>
                </c:pt>
                <c:pt idx="273">
                  <c:v>1.303065869084916</c:v>
                </c:pt>
                <c:pt idx="274">
                  <c:v>1.302586435598051</c:v>
                </c:pt>
                <c:pt idx="275">
                  <c:v>1.3147335662812569</c:v>
                </c:pt>
                <c:pt idx="276">
                  <c:v>1.3403195925731819</c:v>
                </c:pt>
                <c:pt idx="277">
                  <c:v>1.3607586731346719</c:v>
                </c:pt>
                <c:pt idx="278">
                  <c:v>1.3528372863156211</c:v>
                </c:pt>
                <c:pt idx="279">
                  <c:v>1.353683818220891</c:v>
                </c:pt>
                <c:pt idx="280">
                  <c:v>1.331603049278365</c:v>
                </c:pt>
                <c:pt idx="281">
                  <c:v>1.330251748827159</c:v>
                </c:pt>
                <c:pt idx="282">
                  <c:v>1.3094293097678289</c:v>
                </c:pt>
                <c:pt idx="283">
                  <c:v>1.2900472390117841</c:v>
                </c:pt>
                <c:pt idx="284">
                  <c:v>1.2689701143145149</c:v>
                </c:pt>
                <c:pt idx="285">
                  <c:v>1.2793665175359059</c:v>
                </c:pt>
                <c:pt idx="286">
                  <c:v>1.2809766511278311</c:v>
                </c:pt>
                <c:pt idx="287">
                  <c:v>1.2970715597889131</c:v>
                </c:pt>
                <c:pt idx="288">
                  <c:v>1.274988419647382</c:v>
                </c:pt>
                <c:pt idx="289">
                  <c:v>1.245366724985981</c:v>
                </c:pt>
                <c:pt idx="290">
                  <c:v>1.2128772548911011</c:v>
                </c:pt>
                <c:pt idx="291">
                  <c:v>1.2020457592018281</c:v>
                </c:pt>
                <c:pt idx="292">
                  <c:v>1.203809721473434</c:v>
                </c:pt>
                <c:pt idx="293">
                  <c:v>1.222149098189985</c:v>
                </c:pt>
                <c:pt idx="294">
                  <c:v>1.2233097539743201</c:v>
                </c:pt>
                <c:pt idx="295">
                  <c:v>1.2101785779738561</c:v>
                </c:pt>
                <c:pt idx="296">
                  <c:v>1.214139095309879</c:v>
                </c:pt>
                <c:pt idx="297">
                  <c:v>1.218673753492675</c:v>
                </c:pt>
                <c:pt idx="298">
                  <c:v>1.2291390166504039</c:v>
                </c:pt>
                <c:pt idx="299">
                  <c:v>1.208554976332969</c:v>
                </c:pt>
                <c:pt idx="300">
                  <c:v>1.217407858508577</c:v>
                </c:pt>
                <c:pt idx="301">
                  <c:v>1.213543309501242</c:v>
                </c:pt>
                <c:pt idx="302">
                  <c:v>1.203941862348201</c:v>
                </c:pt>
                <c:pt idx="303">
                  <c:v>1.2036150558619481</c:v>
                </c:pt>
                <c:pt idx="304">
                  <c:v>1.2198104878860621</c:v>
                </c:pt>
                <c:pt idx="305">
                  <c:v>1.219361323497439</c:v>
                </c:pt>
                <c:pt idx="306">
                  <c:v>1.2266588611594811</c:v>
                </c:pt>
                <c:pt idx="307">
                  <c:v>1.220586415016748</c:v>
                </c:pt>
                <c:pt idx="308">
                  <c:v>1.234565795862169</c:v>
                </c:pt>
                <c:pt idx="309">
                  <c:v>1.2431634802446241</c:v>
                </c:pt>
                <c:pt idx="310">
                  <c:v>1.236229698215811</c:v>
                </c:pt>
                <c:pt idx="311">
                  <c:v>1.229793327308881</c:v>
                </c:pt>
                <c:pt idx="312">
                  <c:v>1.233221825824828</c:v>
                </c:pt>
                <c:pt idx="313">
                  <c:v>1.223410956550631</c:v>
                </c:pt>
                <c:pt idx="314">
                  <c:v>1.2137679838481981</c:v>
                </c:pt>
                <c:pt idx="315">
                  <c:v>1.2147890659560761</c:v>
                </c:pt>
                <c:pt idx="316">
                  <c:v>1.217981563269747</c:v>
                </c:pt>
                <c:pt idx="317">
                  <c:v>1.21438133021106</c:v>
                </c:pt>
                <c:pt idx="318">
                  <c:v>1.2149483479349881</c:v>
                </c:pt>
                <c:pt idx="319">
                  <c:v>1.236699421527123</c:v>
                </c:pt>
                <c:pt idx="320">
                  <c:v>1.2352643950211339</c:v>
                </c:pt>
                <c:pt idx="321">
                  <c:v>1.2360409891810511</c:v>
                </c:pt>
                <c:pt idx="322">
                  <c:v>1.23420097180501</c:v>
                </c:pt>
                <c:pt idx="323">
                  <c:v>1.244710245667592</c:v>
                </c:pt>
                <c:pt idx="324">
                  <c:v>1.2317980912063959</c:v>
                </c:pt>
                <c:pt idx="325">
                  <c:v>1.23518915483914</c:v>
                </c:pt>
                <c:pt idx="326">
                  <c:v>1.242847514819138</c:v>
                </c:pt>
                <c:pt idx="327">
                  <c:v>1.2517668343386401</c:v>
                </c:pt>
                <c:pt idx="328">
                  <c:v>1.2434244218663191</c:v>
                </c:pt>
                <c:pt idx="329">
                  <c:v>1.232613291141972</c:v>
                </c:pt>
                <c:pt idx="330">
                  <c:v>1.2202944517672021</c:v>
                </c:pt>
                <c:pt idx="331">
                  <c:v>1.2213213468217881</c:v>
                </c:pt>
                <c:pt idx="332">
                  <c:v>1.227036375719329</c:v>
                </c:pt>
                <c:pt idx="333">
                  <c:v>1.2325693570889391</c:v>
                </c:pt>
                <c:pt idx="334">
                  <c:v>1.224739839671882</c:v>
                </c:pt>
                <c:pt idx="335">
                  <c:v>1.244653795419939</c:v>
                </c:pt>
                <c:pt idx="336">
                  <c:v>1.2550662737653979</c:v>
                </c:pt>
                <c:pt idx="337">
                  <c:v>1.254822353915624</c:v>
                </c:pt>
                <c:pt idx="338">
                  <c:v>1.252956134868128</c:v>
                </c:pt>
                <c:pt idx="339">
                  <c:v>1.2543762848342941</c:v>
                </c:pt>
                <c:pt idx="340">
                  <c:v>1.248561278140242</c:v>
                </c:pt>
                <c:pt idx="341">
                  <c:v>1.253550899625943</c:v>
                </c:pt>
                <c:pt idx="342">
                  <c:v>1.2818208724325031</c:v>
                </c:pt>
                <c:pt idx="343">
                  <c:v>1.2817805448596871</c:v>
                </c:pt>
                <c:pt idx="344">
                  <c:v>1.283658083036771</c:v>
                </c:pt>
                <c:pt idx="345">
                  <c:v>1.281586980696747</c:v>
                </c:pt>
                <c:pt idx="346">
                  <c:v>1.2819061329203909</c:v>
                </c:pt>
                <c:pt idx="347">
                  <c:v>1.2832225703577811</c:v>
                </c:pt>
                <c:pt idx="348">
                  <c:v>1.279203065525234</c:v>
                </c:pt>
                <c:pt idx="349">
                  <c:v>1.272374941588204</c:v>
                </c:pt>
                <c:pt idx="350">
                  <c:v>1.278668936241931</c:v>
                </c:pt>
                <c:pt idx="351">
                  <c:v>1.2783042514835321</c:v>
                </c:pt>
                <c:pt idx="352">
                  <c:v>1.2703244149104631</c:v>
                </c:pt>
                <c:pt idx="353">
                  <c:v>1.272882742772057</c:v>
                </c:pt>
                <c:pt idx="354">
                  <c:v>1.278976209322749</c:v>
                </c:pt>
                <c:pt idx="355">
                  <c:v>1.2707760610079999</c:v>
                </c:pt>
                <c:pt idx="356">
                  <c:v>1.2606627287899179</c:v>
                </c:pt>
                <c:pt idx="357">
                  <c:v>1.249441410408918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EC48-4D28-BD62-4E8BCE8668C4}"/>
            </c:ext>
          </c:extLst>
        </c:ser>
        <c:ser>
          <c:idx val="15"/>
          <c:order val="15"/>
          <c:tx>
            <c:strRef>
              <c:f>Performance!$R$1</c:f>
              <c:strCache>
                <c:ptCount val="1"/>
                <c:pt idx="0">
                  <c:v>净值_95_115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Performance!$R$2:$R$359</c:f>
              <c:numCache>
                <c:formatCode>General</c:formatCode>
                <c:ptCount val="358"/>
                <c:pt idx="0">
                  <c:v>1</c:v>
                </c:pt>
                <c:pt idx="1">
                  <c:v>0.99997510200711859</c:v>
                </c:pt>
                <c:pt idx="2">
                  <c:v>1.000937819180733</c:v>
                </c:pt>
                <c:pt idx="3">
                  <c:v>1.0065861655128301</c:v>
                </c:pt>
                <c:pt idx="4">
                  <c:v>1.004745861586174</c:v>
                </c:pt>
                <c:pt idx="5">
                  <c:v>1.015488947217442</c:v>
                </c:pt>
                <c:pt idx="6">
                  <c:v>1.0179927015546411</c:v>
                </c:pt>
                <c:pt idx="7">
                  <c:v>1.0260230657928591</c:v>
                </c:pt>
                <c:pt idx="8">
                  <c:v>1.0245298869488459</c:v>
                </c:pt>
                <c:pt idx="9">
                  <c:v>1.021014901683384</c:v>
                </c:pt>
                <c:pt idx="10">
                  <c:v>1.0261898802756171</c:v>
                </c:pt>
                <c:pt idx="11">
                  <c:v>1.020272186618731</c:v>
                </c:pt>
                <c:pt idx="12">
                  <c:v>1.0274707672135011</c:v>
                </c:pt>
                <c:pt idx="13">
                  <c:v>1.0278849338180109</c:v>
                </c:pt>
                <c:pt idx="14">
                  <c:v>1.0364504590496579</c:v>
                </c:pt>
                <c:pt idx="15">
                  <c:v>1.03500230124593</c:v>
                </c:pt>
                <c:pt idx="16">
                  <c:v>1.0290066447862229</c:v>
                </c:pt>
                <c:pt idx="17">
                  <c:v>1.0285093875900579</c:v>
                </c:pt>
                <c:pt idx="18">
                  <c:v>1.0273905446979319</c:v>
                </c:pt>
                <c:pt idx="19">
                  <c:v>1.0331385467449781</c:v>
                </c:pt>
                <c:pt idx="20">
                  <c:v>1.0181310830470249</c:v>
                </c:pt>
                <c:pt idx="21">
                  <c:v>1.0204490549025109</c:v>
                </c:pt>
                <c:pt idx="22">
                  <c:v>0.99433455028612705</c:v>
                </c:pt>
                <c:pt idx="23">
                  <c:v>0.96493862861382884</c:v>
                </c:pt>
                <c:pt idx="24">
                  <c:v>0.98565568150732985</c:v>
                </c:pt>
                <c:pt idx="25">
                  <c:v>0.99169673908653033</c:v>
                </c:pt>
                <c:pt idx="26">
                  <c:v>1.010223968348857</c:v>
                </c:pt>
                <c:pt idx="27">
                  <c:v>1.0098317509980399</c:v>
                </c:pt>
                <c:pt idx="28">
                  <c:v>1.0093094377673131</c:v>
                </c:pt>
                <c:pt idx="29">
                  <c:v>1.0184486608735821</c:v>
                </c:pt>
                <c:pt idx="30">
                  <c:v>1.024954509001718</c:v>
                </c:pt>
                <c:pt idx="31">
                  <c:v>1.023577145638662</c:v>
                </c:pt>
                <c:pt idx="32">
                  <c:v>1.028366799540321</c:v>
                </c:pt>
                <c:pt idx="33">
                  <c:v>1.045582044720853</c:v>
                </c:pt>
                <c:pt idx="34">
                  <c:v>1.038190320068725</c:v>
                </c:pt>
                <c:pt idx="35">
                  <c:v>1.0399076188251659</c:v>
                </c:pt>
                <c:pt idx="36">
                  <c:v>1.0569132642476859</c:v>
                </c:pt>
                <c:pt idx="37">
                  <c:v>1.0605566105058351</c:v>
                </c:pt>
                <c:pt idx="38">
                  <c:v>1.052303015260061</c:v>
                </c:pt>
                <c:pt idx="39">
                  <c:v>1.052174765501783</c:v>
                </c:pt>
                <c:pt idx="40">
                  <c:v>1.0447339734186769</c:v>
                </c:pt>
                <c:pt idx="41">
                  <c:v>1.0446911352950941</c:v>
                </c:pt>
                <c:pt idx="42">
                  <c:v>1.018137627958162</c:v>
                </c:pt>
                <c:pt idx="43">
                  <c:v>1.0407943172740961</c:v>
                </c:pt>
                <c:pt idx="44">
                  <c:v>1.043333379817077</c:v>
                </c:pt>
                <c:pt idx="45">
                  <c:v>1.050074307085779</c:v>
                </c:pt>
                <c:pt idx="46">
                  <c:v>1.0670188102734901</c:v>
                </c:pt>
                <c:pt idx="47">
                  <c:v>1.0526813866986839</c:v>
                </c:pt>
                <c:pt idx="48">
                  <c:v>1.02631816694957</c:v>
                </c:pt>
                <c:pt idx="49">
                  <c:v>1.043092177630492</c:v>
                </c:pt>
                <c:pt idx="50">
                  <c:v>1.0287993564057929</c:v>
                </c:pt>
                <c:pt idx="51">
                  <c:v>1.024651680310475</c:v>
                </c:pt>
                <c:pt idx="52">
                  <c:v>1.0199048241097699</c:v>
                </c:pt>
                <c:pt idx="53">
                  <c:v>0.99764625469065327</c:v>
                </c:pt>
                <c:pt idx="54">
                  <c:v>0.99650766702527738</c:v>
                </c:pt>
                <c:pt idx="55">
                  <c:v>0.989546815716419</c:v>
                </c:pt>
                <c:pt idx="56">
                  <c:v>0.98464064775653948</c:v>
                </c:pt>
                <c:pt idx="57">
                  <c:v>0.9884868099460542</c:v>
                </c:pt>
                <c:pt idx="58">
                  <c:v>0.97318377020935021</c:v>
                </c:pt>
                <c:pt idx="59">
                  <c:v>0.98541175946885895</c:v>
                </c:pt>
                <c:pt idx="60">
                  <c:v>1.0005303208827689</c:v>
                </c:pt>
                <c:pt idx="61">
                  <c:v>0.99676979909849117</c:v>
                </c:pt>
                <c:pt idx="62">
                  <c:v>0.999664503466139</c:v>
                </c:pt>
                <c:pt idx="63">
                  <c:v>0.99594919423904216</c:v>
                </c:pt>
                <c:pt idx="64">
                  <c:v>0.99372854153709878</c:v>
                </c:pt>
                <c:pt idx="65">
                  <c:v>0.9927288209786298</c:v>
                </c:pt>
                <c:pt idx="66">
                  <c:v>1.007972118530057</c:v>
                </c:pt>
                <c:pt idx="67">
                  <c:v>1.001973462941901</c:v>
                </c:pt>
                <c:pt idx="68">
                  <c:v>1.0184998524641939</c:v>
                </c:pt>
                <c:pt idx="69">
                  <c:v>1.016579680321585</c:v>
                </c:pt>
                <c:pt idx="70">
                  <c:v>1.017607271197057</c:v>
                </c:pt>
                <c:pt idx="71">
                  <c:v>1.0142545675537431</c:v>
                </c:pt>
                <c:pt idx="72">
                  <c:v>1.008708380945885</c:v>
                </c:pt>
                <c:pt idx="73">
                  <c:v>1.0206937217133509</c:v>
                </c:pt>
                <c:pt idx="74">
                  <c:v>1.01629956037841</c:v>
                </c:pt>
                <c:pt idx="75">
                  <c:v>1.0179577176005501</c:v>
                </c:pt>
                <c:pt idx="76">
                  <c:v>1.0288114619350981</c:v>
                </c:pt>
                <c:pt idx="77">
                  <c:v>1.0308526039872259</c:v>
                </c:pt>
                <c:pt idx="78">
                  <c:v>1.0215616669167651</c:v>
                </c:pt>
                <c:pt idx="79">
                  <c:v>1.0297725748587929</c:v>
                </c:pt>
                <c:pt idx="80">
                  <c:v>1.02646166811339</c:v>
                </c:pt>
                <c:pt idx="81">
                  <c:v>1.022697592968147</c:v>
                </c:pt>
                <c:pt idx="82">
                  <c:v>1.026509325769065</c:v>
                </c:pt>
                <c:pt idx="83">
                  <c:v>1.03104717375278</c:v>
                </c:pt>
                <c:pt idx="84">
                  <c:v>1.0356259689645491</c:v>
                </c:pt>
                <c:pt idx="85">
                  <c:v>1.049892510470017</c:v>
                </c:pt>
                <c:pt idx="86">
                  <c:v>1.052362516491858</c:v>
                </c:pt>
                <c:pt idx="87">
                  <c:v>1.0494224085129731</c:v>
                </c:pt>
                <c:pt idx="88">
                  <c:v>1.054993809791285</c:v>
                </c:pt>
                <c:pt idx="89">
                  <c:v>1.054281039740814</c:v>
                </c:pt>
                <c:pt idx="90">
                  <c:v>1.054726232183179</c:v>
                </c:pt>
                <c:pt idx="91">
                  <c:v>1.0566852116002561</c:v>
                </c:pt>
                <c:pt idx="92">
                  <c:v>1.051031242011806</c:v>
                </c:pt>
                <c:pt idx="93">
                  <c:v>1.050323101209379</c:v>
                </c:pt>
                <c:pt idx="94">
                  <c:v>1.052999566594448</c:v>
                </c:pt>
                <c:pt idx="95">
                  <c:v>1.0583513435900489</c:v>
                </c:pt>
                <c:pt idx="96">
                  <c:v>1.055315585426162</c:v>
                </c:pt>
                <c:pt idx="97">
                  <c:v>1.050513310795679</c:v>
                </c:pt>
                <c:pt idx="98">
                  <c:v>1.036952417577649</c:v>
                </c:pt>
                <c:pt idx="99">
                  <c:v>1.036861235395397</c:v>
                </c:pt>
                <c:pt idx="100">
                  <c:v>1.0430227097866429</c:v>
                </c:pt>
                <c:pt idx="101">
                  <c:v>1.040423764136984</c:v>
                </c:pt>
                <c:pt idx="102">
                  <c:v>1.041426617832004</c:v>
                </c:pt>
                <c:pt idx="103">
                  <c:v>1.0422930124563781</c:v>
                </c:pt>
                <c:pt idx="104">
                  <c:v>1.065178687171322</c:v>
                </c:pt>
                <c:pt idx="105">
                  <c:v>1.06849618847047</c:v>
                </c:pt>
                <c:pt idx="106">
                  <c:v>1.0676799529894769</c:v>
                </c:pt>
                <c:pt idx="107">
                  <c:v>1.0678159756003089</c:v>
                </c:pt>
                <c:pt idx="108">
                  <c:v>1.073438332323243</c:v>
                </c:pt>
                <c:pt idx="109">
                  <c:v>1.0762930811314071</c:v>
                </c:pt>
                <c:pt idx="110">
                  <c:v>1.0813651763928129</c:v>
                </c:pt>
                <c:pt idx="111">
                  <c:v>1.081122842273079</c:v>
                </c:pt>
                <c:pt idx="112">
                  <c:v>1.074675887031129</c:v>
                </c:pt>
                <c:pt idx="113">
                  <c:v>1.0775114557188279</c:v>
                </c:pt>
                <c:pt idx="114">
                  <c:v>1.068327075619296</c:v>
                </c:pt>
                <c:pt idx="115">
                  <c:v>1.080133684596585</c:v>
                </c:pt>
                <c:pt idx="116">
                  <c:v>1.0817154540524789</c:v>
                </c:pt>
                <c:pt idx="117">
                  <c:v>1.088081327920194</c:v>
                </c:pt>
                <c:pt idx="118">
                  <c:v>1.09909025055197</c:v>
                </c:pt>
                <c:pt idx="119">
                  <c:v>1.10013732614975</c:v>
                </c:pt>
                <c:pt idx="120">
                  <c:v>1.1048667000299719</c:v>
                </c:pt>
                <c:pt idx="121">
                  <c:v>1.112364525779326</c:v>
                </c:pt>
                <c:pt idx="122">
                  <c:v>1.104695045595262</c:v>
                </c:pt>
                <c:pt idx="123">
                  <c:v>1.1137307758431609</c:v>
                </c:pt>
                <c:pt idx="124">
                  <c:v>1.1352510374177991</c:v>
                </c:pt>
                <c:pt idx="125">
                  <c:v>1.153628216771537</c:v>
                </c:pt>
                <c:pt idx="126">
                  <c:v>1.1651940554175839</c:v>
                </c:pt>
                <c:pt idx="127">
                  <c:v>1.1854244176425479</c:v>
                </c:pt>
                <c:pt idx="128">
                  <c:v>1.1903361357391791</c:v>
                </c:pt>
                <c:pt idx="129">
                  <c:v>1.1932346654065451</c:v>
                </c:pt>
                <c:pt idx="130">
                  <c:v>1.2018294050784399</c:v>
                </c:pt>
                <c:pt idx="131">
                  <c:v>1.1925960992577369</c:v>
                </c:pt>
                <c:pt idx="132">
                  <c:v>1.2066561872860559</c:v>
                </c:pt>
                <c:pt idx="133">
                  <c:v>1.202548442257215</c:v>
                </c:pt>
                <c:pt idx="134">
                  <c:v>1.194609137676147</c:v>
                </c:pt>
                <c:pt idx="135">
                  <c:v>1.1684897666442029</c:v>
                </c:pt>
                <c:pt idx="136">
                  <c:v>1.1716510567932921</c:v>
                </c:pt>
                <c:pt idx="137">
                  <c:v>1.1906652559124939</c:v>
                </c:pt>
                <c:pt idx="138">
                  <c:v>1.1931123995405559</c:v>
                </c:pt>
                <c:pt idx="139">
                  <c:v>1.1967068144612321</c:v>
                </c:pt>
                <c:pt idx="140">
                  <c:v>1.198461299130527</c:v>
                </c:pt>
                <c:pt idx="141">
                  <c:v>1.1646719653855639</c:v>
                </c:pt>
                <c:pt idx="142">
                  <c:v>1.167852209091045</c:v>
                </c:pt>
                <c:pt idx="143">
                  <c:v>1.1725109949109951</c:v>
                </c:pt>
                <c:pt idx="144">
                  <c:v>1.196703606717231</c:v>
                </c:pt>
                <c:pt idx="145">
                  <c:v>1.1908598091902891</c:v>
                </c:pt>
                <c:pt idx="146">
                  <c:v>1.194975883745945</c:v>
                </c:pt>
                <c:pt idx="147">
                  <c:v>1.2086622135761109</c:v>
                </c:pt>
                <c:pt idx="148">
                  <c:v>1.2114864280444291</c:v>
                </c:pt>
                <c:pt idx="149">
                  <c:v>1.2093524713502071</c:v>
                </c:pt>
                <c:pt idx="150">
                  <c:v>1.2068328741192149</c:v>
                </c:pt>
                <c:pt idx="151">
                  <c:v>1.19905089087413</c:v>
                </c:pt>
                <c:pt idx="152">
                  <c:v>1.20204805060113</c:v>
                </c:pt>
                <c:pt idx="153">
                  <c:v>1.1925266313462839</c:v>
                </c:pt>
                <c:pt idx="154">
                  <c:v>1.1870998642036781</c:v>
                </c:pt>
                <c:pt idx="155">
                  <c:v>1.1833178107346509</c:v>
                </c:pt>
                <c:pt idx="156">
                  <c:v>1.200930052064739</c:v>
                </c:pt>
                <c:pt idx="157">
                  <c:v>1.21393194081779</c:v>
                </c:pt>
                <c:pt idx="158">
                  <c:v>1.211646688534838</c:v>
                </c:pt>
                <c:pt idx="159">
                  <c:v>1.201153318120924</c:v>
                </c:pt>
                <c:pt idx="160">
                  <c:v>1.192373483619614</c:v>
                </c:pt>
                <c:pt idx="161">
                  <c:v>1.197204835613952</c:v>
                </c:pt>
                <c:pt idx="162">
                  <c:v>1.2004019759684561</c:v>
                </c:pt>
                <c:pt idx="163">
                  <c:v>1.2051715265162319</c:v>
                </c:pt>
                <c:pt idx="164">
                  <c:v>1.1952088229461511</c:v>
                </c:pt>
                <c:pt idx="165">
                  <c:v>1.2008391394497859</c:v>
                </c:pt>
                <c:pt idx="166">
                  <c:v>1.2244809095090601</c:v>
                </c:pt>
                <c:pt idx="167">
                  <c:v>1.2146102256984721</c:v>
                </c:pt>
                <c:pt idx="168">
                  <c:v>1.2214887203534841</c:v>
                </c:pt>
                <c:pt idx="169">
                  <c:v>1.218088526840557</c:v>
                </c:pt>
                <c:pt idx="170">
                  <c:v>1.216644018557151</c:v>
                </c:pt>
                <c:pt idx="171">
                  <c:v>1.2078029692424119</c:v>
                </c:pt>
                <c:pt idx="172">
                  <c:v>1.1875775860416731</c:v>
                </c:pt>
                <c:pt idx="173">
                  <c:v>1.193218079661519</c:v>
                </c:pt>
                <c:pt idx="174">
                  <c:v>1.1733136167261751</c:v>
                </c:pt>
                <c:pt idx="175">
                  <c:v>1.1725927964171119</c:v>
                </c:pt>
                <c:pt idx="176">
                  <c:v>1.1773532610159161</c:v>
                </c:pt>
                <c:pt idx="177">
                  <c:v>1.1813932661165201</c:v>
                </c:pt>
                <c:pt idx="178">
                  <c:v>1.186533003665609</c:v>
                </c:pt>
                <c:pt idx="179">
                  <c:v>1.1811837525440101</c:v>
                </c:pt>
                <c:pt idx="180">
                  <c:v>1.1771928206547271</c:v>
                </c:pt>
                <c:pt idx="181">
                  <c:v>1.18960151394026</c:v>
                </c:pt>
                <c:pt idx="182">
                  <c:v>1.177868584715362</c:v>
                </c:pt>
                <c:pt idx="183">
                  <c:v>1.167918853788559</c:v>
                </c:pt>
                <c:pt idx="184">
                  <c:v>1.167622960675597</c:v>
                </c:pt>
                <c:pt idx="185">
                  <c:v>1.155141682843841</c:v>
                </c:pt>
                <c:pt idx="186">
                  <c:v>1.1575565817878199</c:v>
                </c:pt>
                <c:pt idx="187">
                  <c:v>1.1597194373027251</c:v>
                </c:pt>
                <c:pt idx="188">
                  <c:v>1.161627518640808</c:v>
                </c:pt>
                <c:pt idx="189">
                  <c:v>1.156244980455712</c:v>
                </c:pt>
                <c:pt idx="190">
                  <c:v>1.173148494834281</c:v>
                </c:pt>
                <c:pt idx="191">
                  <c:v>1.196311651387429</c:v>
                </c:pt>
                <c:pt idx="192">
                  <c:v>1.198602306437216</c:v>
                </c:pt>
                <c:pt idx="193">
                  <c:v>1.196114583989035</c:v>
                </c:pt>
                <c:pt idx="194">
                  <c:v>1.193790974361836</c:v>
                </c:pt>
                <c:pt idx="195">
                  <c:v>1.1903791286384511</c:v>
                </c:pt>
                <c:pt idx="196">
                  <c:v>1.1819482962431329</c:v>
                </c:pt>
                <c:pt idx="197">
                  <c:v>1.1883403570205939</c:v>
                </c:pt>
                <c:pt idx="198">
                  <c:v>1.1899704179413859</c:v>
                </c:pt>
                <c:pt idx="199">
                  <c:v>1.186878877477902</c:v>
                </c:pt>
                <c:pt idx="200">
                  <c:v>1.1791056812775631</c:v>
                </c:pt>
                <c:pt idx="201">
                  <c:v>1.171615415587665</c:v>
                </c:pt>
                <c:pt idx="202">
                  <c:v>1.1737952844602859</c:v>
                </c:pt>
                <c:pt idx="203">
                  <c:v>1.181092634915722</c:v>
                </c:pt>
                <c:pt idx="204">
                  <c:v>1.1895977618364499</c:v>
                </c:pt>
                <c:pt idx="205">
                  <c:v>1.173950821500418</c:v>
                </c:pt>
                <c:pt idx="206">
                  <c:v>1.17889435762659</c:v>
                </c:pt>
                <c:pt idx="207">
                  <c:v>1.1868595861801861</c:v>
                </c:pt>
                <c:pt idx="208">
                  <c:v>1.1947308488294131</c:v>
                </c:pt>
                <c:pt idx="209">
                  <c:v>1.209652097475598</c:v>
                </c:pt>
                <c:pt idx="210">
                  <c:v>1.210611682548377</c:v>
                </c:pt>
                <c:pt idx="211">
                  <c:v>1.2291559094067419</c:v>
                </c:pt>
                <c:pt idx="212">
                  <c:v>1.2248714899214601</c:v>
                </c:pt>
                <c:pt idx="213">
                  <c:v>1.216259983470436</c:v>
                </c:pt>
                <c:pt idx="214">
                  <c:v>1.2156402152954839</c:v>
                </c:pt>
                <c:pt idx="215">
                  <c:v>1.206535001163451</c:v>
                </c:pt>
                <c:pt idx="216">
                  <c:v>1.2156312637565181</c:v>
                </c:pt>
                <c:pt idx="217">
                  <c:v>1.212931859702753</c:v>
                </c:pt>
                <c:pt idx="218">
                  <c:v>1.211645057953374</c:v>
                </c:pt>
                <c:pt idx="219">
                  <c:v>1.220200719140228</c:v>
                </c:pt>
                <c:pt idx="220">
                  <c:v>1.2207759396608371</c:v>
                </c:pt>
                <c:pt idx="221">
                  <c:v>1.2312626187510829</c:v>
                </c:pt>
                <c:pt idx="222">
                  <c:v>1.226914523403432</c:v>
                </c:pt>
                <c:pt idx="223">
                  <c:v>1.215120387830035</c:v>
                </c:pt>
                <c:pt idx="224">
                  <c:v>1.2157010112463009</c:v>
                </c:pt>
                <c:pt idx="225">
                  <c:v>1.2299461390583379</c:v>
                </c:pt>
                <c:pt idx="226">
                  <c:v>1.2250538074346</c:v>
                </c:pt>
                <c:pt idx="227">
                  <c:v>1.2461861497536539</c:v>
                </c:pt>
                <c:pt idx="228">
                  <c:v>1.244241510901456</c:v>
                </c:pt>
                <c:pt idx="229">
                  <c:v>1.2440352177724781</c:v>
                </c:pt>
                <c:pt idx="230">
                  <c:v>1.246717678222566</c:v>
                </c:pt>
                <c:pt idx="231">
                  <c:v>1.2385849572977801</c:v>
                </c:pt>
                <c:pt idx="232">
                  <c:v>1.2356912594836229</c:v>
                </c:pt>
                <c:pt idx="233">
                  <c:v>1.223627322362538</c:v>
                </c:pt>
                <c:pt idx="234">
                  <c:v>1.2212748447097579</c:v>
                </c:pt>
                <c:pt idx="235">
                  <c:v>1.212057278171667</c:v>
                </c:pt>
                <c:pt idx="236">
                  <c:v>1.219437095939045</c:v>
                </c:pt>
                <c:pt idx="237">
                  <c:v>1.222048181571606</c:v>
                </c:pt>
                <c:pt idx="238">
                  <c:v>1.2242434018876061</c:v>
                </c:pt>
                <c:pt idx="239">
                  <c:v>1.238075357442064</c:v>
                </c:pt>
                <c:pt idx="240">
                  <c:v>1.231536637610229</c:v>
                </c:pt>
                <c:pt idx="241">
                  <c:v>1.240305241663997</c:v>
                </c:pt>
                <c:pt idx="242">
                  <c:v>1.226413576949869</c:v>
                </c:pt>
                <c:pt idx="243">
                  <c:v>1.23336364419811</c:v>
                </c:pt>
                <c:pt idx="244">
                  <c:v>1.2332808312946699</c:v>
                </c:pt>
                <c:pt idx="245">
                  <c:v>1.241184606689725</c:v>
                </c:pt>
                <c:pt idx="246">
                  <c:v>1.245402519014607</c:v>
                </c:pt>
                <c:pt idx="247">
                  <c:v>1.243212907427476</c:v>
                </c:pt>
                <c:pt idx="248">
                  <c:v>1.2557306091861979</c:v>
                </c:pt>
                <c:pt idx="249">
                  <c:v>1.2770299149968869</c:v>
                </c:pt>
                <c:pt idx="250">
                  <c:v>1.2843535613198871</c:v>
                </c:pt>
                <c:pt idx="251">
                  <c:v>1.303553050506097</c:v>
                </c:pt>
                <c:pt idx="252">
                  <c:v>1.310872439421036</c:v>
                </c:pt>
                <c:pt idx="253">
                  <c:v>1.328468112287164</c:v>
                </c:pt>
                <c:pt idx="254">
                  <c:v>1.3241488994461761</c:v>
                </c:pt>
                <c:pt idx="255">
                  <c:v>1.3158350695785299</c:v>
                </c:pt>
                <c:pt idx="256">
                  <c:v>1.337316133503712</c:v>
                </c:pt>
                <c:pt idx="257">
                  <c:v>1.3363086171765519</c:v>
                </c:pt>
                <c:pt idx="258">
                  <c:v>1.32149805176685</c:v>
                </c:pt>
                <c:pt idx="259">
                  <c:v>1.3146554308772509</c:v>
                </c:pt>
                <c:pt idx="260">
                  <c:v>1.3249366618804941</c:v>
                </c:pt>
                <c:pt idx="261">
                  <c:v>1.3136452050161611</c:v>
                </c:pt>
                <c:pt idx="262">
                  <c:v>1.3180429417558011</c:v>
                </c:pt>
                <c:pt idx="263">
                  <c:v>1.332387637958</c:v>
                </c:pt>
                <c:pt idx="264">
                  <c:v>1.3315407237793251</c:v>
                </c:pt>
                <c:pt idx="265">
                  <c:v>1.3395488126629991</c:v>
                </c:pt>
                <c:pt idx="266">
                  <c:v>1.3242991514669511</c:v>
                </c:pt>
                <c:pt idx="267">
                  <c:v>1.3236146058356859</c:v>
                </c:pt>
                <c:pt idx="268">
                  <c:v>1.303297623279998</c:v>
                </c:pt>
                <c:pt idx="269">
                  <c:v>1.297023674135245</c:v>
                </c:pt>
                <c:pt idx="270">
                  <c:v>1.308878486711762</c:v>
                </c:pt>
                <c:pt idx="271">
                  <c:v>1.3197902736916449</c:v>
                </c:pt>
                <c:pt idx="272">
                  <c:v>1.320600285553835</c:v>
                </c:pt>
                <c:pt idx="273">
                  <c:v>1.3204384108916281</c:v>
                </c:pt>
                <c:pt idx="274">
                  <c:v>1.319750200558274</c:v>
                </c:pt>
                <c:pt idx="275">
                  <c:v>1.3320592780423219</c:v>
                </c:pt>
                <c:pt idx="276">
                  <c:v>1.358710432590875</c:v>
                </c:pt>
                <c:pt idx="277">
                  <c:v>1.3821969212009551</c:v>
                </c:pt>
                <c:pt idx="278">
                  <c:v>1.374150735871331</c:v>
                </c:pt>
                <c:pt idx="279">
                  <c:v>1.375010604572714</c:v>
                </c:pt>
                <c:pt idx="280">
                  <c:v>1.3525819613072601</c:v>
                </c:pt>
                <c:pt idx="281">
                  <c:v>1.3510873239499439</c:v>
                </c:pt>
                <c:pt idx="282">
                  <c:v>1.329525194845248</c:v>
                </c:pt>
                <c:pt idx="283">
                  <c:v>1.3093120370024161</c:v>
                </c:pt>
                <c:pt idx="284">
                  <c:v>1.287191650438954</c:v>
                </c:pt>
                <c:pt idx="285">
                  <c:v>1.2974223712547781</c:v>
                </c:pt>
                <c:pt idx="286">
                  <c:v>1.298402332479522</c:v>
                </c:pt>
                <c:pt idx="287">
                  <c:v>1.315132441794663</c:v>
                </c:pt>
                <c:pt idx="288">
                  <c:v>1.2923410322425759</c:v>
                </c:pt>
                <c:pt idx="289">
                  <c:v>1.262017025289057</c:v>
                </c:pt>
                <c:pt idx="290">
                  <c:v>1.2282846166292971</c:v>
                </c:pt>
                <c:pt idx="291">
                  <c:v>1.2166105019827389</c:v>
                </c:pt>
                <c:pt idx="292">
                  <c:v>1.2180695228523299</c:v>
                </c:pt>
                <c:pt idx="293">
                  <c:v>1.2375233471730589</c:v>
                </c:pt>
                <c:pt idx="294">
                  <c:v>1.238495272990527</c:v>
                </c:pt>
                <c:pt idx="295">
                  <c:v>1.223097373931505</c:v>
                </c:pt>
                <c:pt idx="296">
                  <c:v>1.2273500742663399</c:v>
                </c:pt>
                <c:pt idx="297">
                  <c:v>1.2319331649271179</c:v>
                </c:pt>
                <c:pt idx="298">
                  <c:v>1.242674424436552</c:v>
                </c:pt>
                <c:pt idx="299">
                  <c:v>1.2205713442591719</c:v>
                </c:pt>
                <c:pt idx="300">
                  <c:v>1.229521872593869</c:v>
                </c:pt>
                <c:pt idx="301">
                  <c:v>1.225249110508269</c:v>
                </c:pt>
                <c:pt idx="302">
                  <c:v>1.2154288554670389</c:v>
                </c:pt>
                <c:pt idx="303">
                  <c:v>1.214686348766808</c:v>
                </c:pt>
                <c:pt idx="304">
                  <c:v>1.231449185613509</c:v>
                </c:pt>
                <c:pt idx="305">
                  <c:v>1.2305837979432579</c:v>
                </c:pt>
                <c:pt idx="306">
                  <c:v>1.238033276822893</c:v>
                </c:pt>
                <c:pt idx="307">
                  <c:v>1.2310823331624949</c:v>
                </c:pt>
                <c:pt idx="308">
                  <c:v>1.24572608991578</c:v>
                </c:pt>
                <c:pt idx="309">
                  <c:v>1.255137539980119</c:v>
                </c:pt>
                <c:pt idx="310">
                  <c:v>1.2470547685935149</c:v>
                </c:pt>
                <c:pt idx="311">
                  <c:v>1.240064048199836</c:v>
                </c:pt>
                <c:pt idx="312">
                  <c:v>1.243197652975836</c:v>
                </c:pt>
                <c:pt idx="313">
                  <c:v>1.232734873342872</c:v>
                </c:pt>
                <c:pt idx="314">
                  <c:v>1.2225214002039331</c:v>
                </c:pt>
                <c:pt idx="315">
                  <c:v>1.223509539557162</c:v>
                </c:pt>
                <c:pt idx="316">
                  <c:v>1.226766287499621</c:v>
                </c:pt>
                <c:pt idx="317">
                  <c:v>1.2228929768706489</c:v>
                </c:pt>
                <c:pt idx="318">
                  <c:v>1.223546487737817</c:v>
                </c:pt>
                <c:pt idx="319">
                  <c:v>1.2471890422642919</c:v>
                </c:pt>
                <c:pt idx="320">
                  <c:v>1.245454819076725</c:v>
                </c:pt>
                <c:pt idx="321">
                  <c:v>1.2463616615599331</c:v>
                </c:pt>
                <c:pt idx="322">
                  <c:v>1.244176651754108</c:v>
                </c:pt>
                <c:pt idx="323">
                  <c:v>1.2558457504749689</c:v>
                </c:pt>
                <c:pt idx="324">
                  <c:v>1.2407696081787489</c:v>
                </c:pt>
                <c:pt idx="325">
                  <c:v>1.24410859970178</c:v>
                </c:pt>
                <c:pt idx="326">
                  <c:v>1.2524415570974741</c:v>
                </c:pt>
                <c:pt idx="327">
                  <c:v>1.2628264253198711</c:v>
                </c:pt>
                <c:pt idx="328">
                  <c:v>1.252993153321629</c:v>
                </c:pt>
                <c:pt idx="329">
                  <c:v>1.2404403960274071</c:v>
                </c:pt>
                <c:pt idx="330">
                  <c:v>1.2275731939092469</c:v>
                </c:pt>
                <c:pt idx="331">
                  <c:v>1.228606527171622</c:v>
                </c:pt>
                <c:pt idx="332">
                  <c:v>1.23443836734683</c:v>
                </c:pt>
                <c:pt idx="333">
                  <c:v>1.2400043531450591</c:v>
                </c:pt>
                <c:pt idx="334">
                  <c:v>1.231677437263297</c:v>
                </c:pt>
                <c:pt idx="335">
                  <c:v>1.2530655305458001</c:v>
                </c:pt>
                <c:pt idx="336">
                  <c:v>1.264317273036738</c:v>
                </c:pt>
                <c:pt idx="337">
                  <c:v>1.2642354174920221</c:v>
                </c:pt>
                <c:pt idx="338">
                  <c:v>1.261742406659107</c:v>
                </c:pt>
                <c:pt idx="339">
                  <c:v>1.2632549705710681</c:v>
                </c:pt>
                <c:pt idx="340">
                  <c:v>1.256335822917533</c:v>
                </c:pt>
                <c:pt idx="341">
                  <c:v>1.261401981690337</c:v>
                </c:pt>
                <c:pt idx="342">
                  <c:v>1.29397070488808</c:v>
                </c:pt>
                <c:pt idx="343">
                  <c:v>1.2940117781914831</c:v>
                </c:pt>
                <c:pt idx="344">
                  <c:v>1.296546174950725</c:v>
                </c:pt>
                <c:pt idx="345">
                  <c:v>1.2935626031397769</c:v>
                </c:pt>
                <c:pt idx="346">
                  <c:v>1.294461370624501</c:v>
                </c:pt>
                <c:pt idx="347">
                  <c:v>1.295606178570526</c:v>
                </c:pt>
                <c:pt idx="348">
                  <c:v>1.2893116394920601</c:v>
                </c:pt>
                <c:pt idx="349">
                  <c:v>1.2805553051209551</c:v>
                </c:pt>
                <c:pt idx="350">
                  <c:v>1.287698830138323</c:v>
                </c:pt>
                <c:pt idx="351">
                  <c:v>1.286713027900634</c:v>
                </c:pt>
                <c:pt idx="352">
                  <c:v>1.2779252602636619</c:v>
                </c:pt>
                <c:pt idx="353">
                  <c:v>1.2801303550413941</c:v>
                </c:pt>
                <c:pt idx="354">
                  <c:v>1.2858899081470161</c:v>
                </c:pt>
                <c:pt idx="355">
                  <c:v>1.277520599206843</c:v>
                </c:pt>
                <c:pt idx="356">
                  <c:v>1.2667356057076951</c:v>
                </c:pt>
                <c:pt idx="357">
                  <c:v>1.2551676059167891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C48-4D28-BD62-4E8BCE8668C4}"/>
            </c:ext>
          </c:extLst>
        </c:ser>
        <c:ser>
          <c:idx val="16"/>
          <c:order val="16"/>
          <c:tx>
            <c:strRef>
              <c:f>Performance!$S$1</c:f>
              <c:strCache>
                <c:ptCount val="1"/>
                <c:pt idx="0">
                  <c:v>净值_95_120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Performance!$A$2:$A$359</c:f>
              <c:numCache>
                <c:formatCode>m/d/yyyy</c:formatCode>
                <c:ptCount val="358"/>
                <c:pt idx="0">
                  <c:v>43822</c:v>
                </c:pt>
                <c:pt idx="1">
                  <c:v>43823</c:v>
                </c:pt>
                <c:pt idx="2">
                  <c:v>43824</c:v>
                </c:pt>
                <c:pt idx="3">
                  <c:v>43825</c:v>
                </c:pt>
                <c:pt idx="4">
                  <c:v>43826</c:v>
                </c:pt>
                <c:pt idx="5">
                  <c:v>43829</c:v>
                </c:pt>
                <c:pt idx="6">
                  <c:v>43830</c:v>
                </c:pt>
                <c:pt idx="7">
                  <c:v>43832</c:v>
                </c:pt>
                <c:pt idx="8">
                  <c:v>43833</c:v>
                </c:pt>
                <c:pt idx="9">
                  <c:v>43836</c:v>
                </c:pt>
                <c:pt idx="10">
                  <c:v>43837</c:v>
                </c:pt>
                <c:pt idx="11">
                  <c:v>43838</c:v>
                </c:pt>
                <c:pt idx="12">
                  <c:v>43839</c:v>
                </c:pt>
                <c:pt idx="13">
                  <c:v>43840</c:v>
                </c:pt>
                <c:pt idx="14">
                  <c:v>43843</c:v>
                </c:pt>
                <c:pt idx="15">
                  <c:v>43844</c:v>
                </c:pt>
                <c:pt idx="16">
                  <c:v>43845</c:v>
                </c:pt>
                <c:pt idx="17">
                  <c:v>43846</c:v>
                </c:pt>
                <c:pt idx="18">
                  <c:v>43847</c:v>
                </c:pt>
                <c:pt idx="19">
                  <c:v>43850</c:v>
                </c:pt>
                <c:pt idx="20">
                  <c:v>43851</c:v>
                </c:pt>
                <c:pt idx="21">
                  <c:v>43852</c:v>
                </c:pt>
                <c:pt idx="22">
                  <c:v>43853</c:v>
                </c:pt>
                <c:pt idx="23">
                  <c:v>43864</c:v>
                </c:pt>
                <c:pt idx="24">
                  <c:v>43865</c:v>
                </c:pt>
                <c:pt idx="25">
                  <c:v>43866</c:v>
                </c:pt>
                <c:pt idx="26">
                  <c:v>43867</c:v>
                </c:pt>
                <c:pt idx="27">
                  <c:v>43868</c:v>
                </c:pt>
                <c:pt idx="28">
                  <c:v>43871</c:v>
                </c:pt>
                <c:pt idx="29">
                  <c:v>43872</c:v>
                </c:pt>
                <c:pt idx="30">
                  <c:v>43873</c:v>
                </c:pt>
                <c:pt idx="31">
                  <c:v>43874</c:v>
                </c:pt>
                <c:pt idx="32">
                  <c:v>43875</c:v>
                </c:pt>
                <c:pt idx="33">
                  <c:v>43878</c:v>
                </c:pt>
                <c:pt idx="34">
                  <c:v>43879</c:v>
                </c:pt>
                <c:pt idx="35">
                  <c:v>43880</c:v>
                </c:pt>
                <c:pt idx="36">
                  <c:v>43881</c:v>
                </c:pt>
                <c:pt idx="37">
                  <c:v>43882</c:v>
                </c:pt>
                <c:pt idx="38">
                  <c:v>43885</c:v>
                </c:pt>
                <c:pt idx="39">
                  <c:v>43886</c:v>
                </c:pt>
                <c:pt idx="40">
                  <c:v>43887</c:v>
                </c:pt>
                <c:pt idx="41">
                  <c:v>43888</c:v>
                </c:pt>
                <c:pt idx="42">
                  <c:v>43889</c:v>
                </c:pt>
                <c:pt idx="43">
                  <c:v>43892</c:v>
                </c:pt>
                <c:pt idx="44">
                  <c:v>43893</c:v>
                </c:pt>
                <c:pt idx="45">
                  <c:v>43894</c:v>
                </c:pt>
                <c:pt idx="46">
                  <c:v>43895</c:v>
                </c:pt>
                <c:pt idx="47">
                  <c:v>43896</c:v>
                </c:pt>
                <c:pt idx="48">
                  <c:v>43899</c:v>
                </c:pt>
                <c:pt idx="49">
                  <c:v>43900</c:v>
                </c:pt>
                <c:pt idx="50">
                  <c:v>43901</c:v>
                </c:pt>
                <c:pt idx="51">
                  <c:v>43902</c:v>
                </c:pt>
                <c:pt idx="52">
                  <c:v>43903</c:v>
                </c:pt>
                <c:pt idx="53">
                  <c:v>43906</c:v>
                </c:pt>
                <c:pt idx="54">
                  <c:v>43907</c:v>
                </c:pt>
                <c:pt idx="55">
                  <c:v>43908</c:v>
                </c:pt>
                <c:pt idx="56">
                  <c:v>43909</c:v>
                </c:pt>
                <c:pt idx="57">
                  <c:v>43910</c:v>
                </c:pt>
                <c:pt idx="58">
                  <c:v>43913</c:v>
                </c:pt>
                <c:pt idx="59">
                  <c:v>43914</c:v>
                </c:pt>
                <c:pt idx="60">
                  <c:v>43915</c:v>
                </c:pt>
                <c:pt idx="61">
                  <c:v>43916</c:v>
                </c:pt>
                <c:pt idx="62">
                  <c:v>43917</c:v>
                </c:pt>
                <c:pt idx="63">
                  <c:v>43920</c:v>
                </c:pt>
                <c:pt idx="64">
                  <c:v>43921</c:v>
                </c:pt>
                <c:pt idx="65">
                  <c:v>43922</c:v>
                </c:pt>
                <c:pt idx="66">
                  <c:v>43923</c:v>
                </c:pt>
                <c:pt idx="67">
                  <c:v>43924</c:v>
                </c:pt>
                <c:pt idx="68">
                  <c:v>43928</c:v>
                </c:pt>
                <c:pt idx="69">
                  <c:v>43929</c:v>
                </c:pt>
                <c:pt idx="70">
                  <c:v>43930</c:v>
                </c:pt>
                <c:pt idx="71">
                  <c:v>43931</c:v>
                </c:pt>
                <c:pt idx="72">
                  <c:v>43934</c:v>
                </c:pt>
                <c:pt idx="73">
                  <c:v>43935</c:v>
                </c:pt>
                <c:pt idx="74">
                  <c:v>43936</c:v>
                </c:pt>
                <c:pt idx="75">
                  <c:v>43937</c:v>
                </c:pt>
                <c:pt idx="76">
                  <c:v>43938</c:v>
                </c:pt>
                <c:pt idx="77">
                  <c:v>43941</c:v>
                </c:pt>
                <c:pt idx="78">
                  <c:v>43942</c:v>
                </c:pt>
                <c:pt idx="79">
                  <c:v>43943</c:v>
                </c:pt>
                <c:pt idx="80">
                  <c:v>43944</c:v>
                </c:pt>
                <c:pt idx="81">
                  <c:v>43945</c:v>
                </c:pt>
                <c:pt idx="82">
                  <c:v>43948</c:v>
                </c:pt>
                <c:pt idx="83">
                  <c:v>43949</c:v>
                </c:pt>
                <c:pt idx="84">
                  <c:v>43950</c:v>
                </c:pt>
                <c:pt idx="85">
                  <c:v>43951</c:v>
                </c:pt>
                <c:pt idx="86">
                  <c:v>43957</c:v>
                </c:pt>
                <c:pt idx="87">
                  <c:v>43958</c:v>
                </c:pt>
                <c:pt idx="88">
                  <c:v>43959</c:v>
                </c:pt>
                <c:pt idx="89">
                  <c:v>43962</c:v>
                </c:pt>
                <c:pt idx="90">
                  <c:v>43963</c:v>
                </c:pt>
                <c:pt idx="91">
                  <c:v>43964</c:v>
                </c:pt>
                <c:pt idx="92">
                  <c:v>43965</c:v>
                </c:pt>
                <c:pt idx="93">
                  <c:v>43966</c:v>
                </c:pt>
                <c:pt idx="94">
                  <c:v>43969</c:v>
                </c:pt>
                <c:pt idx="95">
                  <c:v>43970</c:v>
                </c:pt>
                <c:pt idx="96">
                  <c:v>43971</c:v>
                </c:pt>
                <c:pt idx="97">
                  <c:v>43972</c:v>
                </c:pt>
                <c:pt idx="98">
                  <c:v>43973</c:v>
                </c:pt>
                <c:pt idx="99">
                  <c:v>43976</c:v>
                </c:pt>
                <c:pt idx="100">
                  <c:v>43977</c:v>
                </c:pt>
                <c:pt idx="101">
                  <c:v>43978</c:v>
                </c:pt>
                <c:pt idx="102">
                  <c:v>43979</c:v>
                </c:pt>
                <c:pt idx="103">
                  <c:v>43980</c:v>
                </c:pt>
                <c:pt idx="104">
                  <c:v>43983</c:v>
                </c:pt>
                <c:pt idx="105">
                  <c:v>43984</c:v>
                </c:pt>
                <c:pt idx="106">
                  <c:v>43985</c:v>
                </c:pt>
                <c:pt idx="107">
                  <c:v>43986</c:v>
                </c:pt>
                <c:pt idx="108">
                  <c:v>43987</c:v>
                </c:pt>
                <c:pt idx="109">
                  <c:v>43990</c:v>
                </c:pt>
                <c:pt idx="110">
                  <c:v>43991</c:v>
                </c:pt>
                <c:pt idx="111">
                  <c:v>43992</c:v>
                </c:pt>
                <c:pt idx="112">
                  <c:v>43993</c:v>
                </c:pt>
                <c:pt idx="113">
                  <c:v>43994</c:v>
                </c:pt>
                <c:pt idx="114">
                  <c:v>43997</c:v>
                </c:pt>
                <c:pt idx="115">
                  <c:v>43998</c:v>
                </c:pt>
                <c:pt idx="116">
                  <c:v>43999</c:v>
                </c:pt>
                <c:pt idx="117">
                  <c:v>44000</c:v>
                </c:pt>
                <c:pt idx="118">
                  <c:v>44001</c:v>
                </c:pt>
                <c:pt idx="119">
                  <c:v>44004</c:v>
                </c:pt>
                <c:pt idx="120">
                  <c:v>44005</c:v>
                </c:pt>
                <c:pt idx="121">
                  <c:v>44006</c:v>
                </c:pt>
                <c:pt idx="122">
                  <c:v>44011</c:v>
                </c:pt>
                <c:pt idx="123">
                  <c:v>44012</c:v>
                </c:pt>
                <c:pt idx="124">
                  <c:v>44013</c:v>
                </c:pt>
                <c:pt idx="125">
                  <c:v>44014</c:v>
                </c:pt>
                <c:pt idx="126">
                  <c:v>44015</c:v>
                </c:pt>
                <c:pt idx="127">
                  <c:v>44018</c:v>
                </c:pt>
                <c:pt idx="128">
                  <c:v>44019</c:v>
                </c:pt>
                <c:pt idx="129">
                  <c:v>44020</c:v>
                </c:pt>
                <c:pt idx="130">
                  <c:v>44021</c:v>
                </c:pt>
                <c:pt idx="131">
                  <c:v>44022</c:v>
                </c:pt>
                <c:pt idx="132">
                  <c:v>44025</c:v>
                </c:pt>
                <c:pt idx="133">
                  <c:v>44026</c:v>
                </c:pt>
                <c:pt idx="134">
                  <c:v>44027</c:v>
                </c:pt>
                <c:pt idx="135">
                  <c:v>44028</c:v>
                </c:pt>
                <c:pt idx="136">
                  <c:v>44029</c:v>
                </c:pt>
                <c:pt idx="137">
                  <c:v>44032</c:v>
                </c:pt>
                <c:pt idx="138">
                  <c:v>44033</c:v>
                </c:pt>
                <c:pt idx="139">
                  <c:v>44034</c:v>
                </c:pt>
                <c:pt idx="140">
                  <c:v>44035</c:v>
                </c:pt>
                <c:pt idx="141">
                  <c:v>44036</c:v>
                </c:pt>
                <c:pt idx="142">
                  <c:v>44039</c:v>
                </c:pt>
                <c:pt idx="143">
                  <c:v>44040</c:v>
                </c:pt>
                <c:pt idx="144">
                  <c:v>44041</c:v>
                </c:pt>
                <c:pt idx="145">
                  <c:v>44042</c:v>
                </c:pt>
                <c:pt idx="146">
                  <c:v>44043</c:v>
                </c:pt>
                <c:pt idx="147">
                  <c:v>44046</c:v>
                </c:pt>
                <c:pt idx="148">
                  <c:v>44047</c:v>
                </c:pt>
                <c:pt idx="149">
                  <c:v>44048</c:v>
                </c:pt>
                <c:pt idx="150">
                  <c:v>44049</c:v>
                </c:pt>
                <c:pt idx="151">
                  <c:v>44050</c:v>
                </c:pt>
                <c:pt idx="152">
                  <c:v>44053</c:v>
                </c:pt>
                <c:pt idx="153">
                  <c:v>44054</c:v>
                </c:pt>
                <c:pt idx="154">
                  <c:v>44055</c:v>
                </c:pt>
                <c:pt idx="155">
                  <c:v>44056</c:v>
                </c:pt>
                <c:pt idx="156">
                  <c:v>44057</c:v>
                </c:pt>
                <c:pt idx="157">
                  <c:v>44060</c:v>
                </c:pt>
                <c:pt idx="158">
                  <c:v>44061</c:v>
                </c:pt>
                <c:pt idx="159">
                  <c:v>44062</c:v>
                </c:pt>
                <c:pt idx="160">
                  <c:v>44063</c:v>
                </c:pt>
                <c:pt idx="161">
                  <c:v>44064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44074</c:v>
                </c:pt>
                <c:pt idx="168">
                  <c:v>44075</c:v>
                </c:pt>
                <c:pt idx="169">
                  <c:v>44076</c:v>
                </c:pt>
                <c:pt idx="170">
                  <c:v>44077</c:v>
                </c:pt>
                <c:pt idx="171">
                  <c:v>44078</c:v>
                </c:pt>
                <c:pt idx="172">
                  <c:v>44081</c:v>
                </c:pt>
                <c:pt idx="173">
                  <c:v>44082</c:v>
                </c:pt>
                <c:pt idx="174">
                  <c:v>44083</c:v>
                </c:pt>
                <c:pt idx="175">
                  <c:v>44084</c:v>
                </c:pt>
                <c:pt idx="176">
                  <c:v>44085</c:v>
                </c:pt>
                <c:pt idx="177">
                  <c:v>44088</c:v>
                </c:pt>
                <c:pt idx="178">
                  <c:v>44089</c:v>
                </c:pt>
                <c:pt idx="179">
                  <c:v>44090</c:v>
                </c:pt>
                <c:pt idx="180">
                  <c:v>44091</c:v>
                </c:pt>
                <c:pt idx="181">
                  <c:v>44092</c:v>
                </c:pt>
                <c:pt idx="182">
                  <c:v>44095</c:v>
                </c:pt>
                <c:pt idx="183">
                  <c:v>44096</c:v>
                </c:pt>
                <c:pt idx="184">
                  <c:v>44097</c:v>
                </c:pt>
                <c:pt idx="185">
                  <c:v>44098</c:v>
                </c:pt>
                <c:pt idx="186">
                  <c:v>44099</c:v>
                </c:pt>
                <c:pt idx="187">
                  <c:v>44102</c:v>
                </c:pt>
                <c:pt idx="188">
                  <c:v>44103</c:v>
                </c:pt>
                <c:pt idx="189">
                  <c:v>44104</c:v>
                </c:pt>
                <c:pt idx="190">
                  <c:v>44113</c:v>
                </c:pt>
                <c:pt idx="191">
                  <c:v>44116</c:v>
                </c:pt>
                <c:pt idx="192">
                  <c:v>44117</c:v>
                </c:pt>
                <c:pt idx="193">
                  <c:v>44118</c:v>
                </c:pt>
                <c:pt idx="194">
                  <c:v>44119</c:v>
                </c:pt>
                <c:pt idx="195">
                  <c:v>44120</c:v>
                </c:pt>
                <c:pt idx="196">
                  <c:v>44123</c:v>
                </c:pt>
                <c:pt idx="197">
                  <c:v>44124</c:v>
                </c:pt>
                <c:pt idx="198">
                  <c:v>44125</c:v>
                </c:pt>
                <c:pt idx="199">
                  <c:v>44126</c:v>
                </c:pt>
                <c:pt idx="200">
                  <c:v>44127</c:v>
                </c:pt>
                <c:pt idx="201">
                  <c:v>44130</c:v>
                </c:pt>
                <c:pt idx="202">
                  <c:v>44131</c:v>
                </c:pt>
                <c:pt idx="203">
                  <c:v>44132</c:v>
                </c:pt>
                <c:pt idx="204">
                  <c:v>44133</c:v>
                </c:pt>
                <c:pt idx="205">
                  <c:v>44134</c:v>
                </c:pt>
                <c:pt idx="206">
                  <c:v>44137</c:v>
                </c:pt>
                <c:pt idx="207">
                  <c:v>44138</c:v>
                </c:pt>
                <c:pt idx="208">
                  <c:v>44139</c:v>
                </c:pt>
                <c:pt idx="209">
                  <c:v>44140</c:v>
                </c:pt>
                <c:pt idx="210">
                  <c:v>44141</c:v>
                </c:pt>
                <c:pt idx="211">
                  <c:v>44144</c:v>
                </c:pt>
                <c:pt idx="212">
                  <c:v>44145</c:v>
                </c:pt>
                <c:pt idx="213">
                  <c:v>44146</c:v>
                </c:pt>
                <c:pt idx="214">
                  <c:v>44147</c:v>
                </c:pt>
                <c:pt idx="215">
                  <c:v>44148</c:v>
                </c:pt>
                <c:pt idx="216">
                  <c:v>44151</c:v>
                </c:pt>
                <c:pt idx="217">
                  <c:v>44152</c:v>
                </c:pt>
                <c:pt idx="218">
                  <c:v>44153</c:v>
                </c:pt>
                <c:pt idx="219">
                  <c:v>44154</c:v>
                </c:pt>
                <c:pt idx="220">
                  <c:v>44155</c:v>
                </c:pt>
                <c:pt idx="221">
                  <c:v>44158</c:v>
                </c:pt>
                <c:pt idx="222">
                  <c:v>44159</c:v>
                </c:pt>
                <c:pt idx="223">
                  <c:v>44160</c:v>
                </c:pt>
                <c:pt idx="224">
                  <c:v>44161</c:v>
                </c:pt>
                <c:pt idx="225">
                  <c:v>44162</c:v>
                </c:pt>
                <c:pt idx="226">
                  <c:v>44165</c:v>
                </c:pt>
                <c:pt idx="227">
                  <c:v>44166</c:v>
                </c:pt>
                <c:pt idx="228">
                  <c:v>44167</c:v>
                </c:pt>
                <c:pt idx="229">
                  <c:v>44168</c:v>
                </c:pt>
                <c:pt idx="230">
                  <c:v>44169</c:v>
                </c:pt>
                <c:pt idx="231">
                  <c:v>44172</c:v>
                </c:pt>
                <c:pt idx="232">
                  <c:v>44173</c:v>
                </c:pt>
                <c:pt idx="233">
                  <c:v>44174</c:v>
                </c:pt>
                <c:pt idx="234">
                  <c:v>44175</c:v>
                </c:pt>
                <c:pt idx="235">
                  <c:v>44176</c:v>
                </c:pt>
                <c:pt idx="236">
                  <c:v>44179</c:v>
                </c:pt>
                <c:pt idx="237">
                  <c:v>44180</c:v>
                </c:pt>
                <c:pt idx="238">
                  <c:v>44181</c:v>
                </c:pt>
                <c:pt idx="239">
                  <c:v>44182</c:v>
                </c:pt>
                <c:pt idx="240">
                  <c:v>44183</c:v>
                </c:pt>
                <c:pt idx="241">
                  <c:v>44186</c:v>
                </c:pt>
                <c:pt idx="242">
                  <c:v>44187</c:v>
                </c:pt>
                <c:pt idx="243">
                  <c:v>44188</c:v>
                </c:pt>
                <c:pt idx="244">
                  <c:v>44189</c:v>
                </c:pt>
                <c:pt idx="245">
                  <c:v>44190</c:v>
                </c:pt>
                <c:pt idx="246">
                  <c:v>44193</c:v>
                </c:pt>
                <c:pt idx="247">
                  <c:v>44194</c:v>
                </c:pt>
                <c:pt idx="248">
                  <c:v>44195</c:v>
                </c:pt>
                <c:pt idx="249">
                  <c:v>44196</c:v>
                </c:pt>
                <c:pt idx="250">
                  <c:v>44200</c:v>
                </c:pt>
                <c:pt idx="251">
                  <c:v>44201</c:v>
                </c:pt>
                <c:pt idx="252">
                  <c:v>44202</c:v>
                </c:pt>
                <c:pt idx="253">
                  <c:v>44203</c:v>
                </c:pt>
                <c:pt idx="254">
                  <c:v>44204</c:v>
                </c:pt>
                <c:pt idx="255">
                  <c:v>44207</c:v>
                </c:pt>
                <c:pt idx="256">
                  <c:v>44208</c:v>
                </c:pt>
                <c:pt idx="257">
                  <c:v>44209</c:v>
                </c:pt>
                <c:pt idx="258">
                  <c:v>44210</c:v>
                </c:pt>
                <c:pt idx="259">
                  <c:v>44211</c:v>
                </c:pt>
                <c:pt idx="260">
                  <c:v>44214</c:v>
                </c:pt>
                <c:pt idx="261">
                  <c:v>44215</c:v>
                </c:pt>
                <c:pt idx="262">
                  <c:v>44216</c:v>
                </c:pt>
                <c:pt idx="263">
                  <c:v>44217</c:v>
                </c:pt>
                <c:pt idx="264">
                  <c:v>44218</c:v>
                </c:pt>
                <c:pt idx="265">
                  <c:v>44221</c:v>
                </c:pt>
                <c:pt idx="266">
                  <c:v>44222</c:v>
                </c:pt>
                <c:pt idx="267">
                  <c:v>44223</c:v>
                </c:pt>
                <c:pt idx="268">
                  <c:v>44224</c:v>
                </c:pt>
                <c:pt idx="269">
                  <c:v>44225</c:v>
                </c:pt>
                <c:pt idx="270">
                  <c:v>44228</c:v>
                </c:pt>
                <c:pt idx="271">
                  <c:v>44229</c:v>
                </c:pt>
                <c:pt idx="272">
                  <c:v>44230</c:v>
                </c:pt>
                <c:pt idx="273">
                  <c:v>44231</c:v>
                </c:pt>
                <c:pt idx="274">
                  <c:v>44232</c:v>
                </c:pt>
                <c:pt idx="275">
                  <c:v>44235</c:v>
                </c:pt>
                <c:pt idx="276">
                  <c:v>44236</c:v>
                </c:pt>
                <c:pt idx="277">
                  <c:v>44237</c:v>
                </c:pt>
                <c:pt idx="278">
                  <c:v>44245</c:v>
                </c:pt>
                <c:pt idx="279">
                  <c:v>44246</c:v>
                </c:pt>
                <c:pt idx="280">
                  <c:v>44249</c:v>
                </c:pt>
                <c:pt idx="281">
                  <c:v>44250</c:v>
                </c:pt>
                <c:pt idx="282">
                  <c:v>44251</c:v>
                </c:pt>
                <c:pt idx="283">
                  <c:v>44252</c:v>
                </c:pt>
                <c:pt idx="284">
                  <c:v>44253</c:v>
                </c:pt>
                <c:pt idx="285">
                  <c:v>44256</c:v>
                </c:pt>
                <c:pt idx="286">
                  <c:v>44257</c:v>
                </c:pt>
                <c:pt idx="287">
                  <c:v>44258</c:v>
                </c:pt>
                <c:pt idx="288">
                  <c:v>44259</c:v>
                </c:pt>
                <c:pt idx="289">
                  <c:v>44260</c:v>
                </c:pt>
                <c:pt idx="290">
                  <c:v>44263</c:v>
                </c:pt>
                <c:pt idx="291">
                  <c:v>44264</c:v>
                </c:pt>
                <c:pt idx="292">
                  <c:v>44265</c:v>
                </c:pt>
                <c:pt idx="293">
                  <c:v>44266</c:v>
                </c:pt>
                <c:pt idx="294">
                  <c:v>44267</c:v>
                </c:pt>
                <c:pt idx="295">
                  <c:v>44270</c:v>
                </c:pt>
                <c:pt idx="296">
                  <c:v>44271</c:v>
                </c:pt>
                <c:pt idx="297">
                  <c:v>44272</c:v>
                </c:pt>
                <c:pt idx="298">
                  <c:v>44273</c:v>
                </c:pt>
                <c:pt idx="299">
                  <c:v>44274</c:v>
                </c:pt>
                <c:pt idx="300">
                  <c:v>44277</c:v>
                </c:pt>
                <c:pt idx="301">
                  <c:v>44278</c:v>
                </c:pt>
                <c:pt idx="302">
                  <c:v>44279</c:v>
                </c:pt>
                <c:pt idx="303">
                  <c:v>44280</c:v>
                </c:pt>
                <c:pt idx="304">
                  <c:v>44281</c:v>
                </c:pt>
                <c:pt idx="305">
                  <c:v>44284</c:v>
                </c:pt>
                <c:pt idx="306">
                  <c:v>44285</c:v>
                </c:pt>
                <c:pt idx="307">
                  <c:v>44286</c:v>
                </c:pt>
                <c:pt idx="308">
                  <c:v>44287</c:v>
                </c:pt>
                <c:pt idx="309">
                  <c:v>44288</c:v>
                </c:pt>
                <c:pt idx="310">
                  <c:v>44292</c:v>
                </c:pt>
                <c:pt idx="311">
                  <c:v>44293</c:v>
                </c:pt>
                <c:pt idx="312">
                  <c:v>44294</c:v>
                </c:pt>
                <c:pt idx="313">
                  <c:v>44295</c:v>
                </c:pt>
                <c:pt idx="314">
                  <c:v>44298</c:v>
                </c:pt>
                <c:pt idx="315">
                  <c:v>44299</c:v>
                </c:pt>
                <c:pt idx="316">
                  <c:v>44300</c:v>
                </c:pt>
                <c:pt idx="317">
                  <c:v>44301</c:v>
                </c:pt>
                <c:pt idx="318">
                  <c:v>44302</c:v>
                </c:pt>
                <c:pt idx="319">
                  <c:v>44305</c:v>
                </c:pt>
                <c:pt idx="320">
                  <c:v>44306</c:v>
                </c:pt>
                <c:pt idx="321">
                  <c:v>44307</c:v>
                </c:pt>
                <c:pt idx="322">
                  <c:v>44308</c:v>
                </c:pt>
                <c:pt idx="323">
                  <c:v>44309</c:v>
                </c:pt>
                <c:pt idx="324">
                  <c:v>44312</c:v>
                </c:pt>
                <c:pt idx="325">
                  <c:v>44313</c:v>
                </c:pt>
                <c:pt idx="326">
                  <c:v>44314</c:v>
                </c:pt>
                <c:pt idx="327">
                  <c:v>44315</c:v>
                </c:pt>
                <c:pt idx="328">
                  <c:v>44316</c:v>
                </c:pt>
                <c:pt idx="329">
                  <c:v>44322</c:v>
                </c:pt>
                <c:pt idx="330">
                  <c:v>44323</c:v>
                </c:pt>
                <c:pt idx="331">
                  <c:v>44326</c:v>
                </c:pt>
                <c:pt idx="332">
                  <c:v>44327</c:v>
                </c:pt>
                <c:pt idx="333">
                  <c:v>44328</c:v>
                </c:pt>
                <c:pt idx="334">
                  <c:v>44329</c:v>
                </c:pt>
                <c:pt idx="335">
                  <c:v>44330</c:v>
                </c:pt>
                <c:pt idx="336">
                  <c:v>44333</c:v>
                </c:pt>
                <c:pt idx="337">
                  <c:v>44334</c:v>
                </c:pt>
                <c:pt idx="338">
                  <c:v>44335</c:v>
                </c:pt>
                <c:pt idx="339">
                  <c:v>44336</c:v>
                </c:pt>
                <c:pt idx="340">
                  <c:v>44337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44344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44351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44358</c:v>
                </c:pt>
                <c:pt idx="356">
                  <c:v>44362</c:v>
                </c:pt>
                <c:pt idx="357">
                  <c:v>44363</c:v>
                </c:pt>
              </c:numCache>
            </c:numRef>
          </c:cat>
          <c:val>
            <c:numRef>
              <c:f>Performance!$S$2:$S$359</c:f>
              <c:numCache>
                <c:formatCode>General</c:formatCode>
                <c:ptCount val="358"/>
                <c:pt idx="0">
                  <c:v>1</c:v>
                </c:pt>
                <c:pt idx="1">
                  <c:v>0.99997510200711859</c:v>
                </c:pt>
                <c:pt idx="2">
                  <c:v>1.000937819180733</c:v>
                </c:pt>
                <c:pt idx="3">
                  <c:v>1.0065861655128301</c:v>
                </c:pt>
                <c:pt idx="4">
                  <c:v>1.004745861586174</c:v>
                </c:pt>
                <c:pt idx="5">
                  <c:v>1.015488947217442</c:v>
                </c:pt>
                <c:pt idx="6">
                  <c:v>1.0179927015546411</c:v>
                </c:pt>
                <c:pt idx="7">
                  <c:v>1.0260230657928591</c:v>
                </c:pt>
                <c:pt idx="8">
                  <c:v>1.0245298869488459</c:v>
                </c:pt>
                <c:pt idx="9">
                  <c:v>1.021014901683384</c:v>
                </c:pt>
                <c:pt idx="10">
                  <c:v>1.0261898802756171</c:v>
                </c:pt>
                <c:pt idx="11">
                  <c:v>1.020272186618731</c:v>
                </c:pt>
                <c:pt idx="12">
                  <c:v>1.0274707672135011</c:v>
                </c:pt>
                <c:pt idx="13">
                  <c:v>1.0278849338180109</c:v>
                </c:pt>
                <c:pt idx="14">
                  <c:v>1.0364504590496579</c:v>
                </c:pt>
                <c:pt idx="15">
                  <c:v>1.03500230124593</c:v>
                </c:pt>
                <c:pt idx="16">
                  <c:v>1.0290066447862229</c:v>
                </c:pt>
                <c:pt idx="17">
                  <c:v>1.0285093875900579</c:v>
                </c:pt>
                <c:pt idx="18">
                  <c:v>1.0273905446979319</c:v>
                </c:pt>
                <c:pt idx="19">
                  <c:v>1.0331385467449781</c:v>
                </c:pt>
                <c:pt idx="20">
                  <c:v>1.0181310830470249</c:v>
                </c:pt>
                <c:pt idx="21">
                  <c:v>1.0204490549025109</c:v>
                </c:pt>
                <c:pt idx="22">
                  <c:v>0.99433455028612705</c:v>
                </c:pt>
                <c:pt idx="23">
                  <c:v>0.96493862861382884</c:v>
                </c:pt>
                <c:pt idx="24">
                  <c:v>0.98557988258198526</c:v>
                </c:pt>
                <c:pt idx="25">
                  <c:v>0.99170965386153986</c:v>
                </c:pt>
                <c:pt idx="26">
                  <c:v>1.010369859413448</c:v>
                </c:pt>
                <c:pt idx="27">
                  <c:v>1.01010837725827</c:v>
                </c:pt>
                <c:pt idx="28">
                  <c:v>1.0093247941167001</c:v>
                </c:pt>
                <c:pt idx="29">
                  <c:v>1.018422989315465</c:v>
                </c:pt>
                <c:pt idx="30">
                  <c:v>1.0248854752059451</c:v>
                </c:pt>
                <c:pt idx="31">
                  <c:v>1.0235080310766409</c:v>
                </c:pt>
                <c:pt idx="32">
                  <c:v>1.0282108690720739</c:v>
                </c:pt>
                <c:pt idx="33">
                  <c:v>1.045770039622208</c:v>
                </c:pt>
                <c:pt idx="34">
                  <c:v>1.0383364473361101</c:v>
                </c:pt>
                <c:pt idx="35">
                  <c:v>1.039968178259409</c:v>
                </c:pt>
                <c:pt idx="36">
                  <c:v>1.05723391630778</c:v>
                </c:pt>
                <c:pt idx="37">
                  <c:v>1.061177539615012</c:v>
                </c:pt>
                <c:pt idx="38">
                  <c:v>1.0529642201728779</c:v>
                </c:pt>
                <c:pt idx="39">
                  <c:v>1.0526647948704511</c:v>
                </c:pt>
                <c:pt idx="40">
                  <c:v>1.0450909568367319</c:v>
                </c:pt>
                <c:pt idx="41">
                  <c:v>1.0448338086368429</c:v>
                </c:pt>
                <c:pt idx="42">
                  <c:v>1.01805666080577</c:v>
                </c:pt>
                <c:pt idx="43">
                  <c:v>1.0408455793040641</c:v>
                </c:pt>
                <c:pt idx="44">
                  <c:v>1.043298388489438</c:v>
                </c:pt>
                <c:pt idx="45">
                  <c:v>1.0500396445207629</c:v>
                </c:pt>
                <c:pt idx="46">
                  <c:v>1.067326756859841</c:v>
                </c:pt>
                <c:pt idx="47">
                  <c:v>1.0527330145083029</c:v>
                </c:pt>
                <c:pt idx="48">
                  <c:v>1.0261908291272901</c:v>
                </c:pt>
                <c:pt idx="49">
                  <c:v>1.0430946070283691</c:v>
                </c:pt>
                <c:pt idx="50">
                  <c:v>1.028631522240316</c:v>
                </c:pt>
                <c:pt idx="51">
                  <c:v>1.0244845227800989</c:v>
                </c:pt>
                <c:pt idx="52">
                  <c:v>1.020122894336488</c:v>
                </c:pt>
                <c:pt idx="53">
                  <c:v>0.99708735735894016</c:v>
                </c:pt>
                <c:pt idx="54">
                  <c:v>0.99568421692152109</c:v>
                </c:pt>
                <c:pt idx="55">
                  <c:v>0.98660312186230892</c:v>
                </c:pt>
                <c:pt idx="56">
                  <c:v>0.98188027063101546</c:v>
                </c:pt>
                <c:pt idx="57">
                  <c:v>0.98553551436427866</c:v>
                </c:pt>
                <c:pt idx="58">
                  <c:v>0.9694215609835326</c:v>
                </c:pt>
                <c:pt idx="59">
                  <c:v>0.98220646422116775</c:v>
                </c:pt>
                <c:pt idx="60">
                  <c:v>0.99794723810429864</c:v>
                </c:pt>
                <c:pt idx="61">
                  <c:v>0.99338609371019404</c:v>
                </c:pt>
                <c:pt idx="62">
                  <c:v>0.99654400810515531</c:v>
                </c:pt>
                <c:pt idx="63">
                  <c:v>0.99180273975622324</c:v>
                </c:pt>
                <c:pt idx="64">
                  <c:v>0.98877581065217335</c:v>
                </c:pt>
                <c:pt idx="65">
                  <c:v>0.98723722190906904</c:v>
                </c:pt>
                <c:pt idx="66">
                  <c:v>1.0030383967155809</c:v>
                </c:pt>
                <c:pt idx="67">
                  <c:v>0.99666612754230144</c:v>
                </c:pt>
                <c:pt idx="68">
                  <c:v>1.0132020456749979</c:v>
                </c:pt>
                <c:pt idx="69">
                  <c:v>1.0106606963856239</c:v>
                </c:pt>
                <c:pt idx="70">
                  <c:v>1.0116383160915361</c:v>
                </c:pt>
                <c:pt idx="71">
                  <c:v>1.008127207828408</c:v>
                </c:pt>
                <c:pt idx="72">
                  <c:v>1.002302813673728</c:v>
                </c:pt>
                <c:pt idx="73">
                  <c:v>1.014125993497224</c:v>
                </c:pt>
                <c:pt idx="74">
                  <c:v>1.009848830658526</c:v>
                </c:pt>
                <c:pt idx="75">
                  <c:v>1.0114074018924311</c:v>
                </c:pt>
                <c:pt idx="76">
                  <c:v>1.0220581558289461</c:v>
                </c:pt>
                <c:pt idx="77">
                  <c:v>1.024221368478673</c:v>
                </c:pt>
                <c:pt idx="78">
                  <c:v>1.014900547440204</c:v>
                </c:pt>
                <c:pt idx="79">
                  <c:v>1.0230139284729429</c:v>
                </c:pt>
                <c:pt idx="80">
                  <c:v>1.0196344887426709</c:v>
                </c:pt>
                <c:pt idx="81">
                  <c:v>1.015940008121921</c:v>
                </c:pt>
                <c:pt idx="82">
                  <c:v>1.0197265544865051</c:v>
                </c:pt>
                <c:pt idx="83">
                  <c:v>1.0241893395127331</c:v>
                </c:pt>
                <c:pt idx="84">
                  <c:v>1.028782914697681</c:v>
                </c:pt>
                <c:pt idx="85">
                  <c:v>1.0434051013201191</c:v>
                </c:pt>
                <c:pt idx="86">
                  <c:v>1.045409765317914</c:v>
                </c:pt>
                <c:pt idx="87">
                  <c:v>1.042399684569133</c:v>
                </c:pt>
                <c:pt idx="88">
                  <c:v>1.0478014421154129</c:v>
                </c:pt>
                <c:pt idx="89">
                  <c:v>1.04709356123016</c:v>
                </c:pt>
                <c:pt idx="90">
                  <c:v>1.0474030713945619</c:v>
                </c:pt>
                <c:pt idx="91">
                  <c:v>1.049304476906568</c:v>
                </c:pt>
                <c:pt idx="92">
                  <c:v>1.043733972957968</c:v>
                </c:pt>
                <c:pt idx="93">
                  <c:v>1.0428979885234191</c:v>
                </c:pt>
                <c:pt idx="94">
                  <c:v>1.045600809608159</c:v>
                </c:pt>
                <c:pt idx="95">
                  <c:v>1.050869720769805</c:v>
                </c:pt>
                <c:pt idx="96">
                  <c:v>1.047810302272598</c:v>
                </c:pt>
                <c:pt idx="97">
                  <c:v>1.0430419761641061</c:v>
                </c:pt>
                <c:pt idx="98">
                  <c:v>1.0295775291025351</c:v>
                </c:pt>
                <c:pt idx="99">
                  <c:v>1.0293964696885021</c:v>
                </c:pt>
                <c:pt idx="100">
                  <c:v>1.035558897205729</c:v>
                </c:pt>
                <c:pt idx="101">
                  <c:v>1.0329786622612671</c:v>
                </c:pt>
                <c:pt idx="102">
                  <c:v>1.033929081634285</c:v>
                </c:pt>
                <c:pt idx="103">
                  <c:v>1.034789276493544</c:v>
                </c:pt>
                <c:pt idx="104">
                  <c:v>1.0576912344854761</c:v>
                </c:pt>
                <c:pt idx="105">
                  <c:v>1.060984854015848</c:v>
                </c:pt>
                <c:pt idx="106">
                  <c:v>1.060129365190243</c:v>
                </c:pt>
                <c:pt idx="107">
                  <c:v>1.060309453724199</c:v>
                </c:pt>
                <c:pt idx="108">
                  <c:v>1.065892049412974</c:v>
                </c:pt>
                <c:pt idx="109">
                  <c:v>1.0685917445497679</c:v>
                </c:pt>
                <c:pt idx="110">
                  <c:v>1.073673150746093</c:v>
                </c:pt>
                <c:pt idx="111">
                  <c:v>1.073387620457654</c:v>
                </c:pt>
                <c:pt idx="112">
                  <c:v>1.06698679191554</c:v>
                </c:pt>
                <c:pt idx="113">
                  <c:v>1.069802072665629</c:v>
                </c:pt>
                <c:pt idx="114">
                  <c:v>1.0606834050036931</c:v>
                </c:pt>
                <c:pt idx="115">
                  <c:v>1.072405540010259</c:v>
                </c:pt>
                <c:pt idx="116">
                  <c:v>1.0739759922160459</c:v>
                </c:pt>
                <c:pt idx="117">
                  <c:v>1.0802963195052491</c:v>
                </c:pt>
                <c:pt idx="118">
                  <c:v>1.091226475455594</c:v>
                </c:pt>
                <c:pt idx="119">
                  <c:v>1.092266059432913</c:v>
                </c:pt>
                <c:pt idx="120">
                  <c:v>1.096961595570946</c:v>
                </c:pt>
                <c:pt idx="121">
                  <c:v>1.10440577584817</c:v>
                </c:pt>
                <c:pt idx="122">
                  <c:v>1.0967911692900361</c:v>
                </c:pt>
                <c:pt idx="123">
                  <c:v>1.105762250660862</c:v>
                </c:pt>
                <c:pt idx="124">
                  <c:v>1.1271285389863031</c:v>
                </c:pt>
                <c:pt idx="125">
                  <c:v>1.145374233227447</c:v>
                </c:pt>
                <c:pt idx="126">
                  <c:v>1.156857320567251</c:v>
                </c:pt>
                <c:pt idx="127">
                  <c:v>1.17694293851978</c:v>
                </c:pt>
                <c:pt idx="128">
                  <c:v>1.1818195142371299</c:v>
                </c:pt>
                <c:pt idx="129">
                  <c:v>1.1846973054934311</c:v>
                </c:pt>
                <c:pt idx="130">
                  <c:v>1.1932305514892989</c:v>
                </c:pt>
                <c:pt idx="131">
                  <c:v>1.1840633081601279</c:v>
                </c:pt>
                <c:pt idx="132">
                  <c:v>1.1980227990172549</c:v>
                </c:pt>
                <c:pt idx="133">
                  <c:v>1.1939444440981379</c:v>
                </c:pt>
                <c:pt idx="134">
                  <c:v>1.1860619436836219</c:v>
                </c:pt>
                <c:pt idx="135">
                  <c:v>1.160129451626676</c:v>
                </c:pt>
                <c:pt idx="136">
                  <c:v>1.1632681233650071</c:v>
                </c:pt>
                <c:pt idx="137">
                  <c:v>1.18214627962018</c:v>
                </c:pt>
                <c:pt idx="138">
                  <c:v>1.184575914415724</c:v>
                </c:pt>
                <c:pt idx="139">
                  <c:v>1.188144612002882</c:v>
                </c:pt>
                <c:pt idx="140">
                  <c:v>1.189886543678607</c:v>
                </c:pt>
                <c:pt idx="141">
                  <c:v>1.1563389659869741</c:v>
                </c:pt>
                <c:pt idx="142">
                  <c:v>1.159496455672719</c:v>
                </c:pt>
                <c:pt idx="143">
                  <c:v>1.1641219087942021</c:v>
                </c:pt>
                <c:pt idx="144">
                  <c:v>1.1881414272096611</c:v>
                </c:pt>
                <c:pt idx="145">
                  <c:v>1.182339440907445</c:v>
                </c:pt>
                <c:pt idx="146">
                  <c:v>1.186426065757247</c:v>
                </c:pt>
                <c:pt idx="147">
                  <c:v>1.2000144725827959</c:v>
                </c:pt>
                <c:pt idx="148">
                  <c:v>1.2028184803507169</c:v>
                </c:pt>
                <c:pt idx="149">
                  <c:v>1.20069979169795</c:v>
                </c:pt>
                <c:pt idx="150">
                  <c:v>1.19819822169079</c:v>
                </c:pt>
                <c:pt idx="151">
                  <c:v>1.1904719170089639</c:v>
                </c:pt>
                <c:pt idx="152">
                  <c:v>1.1934476326461729</c:v>
                </c:pt>
                <c:pt idx="153">
                  <c:v>1.183994337277952</c:v>
                </c:pt>
                <c:pt idx="154">
                  <c:v>1.1786063975894949</c:v>
                </c:pt>
                <c:pt idx="155">
                  <c:v>1.174640733193556</c:v>
                </c:pt>
                <c:pt idx="156">
                  <c:v>1.19246486836455</c:v>
                </c:pt>
                <c:pt idx="157">
                  <c:v>1.206299380074251</c:v>
                </c:pt>
                <c:pt idx="158">
                  <c:v>1.2038621518691781</c:v>
                </c:pt>
                <c:pt idx="159">
                  <c:v>1.192848468397389</c:v>
                </c:pt>
                <c:pt idx="160">
                  <c:v>1.1837475906666981</c:v>
                </c:pt>
                <c:pt idx="161">
                  <c:v>1.188629762243727</c:v>
                </c:pt>
                <c:pt idx="162">
                  <c:v>1.1916344960214149</c:v>
                </c:pt>
                <c:pt idx="163">
                  <c:v>1.1962007618020121</c:v>
                </c:pt>
                <c:pt idx="164">
                  <c:v>1.1861417597946</c:v>
                </c:pt>
                <c:pt idx="165">
                  <c:v>1.191687825098662</c:v>
                </c:pt>
                <c:pt idx="166">
                  <c:v>1.2159125779460029</c:v>
                </c:pt>
                <c:pt idx="167">
                  <c:v>1.2056948715934721</c:v>
                </c:pt>
                <c:pt idx="168">
                  <c:v>1.2125674281104331</c:v>
                </c:pt>
                <c:pt idx="169">
                  <c:v>1.2091078047116699</c:v>
                </c:pt>
                <c:pt idx="170">
                  <c:v>1.2074207950133999</c:v>
                </c:pt>
                <c:pt idx="171">
                  <c:v>1.1983495873460051</c:v>
                </c:pt>
                <c:pt idx="172">
                  <c:v>1.178193039531535</c:v>
                </c:pt>
                <c:pt idx="173">
                  <c:v>1.183746966844234</c:v>
                </c:pt>
                <c:pt idx="174">
                  <c:v>1.1639149174729211</c:v>
                </c:pt>
                <c:pt idx="175">
                  <c:v>1.1629050754668899</c:v>
                </c:pt>
                <c:pt idx="176">
                  <c:v>1.167585244624374</c:v>
                </c:pt>
                <c:pt idx="177">
                  <c:v>1.1713388257687141</c:v>
                </c:pt>
                <c:pt idx="178">
                  <c:v>1.1762674213484821</c:v>
                </c:pt>
                <c:pt idx="179">
                  <c:v>1.1709636915157451</c:v>
                </c:pt>
                <c:pt idx="180">
                  <c:v>1.167049380090857</c:v>
                </c:pt>
                <c:pt idx="181">
                  <c:v>1.179603549273992</c:v>
                </c:pt>
                <c:pt idx="182">
                  <c:v>1.167971705099051</c:v>
                </c:pt>
                <c:pt idx="183">
                  <c:v>1.1579383528880971</c:v>
                </c:pt>
                <c:pt idx="184">
                  <c:v>1.1575191999985379</c:v>
                </c:pt>
                <c:pt idx="185">
                  <c:v>1.145270424458243</c:v>
                </c:pt>
                <c:pt idx="186">
                  <c:v>1.1474967501309761</c:v>
                </c:pt>
                <c:pt idx="187">
                  <c:v>1.1497672630455069</c:v>
                </c:pt>
                <c:pt idx="188">
                  <c:v>1.1517428292916769</c:v>
                </c:pt>
                <c:pt idx="189">
                  <c:v>1.1462804269373399</c:v>
                </c:pt>
                <c:pt idx="190">
                  <c:v>1.162787860442887</c:v>
                </c:pt>
                <c:pt idx="191">
                  <c:v>1.185746452102969</c:v>
                </c:pt>
                <c:pt idx="192">
                  <c:v>1.1880168772845059</c:v>
                </c:pt>
                <c:pt idx="193">
                  <c:v>1.185551125100845</c:v>
                </c:pt>
                <c:pt idx="194">
                  <c:v>1.1832480363794999</c:v>
                </c:pt>
                <c:pt idx="195">
                  <c:v>1.1798663222944339</c:v>
                </c:pt>
                <c:pt idx="196">
                  <c:v>1.1715099466046801</c:v>
                </c:pt>
                <c:pt idx="197">
                  <c:v>1.177845556041996</c:v>
                </c:pt>
                <c:pt idx="198">
                  <c:v>1.179461221116644</c:v>
                </c:pt>
                <c:pt idx="199">
                  <c:v>1.176396983522821</c:v>
                </c:pt>
                <c:pt idx="200">
                  <c:v>1.1686924361288691</c:v>
                </c:pt>
                <c:pt idx="201">
                  <c:v>1.1612683205509551</c:v>
                </c:pt>
                <c:pt idx="202">
                  <c:v>1.163428937960943</c:v>
                </c:pt>
                <c:pt idx="203">
                  <c:v>1.170661842030924</c:v>
                </c:pt>
                <c:pt idx="204">
                  <c:v>1.1790918561156669</c:v>
                </c:pt>
                <c:pt idx="205">
                  <c:v>1.1635831013792239</c:v>
                </c:pt>
                <c:pt idx="206">
                  <c:v>1.1684829787779381</c:v>
                </c:pt>
                <c:pt idx="207">
                  <c:v>1.176377862595765</c:v>
                </c:pt>
                <c:pt idx="208">
                  <c:v>1.1841796103669811</c:v>
                </c:pt>
                <c:pt idx="209">
                  <c:v>1.1989690823433179</c:v>
                </c:pt>
                <c:pt idx="210">
                  <c:v>1.1999201928622349</c:v>
                </c:pt>
                <c:pt idx="211">
                  <c:v>1.2183006468006361</c:v>
                </c:pt>
                <c:pt idx="212">
                  <c:v>1.2140540650691101</c:v>
                </c:pt>
                <c:pt idx="213">
                  <c:v>1.2055186109424849</c:v>
                </c:pt>
                <c:pt idx="214">
                  <c:v>1.204904316236149</c:v>
                </c:pt>
                <c:pt idx="215">
                  <c:v>1.1958795145967309</c:v>
                </c:pt>
                <c:pt idx="216">
                  <c:v>1.204895443752497</c:v>
                </c:pt>
                <c:pt idx="217">
                  <c:v>1.202219879424562</c:v>
                </c:pt>
                <c:pt idx="218">
                  <c:v>1.2009444420357209</c:v>
                </c:pt>
                <c:pt idx="219">
                  <c:v>1.209424544094363</c:v>
                </c:pt>
                <c:pt idx="220">
                  <c:v>1.2099946845679579</c:v>
                </c:pt>
                <c:pt idx="221">
                  <c:v>1.2203887507890629</c:v>
                </c:pt>
                <c:pt idx="222">
                  <c:v>1.2160790555471059</c:v>
                </c:pt>
                <c:pt idx="223">
                  <c:v>1.204389079615201</c:v>
                </c:pt>
                <c:pt idx="224">
                  <c:v>1.2049645752689011</c:v>
                </c:pt>
                <c:pt idx="225">
                  <c:v>1.2190838975569409</c:v>
                </c:pt>
                <c:pt idx="226">
                  <c:v>1.2142347724492559</c:v>
                </c:pt>
                <c:pt idx="227">
                  <c:v>1.2351804849652079</c:v>
                </c:pt>
                <c:pt idx="228">
                  <c:v>1.2332530201470391</c:v>
                </c:pt>
                <c:pt idx="229">
                  <c:v>1.233048548891162</c:v>
                </c:pt>
                <c:pt idx="230">
                  <c:v>1.235707319252471</c:v>
                </c:pt>
                <c:pt idx="231">
                  <c:v>1.2276464222685419</c:v>
                </c:pt>
                <c:pt idx="232">
                  <c:v>1.224778280081166</c:v>
                </c:pt>
                <c:pt idx="233">
                  <c:v>1.2128208853478371</c:v>
                </c:pt>
                <c:pt idx="234">
                  <c:v>1.2104891835482261</c:v>
                </c:pt>
                <c:pt idx="235">
                  <c:v>1.2013530217404831</c:v>
                </c:pt>
                <c:pt idx="236">
                  <c:v>1.2086676648142061</c:v>
                </c:pt>
                <c:pt idx="237">
                  <c:v>1.211255690703074</c:v>
                </c:pt>
                <c:pt idx="238">
                  <c:v>1.2134315239805169</c:v>
                </c:pt>
                <c:pt idx="239">
                  <c:v>1.227141322932424</c:v>
                </c:pt>
                <c:pt idx="240">
                  <c:v>1.220660349656854</c:v>
                </c:pt>
                <c:pt idx="241">
                  <c:v>1.2293515139822979</c:v>
                </c:pt>
                <c:pt idx="242">
                  <c:v>1.215582533190815</c:v>
                </c:pt>
                <c:pt idx="243">
                  <c:v>1.222471221077388</c:v>
                </c:pt>
                <c:pt idx="244">
                  <c:v>1.222389139534231</c:v>
                </c:pt>
                <c:pt idx="245">
                  <c:v>1.230223112915696</c:v>
                </c:pt>
                <c:pt idx="246">
                  <c:v>1.2344037748433041</c:v>
                </c:pt>
                <c:pt idx="247">
                  <c:v>1.2322335007613689</c:v>
                </c:pt>
                <c:pt idx="248">
                  <c:v>1.2446406527202021</c:v>
                </c:pt>
                <c:pt idx="249">
                  <c:v>1.2657518541934889</c:v>
                </c:pt>
                <c:pt idx="250">
                  <c:v>1.273010821899675</c:v>
                </c:pt>
                <c:pt idx="251">
                  <c:v>1.292040751231496</c:v>
                </c:pt>
                <c:pt idx="252">
                  <c:v>1.299295499128823</c:v>
                </c:pt>
                <c:pt idx="253">
                  <c:v>1.31673577620811</c:v>
                </c:pt>
                <c:pt idx="254">
                  <c:v>1.312454708397611</c:v>
                </c:pt>
                <c:pt idx="255">
                  <c:v>1.3042143019303529</c:v>
                </c:pt>
                <c:pt idx="256">
                  <c:v>1.325505656325457</c:v>
                </c:pt>
                <c:pt idx="257">
                  <c:v>1.324507037855948</c:v>
                </c:pt>
                <c:pt idx="258">
                  <c:v>1.309827271619594</c:v>
                </c:pt>
                <c:pt idx="259">
                  <c:v>1.3030450811815779</c:v>
                </c:pt>
                <c:pt idx="260">
                  <c:v>1.313235513725812</c:v>
                </c:pt>
                <c:pt idx="261">
                  <c:v>1.302043777107325</c:v>
                </c:pt>
                <c:pt idx="262">
                  <c:v>1.30640267533444</c:v>
                </c:pt>
                <c:pt idx="263">
                  <c:v>1.3206206866766581</c:v>
                </c:pt>
                <c:pt idx="264">
                  <c:v>1.319781252001391</c:v>
                </c:pt>
                <c:pt idx="265">
                  <c:v>1.327718617629259</c:v>
                </c:pt>
                <c:pt idx="266">
                  <c:v>1.3126036334710629</c:v>
                </c:pt>
                <c:pt idx="267">
                  <c:v>1.311925133389054</c:v>
                </c:pt>
                <c:pt idx="268">
                  <c:v>1.291787579805165</c:v>
                </c:pt>
                <c:pt idx="269">
                  <c:v>1.285569038900346</c:v>
                </c:pt>
                <c:pt idx="270">
                  <c:v>1.2973191559677899</c:v>
                </c:pt>
                <c:pt idx="271">
                  <c:v>1.308134575747824</c:v>
                </c:pt>
                <c:pt idx="272">
                  <c:v>1.308937434008578</c:v>
                </c:pt>
                <c:pt idx="273">
                  <c:v>1.3087769889387879</c:v>
                </c:pt>
                <c:pt idx="274">
                  <c:v>1.308094856519423</c:v>
                </c:pt>
                <c:pt idx="275">
                  <c:v>1.3202952266641459</c:v>
                </c:pt>
                <c:pt idx="276">
                  <c:v>1.346711012144246</c:v>
                </c:pt>
                <c:pt idx="277">
                  <c:v>1.369990080361513</c:v>
                </c:pt>
                <c:pt idx="278">
                  <c:v>1.3620149547355951</c:v>
                </c:pt>
                <c:pt idx="279">
                  <c:v>1.362867229525994</c:v>
                </c:pt>
                <c:pt idx="280">
                  <c:v>1.3406366643161249</c:v>
                </c:pt>
                <c:pt idx="281">
                  <c:v>1.339155226814817</c:v>
                </c:pt>
                <c:pt idx="282">
                  <c:v>1.317783523165498</c:v>
                </c:pt>
                <c:pt idx="283">
                  <c:v>1.2977488773688619</c:v>
                </c:pt>
                <c:pt idx="284">
                  <c:v>1.275823846498894</c:v>
                </c:pt>
                <c:pt idx="285">
                  <c:v>1.2858872036114399</c:v>
                </c:pt>
                <c:pt idx="286">
                  <c:v>1.2866156858778981</c:v>
                </c:pt>
                <c:pt idx="287">
                  <c:v>1.3033183761616201</c:v>
                </c:pt>
                <c:pt idx="288">
                  <c:v>1.2805317976699839</c:v>
                </c:pt>
                <c:pt idx="289">
                  <c:v>1.250361461266142</c:v>
                </c:pt>
                <c:pt idx="290">
                  <c:v>1.21693741066627</c:v>
                </c:pt>
                <c:pt idx="291">
                  <c:v>1.205162569503436</c:v>
                </c:pt>
                <c:pt idx="292">
                  <c:v>1.206365268310861</c:v>
                </c:pt>
                <c:pt idx="293">
                  <c:v>1.225996135731493</c:v>
                </c:pt>
                <c:pt idx="294">
                  <c:v>1.2265977539061179</c:v>
                </c:pt>
                <c:pt idx="295">
                  <c:v>1.211183141848746</c:v>
                </c:pt>
                <c:pt idx="296">
                  <c:v>1.2151542982303341</c:v>
                </c:pt>
                <c:pt idx="297">
                  <c:v>1.2196927480694959</c:v>
                </c:pt>
                <c:pt idx="298">
                  <c:v>1.2303272830440981</c:v>
                </c:pt>
                <c:pt idx="299">
                  <c:v>1.208283541612285</c:v>
                </c:pt>
                <c:pt idx="300">
                  <c:v>1.217023206234163</c:v>
                </c:pt>
                <c:pt idx="301">
                  <c:v>1.21275278408237</c:v>
                </c:pt>
                <c:pt idx="302">
                  <c:v>1.2031137023939089</c:v>
                </c:pt>
                <c:pt idx="303">
                  <c:v>1.202378743976688</c:v>
                </c:pt>
                <c:pt idx="304">
                  <c:v>1.2190126036371369</c:v>
                </c:pt>
                <c:pt idx="305">
                  <c:v>1.217992818720097</c:v>
                </c:pt>
                <c:pt idx="306">
                  <c:v>1.225367063213626</c:v>
                </c:pt>
                <c:pt idx="307">
                  <c:v>1.218446525020968</c:v>
                </c:pt>
                <c:pt idx="308">
                  <c:v>1.2330218894064049</c:v>
                </c:pt>
                <c:pt idx="309">
                  <c:v>1.2423367447263789</c:v>
                </c:pt>
                <c:pt idx="310">
                  <c:v>1.234336668770182</c:v>
                </c:pt>
                <c:pt idx="311">
                  <c:v>1.227336007937476</c:v>
                </c:pt>
                <c:pt idx="312">
                  <c:v>1.230357586547612</c:v>
                </c:pt>
                <c:pt idx="313">
                  <c:v>1.219841017513227</c:v>
                </c:pt>
                <c:pt idx="314">
                  <c:v>1.209813231920249</c:v>
                </c:pt>
                <c:pt idx="315">
                  <c:v>1.210709670932425</c:v>
                </c:pt>
                <c:pt idx="316">
                  <c:v>1.2140141575217771</c:v>
                </c:pt>
                <c:pt idx="317">
                  <c:v>1.2101813671000059</c:v>
                </c:pt>
                <c:pt idx="318">
                  <c:v>1.210746538008733</c:v>
                </c:pt>
                <c:pt idx="319">
                  <c:v>1.234430168968407</c:v>
                </c:pt>
                <c:pt idx="320">
                  <c:v>1.2326323664727941</c:v>
                </c:pt>
                <c:pt idx="321">
                  <c:v>1.2334075367565249</c:v>
                </c:pt>
                <c:pt idx="322">
                  <c:v>1.231163418055357</c:v>
                </c:pt>
                <c:pt idx="323">
                  <c:v>1.2429152564031389</c:v>
                </c:pt>
                <c:pt idx="324">
                  <c:v>1.2277522233175091</c:v>
                </c:pt>
                <c:pt idx="325">
                  <c:v>1.231016045176734</c:v>
                </c:pt>
                <c:pt idx="326">
                  <c:v>1.239465680380172</c:v>
                </c:pt>
                <c:pt idx="327">
                  <c:v>1.2498635944238929</c:v>
                </c:pt>
                <c:pt idx="328">
                  <c:v>1.2398471918944469</c:v>
                </c:pt>
                <c:pt idx="329">
                  <c:v>1.2272196063754861</c:v>
                </c:pt>
                <c:pt idx="330">
                  <c:v>1.214609852973239</c:v>
                </c:pt>
                <c:pt idx="331">
                  <c:v>1.2156322396703949</c:v>
                </c:pt>
                <c:pt idx="332">
                  <c:v>1.2213615708575969</c:v>
                </c:pt>
                <c:pt idx="333">
                  <c:v>1.226868778828401</c:v>
                </c:pt>
                <c:pt idx="334">
                  <c:v>1.218549177045114</c:v>
                </c:pt>
                <c:pt idx="335">
                  <c:v>1.2403654783498741</c:v>
                </c:pt>
                <c:pt idx="336">
                  <c:v>1.251984872447294</c:v>
                </c:pt>
                <c:pt idx="337">
                  <c:v>1.251863333995463</c:v>
                </c:pt>
                <c:pt idx="338">
                  <c:v>1.2491113478089211</c:v>
                </c:pt>
                <c:pt idx="339">
                  <c:v>1.250730549557076</c:v>
                </c:pt>
                <c:pt idx="340">
                  <c:v>1.2431518632435461</c:v>
                </c:pt>
                <c:pt idx="341">
                  <c:v>1.248208597995808</c:v>
                </c:pt>
                <c:pt idx="342">
                  <c:v>1.2829240375892701</c:v>
                </c:pt>
                <c:pt idx="343">
                  <c:v>1.28288339362743</c:v>
                </c:pt>
                <c:pt idx="344">
                  <c:v>1.2860040793470691</c:v>
                </c:pt>
                <c:pt idx="345">
                  <c:v>1.2824788941224741</c:v>
                </c:pt>
                <c:pt idx="346">
                  <c:v>1.283694522319005</c:v>
                </c:pt>
                <c:pt idx="347">
                  <c:v>1.2845052359366009</c:v>
                </c:pt>
                <c:pt idx="348">
                  <c:v>1.276682241648446</c:v>
                </c:pt>
                <c:pt idx="349">
                  <c:v>1.2672301644909201</c:v>
                </c:pt>
                <c:pt idx="350">
                  <c:v>1.2743849691246569</c:v>
                </c:pt>
                <c:pt idx="351">
                  <c:v>1.273328125967407</c:v>
                </c:pt>
                <c:pt idx="352">
                  <c:v>1.2644686580398989</c:v>
                </c:pt>
                <c:pt idx="353">
                  <c:v>1.266650813846653</c:v>
                </c:pt>
                <c:pt idx="354">
                  <c:v>1.2723497198993829</c:v>
                </c:pt>
                <c:pt idx="355">
                  <c:v>1.2640685382692041</c:v>
                </c:pt>
                <c:pt idx="356">
                  <c:v>1.253397108801706</c:v>
                </c:pt>
                <c:pt idx="357">
                  <c:v>1.241950917957138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EC48-4D28-BD62-4E8BCE866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8188399"/>
        <c:axId val="748190367"/>
      </c:lineChart>
      <c:dateAx>
        <c:axId val="74818839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190367"/>
        <c:crosses val="autoZero"/>
        <c:auto val="1"/>
        <c:lblOffset val="100"/>
        <c:baseTimeUnit val="days"/>
      </c:dateAx>
      <c:valAx>
        <c:axId val="748190367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18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590C4-80CF-48AA-B450-8605DA816C57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98A7-D32B-4255-89C3-499E14826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6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0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67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6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3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74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7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80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7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9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9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2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8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0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5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4775-D816-48A8-8B0E-88C9708D7B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A093B-8E7F-4318-9567-4386D730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A5224-88C6-49A3-BEA9-6054A1C7B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16D26-4520-411F-9D70-CCD178E3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FA1A3-4546-4D17-ABA8-B156C6B8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F04D4-3ABC-40C6-9287-A920801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4F7A9-F116-44A9-A80D-3CF416F4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080AF-F1FD-44C6-BDAA-DECA0056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DD30-B2A5-4857-8946-7EE841BA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F3317-A203-4EC3-846C-55C4E7F9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2B6A9-B073-4153-84C3-2C80F044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9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A1FF7C-E962-475A-B77B-F58B6D16B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BDD9A-EA1D-4D65-AB1C-E34A80CB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FE3FE-FB80-4573-8425-E63718BE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A0D17-C29C-45AC-896F-6DD57343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FA38A-8BAF-41AF-A7F3-E29B2A08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1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6BCAF-7FCE-4C63-8649-3BD6EA9B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93627-A4F0-4410-AAAC-59C2EB83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09EEE-A025-4B48-91D0-EC14BA97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BB4BB-B342-464C-BCE2-863BD52F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2BEA5-FD33-4A83-89EC-989222B9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2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F6DE7-F264-4597-A2CD-2358D545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64AAA-1E9A-4339-97C5-B48E0F52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D0938-63F9-4CAD-AA9E-D14EC133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04A8-EAFC-484A-BC53-2D321EC8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026BA-CEEB-4A88-AE65-E962E583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6E97C-391C-4BD0-9AA4-630EDFD5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EA991-2701-4245-AAEF-C8DF55968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1710D-5E0D-43DB-8D20-A37ECE68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14791-ADDB-4619-9963-09166E6B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51A77B-1ABF-43EA-BC18-2020795F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0E678-4DD2-4B1F-8AAB-74692E96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19B7-F484-438E-A0C2-50CAEA79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A5846-B038-479F-A868-BBE74EF0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9EF89-0A48-4305-9B8D-73FB43683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DF694F-9BBC-4656-803C-D4EE36469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BB1EAC-E0DD-4BA7-99D5-B398A506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6B921-75A5-47D8-92DF-CEE02EA9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D5788D-218F-44D0-9C5C-39055D0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6A3367-997A-4654-80F3-BD33C408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6B9A-6D7B-4724-BEB6-3AA0EDA8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3E5B4-192C-4F1B-84FD-7226562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06F06-E91E-40E8-B008-AFA6D428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E7724D-A19C-4084-A6E4-2A0183A1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1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56CD2-E551-4A5D-96AB-06082B52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8BC57-7EF9-49DF-9FA8-C87CC6B2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CD6D0-72AB-4DBC-B9D4-8719EED3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8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89ED3-7884-4F00-97D3-FF91B9EB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4AA27-CDBD-47CE-9963-A1054753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B15BA-2B6C-4C2B-8643-E5E95B57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492DF-3836-4B39-A6D6-EB581978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E6FF65-409B-451D-8DA9-30B1900B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263F8-0BBD-4853-8AA4-C3F3FA76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9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21E5A-3FBC-464E-9C24-5896FA1F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1A791C-615F-47FF-AB26-8629DF49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87F75-B1FE-4DF6-8028-CE129D48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BCBDB-5F82-41E6-8509-1EC8CCC1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1B44E-8A20-473F-8D73-0FF2522C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DEFC1-EB94-419D-B970-9113ABB6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3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73C016-3889-4D4E-9D7E-C58A5D58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C3A3C-435E-4F12-8608-74630133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FD95D-B324-48D9-A53F-596EAB208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C9A3-8EA0-4FAE-A5FC-4836BD798D2A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54692-B301-4FF3-A058-4D41736E6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54982-A878-431D-B9AE-D0800DB5D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8516-49C7-4D47-B45C-1723E8A34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21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16ACA5AC-F7A7-4A64-9319-C32AC34E6811}"/>
              </a:ext>
            </a:extLst>
          </p:cNvPr>
          <p:cNvSpPr txBox="1"/>
          <p:nvPr/>
        </p:nvSpPr>
        <p:spPr>
          <a:xfrm>
            <a:off x="4348372" y="2531020"/>
            <a:ext cx="419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77">
              <a:defRPr/>
            </a:pPr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 Strategy</a:t>
            </a:r>
          </a:p>
        </p:txBody>
      </p:sp>
    </p:spTree>
    <p:extLst>
      <p:ext uri="{BB962C8B-B14F-4D97-AF65-F5344CB8AC3E}">
        <p14:creationId xmlns:p14="http://schemas.microsoft.com/office/powerpoint/2010/main" val="266436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5177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-- 300index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83EB150-C66A-4F33-A5CE-1D4A86572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0396"/>
              </p:ext>
            </p:extLst>
          </p:nvPr>
        </p:nvGraphicFramePr>
        <p:xfrm>
          <a:off x="444469" y="986874"/>
          <a:ext cx="11358839" cy="5637189"/>
        </p:xfrm>
        <a:graphic>
          <a:graphicData uri="http://schemas.openxmlformats.org/drawingml/2006/table">
            <a:tbl>
              <a:tblPr/>
              <a:tblGrid>
                <a:gridCol w="679657">
                  <a:extLst>
                    <a:ext uri="{9D8B030D-6E8A-4147-A177-3AD203B41FA5}">
                      <a16:colId xmlns:a16="http://schemas.microsoft.com/office/drawing/2014/main" val="3755987627"/>
                    </a:ext>
                  </a:extLst>
                </a:gridCol>
                <a:gridCol w="748917">
                  <a:extLst>
                    <a:ext uri="{9D8B030D-6E8A-4147-A177-3AD203B41FA5}">
                      <a16:colId xmlns:a16="http://schemas.microsoft.com/office/drawing/2014/main" val="4078001004"/>
                    </a:ext>
                  </a:extLst>
                </a:gridCol>
                <a:gridCol w="862167">
                  <a:extLst>
                    <a:ext uri="{9D8B030D-6E8A-4147-A177-3AD203B41FA5}">
                      <a16:colId xmlns:a16="http://schemas.microsoft.com/office/drawing/2014/main" val="3867025055"/>
                    </a:ext>
                  </a:extLst>
                </a:gridCol>
                <a:gridCol w="636162">
                  <a:extLst>
                    <a:ext uri="{9D8B030D-6E8A-4147-A177-3AD203B41FA5}">
                      <a16:colId xmlns:a16="http://schemas.microsoft.com/office/drawing/2014/main" val="2313542699"/>
                    </a:ext>
                  </a:extLst>
                </a:gridCol>
                <a:gridCol w="613840">
                  <a:extLst>
                    <a:ext uri="{9D8B030D-6E8A-4147-A177-3AD203B41FA5}">
                      <a16:colId xmlns:a16="http://schemas.microsoft.com/office/drawing/2014/main" val="466141284"/>
                    </a:ext>
                  </a:extLst>
                </a:gridCol>
                <a:gridCol w="602680">
                  <a:extLst>
                    <a:ext uri="{9D8B030D-6E8A-4147-A177-3AD203B41FA5}">
                      <a16:colId xmlns:a16="http://schemas.microsoft.com/office/drawing/2014/main" val="3151648051"/>
                    </a:ext>
                  </a:extLst>
                </a:gridCol>
                <a:gridCol w="602680">
                  <a:extLst>
                    <a:ext uri="{9D8B030D-6E8A-4147-A177-3AD203B41FA5}">
                      <a16:colId xmlns:a16="http://schemas.microsoft.com/office/drawing/2014/main" val="3551236274"/>
                    </a:ext>
                  </a:extLst>
                </a:gridCol>
                <a:gridCol w="636162">
                  <a:extLst>
                    <a:ext uri="{9D8B030D-6E8A-4147-A177-3AD203B41FA5}">
                      <a16:colId xmlns:a16="http://schemas.microsoft.com/office/drawing/2014/main" val="2837043252"/>
                    </a:ext>
                  </a:extLst>
                </a:gridCol>
                <a:gridCol w="602680">
                  <a:extLst>
                    <a:ext uri="{9D8B030D-6E8A-4147-A177-3AD203B41FA5}">
                      <a16:colId xmlns:a16="http://schemas.microsoft.com/office/drawing/2014/main" val="3033947251"/>
                    </a:ext>
                  </a:extLst>
                </a:gridCol>
                <a:gridCol w="803572">
                  <a:extLst>
                    <a:ext uri="{9D8B030D-6E8A-4147-A177-3AD203B41FA5}">
                      <a16:colId xmlns:a16="http://schemas.microsoft.com/office/drawing/2014/main" val="3758357347"/>
                    </a:ext>
                  </a:extLst>
                </a:gridCol>
                <a:gridCol w="602680">
                  <a:extLst>
                    <a:ext uri="{9D8B030D-6E8A-4147-A177-3AD203B41FA5}">
                      <a16:colId xmlns:a16="http://schemas.microsoft.com/office/drawing/2014/main" val="2555897185"/>
                    </a:ext>
                  </a:extLst>
                </a:gridCol>
                <a:gridCol w="636162">
                  <a:extLst>
                    <a:ext uri="{9D8B030D-6E8A-4147-A177-3AD203B41FA5}">
                      <a16:colId xmlns:a16="http://schemas.microsoft.com/office/drawing/2014/main" val="59715347"/>
                    </a:ext>
                  </a:extLst>
                </a:gridCol>
                <a:gridCol w="602680">
                  <a:extLst>
                    <a:ext uri="{9D8B030D-6E8A-4147-A177-3AD203B41FA5}">
                      <a16:colId xmlns:a16="http://schemas.microsoft.com/office/drawing/2014/main" val="919606586"/>
                    </a:ext>
                  </a:extLst>
                </a:gridCol>
                <a:gridCol w="795202">
                  <a:extLst>
                    <a:ext uri="{9D8B030D-6E8A-4147-A177-3AD203B41FA5}">
                      <a16:colId xmlns:a16="http://schemas.microsoft.com/office/drawing/2014/main" val="3410017369"/>
                    </a:ext>
                  </a:extLst>
                </a:gridCol>
                <a:gridCol w="694756">
                  <a:extLst>
                    <a:ext uri="{9D8B030D-6E8A-4147-A177-3AD203B41FA5}">
                      <a16:colId xmlns:a16="http://schemas.microsoft.com/office/drawing/2014/main" val="2425952632"/>
                    </a:ext>
                  </a:extLst>
                </a:gridCol>
                <a:gridCol w="636162">
                  <a:extLst>
                    <a:ext uri="{9D8B030D-6E8A-4147-A177-3AD203B41FA5}">
                      <a16:colId xmlns:a16="http://schemas.microsoft.com/office/drawing/2014/main" val="1084797758"/>
                    </a:ext>
                  </a:extLst>
                </a:gridCol>
                <a:gridCol w="602680">
                  <a:extLst>
                    <a:ext uri="{9D8B030D-6E8A-4147-A177-3AD203B41FA5}">
                      <a16:colId xmlns:a16="http://schemas.microsoft.com/office/drawing/2014/main" val="1086883354"/>
                    </a:ext>
                  </a:extLst>
                </a:gridCol>
              </a:tblGrid>
              <a:tr h="6922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70285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12/23-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23.46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100.39%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7.17%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14.01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103.39%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103.39%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48469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26.36%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16.70%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1.58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-11.10%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27.09%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17.78%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1.52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-11.81%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25.91%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17.91%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1.45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-12.18%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86856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-6.14%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16.69%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-0.37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-14.08%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-6.50%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17.41%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-0.37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-14.39%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-6.88%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17.57%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-14.44%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B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743279"/>
                  </a:ext>
                </a:extLst>
              </a:tr>
              <a:tr h="6405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45273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12/23-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73.63%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5.76%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12.78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100.39%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7.17%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14.01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103.39%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103.39%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20930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19.92%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13.42%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1.48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-10.09%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26.34%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16.56%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-10.98%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27.07%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17.65%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1.53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-11.69%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B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25.89%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17.77%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-12.07%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469365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-9.48%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13.72%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-12.72%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-6.21%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16.64%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-0.37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7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-14.07%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9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-6.57%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F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-0.38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6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-14.38%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-6.95%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17.53%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-0.40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5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-14.43%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55083"/>
                  </a:ext>
                </a:extLst>
              </a:tr>
              <a:tr h="6405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36253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12/23-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73.08%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5.75%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12.70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99.76%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7.16%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13.94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102.75%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14.12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102.75%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7.28%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14.12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60035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20.80%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12.55%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-8.51%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27.28%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1.73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-9.57%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28.03%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16.86%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-10.48%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26.85%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1.58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94334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-9.19%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-12.35%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-5.90%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16.24%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-13.70%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-6.26%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-0.37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7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-14.01%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-6.64%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F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17.14%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-14.06%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08351"/>
                  </a:ext>
                </a:extLst>
              </a:tr>
              <a:tr h="6405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5124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12/23-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62.29%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5.30%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11.76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87.23%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6.70%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13.02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90.02%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13.20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90.02%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13.20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751645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19.29%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9.72%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1.99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-5.36%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0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25.75%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1.96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-7.79%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26.50%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14.32%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1.85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-8.79%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25.35%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14.45%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1.75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-9.17%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42110"/>
                  </a:ext>
                </a:extLst>
              </a:tr>
              <a:tr h="22165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55" marR="7755" marT="7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-7.01%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11.35%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-0.62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3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-10.31%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-3.59%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14.38%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-0.25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1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-11.66%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B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-3.95%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15.15%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-0.26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-12.12%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-4.33%</a:t>
                      </a:r>
                    </a:p>
                  </a:txBody>
                  <a:tcPr marL="7755" marR="7755" marT="77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-0.28 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-12.23%</a:t>
                      </a:r>
                    </a:p>
                  </a:txBody>
                  <a:tcPr marL="7755" marR="7755" marT="77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9902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8FA09C2-94D9-4EB3-950A-19B822F687D8}"/>
              </a:ext>
            </a:extLst>
          </p:cNvPr>
          <p:cNvSpPr/>
          <p:nvPr/>
        </p:nvSpPr>
        <p:spPr>
          <a:xfrm>
            <a:off x="1073790" y="4379052"/>
            <a:ext cx="5394121" cy="22017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7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6150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 vs index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-- 300index 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3A5E255-82CD-4B3B-8492-630BFA4A9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092318"/>
              </p:ext>
            </p:extLst>
          </p:nvPr>
        </p:nvGraphicFramePr>
        <p:xfrm>
          <a:off x="570872" y="963946"/>
          <a:ext cx="11131601" cy="548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9508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632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-- 300Index vs 300ETF 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C3396DBD-7714-4F5A-9FE9-1A1EAD22D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0230"/>
              </p:ext>
            </p:extLst>
          </p:nvPr>
        </p:nvGraphicFramePr>
        <p:xfrm>
          <a:off x="394977" y="1073255"/>
          <a:ext cx="11418332" cy="542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95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315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16ACA5AC-F7A7-4A64-9319-C32AC34E6811}"/>
              </a:ext>
            </a:extLst>
          </p:cNvPr>
          <p:cNvSpPr txBox="1"/>
          <p:nvPr/>
        </p:nvSpPr>
        <p:spPr>
          <a:xfrm>
            <a:off x="4348373" y="2531020"/>
            <a:ext cx="28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77">
              <a:defRPr/>
            </a:pPr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3407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480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ETF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 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 300ETF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C1D6D761-7A88-4904-8F50-2943F3230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855933"/>
              </p:ext>
            </p:extLst>
          </p:nvPr>
        </p:nvGraphicFramePr>
        <p:xfrm>
          <a:off x="403994" y="768057"/>
          <a:ext cx="11384012" cy="3825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3C83F4-67C3-4D5D-AFB6-94C03879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7118"/>
              </p:ext>
            </p:extLst>
          </p:nvPr>
        </p:nvGraphicFramePr>
        <p:xfrm>
          <a:off x="140944" y="4593950"/>
          <a:ext cx="11903275" cy="2061575"/>
        </p:xfrm>
        <a:graphic>
          <a:graphicData uri="http://schemas.openxmlformats.org/drawingml/2006/table">
            <a:tbl>
              <a:tblPr/>
              <a:tblGrid>
                <a:gridCol w="875456">
                  <a:extLst>
                    <a:ext uri="{9D8B030D-6E8A-4147-A177-3AD203B41FA5}">
                      <a16:colId xmlns:a16="http://schemas.microsoft.com/office/drawing/2014/main" val="264854724"/>
                    </a:ext>
                  </a:extLst>
                </a:gridCol>
                <a:gridCol w="504691">
                  <a:extLst>
                    <a:ext uri="{9D8B030D-6E8A-4147-A177-3AD203B41FA5}">
                      <a16:colId xmlns:a16="http://schemas.microsoft.com/office/drawing/2014/main" val="105480259"/>
                    </a:ext>
                  </a:extLst>
                </a:gridCol>
                <a:gridCol w="556799">
                  <a:extLst>
                    <a:ext uri="{9D8B030D-6E8A-4147-A177-3AD203B41FA5}">
                      <a16:colId xmlns:a16="http://schemas.microsoft.com/office/drawing/2014/main" val="1193586072"/>
                    </a:ext>
                  </a:extLst>
                </a:gridCol>
                <a:gridCol w="469311">
                  <a:extLst>
                    <a:ext uri="{9D8B030D-6E8A-4147-A177-3AD203B41FA5}">
                      <a16:colId xmlns:a16="http://schemas.microsoft.com/office/drawing/2014/main" val="2022116843"/>
                    </a:ext>
                  </a:extLst>
                </a:gridCol>
                <a:gridCol w="515577">
                  <a:extLst>
                    <a:ext uri="{9D8B030D-6E8A-4147-A177-3AD203B41FA5}">
                      <a16:colId xmlns:a16="http://schemas.microsoft.com/office/drawing/2014/main" val="441020771"/>
                    </a:ext>
                  </a:extLst>
                </a:gridCol>
                <a:gridCol w="499917">
                  <a:extLst>
                    <a:ext uri="{9D8B030D-6E8A-4147-A177-3AD203B41FA5}">
                      <a16:colId xmlns:a16="http://schemas.microsoft.com/office/drawing/2014/main" val="1122844640"/>
                    </a:ext>
                  </a:extLst>
                </a:gridCol>
                <a:gridCol w="399021">
                  <a:extLst>
                    <a:ext uri="{9D8B030D-6E8A-4147-A177-3AD203B41FA5}">
                      <a16:colId xmlns:a16="http://schemas.microsoft.com/office/drawing/2014/main" val="798816314"/>
                    </a:ext>
                  </a:extLst>
                </a:gridCol>
                <a:gridCol w="482538">
                  <a:extLst>
                    <a:ext uri="{9D8B030D-6E8A-4147-A177-3AD203B41FA5}">
                      <a16:colId xmlns:a16="http://schemas.microsoft.com/office/drawing/2014/main" val="3726736203"/>
                    </a:ext>
                  </a:extLst>
                </a:gridCol>
                <a:gridCol w="445420">
                  <a:extLst>
                    <a:ext uri="{9D8B030D-6E8A-4147-A177-3AD203B41FA5}">
                      <a16:colId xmlns:a16="http://schemas.microsoft.com/office/drawing/2014/main" val="875333721"/>
                    </a:ext>
                  </a:extLst>
                </a:gridCol>
                <a:gridCol w="491817">
                  <a:extLst>
                    <a:ext uri="{9D8B030D-6E8A-4147-A177-3AD203B41FA5}">
                      <a16:colId xmlns:a16="http://schemas.microsoft.com/office/drawing/2014/main" val="3722542179"/>
                    </a:ext>
                  </a:extLst>
                </a:gridCol>
                <a:gridCol w="426860">
                  <a:extLst>
                    <a:ext uri="{9D8B030D-6E8A-4147-A177-3AD203B41FA5}">
                      <a16:colId xmlns:a16="http://schemas.microsoft.com/office/drawing/2014/main" val="1981395664"/>
                    </a:ext>
                  </a:extLst>
                </a:gridCol>
                <a:gridCol w="510376">
                  <a:extLst>
                    <a:ext uri="{9D8B030D-6E8A-4147-A177-3AD203B41FA5}">
                      <a16:colId xmlns:a16="http://schemas.microsoft.com/office/drawing/2014/main" val="449399925"/>
                    </a:ext>
                  </a:extLst>
                </a:gridCol>
                <a:gridCol w="361903">
                  <a:extLst>
                    <a:ext uri="{9D8B030D-6E8A-4147-A177-3AD203B41FA5}">
                      <a16:colId xmlns:a16="http://schemas.microsoft.com/office/drawing/2014/main" val="1922146064"/>
                    </a:ext>
                  </a:extLst>
                </a:gridCol>
                <a:gridCol w="501096">
                  <a:extLst>
                    <a:ext uri="{9D8B030D-6E8A-4147-A177-3AD203B41FA5}">
                      <a16:colId xmlns:a16="http://schemas.microsoft.com/office/drawing/2014/main" val="402265938"/>
                    </a:ext>
                  </a:extLst>
                </a:gridCol>
                <a:gridCol w="436141">
                  <a:extLst>
                    <a:ext uri="{9D8B030D-6E8A-4147-A177-3AD203B41FA5}">
                      <a16:colId xmlns:a16="http://schemas.microsoft.com/office/drawing/2014/main" val="3620101283"/>
                    </a:ext>
                  </a:extLst>
                </a:gridCol>
                <a:gridCol w="510376">
                  <a:extLst>
                    <a:ext uri="{9D8B030D-6E8A-4147-A177-3AD203B41FA5}">
                      <a16:colId xmlns:a16="http://schemas.microsoft.com/office/drawing/2014/main" val="1933259686"/>
                    </a:ext>
                  </a:extLst>
                </a:gridCol>
                <a:gridCol w="334064">
                  <a:extLst>
                    <a:ext uri="{9D8B030D-6E8A-4147-A177-3AD203B41FA5}">
                      <a16:colId xmlns:a16="http://schemas.microsoft.com/office/drawing/2014/main" val="1930374490"/>
                    </a:ext>
                  </a:extLst>
                </a:gridCol>
                <a:gridCol w="510376">
                  <a:extLst>
                    <a:ext uri="{9D8B030D-6E8A-4147-A177-3AD203B41FA5}">
                      <a16:colId xmlns:a16="http://schemas.microsoft.com/office/drawing/2014/main" val="3534813107"/>
                    </a:ext>
                  </a:extLst>
                </a:gridCol>
                <a:gridCol w="445419">
                  <a:extLst>
                    <a:ext uri="{9D8B030D-6E8A-4147-A177-3AD203B41FA5}">
                      <a16:colId xmlns:a16="http://schemas.microsoft.com/office/drawing/2014/main" val="2994962394"/>
                    </a:ext>
                  </a:extLst>
                </a:gridCol>
                <a:gridCol w="482538">
                  <a:extLst>
                    <a:ext uri="{9D8B030D-6E8A-4147-A177-3AD203B41FA5}">
                      <a16:colId xmlns:a16="http://schemas.microsoft.com/office/drawing/2014/main" val="2167900433"/>
                    </a:ext>
                  </a:extLst>
                </a:gridCol>
                <a:gridCol w="380462">
                  <a:extLst>
                    <a:ext uri="{9D8B030D-6E8A-4147-A177-3AD203B41FA5}">
                      <a16:colId xmlns:a16="http://schemas.microsoft.com/office/drawing/2014/main" val="4119593857"/>
                    </a:ext>
                  </a:extLst>
                </a:gridCol>
                <a:gridCol w="466977">
                  <a:extLst>
                    <a:ext uri="{9D8B030D-6E8A-4147-A177-3AD203B41FA5}">
                      <a16:colId xmlns:a16="http://schemas.microsoft.com/office/drawing/2014/main" val="1609160451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1172099859"/>
                    </a:ext>
                  </a:extLst>
                </a:gridCol>
                <a:gridCol w="494638">
                  <a:extLst>
                    <a:ext uri="{9D8B030D-6E8A-4147-A177-3AD203B41FA5}">
                      <a16:colId xmlns:a16="http://schemas.microsoft.com/office/drawing/2014/main" val="667307128"/>
                    </a:ext>
                  </a:extLst>
                </a:gridCol>
                <a:gridCol w="369455">
                  <a:extLst>
                    <a:ext uri="{9D8B030D-6E8A-4147-A177-3AD203B41FA5}">
                      <a16:colId xmlns:a16="http://schemas.microsoft.com/office/drawing/2014/main" val="382575420"/>
                    </a:ext>
                  </a:extLst>
                </a:gridCol>
              </a:tblGrid>
              <a:tr h="8000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4591" marR="4591" marT="4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Sharpe_95_120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08908"/>
                  </a:ext>
                </a:extLst>
              </a:tr>
              <a:tr h="41960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2019(12/23-)</a:t>
                      </a:r>
                    </a:p>
                  </a:txBody>
                  <a:tcPr marL="4591" marR="4591" marT="4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225.20%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8.38%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26.87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112.25%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6.48%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17.32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142.52%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7.95%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17.94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142.52%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7.95%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17.94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135.62%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7.87%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17.24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135.62%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7.87%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17.24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21986"/>
                  </a:ext>
                </a:extLst>
              </a:tr>
              <a:tr h="4209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4591" marR="4591" marT="4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30.30%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23.52%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-16.09%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1.29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12.03%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12.93%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-14.91%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0.93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18.99%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16.31%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-14.02%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1.16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18.99%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15.72%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-13.38%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1.21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21.14%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14.54%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-11.33%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19.67%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14.91%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-11.78%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1.32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50657"/>
                  </a:ext>
                </a:extLst>
              </a:tr>
              <a:tr h="4209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4591" marR="4591" marT="45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21.82%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-15.12%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-2.86%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14.68%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-10.33%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1.44%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17.88%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-12.81%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2.26%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17.60%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-12.41%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0.13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4.27%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17.02%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-11.74%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3.64%</a:t>
                      </a:r>
                    </a:p>
                  </a:txBody>
                  <a:tcPr marL="4591" marR="4591" marT="45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17.55%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-11.97%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0.21</a:t>
                      </a:r>
                    </a:p>
                  </a:txBody>
                  <a:tcPr marL="4591" marR="4591" marT="45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49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496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CAF67FF9-C0D0-47EB-B080-80E58A401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861588"/>
              </p:ext>
            </p:extLst>
          </p:nvPr>
        </p:nvGraphicFramePr>
        <p:xfrm>
          <a:off x="493254" y="952289"/>
          <a:ext cx="11205492" cy="352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B7530AF-1B28-4FED-832F-F2ECF309E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86208"/>
              </p:ext>
            </p:extLst>
          </p:nvPr>
        </p:nvGraphicFramePr>
        <p:xfrm>
          <a:off x="444469" y="4714926"/>
          <a:ext cx="11544337" cy="1952511"/>
        </p:xfrm>
        <a:graphic>
          <a:graphicData uri="http://schemas.openxmlformats.org/drawingml/2006/table">
            <a:tbl>
              <a:tblPr/>
              <a:tblGrid>
                <a:gridCol w="806560">
                  <a:extLst>
                    <a:ext uri="{9D8B030D-6E8A-4147-A177-3AD203B41FA5}">
                      <a16:colId xmlns:a16="http://schemas.microsoft.com/office/drawing/2014/main" val="2906838969"/>
                    </a:ext>
                  </a:extLst>
                </a:gridCol>
                <a:gridCol w="673303">
                  <a:extLst>
                    <a:ext uri="{9D8B030D-6E8A-4147-A177-3AD203B41FA5}">
                      <a16:colId xmlns:a16="http://schemas.microsoft.com/office/drawing/2014/main" val="3095779406"/>
                    </a:ext>
                  </a:extLst>
                </a:gridCol>
                <a:gridCol w="694344">
                  <a:extLst>
                    <a:ext uri="{9D8B030D-6E8A-4147-A177-3AD203B41FA5}">
                      <a16:colId xmlns:a16="http://schemas.microsoft.com/office/drawing/2014/main" val="641729917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3384166587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2841367821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3675444091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785376029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2682028573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3299412609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515125916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2336474532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1410439470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2077345762"/>
                    </a:ext>
                  </a:extLst>
                </a:gridCol>
                <a:gridCol w="607843">
                  <a:extLst>
                    <a:ext uri="{9D8B030D-6E8A-4147-A177-3AD203B41FA5}">
                      <a16:colId xmlns:a16="http://schemas.microsoft.com/office/drawing/2014/main" val="1889883576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2413492125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4153745295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4069127775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3135320438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2838307553"/>
                    </a:ext>
                  </a:extLst>
                </a:gridCol>
                <a:gridCol w="504977">
                  <a:extLst>
                    <a:ext uri="{9D8B030D-6E8A-4147-A177-3AD203B41FA5}">
                      <a16:colId xmlns:a16="http://schemas.microsoft.com/office/drawing/2014/main" val="3446570943"/>
                    </a:ext>
                  </a:extLst>
                </a:gridCol>
                <a:gridCol w="682655">
                  <a:extLst>
                    <a:ext uri="{9D8B030D-6E8A-4147-A177-3AD203B41FA5}">
                      <a16:colId xmlns:a16="http://schemas.microsoft.com/office/drawing/2014/main" val="280501644"/>
                    </a:ext>
                  </a:extLst>
                </a:gridCol>
              </a:tblGrid>
              <a:tr h="10965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6391" marR="6391" marT="63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Sharpe__collar_0611_85_105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collar_95_115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65195"/>
                  </a:ext>
                </a:extLst>
              </a:tr>
              <a:tr h="28328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2019(12/23-)</a:t>
                      </a:r>
                    </a:p>
                  </a:txBody>
                  <a:tcPr marL="6391" marR="6391" marT="63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225.20%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8.38%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26.87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112.25%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6.48%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17.32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96.52%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14.63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135.62%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7.87%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-0.11%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17.24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115.74%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-0.15%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14.77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125314"/>
                  </a:ext>
                </a:extLst>
              </a:tr>
              <a:tr h="28328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6391" marR="6391" marT="63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30.30%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23.52%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-16.09%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1.29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12.03%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12.93%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-14.91%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0.93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13.10%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12.75%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-14.39%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1.03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21.14%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14.54%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-11.33%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1.45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21.66%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-10.43%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93329"/>
                  </a:ext>
                </a:extLst>
              </a:tr>
              <a:tr h="289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6391" marR="6391" marT="63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21.82%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-2.86%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-10.33%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-4.16%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-11.86%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-0.31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4.27%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-11.74%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0.25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2.44%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15.63%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-12.41%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87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67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5374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Zero-cost,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4698BA4-C101-4D6D-B8A6-23949F62D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71313"/>
              </p:ext>
            </p:extLst>
          </p:nvPr>
        </p:nvGraphicFramePr>
        <p:xfrm>
          <a:off x="360217" y="790400"/>
          <a:ext cx="11591637" cy="3623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D8FCC3-7990-43AA-8DB3-2B264C02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2162"/>
              </p:ext>
            </p:extLst>
          </p:nvPr>
        </p:nvGraphicFramePr>
        <p:xfrm>
          <a:off x="291224" y="4509912"/>
          <a:ext cx="11609552" cy="2072766"/>
        </p:xfrm>
        <a:graphic>
          <a:graphicData uri="http://schemas.openxmlformats.org/drawingml/2006/table">
            <a:tbl>
              <a:tblPr/>
              <a:tblGrid>
                <a:gridCol w="977296">
                  <a:extLst>
                    <a:ext uri="{9D8B030D-6E8A-4147-A177-3AD203B41FA5}">
                      <a16:colId xmlns:a16="http://schemas.microsoft.com/office/drawing/2014/main" val="634138924"/>
                    </a:ext>
                  </a:extLst>
                </a:gridCol>
                <a:gridCol w="510926">
                  <a:extLst>
                    <a:ext uri="{9D8B030D-6E8A-4147-A177-3AD203B41FA5}">
                      <a16:colId xmlns:a16="http://schemas.microsoft.com/office/drawing/2014/main" val="2902281161"/>
                    </a:ext>
                  </a:extLst>
                </a:gridCol>
                <a:gridCol w="698264">
                  <a:extLst>
                    <a:ext uri="{9D8B030D-6E8A-4147-A177-3AD203B41FA5}">
                      <a16:colId xmlns:a16="http://schemas.microsoft.com/office/drawing/2014/main" val="3148443733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2532778856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3716236714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372674084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3578868858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1366116832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2908150272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2856745248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1232511267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3728033512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21206447"/>
                    </a:ext>
                  </a:extLst>
                </a:gridCol>
                <a:gridCol w="611276">
                  <a:extLst>
                    <a:ext uri="{9D8B030D-6E8A-4147-A177-3AD203B41FA5}">
                      <a16:colId xmlns:a16="http://schemas.microsoft.com/office/drawing/2014/main" val="1731291210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1046941924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283434245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1680326807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1751995681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4049221154"/>
                    </a:ext>
                  </a:extLst>
                </a:gridCol>
                <a:gridCol w="507830">
                  <a:extLst>
                    <a:ext uri="{9D8B030D-6E8A-4147-A177-3AD203B41FA5}">
                      <a16:colId xmlns:a16="http://schemas.microsoft.com/office/drawing/2014/main" val="2804210393"/>
                    </a:ext>
                  </a:extLst>
                </a:gridCol>
                <a:gridCol w="686510">
                  <a:extLst>
                    <a:ext uri="{9D8B030D-6E8A-4147-A177-3AD203B41FA5}">
                      <a16:colId xmlns:a16="http://schemas.microsoft.com/office/drawing/2014/main" val="3672849317"/>
                    </a:ext>
                  </a:extLst>
                </a:gridCol>
              </a:tblGrid>
              <a:tr h="12759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6391" marR="6391" marT="639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Sharpe_etf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Sharpe__collar_0611_85_105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collar0cost_85_105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Sharpe__collar0cost_85_105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collar_95_115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collar0cost_95_115</a:t>
                      </a:r>
                    </a:p>
                  </a:txBody>
                  <a:tcPr marL="6391" marR="6391" marT="63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Sharpe_collar0cost_95_115</a:t>
                      </a:r>
                    </a:p>
                  </a:txBody>
                  <a:tcPr marL="6391" marR="6391" marT="6391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07064"/>
                  </a:ext>
                </a:extLst>
              </a:tr>
              <a:tr h="26370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2019(12/23-)</a:t>
                      </a:r>
                    </a:p>
                  </a:txBody>
                  <a:tcPr marL="6391" marR="6391" marT="63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225.20%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8.38%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26.87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96.52%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14.63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120.94%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15.30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115.74%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-0.15%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14.77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115.35%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-0.15%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14.75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68069"/>
                  </a:ext>
                </a:extLst>
              </a:tr>
              <a:tr h="26370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6391" marR="6391" marT="63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30.30%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23.52%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-16.09%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1.29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13.10%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12.75%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-14.39%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1.03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22.23%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17.86%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-14.50%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1.24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21.66%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13.94%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-10.43%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21.67%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13.60%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-9.39%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1.59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31339"/>
                  </a:ext>
                </a:extLst>
              </a:tr>
              <a:tr h="269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6391" marR="6391" marT="639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21.82%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-15.12%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-4.16%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13.38%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-11.86%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-0.31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-0.53%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17.77%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-14.45%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-0.03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2.44%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15.63%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-12.41%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2.12%</a:t>
                      </a:r>
                    </a:p>
                  </a:txBody>
                  <a:tcPr marL="6391" marR="6391" marT="63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14.99%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-10.97%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0.14 </a:t>
                      </a:r>
                    </a:p>
                  </a:txBody>
                  <a:tcPr marL="6391" marR="6391" marT="639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8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8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455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ETF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 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 50ETF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8A572B1-87A1-4CED-B702-52B140917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928"/>
              </p:ext>
            </p:extLst>
          </p:nvPr>
        </p:nvGraphicFramePr>
        <p:xfrm>
          <a:off x="290510" y="1094952"/>
          <a:ext cx="5900565" cy="363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F4EDF0D2-E876-4101-AFB0-63E0078CB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173105"/>
              </p:ext>
            </p:extLst>
          </p:nvPr>
        </p:nvGraphicFramePr>
        <p:xfrm>
          <a:off x="6308520" y="1094952"/>
          <a:ext cx="5592970" cy="3753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54AEF7-7F55-48B3-BD4A-3A97E5AF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98496"/>
              </p:ext>
            </p:extLst>
          </p:nvPr>
        </p:nvGraphicFramePr>
        <p:xfrm>
          <a:off x="444468" y="4907632"/>
          <a:ext cx="11384012" cy="1723416"/>
        </p:xfrm>
        <a:graphic>
          <a:graphicData uri="http://schemas.openxmlformats.org/drawingml/2006/table">
            <a:tbl>
              <a:tblPr/>
              <a:tblGrid>
                <a:gridCol w="746769">
                  <a:extLst>
                    <a:ext uri="{9D8B030D-6E8A-4147-A177-3AD203B41FA5}">
                      <a16:colId xmlns:a16="http://schemas.microsoft.com/office/drawing/2014/main" val="2513526853"/>
                    </a:ext>
                  </a:extLst>
                </a:gridCol>
                <a:gridCol w="587229">
                  <a:extLst>
                    <a:ext uri="{9D8B030D-6E8A-4147-A177-3AD203B41FA5}">
                      <a16:colId xmlns:a16="http://schemas.microsoft.com/office/drawing/2014/main" val="69919874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3451912988"/>
                    </a:ext>
                  </a:extLst>
                </a:gridCol>
                <a:gridCol w="633944">
                  <a:extLst>
                    <a:ext uri="{9D8B030D-6E8A-4147-A177-3AD203B41FA5}">
                      <a16:colId xmlns:a16="http://schemas.microsoft.com/office/drawing/2014/main" val="709075422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916966037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558815513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265059215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832331699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519665127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397347784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907314489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3601437172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1884421555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08928286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4131919891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363293953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2880727689"/>
                    </a:ext>
                  </a:extLst>
                </a:gridCol>
                <a:gridCol w="457990">
                  <a:extLst>
                    <a:ext uri="{9D8B030D-6E8A-4147-A177-3AD203B41FA5}">
                      <a16:colId xmlns:a16="http://schemas.microsoft.com/office/drawing/2014/main" val="4208408006"/>
                    </a:ext>
                  </a:extLst>
                </a:gridCol>
                <a:gridCol w="638512">
                  <a:extLst>
                    <a:ext uri="{9D8B030D-6E8A-4147-A177-3AD203B41FA5}">
                      <a16:colId xmlns:a16="http://schemas.microsoft.com/office/drawing/2014/main" val="3742541578"/>
                    </a:ext>
                  </a:extLst>
                </a:gridCol>
                <a:gridCol w="461394">
                  <a:extLst>
                    <a:ext uri="{9D8B030D-6E8A-4147-A177-3AD203B41FA5}">
                      <a16:colId xmlns:a16="http://schemas.microsoft.com/office/drawing/2014/main" val="2043078556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1496248860"/>
                    </a:ext>
                  </a:extLst>
                </a:gridCol>
                <a:gridCol w="629177">
                  <a:extLst>
                    <a:ext uri="{9D8B030D-6E8A-4147-A177-3AD203B41FA5}">
                      <a16:colId xmlns:a16="http://schemas.microsoft.com/office/drawing/2014/main" val="1568753703"/>
                    </a:ext>
                  </a:extLst>
                </a:gridCol>
              </a:tblGrid>
              <a:tr h="5571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5877" marR="5877" marT="5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5877" marR="5877" marT="5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5877" marR="5877" marT="5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_85_105(8)</a:t>
                      </a:r>
                    </a:p>
                  </a:txBody>
                  <a:tcPr marL="5877" marR="5877" marT="5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_85_105(8)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_85_105(8)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5877" marR="5877" marT="5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5877" marR="5877" marT="5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5877" marR="5877" marT="5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5877" marR="5877" marT="587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46162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2015(2/9-)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4.21%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40.64%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-44.97%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13.70%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23.09%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-19.62%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20.60%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22.94%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-17.47%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20.34%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23.60%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-19.63%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16.38%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23.63%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-20.10%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10.58%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23.51%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-21.39%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8.14%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21.69%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-18.56%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1083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-5.51%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19.86%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-20.74%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-3.85%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-14.94%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-2.96%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13.63%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-14.60%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-1.39%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-13.41%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-3.71%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-14.94%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-4.13%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14.45%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-15.34%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-7.12%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13.81%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507991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25.88%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11.83%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-8.18%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21.07%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-7.29%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20.63%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9.73%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-7.12%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20.62%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9.84%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-7.12%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21.12%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-7.29%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22.13%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9.65%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-6.50%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21.07%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9.58%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-6.46%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48834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-20.67%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22.11%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-28.46%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-18.03%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18.33%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-25.23%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-15.51%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-22.60%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-16.69%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-23.84%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-18.31%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18.42%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-25.50%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-18.63%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18.53%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-25.81%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-17.60%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-24.67%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816486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19.55%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-11.47%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28.01%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15.19%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-9.87%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29.73%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-9.19%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30.61%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14.51%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-9.20%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28.67%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-9.79%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26.72%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-10.29%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24.26%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-9.23%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42731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23.01%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-17.14%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20.43%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-12.06%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19.67%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15.28%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-11.26%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16.93%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15.20%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-12.54%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20.36%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-12.18%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19.24%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17.16%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-12.50%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16.90%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15.73%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-11.20%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4805"/>
                  </a:ext>
                </a:extLst>
              </a:tr>
              <a:tr h="14819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5877" marR="5877" marT="58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-4.12%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21.45%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-15.28%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-1.81%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18.76%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-13.54%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-1.60%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17.67%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-12.57%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-2.06%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17.65%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-12.62%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-2.58%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19.12%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-13.84%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-1.50%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18.85%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-13.68%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1.56%</a:t>
                      </a:r>
                    </a:p>
                  </a:txBody>
                  <a:tcPr marL="5877" marR="5877" marT="5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17.15%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-12.25%</a:t>
                      </a:r>
                    </a:p>
                  </a:txBody>
                  <a:tcPr marL="5877" marR="5877" marT="587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6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4840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-- 50ETF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A9F9C97-0B0C-4A15-A3C8-2B2EA99EB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490556"/>
              </p:ext>
            </p:extLst>
          </p:nvPr>
        </p:nvGraphicFramePr>
        <p:xfrm>
          <a:off x="285603" y="1031846"/>
          <a:ext cx="5704093" cy="329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E5A1895-94D1-4F59-AF2C-015DFB387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212159"/>
              </p:ext>
            </p:extLst>
          </p:nvPr>
        </p:nvGraphicFramePr>
        <p:xfrm>
          <a:off x="6344496" y="952289"/>
          <a:ext cx="5561901" cy="3556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ECE1D63-8E07-49B6-A16E-EAFA873EF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68044"/>
              </p:ext>
            </p:extLst>
          </p:nvPr>
        </p:nvGraphicFramePr>
        <p:xfrm>
          <a:off x="285603" y="4523256"/>
          <a:ext cx="11620793" cy="1929765"/>
        </p:xfrm>
        <a:graphic>
          <a:graphicData uri="http://schemas.openxmlformats.org/drawingml/2006/table">
            <a:tbl>
              <a:tblPr/>
              <a:tblGrid>
                <a:gridCol w="1056636">
                  <a:extLst>
                    <a:ext uri="{9D8B030D-6E8A-4147-A177-3AD203B41FA5}">
                      <a16:colId xmlns:a16="http://schemas.microsoft.com/office/drawing/2014/main" val="2328753377"/>
                    </a:ext>
                  </a:extLst>
                </a:gridCol>
                <a:gridCol w="1241570">
                  <a:extLst>
                    <a:ext uri="{9D8B030D-6E8A-4147-A177-3AD203B41FA5}">
                      <a16:colId xmlns:a16="http://schemas.microsoft.com/office/drawing/2014/main" val="4122919211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97767311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384728218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593248196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797684734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098397554"/>
                    </a:ext>
                  </a:extLst>
                </a:gridCol>
                <a:gridCol w="813733">
                  <a:extLst>
                    <a:ext uri="{9D8B030D-6E8A-4147-A177-3AD203B41FA5}">
                      <a16:colId xmlns:a16="http://schemas.microsoft.com/office/drawing/2014/main" val="219247592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021888928"/>
                    </a:ext>
                  </a:extLst>
                </a:gridCol>
                <a:gridCol w="1015506">
                  <a:extLst>
                    <a:ext uri="{9D8B030D-6E8A-4147-A177-3AD203B41FA5}">
                      <a16:colId xmlns:a16="http://schemas.microsoft.com/office/drawing/2014/main" val="3387411719"/>
                    </a:ext>
                  </a:extLst>
                </a:gridCol>
                <a:gridCol w="797614">
                  <a:extLst>
                    <a:ext uri="{9D8B030D-6E8A-4147-A177-3AD203B41FA5}">
                      <a16:colId xmlns:a16="http://schemas.microsoft.com/office/drawing/2014/main" val="88204886"/>
                    </a:ext>
                  </a:extLst>
                </a:gridCol>
                <a:gridCol w="797614">
                  <a:extLst>
                    <a:ext uri="{9D8B030D-6E8A-4147-A177-3AD203B41FA5}">
                      <a16:colId xmlns:a16="http://schemas.microsoft.com/office/drawing/2014/main" val="2839878727"/>
                    </a:ext>
                  </a:extLst>
                </a:gridCol>
                <a:gridCol w="797614">
                  <a:extLst>
                    <a:ext uri="{9D8B030D-6E8A-4147-A177-3AD203B41FA5}">
                      <a16:colId xmlns:a16="http://schemas.microsoft.com/office/drawing/2014/main" val="219582607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Sharpe_85_105_etf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85_105_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Sharpe_85_105_fut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5234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2015(4/16-)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-31.30%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-44.97%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-14.49%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4237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-20.74%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13.63%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2397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11.83%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9.73%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8.84%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745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-28.46%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-22.60%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-21.33%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2303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19.55%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29.73%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9754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14.96%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8402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21.45%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-12.57%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-12.07%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1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5248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Zero-cost,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-- 50ETF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379DE43-1410-45DE-A527-AC731D9670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819552"/>
              </p:ext>
            </p:extLst>
          </p:nvPr>
        </p:nvGraphicFramePr>
        <p:xfrm>
          <a:off x="195831" y="919849"/>
          <a:ext cx="5665199" cy="356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1656967-EE8D-46DC-BECA-33544026E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366507"/>
              </p:ext>
            </p:extLst>
          </p:nvPr>
        </p:nvGraphicFramePr>
        <p:xfrm>
          <a:off x="6096000" y="908193"/>
          <a:ext cx="5682146" cy="356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0A62F4E-7240-40AD-91C1-C467A4D2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65378"/>
              </p:ext>
            </p:extLst>
          </p:nvPr>
        </p:nvGraphicFramePr>
        <p:xfrm>
          <a:off x="195831" y="4458020"/>
          <a:ext cx="11829913" cy="2269830"/>
        </p:xfrm>
        <a:graphic>
          <a:graphicData uri="http://schemas.openxmlformats.org/drawingml/2006/table">
            <a:tbl>
              <a:tblPr/>
              <a:tblGrid>
                <a:gridCol w="817080">
                  <a:extLst>
                    <a:ext uri="{9D8B030D-6E8A-4147-A177-3AD203B41FA5}">
                      <a16:colId xmlns:a16="http://schemas.microsoft.com/office/drawing/2014/main" val="2404788446"/>
                    </a:ext>
                  </a:extLst>
                </a:gridCol>
                <a:gridCol w="817080">
                  <a:extLst>
                    <a:ext uri="{9D8B030D-6E8A-4147-A177-3AD203B41FA5}">
                      <a16:colId xmlns:a16="http://schemas.microsoft.com/office/drawing/2014/main" val="3003740893"/>
                    </a:ext>
                  </a:extLst>
                </a:gridCol>
                <a:gridCol w="703400">
                  <a:extLst>
                    <a:ext uri="{9D8B030D-6E8A-4147-A177-3AD203B41FA5}">
                      <a16:colId xmlns:a16="http://schemas.microsoft.com/office/drawing/2014/main" val="796584823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986143181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3637091385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2399856200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3542785374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731004160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3609583911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3542968454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287519191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811841195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3308649685"/>
                    </a:ext>
                  </a:extLst>
                </a:gridCol>
                <a:gridCol w="615771">
                  <a:extLst>
                    <a:ext uri="{9D8B030D-6E8A-4147-A177-3AD203B41FA5}">
                      <a16:colId xmlns:a16="http://schemas.microsoft.com/office/drawing/2014/main" val="2587515791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2916315012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688672386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4194193516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153465373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033042165"/>
                    </a:ext>
                  </a:extLst>
                </a:gridCol>
                <a:gridCol w="511564">
                  <a:extLst>
                    <a:ext uri="{9D8B030D-6E8A-4147-A177-3AD203B41FA5}">
                      <a16:colId xmlns:a16="http://schemas.microsoft.com/office/drawing/2014/main" val="144528733"/>
                    </a:ext>
                  </a:extLst>
                </a:gridCol>
                <a:gridCol w="691558">
                  <a:extLst>
                    <a:ext uri="{9D8B030D-6E8A-4147-A177-3AD203B41FA5}">
                      <a16:colId xmlns:a16="http://schemas.microsoft.com/office/drawing/2014/main" val="638797140"/>
                    </a:ext>
                  </a:extLst>
                </a:gridCol>
              </a:tblGrid>
              <a:tr h="9772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6319" marR="6319" marT="63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Sharpe_etf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19" marR="6319" marT="631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Sharpe_collar_85_105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collar0cost_85_105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collar0cost_85_105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collar0cost_85_105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Sharpe_collar0cost_85_105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collar_85_105_psitm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Sharpe_collar_85_105_psitm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collar0cost_85_psitm</a:t>
                      </a:r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Sharpe_collar0cost_85_psitm</a:t>
                      </a:r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换</a:t>
                      </a:r>
                    </a:p>
                  </a:txBody>
                  <a:tcPr marL="6319" marR="6319" marT="6319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56871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2015(4/16-)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-31.30%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43.09%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-44.97%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15.61%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25.74%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-14.49%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0.61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-10.92%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22.06%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-21.87%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-0.50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17.24%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19.01%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-8.86%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0.91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-3.16%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24.36%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377684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-5.51%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19.86%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-20.74%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-0.28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6.82%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12.41%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0.55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12.47%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11.62%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-5.82%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1.07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12.32%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-7.19%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1.24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6.90%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12.07%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0.57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1470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25.88%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11.83%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-8.18%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21.07%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8.84%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-4.82%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21.27%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9.01%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-4.98%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2.36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18.57%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6.90%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-2.81%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2.69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21.31%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9.04%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2.36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164111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-20.67%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22.11%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-28.46%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-15.42%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16.33%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-21.33%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-0.94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-19.52%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16.10%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-25.41%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-1.21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-9.40%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12.94%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-13.92%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-17.82%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-1.03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620235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35.05%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19.55%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-11.47%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27.35%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12.87%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-8.68%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2.13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22.30%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-10.42%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1.64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24.16%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-7.14%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2.43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25.15%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1.80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67350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23.01%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-17.14%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0.85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20.84%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14.96%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11.55%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15.94%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-14.18%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0.72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14.22%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11.98%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-11.13%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19.91%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16.64%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1.20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28189"/>
                  </a:ext>
                </a:extLst>
              </a:tr>
              <a:tr h="18464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6319" marR="6319" marT="631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-3.43%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21.35%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-15.28%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-1.46%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16.09%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-12.07%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-0.09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-2.75%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17.00%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-13.27%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-4.66%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13.07%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-10.39%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-2.14%</a:t>
                      </a:r>
                    </a:p>
                  </a:txBody>
                  <a:tcPr marL="6319" marR="6319" marT="63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17.55%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-13%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 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1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41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496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2DDDFDC-1D6E-4051-8B8D-E036B652C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90881"/>
              </p:ext>
            </p:extLst>
          </p:nvPr>
        </p:nvGraphicFramePr>
        <p:xfrm>
          <a:off x="627201" y="1046817"/>
          <a:ext cx="11038326" cy="5363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图文框 8">
            <a:extLst>
              <a:ext uri="{FF2B5EF4-FFF2-40B4-BE49-F238E27FC236}">
                <a16:creationId xmlns:a16="http://schemas.microsoft.com/office/drawing/2014/main" id="{80AE0490-6154-4E89-BFD2-24BD51AE4BD2}"/>
              </a:ext>
            </a:extLst>
          </p:cNvPr>
          <p:cNvSpPr/>
          <p:nvPr/>
        </p:nvSpPr>
        <p:spPr>
          <a:xfrm>
            <a:off x="8767597" y="6074339"/>
            <a:ext cx="2242148" cy="33569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3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4967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-- 300ETF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45FC23-F8DC-4EB5-9610-4A3D644CE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3672"/>
              </p:ext>
            </p:extLst>
          </p:nvPr>
        </p:nvGraphicFramePr>
        <p:xfrm>
          <a:off x="388488" y="1011106"/>
          <a:ext cx="11323226" cy="5339000"/>
        </p:xfrm>
        <a:graphic>
          <a:graphicData uri="http://schemas.openxmlformats.org/drawingml/2006/table">
            <a:tbl>
              <a:tblPr/>
              <a:tblGrid>
                <a:gridCol w="1025050">
                  <a:extLst>
                    <a:ext uri="{9D8B030D-6E8A-4147-A177-3AD203B41FA5}">
                      <a16:colId xmlns:a16="http://schemas.microsoft.com/office/drawing/2014/main" val="3821857760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320045327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2757018356"/>
                    </a:ext>
                  </a:extLst>
                </a:gridCol>
                <a:gridCol w="651990">
                  <a:extLst>
                    <a:ext uri="{9D8B030D-6E8A-4147-A177-3AD203B41FA5}">
                      <a16:colId xmlns:a16="http://schemas.microsoft.com/office/drawing/2014/main" val="3457402734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368109641"/>
                    </a:ext>
                  </a:extLst>
                </a:gridCol>
                <a:gridCol w="641609">
                  <a:extLst>
                    <a:ext uri="{9D8B030D-6E8A-4147-A177-3AD203B41FA5}">
                      <a16:colId xmlns:a16="http://schemas.microsoft.com/office/drawing/2014/main" val="2529296888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2308725964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1941137844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3478927988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1070005887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4261705723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1688541596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4134614101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3954451197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1870856612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2171110073"/>
                    </a:ext>
                  </a:extLst>
                </a:gridCol>
                <a:gridCol w="643636">
                  <a:extLst>
                    <a:ext uri="{9D8B030D-6E8A-4147-A177-3AD203B41FA5}">
                      <a16:colId xmlns:a16="http://schemas.microsoft.com/office/drawing/2014/main" val="1599205836"/>
                    </a:ext>
                  </a:extLst>
                </a:gridCol>
              </a:tblGrid>
              <a:tr h="643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Sharpe_etf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76785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225.20%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8.33%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27.04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61681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30.30%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23.52%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1.29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-16.09%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19.33%</a:t>
                      </a:r>
                    </a:p>
                  </a:txBody>
                  <a:tcPr marL="8302" marR="8302" marT="83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15.92%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1.21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-13.56%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18.79%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1.10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-12.67%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17.48%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17.38%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1.01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-12.95%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07083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-7.07%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21.44%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-0.33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-5.79%</a:t>
                      </a:r>
                    </a:p>
                  </a:txBody>
                  <a:tcPr marL="8302" marR="8302" marT="830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F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15.96%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6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-13.62%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-6.43%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16.98%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-0.38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-14.41%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-6.89%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17.43%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-0.40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3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-14.54%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97684"/>
                  </a:ext>
                </a:extLst>
              </a:tr>
              <a:tr h="643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09061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96.52%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14.63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90382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1.03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-14.39%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19.58%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1.24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-13.53%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19.04%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1.12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-12.64%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17.73%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1.03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5290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-8.65%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-0.66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-11.86%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-5.75%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F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15.94%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6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-13.61%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-0.38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-14.39%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-6.85%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17.41%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-0.39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3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-14.52%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61990"/>
                  </a:ext>
                </a:extLst>
              </a:tr>
              <a:tr h="643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55126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96.52%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6.60%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14.63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121.39%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7.91%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58721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12.19%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1.08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-13.83%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19.60%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15.25%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1.29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-12.96%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9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19.07%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16.40%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1.16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-12.06%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17.76%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16.71%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1.06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-12.37%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78939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-8.04%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12.99%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-0.62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-11.49%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-5.11%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0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-0.32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-13.31%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-5.75%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F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16.77%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-0.34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-14.09%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8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-6.22%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6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-14.22%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666135"/>
                  </a:ext>
                </a:extLst>
              </a:tr>
              <a:tr h="643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32724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91.53%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6.52%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14.04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115.74%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14.77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115.74%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14.77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115.74%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14.77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9F4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78336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15.48%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9.48%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1.63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-9.31%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22.18%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12.70%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-9.60%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21.66%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13.94%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-10.43%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20.33%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14.27%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1.42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B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973498"/>
                  </a:ext>
                </a:extLst>
              </a:tr>
              <a:tr h="2305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-6.22%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11.55%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-0.54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7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-9.68%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E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-3.15%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14.32%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-11.61%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-3.79%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1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15.38%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-0.25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-12.41%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-4.26%</a:t>
                      </a:r>
                    </a:p>
                  </a:txBody>
                  <a:tcPr marL="8302" marR="8302" marT="83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15.86%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-0.27 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-12.54%</a:t>
                      </a:r>
                    </a:p>
                  </a:txBody>
                  <a:tcPr marL="8302" marR="8302" marT="83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0445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55FD815-4817-4481-943D-552BFB2899EF}"/>
              </a:ext>
            </a:extLst>
          </p:cNvPr>
          <p:cNvSpPr/>
          <p:nvPr/>
        </p:nvSpPr>
        <p:spPr>
          <a:xfrm>
            <a:off x="1400961" y="5159229"/>
            <a:ext cx="5173747" cy="12496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1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5097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index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 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 300index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5D966035-844A-4C76-BC78-449B5B507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535420"/>
              </p:ext>
            </p:extLst>
          </p:nvPr>
        </p:nvGraphicFramePr>
        <p:xfrm>
          <a:off x="612927" y="883524"/>
          <a:ext cx="11248325" cy="5618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9AE5CD03-64DB-40B0-BABB-9ED217FCC077}"/>
              </a:ext>
            </a:extLst>
          </p:cNvPr>
          <p:cNvSpPr/>
          <p:nvPr/>
        </p:nvSpPr>
        <p:spPr>
          <a:xfrm>
            <a:off x="6237089" y="6041341"/>
            <a:ext cx="2343663" cy="229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BB5642-5202-4A08-988A-F954F3B96856}"/>
              </a:ext>
            </a:extLst>
          </p:cNvPr>
          <p:cNvSpPr/>
          <p:nvPr/>
        </p:nvSpPr>
        <p:spPr>
          <a:xfrm>
            <a:off x="3752337" y="6271234"/>
            <a:ext cx="2343663" cy="229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5097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index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 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 300index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941686-DC63-4C09-A80D-B9DB532D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59223"/>
              </p:ext>
            </p:extLst>
          </p:nvPr>
        </p:nvGraphicFramePr>
        <p:xfrm>
          <a:off x="285226" y="1011107"/>
          <a:ext cx="11442584" cy="5339000"/>
        </p:xfrm>
        <a:graphic>
          <a:graphicData uri="http://schemas.openxmlformats.org/drawingml/2006/table">
            <a:tbl>
              <a:tblPr/>
              <a:tblGrid>
                <a:gridCol w="1001717">
                  <a:extLst>
                    <a:ext uri="{9D8B030D-6E8A-4147-A177-3AD203B41FA5}">
                      <a16:colId xmlns:a16="http://schemas.microsoft.com/office/drawing/2014/main" val="78603011"/>
                    </a:ext>
                  </a:extLst>
                </a:gridCol>
                <a:gridCol w="968046">
                  <a:extLst>
                    <a:ext uri="{9D8B030D-6E8A-4147-A177-3AD203B41FA5}">
                      <a16:colId xmlns:a16="http://schemas.microsoft.com/office/drawing/2014/main" val="126210949"/>
                    </a:ext>
                  </a:extLst>
                </a:gridCol>
                <a:gridCol w="882494">
                  <a:extLst>
                    <a:ext uri="{9D8B030D-6E8A-4147-A177-3AD203B41FA5}">
                      <a16:colId xmlns:a16="http://schemas.microsoft.com/office/drawing/2014/main" val="2079985414"/>
                    </a:ext>
                  </a:extLst>
                </a:gridCol>
                <a:gridCol w="711274">
                  <a:extLst>
                    <a:ext uri="{9D8B030D-6E8A-4147-A177-3AD203B41FA5}">
                      <a16:colId xmlns:a16="http://schemas.microsoft.com/office/drawing/2014/main" val="3847385745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2294590287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3128658550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1298688186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3242812311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1323539518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3951655492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1661898659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2402145064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3360512503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1561535699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1146673904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4111760736"/>
                    </a:ext>
                  </a:extLst>
                </a:gridCol>
                <a:gridCol w="606081">
                  <a:extLst>
                    <a:ext uri="{9D8B030D-6E8A-4147-A177-3AD203B41FA5}">
                      <a16:colId xmlns:a16="http://schemas.microsoft.com/office/drawing/2014/main" val="1560043412"/>
                    </a:ext>
                  </a:extLst>
                </a:gridCol>
              </a:tblGrid>
              <a:tr h="654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</a:t>
                      </a:r>
                    </a:p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（全收益）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Sharpe_80_120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_80_120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528197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217.81%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23.46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104.14%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13.20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107.54%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8.02%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13.42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107.54%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8.02%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13.42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235548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31.16%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-16.08%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24.75%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17.09%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1.45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-11.81%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25.48%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18.18%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1.40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-12.89%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24.18%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18.32%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-13.29%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53043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21.52%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-15.17%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-3.30%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18.23%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-13.01%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-3.69%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19.00%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-0.19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-13.64%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-4.12%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19.18%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A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-13.76%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2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26773"/>
                  </a:ext>
                </a:extLst>
              </a:tr>
              <a:tr h="654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Sharpe_85_120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_85_120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401769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74.05%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6.34%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11.69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104.14%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13.20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107.54%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8.02%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13.42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107.54%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8.02%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13.42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51452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17.87%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-10.28%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6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24.74%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16.93%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1.46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-11.67%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25.46%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18.02%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1.41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-12.76%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24.17%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18.16%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1.33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-13.16%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23208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-7.06%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14.92%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-0.47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-11.24%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5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-3.38%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18.18%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-0.19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D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-13.01%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-3.77%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D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18.95%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-0.20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-13.64%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3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-4.20%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19.13%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9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-13.76%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2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59365"/>
                  </a:ext>
                </a:extLst>
              </a:tr>
              <a:tr h="654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Sharpe_90_120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_90_120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843335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73.44%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6.33%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11.60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103.42%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7.88%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13.13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106.80%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8.01%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13.34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106.80%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8.01%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13.34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745311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18.82%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12.63%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1.49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-8.53%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25.77%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16.08%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1.60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-10.33%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6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26.51%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17.20%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1.54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-11.43%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25.21%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17.34%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1.45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-11.84%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7606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-6.72%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A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14.44%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-0.47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-10.84%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-3.02%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E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17.72%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-0.17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-12.68%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-3.41%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18.51%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-0.18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D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-13.31%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-3.85%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18.69%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-0.21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DB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-13.43%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542486"/>
                  </a:ext>
                </a:extLst>
              </a:tr>
              <a:tr h="654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_95_105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_95_115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年化收益率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年化波动率</a:t>
                      </a:r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Sharpe_95_120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最大回撤</a:t>
                      </a:r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_95_120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186799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 (12/23-)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61.45%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5.79%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10.62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88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89.25%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7.34%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12.16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92.40%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7.47%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12.37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92.40%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7.47%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12.37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-0.14%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80837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17.16%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1.73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-5.65%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B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24.07%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13.50%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1.78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-8.46%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8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24.82%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14.67%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1.69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-9.57%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7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23.55%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14.82%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1.59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-9.98%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08719"/>
                  </a:ext>
                </a:extLst>
              </a:tr>
              <a:tr h="2268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-4.22%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12.10%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-0.35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B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-8.79%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-0.35%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1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15.51%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F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-10.65%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-0.74%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1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16.34%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-0.05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-11.28%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-1.18%</a:t>
                      </a:r>
                    </a:p>
                  </a:txBody>
                  <a:tcPr marL="7740" marR="7740" marT="77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0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16.53%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-0.07 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-11.41%</a:t>
                      </a:r>
                    </a:p>
                  </a:txBody>
                  <a:tcPr marL="7740" marR="7740" marT="77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5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250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9C51A86B-2BD6-44FC-A24C-805A2D3F2AEF}"/>
              </a:ext>
            </a:extLst>
          </p:cNvPr>
          <p:cNvSpPr/>
          <p:nvPr/>
        </p:nvSpPr>
        <p:spPr>
          <a:xfrm>
            <a:off x="1224792" y="3800214"/>
            <a:ext cx="5687735" cy="265280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2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20">
            <a:extLst>
              <a:ext uri="{FF2B5EF4-FFF2-40B4-BE49-F238E27FC236}">
                <a16:creationId xmlns:a16="http://schemas.microsoft.com/office/drawing/2014/main" id="{76CEB08B-940F-475D-B7F7-61AEBB2E501C}"/>
              </a:ext>
            </a:extLst>
          </p:cNvPr>
          <p:cNvSpPr/>
          <p:nvPr/>
        </p:nvSpPr>
        <p:spPr>
          <a:xfrm rot="5400000">
            <a:off x="33997" y="371317"/>
            <a:ext cx="503212" cy="570537"/>
          </a:xfrm>
          <a:prstGeom prst="round2SameRect">
            <a:avLst/>
          </a:prstGeom>
          <a:solidFill>
            <a:srgbClr val="A00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77">
              <a:defRPr/>
            </a:pPr>
            <a:endParaRPr lang="en-US" altLang="zh-CN" sz="7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1">
            <a:extLst>
              <a:ext uri="{FF2B5EF4-FFF2-40B4-BE49-F238E27FC236}">
                <a16:creationId xmlns:a16="http://schemas.microsoft.com/office/drawing/2014/main" id="{DBAA26F2-A63C-4F85-B826-8F21CA9D79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" y="507894"/>
            <a:ext cx="315539" cy="270849"/>
          </a:xfrm>
          <a:prstGeom prst="rect">
            <a:avLst/>
          </a:prstGeom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B624A673-4A22-4A46-A89A-4F63C90CB3EE}"/>
              </a:ext>
            </a:extLst>
          </p:cNvPr>
          <p:cNvSpPr txBox="1"/>
          <p:nvPr/>
        </p:nvSpPr>
        <p:spPr>
          <a:xfrm>
            <a:off x="612927" y="355857"/>
            <a:ext cx="5177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77">
              <a:defRPr/>
            </a:pP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中量投</a:t>
            </a:r>
            <a:r>
              <a:rPr 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|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期权策略表现（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Collar, Futures</a:t>
            </a:r>
            <a:r>
              <a:rPr lang="zh-CN" altLang="en-US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-- 300index</a:t>
            </a:r>
            <a:endParaRPr lang="en-US" sz="16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19"/>
          <p:cNvSpPr txBox="1"/>
          <p:nvPr/>
        </p:nvSpPr>
        <p:spPr>
          <a:xfrm>
            <a:off x="627201" y="706068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rgbClr val="4472C4">
                    <a:lumMod val="5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专业投研能力打造客户核心价值，资深创业团队逐鹿全球资产管理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3BEE373-EA89-4A4E-9C1A-58BB1FAFD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631554"/>
              </p:ext>
            </p:extLst>
          </p:nvPr>
        </p:nvGraphicFramePr>
        <p:xfrm>
          <a:off x="435405" y="1011108"/>
          <a:ext cx="11401461" cy="5491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5F4FE78-94B4-4AC1-B810-19A1DB424DBE}"/>
              </a:ext>
            </a:extLst>
          </p:cNvPr>
          <p:cNvSpPr/>
          <p:nvPr/>
        </p:nvSpPr>
        <p:spPr>
          <a:xfrm>
            <a:off x="3641502" y="6272250"/>
            <a:ext cx="2343663" cy="229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494B01-A1E8-4ABF-872F-8A86C02F81C2}"/>
              </a:ext>
            </a:extLst>
          </p:cNvPr>
          <p:cNvSpPr/>
          <p:nvPr/>
        </p:nvSpPr>
        <p:spPr>
          <a:xfrm>
            <a:off x="6096000" y="6042357"/>
            <a:ext cx="2343663" cy="229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2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20703</TotalTime>
  <Words>4806</Words>
  <Application>Microsoft Office PowerPoint</Application>
  <PresentationFormat>宽屏</PresentationFormat>
  <Paragraphs>1604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Boxiu</dc:creator>
  <cp:lastModifiedBy>Xuan</cp:lastModifiedBy>
  <cp:revision>104</cp:revision>
  <dcterms:created xsi:type="dcterms:W3CDTF">2021-02-04T07:41:12Z</dcterms:created>
  <dcterms:modified xsi:type="dcterms:W3CDTF">2021-06-22T09:55:42Z</dcterms:modified>
</cp:coreProperties>
</file>