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16" r:id="rId2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2" orient="horz" pos="2273" userDrawn="1">
          <p15:clr>
            <a:srgbClr val="A4A3A4"/>
          </p15:clr>
        </p15:guide>
        <p15:guide id="13" orient="horz" pos="1480" userDrawn="1">
          <p15:clr>
            <a:srgbClr val="A4A3A4"/>
          </p15:clr>
        </p15:guide>
        <p15:guide id="15" orient="horz" pos="2614" userDrawn="1">
          <p15:clr>
            <a:srgbClr val="A4A3A4"/>
          </p15:clr>
        </p15:guide>
        <p15:guide id="17" orient="horz" pos="3997" userDrawn="1">
          <p15:clr>
            <a:srgbClr val="A4A3A4"/>
          </p15:clr>
        </p15:guide>
        <p15:guide id="18" pos="325" userDrawn="1">
          <p15:clr>
            <a:srgbClr val="A4A3A4"/>
          </p15:clr>
        </p15:guide>
        <p15:guide id="19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3864"/>
    <a:srgbClr val="2E75B6"/>
    <a:srgbClr val="A00C1C"/>
    <a:srgbClr val="2F5597"/>
    <a:srgbClr val="597082"/>
    <a:srgbClr val="FCDBD6"/>
    <a:srgbClr val="D7D7D7"/>
    <a:srgbClr val="C1C3C1"/>
    <a:srgbClr val="F2937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349" autoAdjust="0"/>
  </p:normalViewPr>
  <p:slideViewPr>
    <p:cSldViewPr snapToGrid="0" showGuides="1">
      <p:cViewPr varScale="1">
        <p:scale>
          <a:sx n="114" d="100"/>
          <a:sy n="114" d="100"/>
        </p:scale>
        <p:origin x="240" y="96"/>
      </p:cViewPr>
      <p:guideLst>
        <p:guide pos="3840"/>
        <p:guide orient="horz" pos="2273"/>
        <p:guide orient="horz" pos="1480"/>
        <p:guide orient="horz" pos="2614"/>
        <p:guide orient="horz" pos="3997"/>
        <p:guide pos="325"/>
        <p:guide pos="694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an\Desktop\Harper\&#23454;&#20064;&#25991;&#20214;&#25972;&#29702;_&#24352;&#20381;&#20381;\&#22522;&#20110;vix&#30340;&#27874;&#21160;&#29575;&#20132;&#26131;&#31574;&#30053;_0611\50ETF\&#20248;&#21270;\Daily%20update\&#32467;&#26524;\Result08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an\Desktop\Harper\&#23454;&#20064;&#25991;&#20214;&#25972;&#29702;_&#24352;&#20381;&#20381;\&#22522;&#20110;vix&#30340;&#27874;&#21160;&#29575;&#20132;&#26131;&#31574;&#30053;_0611\50ETF\&#20248;&#21270;\Daily%20update\&#32467;&#26524;\Result08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an\Desktop\Harper\&#23454;&#20064;&#25991;&#20214;&#25972;&#29702;_&#24352;&#20381;&#20381;\&#22522;&#20110;vix&#30340;&#27874;&#21160;&#29575;&#20132;&#26131;&#31574;&#30053;_0611\50ETF\&#20248;&#21270;\Daily%20update\&#32467;&#26524;\Result081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0" i="0" baseline="0">
                <a:effectLst/>
              </a:rPr>
              <a:t>期权策略表现（</a:t>
            </a:r>
            <a:r>
              <a:rPr lang="en-US" altLang="zh-CN" sz="1200" b="0" i="0" baseline="0">
                <a:effectLst/>
              </a:rPr>
              <a:t>2020.01-2020.08</a:t>
            </a:r>
            <a:r>
              <a:rPr lang="zh-CN" altLang="zh-CN" sz="1200" b="0" i="0" baseline="0">
                <a:effectLst/>
              </a:rPr>
              <a:t>）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模型表现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Sheet2!$A$2:$A$1084</c:f>
              <c:numCache>
                <c:formatCode>yyyy\-mm\-dd\ hh:mm:ss</c:formatCode>
                <c:ptCount val="157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43865</c:v>
                </c:pt>
                <c:pt idx="17">
                  <c:v>43866</c:v>
                </c:pt>
                <c:pt idx="18">
                  <c:v>43867</c:v>
                </c:pt>
                <c:pt idx="19">
                  <c:v>43868</c:v>
                </c:pt>
                <c:pt idx="20">
                  <c:v>43871</c:v>
                </c:pt>
                <c:pt idx="21">
                  <c:v>43872</c:v>
                </c:pt>
                <c:pt idx="22">
                  <c:v>43873</c:v>
                </c:pt>
                <c:pt idx="23">
                  <c:v>43874</c:v>
                </c:pt>
                <c:pt idx="24">
                  <c:v>43875</c:v>
                </c:pt>
                <c:pt idx="25">
                  <c:v>43878</c:v>
                </c:pt>
                <c:pt idx="26">
                  <c:v>43879</c:v>
                </c:pt>
                <c:pt idx="27">
                  <c:v>43880</c:v>
                </c:pt>
                <c:pt idx="28">
                  <c:v>43881</c:v>
                </c:pt>
                <c:pt idx="29">
                  <c:v>43882</c:v>
                </c:pt>
                <c:pt idx="30">
                  <c:v>43885</c:v>
                </c:pt>
                <c:pt idx="31">
                  <c:v>43886</c:v>
                </c:pt>
                <c:pt idx="32">
                  <c:v>43887</c:v>
                </c:pt>
                <c:pt idx="33">
                  <c:v>43888</c:v>
                </c:pt>
                <c:pt idx="34">
                  <c:v>43889</c:v>
                </c:pt>
                <c:pt idx="35">
                  <c:v>43892</c:v>
                </c:pt>
                <c:pt idx="36">
                  <c:v>43893</c:v>
                </c:pt>
                <c:pt idx="37">
                  <c:v>43894</c:v>
                </c:pt>
                <c:pt idx="38">
                  <c:v>43895</c:v>
                </c:pt>
                <c:pt idx="39">
                  <c:v>43896</c:v>
                </c:pt>
                <c:pt idx="40">
                  <c:v>43899</c:v>
                </c:pt>
                <c:pt idx="41">
                  <c:v>43900</c:v>
                </c:pt>
                <c:pt idx="42">
                  <c:v>43901</c:v>
                </c:pt>
                <c:pt idx="43">
                  <c:v>43902</c:v>
                </c:pt>
                <c:pt idx="44">
                  <c:v>43903</c:v>
                </c:pt>
                <c:pt idx="45">
                  <c:v>43906</c:v>
                </c:pt>
                <c:pt idx="46">
                  <c:v>43907</c:v>
                </c:pt>
                <c:pt idx="47">
                  <c:v>43908</c:v>
                </c:pt>
                <c:pt idx="48">
                  <c:v>43909</c:v>
                </c:pt>
                <c:pt idx="49">
                  <c:v>43910</c:v>
                </c:pt>
                <c:pt idx="50">
                  <c:v>43913</c:v>
                </c:pt>
                <c:pt idx="51">
                  <c:v>43914</c:v>
                </c:pt>
                <c:pt idx="52">
                  <c:v>43915</c:v>
                </c:pt>
                <c:pt idx="53">
                  <c:v>43916</c:v>
                </c:pt>
                <c:pt idx="54">
                  <c:v>43917</c:v>
                </c:pt>
                <c:pt idx="55">
                  <c:v>43920</c:v>
                </c:pt>
                <c:pt idx="56">
                  <c:v>43921</c:v>
                </c:pt>
                <c:pt idx="57">
                  <c:v>43922</c:v>
                </c:pt>
                <c:pt idx="58">
                  <c:v>43923</c:v>
                </c:pt>
                <c:pt idx="59">
                  <c:v>43924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43934</c:v>
                </c:pt>
                <c:pt idx="65">
                  <c:v>43935</c:v>
                </c:pt>
                <c:pt idx="66">
                  <c:v>43936</c:v>
                </c:pt>
                <c:pt idx="67">
                  <c:v>43937</c:v>
                </c:pt>
                <c:pt idx="68">
                  <c:v>43938</c:v>
                </c:pt>
                <c:pt idx="69">
                  <c:v>43941</c:v>
                </c:pt>
                <c:pt idx="70">
                  <c:v>43942</c:v>
                </c:pt>
                <c:pt idx="71">
                  <c:v>43943</c:v>
                </c:pt>
                <c:pt idx="72">
                  <c:v>43944</c:v>
                </c:pt>
                <c:pt idx="73">
                  <c:v>43945</c:v>
                </c:pt>
                <c:pt idx="74">
                  <c:v>43948</c:v>
                </c:pt>
                <c:pt idx="75">
                  <c:v>43949</c:v>
                </c:pt>
                <c:pt idx="76">
                  <c:v>43950</c:v>
                </c:pt>
                <c:pt idx="77">
                  <c:v>43951</c:v>
                </c:pt>
                <c:pt idx="78">
                  <c:v>43957</c:v>
                </c:pt>
                <c:pt idx="79">
                  <c:v>43958</c:v>
                </c:pt>
                <c:pt idx="80">
                  <c:v>43959</c:v>
                </c:pt>
                <c:pt idx="81">
                  <c:v>43962</c:v>
                </c:pt>
                <c:pt idx="82">
                  <c:v>43963</c:v>
                </c:pt>
                <c:pt idx="83">
                  <c:v>43964</c:v>
                </c:pt>
                <c:pt idx="84">
                  <c:v>43965</c:v>
                </c:pt>
                <c:pt idx="85">
                  <c:v>43966</c:v>
                </c:pt>
                <c:pt idx="86">
                  <c:v>43969</c:v>
                </c:pt>
                <c:pt idx="87">
                  <c:v>43970</c:v>
                </c:pt>
                <c:pt idx="88">
                  <c:v>43971</c:v>
                </c:pt>
                <c:pt idx="89">
                  <c:v>43972</c:v>
                </c:pt>
                <c:pt idx="90">
                  <c:v>43973</c:v>
                </c:pt>
                <c:pt idx="91">
                  <c:v>43976</c:v>
                </c:pt>
                <c:pt idx="92">
                  <c:v>43977</c:v>
                </c:pt>
                <c:pt idx="93">
                  <c:v>43978</c:v>
                </c:pt>
                <c:pt idx="94">
                  <c:v>43979</c:v>
                </c:pt>
                <c:pt idx="95">
                  <c:v>43980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43990</c:v>
                </c:pt>
                <c:pt idx="102">
                  <c:v>43991</c:v>
                </c:pt>
                <c:pt idx="103">
                  <c:v>43992</c:v>
                </c:pt>
                <c:pt idx="104">
                  <c:v>43993</c:v>
                </c:pt>
                <c:pt idx="105">
                  <c:v>43994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44004</c:v>
                </c:pt>
                <c:pt idx="112">
                  <c:v>44005</c:v>
                </c:pt>
                <c:pt idx="113">
                  <c:v>44006</c:v>
                </c:pt>
                <c:pt idx="114">
                  <c:v>44011</c:v>
                </c:pt>
                <c:pt idx="115">
                  <c:v>44012</c:v>
                </c:pt>
                <c:pt idx="116">
                  <c:v>44013</c:v>
                </c:pt>
                <c:pt idx="117">
                  <c:v>44014</c:v>
                </c:pt>
                <c:pt idx="118">
                  <c:v>44015</c:v>
                </c:pt>
                <c:pt idx="119">
                  <c:v>44018</c:v>
                </c:pt>
                <c:pt idx="120">
                  <c:v>44019</c:v>
                </c:pt>
                <c:pt idx="121">
                  <c:v>44020</c:v>
                </c:pt>
                <c:pt idx="122">
                  <c:v>44021</c:v>
                </c:pt>
                <c:pt idx="123">
                  <c:v>44022</c:v>
                </c:pt>
                <c:pt idx="124">
                  <c:v>44025</c:v>
                </c:pt>
                <c:pt idx="125">
                  <c:v>44026</c:v>
                </c:pt>
                <c:pt idx="126">
                  <c:v>44027</c:v>
                </c:pt>
                <c:pt idx="127">
                  <c:v>44028</c:v>
                </c:pt>
                <c:pt idx="128">
                  <c:v>44029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44046</c:v>
                </c:pt>
                <c:pt idx="140">
                  <c:v>44047</c:v>
                </c:pt>
                <c:pt idx="141">
                  <c:v>44048</c:v>
                </c:pt>
                <c:pt idx="142">
                  <c:v>44049</c:v>
                </c:pt>
                <c:pt idx="143">
                  <c:v>44050</c:v>
                </c:pt>
                <c:pt idx="144">
                  <c:v>44053</c:v>
                </c:pt>
                <c:pt idx="145">
                  <c:v>44054</c:v>
                </c:pt>
                <c:pt idx="146">
                  <c:v>44055</c:v>
                </c:pt>
              </c:numCache>
            </c:numRef>
          </c:cat>
          <c:val>
            <c:numRef>
              <c:f>Sheet2!$F$2:$F$1084</c:f>
              <c:numCache>
                <c:formatCode>General</c:formatCode>
                <c:ptCount val="157"/>
                <c:pt idx="0">
                  <c:v>1</c:v>
                </c:pt>
                <c:pt idx="1">
                  <c:v>1.0017198190933452</c:v>
                </c:pt>
                <c:pt idx="2">
                  <c:v>1.0000119297537409</c:v>
                </c:pt>
                <c:pt idx="3">
                  <c:v>0.99839818874095632</c:v>
                </c:pt>
                <c:pt idx="4">
                  <c:v>0.99856101375823036</c:v>
                </c:pt>
                <c:pt idx="5">
                  <c:v>1.0015963300208384</c:v>
                </c:pt>
                <c:pt idx="6">
                  <c:v>1.0021560611693288</c:v>
                </c:pt>
                <c:pt idx="7">
                  <c:v>1.0035644169623041</c:v>
                </c:pt>
                <c:pt idx="8">
                  <c:v>1.0046000485573219</c:v>
                </c:pt>
                <c:pt idx="9">
                  <c:v>1.0044762370590383</c:v>
                </c:pt>
                <c:pt idx="10">
                  <c:v>1.0088177001433827</c:v>
                </c:pt>
                <c:pt idx="11">
                  <c:v>1.0119481320101409</c:v>
                </c:pt>
                <c:pt idx="12">
                  <c:v>1.0097379033103131</c:v>
                </c:pt>
                <c:pt idx="13">
                  <c:v>1.0052997124929348</c:v>
                </c:pt>
                <c:pt idx="14">
                  <c:v>1.0107135637108497</c:v>
                </c:pt>
                <c:pt idx="15">
                  <c:v>1.0019229473327167</c:v>
                </c:pt>
                <c:pt idx="16">
                  <c:v>0.98673798294948012</c:v>
                </c:pt>
                <c:pt idx="17">
                  <c:v>0.99103946523750364</c:v>
                </c:pt>
                <c:pt idx="18">
                  <c:v>0.99120003327434014</c:v>
                </c:pt>
                <c:pt idx="19">
                  <c:v>0.98815278725799127</c:v>
                </c:pt>
                <c:pt idx="20">
                  <c:v>0.9902156673778304</c:v>
                </c:pt>
                <c:pt idx="21">
                  <c:v>0.99476187083043011</c:v>
                </c:pt>
                <c:pt idx="22">
                  <c:v>0.99606511582017543</c:v>
                </c:pt>
                <c:pt idx="23">
                  <c:v>0.99487020589142827</c:v>
                </c:pt>
                <c:pt idx="24">
                  <c:v>0.99713170028976406</c:v>
                </c:pt>
                <c:pt idx="25">
                  <c:v>0.99657712795370224</c:v>
                </c:pt>
                <c:pt idx="26">
                  <c:v>0.99625792643468991</c:v>
                </c:pt>
                <c:pt idx="27">
                  <c:v>0.99577783445306434</c:v>
                </c:pt>
                <c:pt idx="28">
                  <c:v>0.99461291012155773</c:v>
                </c:pt>
                <c:pt idx="29">
                  <c:v>0.99292049721923892</c:v>
                </c:pt>
                <c:pt idx="30">
                  <c:v>0.98922872207510648</c:v>
                </c:pt>
                <c:pt idx="31">
                  <c:v>0.98825499622923052</c:v>
                </c:pt>
                <c:pt idx="32">
                  <c:v>0.98742055831892361</c:v>
                </c:pt>
                <c:pt idx="33">
                  <c:v>0.99414507031944976</c:v>
                </c:pt>
                <c:pt idx="34">
                  <c:v>0.98283437407000318</c:v>
                </c:pt>
                <c:pt idx="35">
                  <c:v>0.98589741894941429</c:v>
                </c:pt>
                <c:pt idx="36">
                  <c:v>0.98651550916350184</c:v>
                </c:pt>
                <c:pt idx="37">
                  <c:v>0.98453259063630405</c:v>
                </c:pt>
                <c:pt idx="38">
                  <c:v>0.98241231872819801</c:v>
                </c:pt>
                <c:pt idx="39">
                  <c:v>0.97924190606511907</c:v>
                </c:pt>
                <c:pt idx="40">
                  <c:v>0.96827072415862192</c:v>
                </c:pt>
                <c:pt idx="41">
                  <c:v>0.96911967122888398</c:v>
                </c:pt>
                <c:pt idx="42">
                  <c:v>0.96766714310448954</c:v>
                </c:pt>
                <c:pt idx="43">
                  <c:v>0.95168804403304352</c:v>
                </c:pt>
                <c:pt idx="44">
                  <c:v>0.93221546167018488</c:v>
                </c:pt>
                <c:pt idx="45">
                  <c:v>0.89911684355482158</c:v>
                </c:pt>
                <c:pt idx="46">
                  <c:v>0.90357631447346742</c:v>
                </c:pt>
                <c:pt idx="47">
                  <c:v>0.94379441616591253</c:v>
                </c:pt>
                <c:pt idx="48">
                  <c:v>0.93300798422951037</c:v>
                </c:pt>
                <c:pt idx="49">
                  <c:v>0.96516060511580082</c:v>
                </c:pt>
                <c:pt idx="50">
                  <c:v>0.93597010984078932</c:v>
                </c:pt>
                <c:pt idx="51">
                  <c:v>0.9486620781179621</c:v>
                </c:pt>
                <c:pt idx="52">
                  <c:v>0.94849312701092925</c:v>
                </c:pt>
                <c:pt idx="53">
                  <c:v>0.95068787927347154</c:v>
                </c:pt>
                <c:pt idx="54">
                  <c:v>0.9485144071121967</c:v>
                </c:pt>
                <c:pt idx="55">
                  <c:v>0.96579159236095957</c:v>
                </c:pt>
                <c:pt idx="56">
                  <c:v>0.97730638412710802</c:v>
                </c:pt>
                <c:pt idx="57">
                  <c:v>0.989827789168364</c:v>
                </c:pt>
                <c:pt idx="58">
                  <c:v>0.9998894079585644</c:v>
                </c:pt>
                <c:pt idx="59">
                  <c:v>0.99661452934380879</c:v>
                </c:pt>
                <c:pt idx="60">
                  <c:v>1.010015511904121</c:v>
                </c:pt>
                <c:pt idx="61">
                  <c:v>1.0206910293733107</c:v>
                </c:pt>
                <c:pt idx="62">
                  <c:v>1.0176576476653634</c:v>
                </c:pt>
                <c:pt idx="63">
                  <c:v>1.0121925307489403</c:v>
                </c:pt>
                <c:pt idx="64">
                  <c:v>1.0024323800600292</c:v>
                </c:pt>
                <c:pt idx="65">
                  <c:v>0.99599901853593553</c:v>
                </c:pt>
                <c:pt idx="66">
                  <c:v>1.0007441586928085</c:v>
                </c:pt>
                <c:pt idx="67">
                  <c:v>0.99854328034050743</c:v>
                </c:pt>
                <c:pt idx="68">
                  <c:v>0.99818377559939753</c:v>
                </c:pt>
                <c:pt idx="69">
                  <c:v>0.99704851443935483</c:v>
                </c:pt>
                <c:pt idx="70">
                  <c:v>0.99761211469716637</c:v>
                </c:pt>
                <c:pt idx="71">
                  <c:v>0.99593775763834724</c:v>
                </c:pt>
                <c:pt idx="72">
                  <c:v>0.99394065237697116</c:v>
                </c:pt>
                <c:pt idx="73">
                  <c:v>0.9924233166714439</c:v>
                </c:pt>
                <c:pt idx="74">
                  <c:v>0.98937187911999691</c:v>
                </c:pt>
                <c:pt idx="75">
                  <c:v>0.98767172799903535</c:v>
                </c:pt>
                <c:pt idx="76">
                  <c:v>0.98842330248470978</c:v>
                </c:pt>
                <c:pt idx="77">
                  <c:v>0.98869188315676759</c:v>
                </c:pt>
                <c:pt idx="78">
                  <c:v>0.98403508766273229</c:v>
                </c:pt>
                <c:pt idx="79">
                  <c:v>0.98152500299049905</c:v>
                </c:pt>
                <c:pt idx="80">
                  <c:v>0.97836426310072355</c:v>
                </c:pt>
                <c:pt idx="81">
                  <c:v>0.9774108500787847</c:v>
                </c:pt>
                <c:pt idx="82">
                  <c:v>0.97806956594074657</c:v>
                </c:pt>
                <c:pt idx="83">
                  <c:v>0.977118732325022</c:v>
                </c:pt>
                <c:pt idx="84">
                  <c:v>0.97798541281300688</c:v>
                </c:pt>
                <c:pt idx="85">
                  <c:v>0.97684176858276783</c:v>
                </c:pt>
                <c:pt idx="86">
                  <c:v>0.97462122225808312</c:v>
                </c:pt>
                <c:pt idx="87">
                  <c:v>0.97308712041216328</c:v>
                </c:pt>
                <c:pt idx="88">
                  <c:v>0.97195411623255801</c:v>
                </c:pt>
                <c:pt idx="89">
                  <c:v>0.9736268611624932</c:v>
                </c:pt>
                <c:pt idx="90">
                  <c:v>0.98215985934497918</c:v>
                </c:pt>
                <c:pt idx="91">
                  <c:v>0.98919583464587491</c:v>
                </c:pt>
                <c:pt idx="92">
                  <c:v>0.99071607218339319</c:v>
                </c:pt>
                <c:pt idx="93">
                  <c:v>0.98890855327876381</c:v>
                </c:pt>
                <c:pt idx="94">
                  <c:v>0.98818502983566925</c:v>
                </c:pt>
                <c:pt idx="95">
                  <c:v>0.98731383538680939</c:v>
                </c:pt>
                <c:pt idx="96">
                  <c:v>0.99116101975534976</c:v>
                </c:pt>
                <c:pt idx="97">
                  <c:v>0.99314587283720823</c:v>
                </c:pt>
                <c:pt idx="98">
                  <c:v>0.9930120661398445</c:v>
                </c:pt>
                <c:pt idx="99">
                  <c:v>0.99232497680952603</c:v>
                </c:pt>
                <c:pt idx="100">
                  <c:v>0.99580233881209956</c:v>
                </c:pt>
                <c:pt idx="101">
                  <c:v>0.99706366845086347</c:v>
                </c:pt>
                <c:pt idx="102">
                  <c:v>0.99724583901474417</c:v>
                </c:pt>
                <c:pt idx="103">
                  <c:v>0.99612831127242429</c:v>
                </c:pt>
                <c:pt idx="104">
                  <c:v>0.99347120044597936</c:v>
                </c:pt>
                <c:pt idx="105">
                  <c:v>0.99415442066697646</c:v>
                </c:pt>
                <c:pt idx="106">
                  <c:v>0.99002640344686055</c:v>
                </c:pt>
                <c:pt idx="107">
                  <c:v>0.99418182685800272</c:v>
                </c:pt>
                <c:pt idx="108">
                  <c:v>0.99432208207090211</c:v>
                </c:pt>
                <c:pt idx="109">
                  <c:v>0.99482055232180411</c:v>
                </c:pt>
                <c:pt idx="110">
                  <c:v>0.99511782888799538</c:v>
                </c:pt>
                <c:pt idx="111">
                  <c:v>0.99485601915724997</c:v>
                </c:pt>
                <c:pt idx="112">
                  <c:v>0.99375461270376908</c:v>
                </c:pt>
                <c:pt idx="113">
                  <c:v>0.99787134502169761</c:v>
                </c:pt>
                <c:pt idx="114">
                  <c:v>1.0047551353559532</c:v>
                </c:pt>
                <c:pt idx="115">
                  <c:v>1.0089002411422385</c:v>
                </c:pt>
                <c:pt idx="116">
                  <c:v>1.0063234143342117</c:v>
                </c:pt>
                <c:pt idx="117">
                  <c:v>0.99972529323818338</c:v>
                </c:pt>
                <c:pt idx="118">
                  <c:v>0.99704722473624763</c:v>
                </c:pt>
                <c:pt idx="119">
                  <c:v>0.95882332647318758</c:v>
                </c:pt>
                <c:pt idx="120">
                  <c:v>0.99889117775365321</c:v>
                </c:pt>
                <c:pt idx="121">
                  <c:v>0.98594159128083314</c:v>
                </c:pt>
                <c:pt idx="122">
                  <c:v>0.98492272582620799</c:v>
                </c:pt>
                <c:pt idx="123">
                  <c:v>0.98142505099969723</c:v>
                </c:pt>
                <c:pt idx="124">
                  <c:v>1.0078056056300699</c:v>
                </c:pt>
                <c:pt idx="125">
                  <c:v>1.0090711268039319</c:v>
                </c:pt>
                <c:pt idx="126">
                  <c:v>1.0076782474482417</c:v>
                </c:pt>
                <c:pt idx="127">
                  <c:v>0.97428074063780334</c:v>
                </c:pt>
                <c:pt idx="128">
                  <c:v>1.0029950130405105</c:v>
                </c:pt>
                <c:pt idx="129">
                  <c:v>0.99891116815181358</c:v>
                </c:pt>
                <c:pt idx="130">
                  <c:v>1.0081815540857955</c:v>
                </c:pt>
                <c:pt idx="131">
                  <c:v>1.0094770608568981</c:v>
                </c:pt>
                <c:pt idx="132">
                  <c:v>1.0071027174366893</c:v>
                </c:pt>
                <c:pt idx="133">
                  <c:v>0.98196930571090213</c:v>
                </c:pt>
                <c:pt idx="134">
                  <c:v>0.9965890577074431</c:v>
                </c:pt>
                <c:pt idx="135">
                  <c:v>1.0011120465041146</c:v>
                </c:pt>
                <c:pt idx="136">
                  <c:v>0.99821956486062013</c:v>
                </c:pt>
                <c:pt idx="137">
                  <c:v>0.99805448286290877</c:v>
                </c:pt>
                <c:pt idx="138">
                  <c:v>0.99618054424826263</c:v>
                </c:pt>
                <c:pt idx="139">
                  <c:v>1.0016137410127846</c:v>
                </c:pt>
                <c:pt idx="140">
                  <c:v>1.0053877347299958</c:v>
                </c:pt>
                <c:pt idx="141">
                  <c:v>1.0039252114065211</c:v>
                </c:pt>
                <c:pt idx="142">
                  <c:v>1.0089950343206118</c:v>
                </c:pt>
                <c:pt idx="143">
                  <c:v>1.0206104229291157</c:v>
                </c:pt>
                <c:pt idx="144">
                  <c:v>1.0277041124440551</c:v>
                </c:pt>
                <c:pt idx="145">
                  <c:v>1.0354020278646805</c:v>
                </c:pt>
                <c:pt idx="146">
                  <c:v>1.0446163117135028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D-4864-A110-8B2833C342C0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2:30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Sheet2!$A$2:$A$1084</c:f>
              <c:numCache>
                <c:formatCode>yyyy\-mm\-dd\ hh:mm:ss</c:formatCode>
                <c:ptCount val="157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43865</c:v>
                </c:pt>
                <c:pt idx="17">
                  <c:v>43866</c:v>
                </c:pt>
                <c:pt idx="18">
                  <c:v>43867</c:v>
                </c:pt>
                <c:pt idx="19">
                  <c:v>43868</c:v>
                </c:pt>
                <c:pt idx="20">
                  <c:v>43871</c:v>
                </c:pt>
                <c:pt idx="21">
                  <c:v>43872</c:v>
                </c:pt>
                <c:pt idx="22">
                  <c:v>43873</c:v>
                </c:pt>
                <c:pt idx="23">
                  <c:v>43874</c:v>
                </c:pt>
                <c:pt idx="24">
                  <c:v>43875</c:v>
                </c:pt>
                <c:pt idx="25">
                  <c:v>43878</c:v>
                </c:pt>
                <c:pt idx="26">
                  <c:v>43879</c:v>
                </c:pt>
                <c:pt idx="27">
                  <c:v>43880</c:v>
                </c:pt>
                <c:pt idx="28">
                  <c:v>43881</c:v>
                </c:pt>
                <c:pt idx="29">
                  <c:v>43882</c:v>
                </c:pt>
                <c:pt idx="30">
                  <c:v>43885</c:v>
                </c:pt>
                <c:pt idx="31">
                  <c:v>43886</c:v>
                </c:pt>
                <c:pt idx="32">
                  <c:v>43887</c:v>
                </c:pt>
                <c:pt idx="33">
                  <c:v>43888</c:v>
                </c:pt>
                <c:pt idx="34">
                  <c:v>43889</c:v>
                </c:pt>
                <c:pt idx="35">
                  <c:v>43892</c:v>
                </c:pt>
                <c:pt idx="36">
                  <c:v>43893</c:v>
                </c:pt>
                <c:pt idx="37">
                  <c:v>43894</c:v>
                </c:pt>
                <c:pt idx="38">
                  <c:v>43895</c:v>
                </c:pt>
                <c:pt idx="39">
                  <c:v>43896</c:v>
                </c:pt>
                <c:pt idx="40">
                  <c:v>43899</c:v>
                </c:pt>
                <c:pt idx="41">
                  <c:v>43900</c:v>
                </c:pt>
                <c:pt idx="42">
                  <c:v>43901</c:v>
                </c:pt>
                <c:pt idx="43">
                  <c:v>43902</c:v>
                </c:pt>
                <c:pt idx="44">
                  <c:v>43903</c:v>
                </c:pt>
                <c:pt idx="45">
                  <c:v>43906</c:v>
                </c:pt>
                <c:pt idx="46">
                  <c:v>43907</c:v>
                </c:pt>
                <c:pt idx="47">
                  <c:v>43908</c:v>
                </c:pt>
                <c:pt idx="48">
                  <c:v>43909</c:v>
                </c:pt>
                <c:pt idx="49">
                  <c:v>43910</c:v>
                </c:pt>
                <c:pt idx="50">
                  <c:v>43913</c:v>
                </c:pt>
                <c:pt idx="51">
                  <c:v>43914</c:v>
                </c:pt>
                <c:pt idx="52">
                  <c:v>43915</c:v>
                </c:pt>
                <c:pt idx="53">
                  <c:v>43916</c:v>
                </c:pt>
                <c:pt idx="54">
                  <c:v>43917</c:v>
                </c:pt>
                <c:pt idx="55">
                  <c:v>43920</c:v>
                </c:pt>
                <c:pt idx="56">
                  <c:v>43921</c:v>
                </c:pt>
                <c:pt idx="57">
                  <c:v>43922</c:v>
                </c:pt>
                <c:pt idx="58">
                  <c:v>43923</c:v>
                </c:pt>
                <c:pt idx="59">
                  <c:v>43924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43934</c:v>
                </c:pt>
                <c:pt idx="65">
                  <c:v>43935</c:v>
                </c:pt>
                <c:pt idx="66">
                  <c:v>43936</c:v>
                </c:pt>
                <c:pt idx="67">
                  <c:v>43937</c:v>
                </c:pt>
                <c:pt idx="68">
                  <c:v>43938</c:v>
                </c:pt>
                <c:pt idx="69">
                  <c:v>43941</c:v>
                </c:pt>
                <c:pt idx="70">
                  <c:v>43942</c:v>
                </c:pt>
                <c:pt idx="71">
                  <c:v>43943</c:v>
                </c:pt>
                <c:pt idx="72">
                  <c:v>43944</c:v>
                </c:pt>
                <c:pt idx="73">
                  <c:v>43945</c:v>
                </c:pt>
                <c:pt idx="74">
                  <c:v>43948</c:v>
                </c:pt>
                <c:pt idx="75">
                  <c:v>43949</c:v>
                </c:pt>
                <c:pt idx="76">
                  <c:v>43950</c:v>
                </c:pt>
                <c:pt idx="77">
                  <c:v>43951</c:v>
                </c:pt>
                <c:pt idx="78">
                  <c:v>43957</c:v>
                </c:pt>
                <c:pt idx="79">
                  <c:v>43958</c:v>
                </c:pt>
                <c:pt idx="80">
                  <c:v>43959</c:v>
                </c:pt>
                <c:pt idx="81">
                  <c:v>43962</c:v>
                </c:pt>
                <c:pt idx="82">
                  <c:v>43963</c:v>
                </c:pt>
                <c:pt idx="83">
                  <c:v>43964</c:v>
                </c:pt>
                <c:pt idx="84">
                  <c:v>43965</c:v>
                </c:pt>
                <c:pt idx="85">
                  <c:v>43966</c:v>
                </c:pt>
                <c:pt idx="86">
                  <c:v>43969</c:v>
                </c:pt>
                <c:pt idx="87">
                  <c:v>43970</c:v>
                </c:pt>
                <c:pt idx="88">
                  <c:v>43971</c:v>
                </c:pt>
                <c:pt idx="89">
                  <c:v>43972</c:v>
                </c:pt>
                <c:pt idx="90">
                  <c:v>43973</c:v>
                </c:pt>
                <c:pt idx="91">
                  <c:v>43976</c:v>
                </c:pt>
                <c:pt idx="92">
                  <c:v>43977</c:v>
                </c:pt>
                <c:pt idx="93">
                  <c:v>43978</c:v>
                </c:pt>
                <c:pt idx="94">
                  <c:v>43979</c:v>
                </c:pt>
                <c:pt idx="95">
                  <c:v>43980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43990</c:v>
                </c:pt>
                <c:pt idx="102">
                  <c:v>43991</c:v>
                </c:pt>
                <c:pt idx="103">
                  <c:v>43992</c:v>
                </c:pt>
                <c:pt idx="104">
                  <c:v>43993</c:v>
                </c:pt>
                <c:pt idx="105">
                  <c:v>43994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44004</c:v>
                </c:pt>
                <c:pt idx="112">
                  <c:v>44005</c:v>
                </c:pt>
                <c:pt idx="113">
                  <c:v>44006</c:v>
                </c:pt>
                <c:pt idx="114">
                  <c:v>44011</c:v>
                </c:pt>
                <c:pt idx="115">
                  <c:v>44012</c:v>
                </c:pt>
                <c:pt idx="116">
                  <c:v>44013</c:v>
                </c:pt>
                <c:pt idx="117">
                  <c:v>44014</c:v>
                </c:pt>
                <c:pt idx="118">
                  <c:v>44015</c:v>
                </c:pt>
                <c:pt idx="119">
                  <c:v>44018</c:v>
                </c:pt>
                <c:pt idx="120">
                  <c:v>44019</c:v>
                </c:pt>
                <c:pt idx="121">
                  <c:v>44020</c:v>
                </c:pt>
                <c:pt idx="122">
                  <c:v>44021</c:v>
                </c:pt>
                <c:pt idx="123">
                  <c:v>44022</c:v>
                </c:pt>
                <c:pt idx="124">
                  <c:v>44025</c:v>
                </c:pt>
                <c:pt idx="125">
                  <c:v>44026</c:v>
                </c:pt>
                <c:pt idx="126">
                  <c:v>44027</c:v>
                </c:pt>
                <c:pt idx="127">
                  <c:v>44028</c:v>
                </c:pt>
                <c:pt idx="128">
                  <c:v>44029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44046</c:v>
                </c:pt>
                <c:pt idx="140">
                  <c:v>44047</c:v>
                </c:pt>
                <c:pt idx="141">
                  <c:v>44048</c:v>
                </c:pt>
                <c:pt idx="142">
                  <c:v>44049</c:v>
                </c:pt>
                <c:pt idx="143">
                  <c:v>44050</c:v>
                </c:pt>
                <c:pt idx="144">
                  <c:v>44053</c:v>
                </c:pt>
                <c:pt idx="145">
                  <c:v>44054</c:v>
                </c:pt>
                <c:pt idx="146">
                  <c:v>44055</c:v>
                </c:pt>
              </c:numCache>
            </c:numRef>
          </c:cat>
          <c:val>
            <c:numRef>
              <c:f>Sheet2!$G$2:$G$1084</c:f>
              <c:numCache>
                <c:formatCode>General</c:formatCode>
                <c:ptCount val="157"/>
                <c:pt idx="120">
                  <c:v>0.99889117775365321</c:v>
                </c:pt>
                <c:pt idx="121">
                  <c:v>1.0071139815832306</c:v>
                </c:pt>
                <c:pt idx="122">
                  <c:v>1.0017333110316093</c:v>
                </c:pt>
                <c:pt idx="123">
                  <c:v>1.0061725372963086</c:v>
                </c:pt>
                <c:pt idx="124">
                  <c:v>1.0253264454671405</c:v>
                </c:pt>
                <c:pt idx="125">
                  <c:v>1.0293921926082112</c:v>
                </c:pt>
                <c:pt idx="126">
                  <c:v>1.0299136789043983</c:v>
                </c:pt>
                <c:pt idx="127">
                  <c:v>0.99263367183676077</c:v>
                </c:pt>
                <c:pt idx="128">
                  <c:v>1.0144550054872064</c:v>
                </c:pt>
                <c:pt idx="129">
                  <c:v>1.0063020847769664</c:v>
                </c:pt>
                <c:pt idx="130">
                  <c:v>1.0134604895860704</c:v>
                </c:pt>
                <c:pt idx="131">
                  <c:v>1.0161414301972531</c:v>
                </c:pt>
                <c:pt idx="132">
                  <c:v>1.0124310321252663</c:v>
                </c:pt>
                <c:pt idx="133">
                  <c:v>0.98770888974760918</c:v>
                </c:pt>
                <c:pt idx="134">
                  <c:v>0.99962132449578589</c:v>
                </c:pt>
                <c:pt idx="135">
                  <c:v>1.0044824865753519</c:v>
                </c:pt>
                <c:pt idx="136">
                  <c:v>0.99999282579528204</c:v>
                </c:pt>
                <c:pt idx="137">
                  <c:v>0.99918323645050588</c:v>
                </c:pt>
                <c:pt idx="138">
                  <c:v>0.99779645209648571</c:v>
                </c:pt>
                <c:pt idx="139">
                  <c:v>1.0013212643374025</c:v>
                </c:pt>
                <c:pt idx="140">
                  <c:v>1.0031207546603398</c:v>
                </c:pt>
                <c:pt idx="141">
                  <c:v>1.0051107753746775</c:v>
                </c:pt>
                <c:pt idx="142">
                  <c:v>1.0134519190148308</c:v>
                </c:pt>
                <c:pt idx="143">
                  <c:v>1.0135656439024316</c:v>
                </c:pt>
                <c:pt idx="144">
                  <c:v>1.027458210244286</c:v>
                </c:pt>
                <c:pt idx="145">
                  <c:v>1.0385340253845463</c:v>
                </c:pt>
                <c:pt idx="146">
                  <c:v>1.0378157455872064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D-4864-A110-8B2833C342C0}"/>
            </c:ext>
          </c:extLst>
        </c:ser>
        <c:ser>
          <c:idx val="2"/>
          <c:order val="2"/>
          <c:tx>
            <c:strRef>
              <c:f>Sheet2!$H$1</c:f>
              <c:strCache>
                <c:ptCount val="1"/>
                <c:pt idx="0">
                  <c:v>2:50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Sheet2!$A$2:$A$1084</c:f>
              <c:numCache>
                <c:formatCode>yyyy\-mm\-dd\ hh:mm:ss</c:formatCode>
                <c:ptCount val="157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43865</c:v>
                </c:pt>
                <c:pt idx="17">
                  <c:v>43866</c:v>
                </c:pt>
                <c:pt idx="18">
                  <c:v>43867</c:v>
                </c:pt>
                <c:pt idx="19">
                  <c:v>43868</c:v>
                </c:pt>
                <c:pt idx="20">
                  <c:v>43871</c:v>
                </c:pt>
                <c:pt idx="21">
                  <c:v>43872</c:v>
                </c:pt>
                <c:pt idx="22">
                  <c:v>43873</c:v>
                </c:pt>
                <c:pt idx="23">
                  <c:v>43874</c:v>
                </c:pt>
                <c:pt idx="24">
                  <c:v>43875</c:v>
                </c:pt>
                <c:pt idx="25">
                  <c:v>43878</c:v>
                </c:pt>
                <c:pt idx="26">
                  <c:v>43879</c:v>
                </c:pt>
                <c:pt idx="27">
                  <c:v>43880</c:v>
                </c:pt>
                <c:pt idx="28">
                  <c:v>43881</c:v>
                </c:pt>
                <c:pt idx="29">
                  <c:v>43882</c:v>
                </c:pt>
                <c:pt idx="30">
                  <c:v>43885</c:v>
                </c:pt>
                <c:pt idx="31">
                  <c:v>43886</c:v>
                </c:pt>
                <c:pt idx="32">
                  <c:v>43887</c:v>
                </c:pt>
                <c:pt idx="33">
                  <c:v>43888</c:v>
                </c:pt>
                <c:pt idx="34">
                  <c:v>43889</c:v>
                </c:pt>
                <c:pt idx="35">
                  <c:v>43892</c:v>
                </c:pt>
                <c:pt idx="36">
                  <c:v>43893</c:v>
                </c:pt>
                <c:pt idx="37">
                  <c:v>43894</c:v>
                </c:pt>
                <c:pt idx="38">
                  <c:v>43895</c:v>
                </c:pt>
                <c:pt idx="39">
                  <c:v>43896</c:v>
                </c:pt>
                <c:pt idx="40">
                  <c:v>43899</c:v>
                </c:pt>
                <c:pt idx="41">
                  <c:v>43900</c:v>
                </c:pt>
                <c:pt idx="42">
                  <c:v>43901</c:v>
                </c:pt>
                <c:pt idx="43">
                  <c:v>43902</c:v>
                </c:pt>
                <c:pt idx="44">
                  <c:v>43903</c:v>
                </c:pt>
                <c:pt idx="45">
                  <c:v>43906</c:v>
                </c:pt>
                <c:pt idx="46">
                  <c:v>43907</c:v>
                </c:pt>
                <c:pt idx="47">
                  <c:v>43908</c:v>
                </c:pt>
                <c:pt idx="48">
                  <c:v>43909</c:v>
                </c:pt>
                <c:pt idx="49">
                  <c:v>43910</c:v>
                </c:pt>
                <c:pt idx="50">
                  <c:v>43913</c:v>
                </c:pt>
                <c:pt idx="51">
                  <c:v>43914</c:v>
                </c:pt>
                <c:pt idx="52">
                  <c:v>43915</c:v>
                </c:pt>
                <c:pt idx="53">
                  <c:v>43916</c:v>
                </c:pt>
                <c:pt idx="54">
                  <c:v>43917</c:v>
                </c:pt>
                <c:pt idx="55">
                  <c:v>43920</c:v>
                </c:pt>
                <c:pt idx="56">
                  <c:v>43921</c:v>
                </c:pt>
                <c:pt idx="57">
                  <c:v>43922</c:v>
                </c:pt>
                <c:pt idx="58">
                  <c:v>43923</c:v>
                </c:pt>
                <c:pt idx="59">
                  <c:v>43924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43934</c:v>
                </c:pt>
                <c:pt idx="65">
                  <c:v>43935</c:v>
                </c:pt>
                <c:pt idx="66">
                  <c:v>43936</c:v>
                </c:pt>
                <c:pt idx="67">
                  <c:v>43937</c:v>
                </c:pt>
                <c:pt idx="68">
                  <c:v>43938</c:v>
                </c:pt>
                <c:pt idx="69">
                  <c:v>43941</c:v>
                </c:pt>
                <c:pt idx="70">
                  <c:v>43942</c:v>
                </c:pt>
                <c:pt idx="71">
                  <c:v>43943</c:v>
                </c:pt>
                <c:pt idx="72">
                  <c:v>43944</c:v>
                </c:pt>
                <c:pt idx="73">
                  <c:v>43945</c:v>
                </c:pt>
                <c:pt idx="74">
                  <c:v>43948</c:v>
                </c:pt>
                <c:pt idx="75">
                  <c:v>43949</c:v>
                </c:pt>
                <c:pt idx="76">
                  <c:v>43950</c:v>
                </c:pt>
                <c:pt idx="77">
                  <c:v>43951</c:v>
                </c:pt>
                <c:pt idx="78">
                  <c:v>43957</c:v>
                </c:pt>
                <c:pt idx="79">
                  <c:v>43958</c:v>
                </c:pt>
                <c:pt idx="80">
                  <c:v>43959</c:v>
                </c:pt>
                <c:pt idx="81">
                  <c:v>43962</c:v>
                </c:pt>
                <c:pt idx="82">
                  <c:v>43963</c:v>
                </c:pt>
                <c:pt idx="83">
                  <c:v>43964</c:v>
                </c:pt>
                <c:pt idx="84">
                  <c:v>43965</c:v>
                </c:pt>
                <c:pt idx="85">
                  <c:v>43966</c:v>
                </c:pt>
                <c:pt idx="86">
                  <c:v>43969</c:v>
                </c:pt>
                <c:pt idx="87">
                  <c:v>43970</c:v>
                </c:pt>
                <c:pt idx="88">
                  <c:v>43971</c:v>
                </c:pt>
                <c:pt idx="89">
                  <c:v>43972</c:v>
                </c:pt>
                <c:pt idx="90">
                  <c:v>43973</c:v>
                </c:pt>
                <c:pt idx="91">
                  <c:v>43976</c:v>
                </c:pt>
                <c:pt idx="92">
                  <c:v>43977</c:v>
                </c:pt>
                <c:pt idx="93">
                  <c:v>43978</c:v>
                </c:pt>
                <c:pt idx="94">
                  <c:v>43979</c:v>
                </c:pt>
                <c:pt idx="95">
                  <c:v>43980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43990</c:v>
                </c:pt>
                <c:pt idx="102">
                  <c:v>43991</c:v>
                </c:pt>
                <c:pt idx="103">
                  <c:v>43992</c:v>
                </c:pt>
                <c:pt idx="104">
                  <c:v>43993</c:v>
                </c:pt>
                <c:pt idx="105">
                  <c:v>43994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44004</c:v>
                </c:pt>
                <c:pt idx="112">
                  <c:v>44005</c:v>
                </c:pt>
                <c:pt idx="113">
                  <c:v>44006</c:v>
                </c:pt>
                <c:pt idx="114">
                  <c:v>44011</c:v>
                </c:pt>
                <c:pt idx="115">
                  <c:v>44012</c:v>
                </c:pt>
                <c:pt idx="116">
                  <c:v>44013</c:v>
                </c:pt>
                <c:pt idx="117">
                  <c:v>44014</c:v>
                </c:pt>
                <c:pt idx="118">
                  <c:v>44015</c:v>
                </c:pt>
                <c:pt idx="119">
                  <c:v>44018</c:v>
                </c:pt>
                <c:pt idx="120">
                  <c:v>44019</c:v>
                </c:pt>
                <c:pt idx="121">
                  <c:v>44020</c:v>
                </c:pt>
                <c:pt idx="122">
                  <c:v>44021</c:v>
                </c:pt>
                <c:pt idx="123">
                  <c:v>44022</c:v>
                </c:pt>
                <c:pt idx="124">
                  <c:v>44025</c:v>
                </c:pt>
                <c:pt idx="125">
                  <c:v>44026</c:v>
                </c:pt>
                <c:pt idx="126">
                  <c:v>44027</c:v>
                </c:pt>
                <c:pt idx="127">
                  <c:v>44028</c:v>
                </c:pt>
                <c:pt idx="128">
                  <c:v>44029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44046</c:v>
                </c:pt>
                <c:pt idx="140">
                  <c:v>44047</c:v>
                </c:pt>
                <c:pt idx="141">
                  <c:v>44048</c:v>
                </c:pt>
                <c:pt idx="142">
                  <c:v>44049</c:v>
                </c:pt>
                <c:pt idx="143">
                  <c:v>44050</c:v>
                </c:pt>
                <c:pt idx="144">
                  <c:v>44053</c:v>
                </c:pt>
                <c:pt idx="145">
                  <c:v>44054</c:v>
                </c:pt>
                <c:pt idx="146">
                  <c:v>44055</c:v>
                </c:pt>
              </c:numCache>
            </c:numRef>
          </c:cat>
          <c:val>
            <c:numRef>
              <c:f>Sheet2!$H$2:$H$1084</c:f>
              <c:numCache>
                <c:formatCode>General</c:formatCode>
                <c:ptCount val="157"/>
                <c:pt idx="120">
                  <c:v>0.99889117775365321</c:v>
                </c:pt>
                <c:pt idx="121">
                  <c:v>1.0071139815832306</c:v>
                </c:pt>
                <c:pt idx="122">
                  <c:v>1.0017333110316093</c:v>
                </c:pt>
                <c:pt idx="123">
                  <c:v>1.0061725372963086</c:v>
                </c:pt>
                <c:pt idx="124">
                  <c:v>1.0253264454671405</c:v>
                </c:pt>
                <c:pt idx="125">
                  <c:v>1.0293921926082112</c:v>
                </c:pt>
                <c:pt idx="126">
                  <c:v>1.0299136789043983</c:v>
                </c:pt>
                <c:pt idx="127">
                  <c:v>0.99263367183676077</c:v>
                </c:pt>
                <c:pt idx="128">
                  <c:v>1.0144550054872064</c:v>
                </c:pt>
                <c:pt idx="129">
                  <c:v>1.0063020847769664</c:v>
                </c:pt>
                <c:pt idx="130">
                  <c:v>1.0134604895860704</c:v>
                </c:pt>
                <c:pt idx="131">
                  <c:v>1.0161414301972531</c:v>
                </c:pt>
                <c:pt idx="132">
                  <c:v>1.0124310321252663</c:v>
                </c:pt>
                <c:pt idx="133">
                  <c:v>0.98770888974760918</c:v>
                </c:pt>
                <c:pt idx="134">
                  <c:v>0.99962132449578589</c:v>
                </c:pt>
                <c:pt idx="135">
                  <c:v>1.0044824865753519</c:v>
                </c:pt>
                <c:pt idx="136">
                  <c:v>0.99999282579528204</c:v>
                </c:pt>
                <c:pt idx="137">
                  <c:v>0.99918323645050588</c:v>
                </c:pt>
                <c:pt idx="138">
                  <c:v>0.99779645209648571</c:v>
                </c:pt>
                <c:pt idx="139">
                  <c:v>1.0013212643374025</c:v>
                </c:pt>
                <c:pt idx="140">
                  <c:v>1.0031207546603398</c:v>
                </c:pt>
                <c:pt idx="141">
                  <c:v>1.0091244398136006</c:v>
                </c:pt>
                <c:pt idx="142">
                  <c:v>1.0121617184059326</c:v>
                </c:pt>
                <c:pt idx="143">
                  <c:v>1.0147767315460423</c:v>
                </c:pt>
                <c:pt idx="144">
                  <c:v>1.0318087640603919</c:v>
                </c:pt>
                <c:pt idx="145">
                  <c:v>1.0405405279666526</c:v>
                </c:pt>
                <c:pt idx="146">
                  <c:v>1.0461232662171125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7D-4864-A110-8B2833C342C0}"/>
            </c:ext>
          </c:extLst>
        </c:ser>
        <c:ser>
          <c:idx val="3"/>
          <c:order val="3"/>
          <c:tx>
            <c:strRef>
              <c:f>Sheet2!$I$1</c:f>
              <c:strCache>
                <c:ptCount val="1"/>
                <c:pt idx="0">
                  <c:v>收盘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Sheet2!$A$2:$A$1084</c:f>
              <c:numCache>
                <c:formatCode>yyyy\-mm\-dd\ hh:mm:ss</c:formatCode>
                <c:ptCount val="157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43865</c:v>
                </c:pt>
                <c:pt idx="17">
                  <c:v>43866</c:v>
                </c:pt>
                <c:pt idx="18">
                  <c:v>43867</c:v>
                </c:pt>
                <c:pt idx="19">
                  <c:v>43868</c:v>
                </c:pt>
                <c:pt idx="20">
                  <c:v>43871</c:v>
                </c:pt>
                <c:pt idx="21">
                  <c:v>43872</c:v>
                </c:pt>
                <c:pt idx="22">
                  <c:v>43873</c:v>
                </c:pt>
                <c:pt idx="23">
                  <c:v>43874</c:v>
                </c:pt>
                <c:pt idx="24">
                  <c:v>43875</c:v>
                </c:pt>
                <c:pt idx="25">
                  <c:v>43878</c:v>
                </c:pt>
                <c:pt idx="26">
                  <c:v>43879</c:v>
                </c:pt>
                <c:pt idx="27">
                  <c:v>43880</c:v>
                </c:pt>
                <c:pt idx="28">
                  <c:v>43881</c:v>
                </c:pt>
                <c:pt idx="29">
                  <c:v>43882</c:v>
                </c:pt>
                <c:pt idx="30">
                  <c:v>43885</c:v>
                </c:pt>
                <c:pt idx="31">
                  <c:v>43886</c:v>
                </c:pt>
                <c:pt idx="32">
                  <c:v>43887</c:v>
                </c:pt>
                <c:pt idx="33">
                  <c:v>43888</c:v>
                </c:pt>
                <c:pt idx="34">
                  <c:v>43889</c:v>
                </c:pt>
                <c:pt idx="35">
                  <c:v>43892</c:v>
                </c:pt>
                <c:pt idx="36">
                  <c:v>43893</c:v>
                </c:pt>
                <c:pt idx="37">
                  <c:v>43894</c:v>
                </c:pt>
                <c:pt idx="38">
                  <c:v>43895</c:v>
                </c:pt>
                <c:pt idx="39">
                  <c:v>43896</c:v>
                </c:pt>
                <c:pt idx="40">
                  <c:v>43899</c:v>
                </c:pt>
                <c:pt idx="41">
                  <c:v>43900</c:v>
                </c:pt>
                <c:pt idx="42">
                  <c:v>43901</c:v>
                </c:pt>
                <c:pt idx="43">
                  <c:v>43902</c:v>
                </c:pt>
                <c:pt idx="44">
                  <c:v>43903</c:v>
                </c:pt>
                <c:pt idx="45">
                  <c:v>43906</c:v>
                </c:pt>
                <c:pt idx="46">
                  <c:v>43907</c:v>
                </c:pt>
                <c:pt idx="47">
                  <c:v>43908</c:v>
                </c:pt>
                <c:pt idx="48">
                  <c:v>43909</c:v>
                </c:pt>
                <c:pt idx="49">
                  <c:v>43910</c:v>
                </c:pt>
                <c:pt idx="50">
                  <c:v>43913</c:v>
                </c:pt>
                <c:pt idx="51">
                  <c:v>43914</c:v>
                </c:pt>
                <c:pt idx="52">
                  <c:v>43915</c:v>
                </c:pt>
                <c:pt idx="53">
                  <c:v>43916</c:v>
                </c:pt>
                <c:pt idx="54">
                  <c:v>43917</c:v>
                </c:pt>
                <c:pt idx="55">
                  <c:v>43920</c:v>
                </c:pt>
                <c:pt idx="56">
                  <c:v>43921</c:v>
                </c:pt>
                <c:pt idx="57">
                  <c:v>43922</c:v>
                </c:pt>
                <c:pt idx="58">
                  <c:v>43923</c:v>
                </c:pt>
                <c:pt idx="59">
                  <c:v>43924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43934</c:v>
                </c:pt>
                <c:pt idx="65">
                  <c:v>43935</c:v>
                </c:pt>
                <c:pt idx="66">
                  <c:v>43936</c:v>
                </c:pt>
                <c:pt idx="67">
                  <c:v>43937</c:v>
                </c:pt>
                <c:pt idx="68">
                  <c:v>43938</c:v>
                </c:pt>
                <c:pt idx="69">
                  <c:v>43941</c:v>
                </c:pt>
                <c:pt idx="70">
                  <c:v>43942</c:v>
                </c:pt>
                <c:pt idx="71">
                  <c:v>43943</c:v>
                </c:pt>
                <c:pt idx="72">
                  <c:v>43944</c:v>
                </c:pt>
                <c:pt idx="73">
                  <c:v>43945</c:v>
                </c:pt>
                <c:pt idx="74">
                  <c:v>43948</c:v>
                </c:pt>
                <c:pt idx="75">
                  <c:v>43949</c:v>
                </c:pt>
                <c:pt idx="76">
                  <c:v>43950</c:v>
                </c:pt>
                <c:pt idx="77">
                  <c:v>43951</c:v>
                </c:pt>
                <c:pt idx="78">
                  <c:v>43957</c:v>
                </c:pt>
                <c:pt idx="79">
                  <c:v>43958</c:v>
                </c:pt>
                <c:pt idx="80">
                  <c:v>43959</c:v>
                </c:pt>
                <c:pt idx="81">
                  <c:v>43962</c:v>
                </c:pt>
                <c:pt idx="82">
                  <c:v>43963</c:v>
                </c:pt>
                <c:pt idx="83">
                  <c:v>43964</c:v>
                </c:pt>
                <c:pt idx="84">
                  <c:v>43965</c:v>
                </c:pt>
                <c:pt idx="85">
                  <c:v>43966</c:v>
                </c:pt>
                <c:pt idx="86">
                  <c:v>43969</c:v>
                </c:pt>
                <c:pt idx="87">
                  <c:v>43970</c:v>
                </c:pt>
                <c:pt idx="88">
                  <c:v>43971</c:v>
                </c:pt>
                <c:pt idx="89">
                  <c:v>43972</c:v>
                </c:pt>
                <c:pt idx="90">
                  <c:v>43973</c:v>
                </c:pt>
                <c:pt idx="91">
                  <c:v>43976</c:v>
                </c:pt>
                <c:pt idx="92">
                  <c:v>43977</c:v>
                </c:pt>
                <c:pt idx="93">
                  <c:v>43978</c:v>
                </c:pt>
                <c:pt idx="94">
                  <c:v>43979</c:v>
                </c:pt>
                <c:pt idx="95">
                  <c:v>43980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43990</c:v>
                </c:pt>
                <c:pt idx="102">
                  <c:v>43991</c:v>
                </c:pt>
                <c:pt idx="103">
                  <c:v>43992</c:v>
                </c:pt>
                <c:pt idx="104">
                  <c:v>43993</c:v>
                </c:pt>
                <c:pt idx="105">
                  <c:v>43994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44004</c:v>
                </c:pt>
                <c:pt idx="112">
                  <c:v>44005</c:v>
                </c:pt>
                <c:pt idx="113">
                  <c:v>44006</c:v>
                </c:pt>
                <c:pt idx="114">
                  <c:v>44011</c:v>
                </c:pt>
                <c:pt idx="115">
                  <c:v>44012</c:v>
                </c:pt>
                <c:pt idx="116">
                  <c:v>44013</c:v>
                </c:pt>
                <c:pt idx="117">
                  <c:v>44014</c:v>
                </c:pt>
                <c:pt idx="118">
                  <c:v>44015</c:v>
                </c:pt>
                <c:pt idx="119">
                  <c:v>44018</c:v>
                </c:pt>
                <c:pt idx="120">
                  <c:v>44019</c:v>
                </c:pt>
                <c:pt idx="121">
                  <c:v>44020</c:v>
                </c:pt>
                <c:pt idx="122">
                  <c:v>44021</c:v>
                </c:pt>
                <c:pt idx="123">
                  <c:v>44022</c:v>
                </c:pt>
                <c:pt idx="124">
                  <c:v>44025</c:v>
                </c:pt>
                <c:pt idx="125">
                  <c:v>44026</c:v>
                </c:pt>
                <c:pt idx="126">
                  <c:v>44027</c:v>
                </c:pt>
                <c:pt idx="127">
                  <c:v>44028</c:v>
                </c:pt>
                <c:pt idx="128">
                  <c:v>44029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44046</c:v>
                </c:pt>
                <c:pt idx="140">
                  <c:v>44047</c:v>
                </c:pt>
                <c:pt idx="141">
                  <c:v>44048</c:v>
                </c:pt>
                <c:pt idx="142">
                  <c:v>44049</c:v>
                </c:pt>
                <c:pt idx="143">
                  <c:v>44050</c:v>
                </c:pt>
                <c:pt idx="144">
                  <c:v>44053</c:v>
                </c:pt>
                <c:pt idx="145">
                  <c:v>44054</c:v>
                </c:pt>
                <c:pt idx="146">
                  <c:v>44055</c:v>
                </c:pt>
              </c:numCache>
            </c:numRef>
          </c:cat>
          <c:val>
            <c:numRef>
              <c:f>Sheet2!$I$2:$I$1084</c:f>
              <c:numCache>
                <c:formatCode>General</c:formatCode>
                <c:ptCount val="157"/>
                <c:pt idx="120">
                  <c:v>0.99889117775365321</c:v>
                </c:pt>
                <c:pt idx="121">
                  <c:v>0.98594159128083325</c:v>
                </c:pt>
                <c:pt idx="122">
                  <c:v>0.9849227258262081</c:v>
                </c:pt>
                <c:pt idx="123">
                  <c:v>0.98142505099969735</c:v>
                </c:pt>
                <c:pt idx="124">
                  <c:v>1.0078056056300699</c:v>
                </c:pt>
                <c:pt idx="125">
                  <c:v>1.0090711268039319</c:v>
                </c:pt>
                <c:pt idx="126">
                  <c:v>1.007678247448242</c:v>
                </c:pt>
                <c:pt idx="127">
                  <c:v>0.97428074063780334</c:v>
                </c:pt>
                <c:pt idx="128">
                  <c:v>1.0029950130405105</c:v>
                </c:pt>
                <c:pt idx="129">
                  <c:v>0.99891116815181369</c:v>
                </c:pt>
                <c:pt idx="130">
                  <c:v>1.0081815540857955</c:v>
                </c:pt>
                <c:pt idx="131">
                  <c:v>1.0094770608568981</c:v>
                </c:pt>
                <c:pt idx="132">
                  <c:v>1.0071027174366893</c:v>
                </c:pt>
                <c:pt idx="133">
                  <c:v>0.98196930571090213</c:v>
                </c:pt>
                <c:pt idx="134">
                  <c:v>0.99658905770744322</c:v>
                </c:pt>
                <c:pt idx="135">
                  <c:v>1.0011120465041148</c:v>
                </c:pt>
                <c:pt idx="136">
                  <c:v>0.99821956486062025</c:v>
                </c:pt>
                <c:pt idx="137">
                  <c:v>0.99805448286290888</c:v>
                </c:pt>
                <c:pt idx="138">
                  <c:v>0.99618054424826274</c:v>
                </c:pt>
                <c:pt idx="139">
                  <c:v>1.0016137410127846</c:v>
                </c:pt>
                <c:pt idx="140">
                  <c:v>1.0053877347299958</c:v>
                </c:pt>
                <c:pt idx="141">
                  <c:v>1.0039252114065214</c:v>
                </c:pt>
                <c:pt idx="142">
                  <c:v>1.008995034320612</c:v>
                </c:pt>
                <c:pt idx="143">
                  <c:v>1.0206104229291157</c:v>
                </c:pt>
                <c:pt idx="144">
                  <c:v>1.0277041124440551</c:v>
                </c:pt>
                <c:pt idx="145">
                  <c:v>1.0354020278646805</c:v>
                </c:pt>
                <c:pt idx="146">
                  <c:v>1.0446163117135028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7D-4864-A110-8B2833C342C0}"/>
            </c:ext>
          </c:extLst>
        </c:ser>
        <c:ser>
          <c:idx val="4"/>
          <c:order val="4"/>
          <c:tx>
            <c:strRef>
              <c:f>Sheet2!$J$1</c:f>
              <c:strCache>
                <c:ptCount val="1"/>
                <c:pt idx="0">
                  <c:v>实盘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Sheet2!$A$2:$A$1084</c:f>
              <c:numCache>
                <c:formatCode>yyyy\-mm\-dd\ hh:mm:ss</c:formatCode>
                <c:ptCount val="157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43865</c:v>
                </c:pt>
                <c:pt idx="17">
                  <c:v>43866</c:v>
                </c:pt>
                <c:pt idx="18">
                  <c:v>43867</c:v>
                </c:pt>
                <c:pt idx="19">
                  <c:v>43868</c:v>
                </c:pt>
                <c:pt idx="20">
                  <c:v>43871</c:v>
                </c:pt>
                <c:pt idx="21">
                  <c:v>43872</c:v>
                </c:pt>
                <c:pt idx="22">
                  <c:v>43873</c:v>
                </c:pt>
                <c:pt idx="23">
                  <c:v>43874</c:v>
                </c:pt>
                <c:pt idx="24">
                  <c:v>43875</c:v>
                </c:pt>
                <c:pt idx="25">
                  <c:v>43878</c:v>
                </c:pt>
                <c:pt idx="26">
                  <c:v>43879</c:v>
                </c:pt>
                <c:pt idx="27">
                  <c:v>43880</c:v>
                </c:pt>
                <c:pt idx="28">
                  <c:v>43881</c:v>
                </c:pt>
                <c:pt idx="29">
                  <c:v>43882</c:v>
                </c:pt>
                <c:pt idx="30">
                  <c:v>43885</c:v>
                </c:pt>
                <c:pt idx="31">
                  <c:v>43886</c:v>
                </c:pt>
                <c:pt idx="32">
                  <c:v>43887</c:v>
                </c:pt>
                <c:pt idx="33">
                  <c:v>43888</c:v>
                </c:pt>
                <c:pt idx="34">
                  <c:v>43889</c:v>
                </c:pt>
                <c:pt idx="35">
                  <c:v>43892</c:v>
                </c:pt>
                <c:pt idx="36">
                  <c:v>43893</c:v>
                </c:pt>
                <c:pt idx="37">
                  <c:v>43894</c:v>
                </c:pt>
                <c:pt idx="38">
                  <c:v>43895</c:v>
                </c:pt>
                <c:pt idx="39">
                  <c:v>43896</c:v>
                </c:pt>
                <c:pt idx="40">
                  <c:v>43899</c:v>
                </c:pt>
                <c:pt idx="41">
                  <c:v>43900</c:v>
                </c:pt>
                <c:pt idx="42">
                  <c:v>43901</c:v>
                </c:pt>
                <c:pt idx="43">
                  <c:v>43902</c:v>
                </c:pt>
                <c:pt idx="44">
                  <c:v>43903</c:v>
                </c:pt>
                <c:pt idx="45">
                  <c:v>43906</c:v>
                </c:pt>
                <c:pt idx="46">
                  <c:v>43907</c:v>
                </c:pt>
                <c:pt idx="47">
                  <c:v>43908</c:v>
                </c:pt>
                <c:pt idx="48">
                  <c:v>43909</c:v>
                </c:pt>
                <c:pt idx="49">
                  <c:v>43910</c:v>
                </c:pt>
                <c:pt idx="50">
                  <c:v>43913</c:v>
                </c:pt>
                <c:pt idx="51">
                  <c:v>43914</c:v>
                </c:pt>
                <c:pt idx="52">
                  <c:v>43915</c:v>
                </c:pt>
                <c:pt idx="53">
                  <c:v>43916</c:v>
                </c:pt>
                <c:pt idx="54">
                  <c:v>43917</c:v>
                </c:pt>
                <c:pt idx="55">
                  <c:v>43920</c:v>
                </c:pt>
                <c:pt idx="56">
                  <c:v>43921</c:v>
                </c:pt>
                <c:pt idx="57">
                  <c:v>43922</c:v>
                </c:pt>
                <c:pt idx="58">
                  <c:v>43923</c:v>
                </c:pt>
                <c:pt idx="59">
                  <c:v>43924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43934</c:v>
                </c:pt>
                <c:pt idx="65">
                  <c:v>43935</c:v>
                </c:pt>
                <c:pt idx="66">
                  <c:v>43936</c:v>
                </c:pt>
                <c:pt idx="67">
                  <c:v>43937</c:v>
                </c:pt>
                <c:pt idx="68">
                  <c:v>43938</c:v>
                </c:pt>
                <c:pt idx="69">
                  <c:v>43941</c:v>
                </c:pt>
                <c:pt idx="70">
                  <c:v>43942</c:v>
                </c:pt>
                <c:pt idx="71">
                  <c:v>43943</c:v>
                </c:pt>
                <c:pt idx="72">
                  <c:v>43944</c:v>
                </c:pt>
                <c:pt idx="73">
                  <c:v>43945</c:v>
                </c:pt>
                <c:pt idx="74">
                  <c:v>43948</c:v>
                </c:pt>
                <c:pt idx="75">
                  <c:v>43949</c:v>
                </c:pt>
                <c:pt idx="76">
                  <c:v>43950</c:v>
                </c:pt>
                <c:pt idx="77">
                  <c:v>43951</c:v>
                </c:pt>
                <c:pt idx="78">
                  <c:v>43957</c:v>
                </c:pt>
                <c:pt idx="79">
                  <c:v>43958</c:v>
                </c:pt>
                <c:pt idx="80">
                  <c:v>43959</c:v>
                </c:pt>
                <c:pt idx="81">
                  <c:v>43962</c:v>
                </c:pt>
                <c:pt idx="82">
                  <c:v>43963</c:v>
                </c:pt>
                <c:pt idx="83">
                  <c:v>43964</c:v>
                </c:pt>
                <c:pt idx="84">
                  <c:v>43965</c:v>
                </c:pt>
                <c:pt idx="85">
                  <c:v>43966</c:v>
                </c:pt>
                <c:pt idx="86">
                  <c:v>43969</c:v>
                </c:pt>
                <c:pt idx="87">
                  <c:v>43970</c:v>
                </c:pt>
                <c:pt idx="88">
                  <c:v>43971</c:v>
                </c:pt>
                <c:pt idx="89">
                  <c:v>43972</c:v>
                </c:pt>
                <c:pt idx="90">
                  <c:v>43973</c:v>
                </c:pt>
                <c:pt idx="91">
                  <c:v>43976</c:v>
                </c:pt>
                <c:pt idx="92">
                  <c:v>43977</c:v>
                </c:pt>
                <c:pt idx="93">
                  <c:v>43978</c:v>
                </c:pt>
                <c:pt idx="94">
                  <c:v>43979</c:v>
                </c:pt>
                <c:pt idx="95">
                  <c:v>43980</c:v>
                </c:pt>
                <c:pt idx="96">
                  <c:v>43983</c:v>
                </c:pt>
                <c:pt idx="97">
                  <c:v>43984</c:v>
                </c:pt>
                <c:pt idx="98">
                  <c:v>43985</c:v>
                </c:pt>
                <c:pt idx="99">
                  <c:v>43986</c:v>
                </c:pt>
                <c:pt idx="100">
                  <c:v>43987</c:v>
                </c:pt>
                <c:pt idx="101">
                  <c:v>43990</c:v>
                </c:pt>
                <c:pt idx="102">
                  <c:v>43991</c:v>
                </c:pt>
                <c:pt idx="103">
                  <c:v>43992</c:v>
                </c:pt>
                <c:pt idx="104">
                  <c:v>43993</c:v>
                </c:pt>
                <c:pt idx="105">
                  <c:v>43994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44004</c:v>
                </c:pt>
                <c:pt idx="112">
                  <c:v>44005</c:v>
                </c:pt>
                <c:pt idx="113">
                  <c:v>44006</c:v>
                </c:pt>
                <c:pt idx="114">
                  <c:v>44011</c:v>
                </c:pt>
                <c:pt idx="115">
                  <c:v>44012</c:v>
                </c:pt>
                <c:pt idx="116">
                  <c:v>44013</c:v>
                </c:pt>
                <c:pt idx="117">
                  <c:v>44014</c:v>
                </c:pt>
                <c:pt idx="118">
                  <c:v>44015</c:v>
                </c:pt>
                <c:pt idx="119">
                  <c:v>44018</c:v>
                </c:pt>
                <c:pt idx="120">
                  <c:v>44019</c:v>
                </c:pt>
                <c:pt idx="121">
                  <c:v>44020</c:v>
                </c:pt>
                <c:pt idx="122">
                  <c:v>44021</c:v>
                </c:pt>
                <c:pt idx="123">
                  <c:v>44022</c:v>
                </c:pt>
                <c:pt idx="124">
                  <c:v>44025</c:v>
                </c:pt>
                <c:pt idx="125">
                  <c:v>44026</c:v>
                </c:pt>
                <c:pt idx="126">
                  <c:v>44027</c:v>
                </c:pt>
                <c:pt idx="127">
                  <c:v>44028</c:v>
                </c:pt>
                <c:pt idx="128">
                  <c:v>44029</c:v>
                </c:pt>
                <c:pt idx="129">
                  <c:v>44032</c:v>
                </c:pt>
                <c:pt idx="130">
                  <c:v>44033</c:v>
                </c:pt>
                <c:pt idx="131">
                  <c:v>44034</c:v>
                </c:pt>
                <c:pt idx="132">
                  <c:v>44035</c:v>
                </c:pt>
                <c:pt idx="133">
                  <c:v>44036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44046</c:v>
                </c:pt>
                <c:pt idx="140">
                  <c:v>44047</c:v>
                </c:pt>
                <c:pt idx="141">
                  <c:v>44048</c:v>
                </c:pt>
                <c:pt idx="142">
                  <c:v>44049</c:v>
                </c:pt>
                <c:pt idx="143">
                  <c:v>44050</c:v>
                </c:pt>
                <c:pt idx="144">
                  <c:v>44053</c:v>
                </c:pt>
                <c:pt idx="145">
                  <c:v>44054</c:v>
                </c:pt>
                <c:pt idx="146">
                  <c:v>44055</c:v>
                </c:pt>
              </c:numCache>
            </c:numRef>
          </c:cat>
          <c:val>
            <c:numRef>
              <c:f>Sheet2!$J$2:$J$1084</c:f>
              <c:numCache>
                <c:formatCode>General</c:formatCode>
                <c:ptCount val="157"/>
                <c:pt idx="120">
                  <c:v>0.99889117775365321</c:v>
                </c:pt>
                <c:pt idx="121">
                  <c:v>0.99339727627600816</c:v>
                </c:pt>
                <c:pt idx="122">
                  <c:v>0.99939062334253004</c:v>
                </c:pt>
                <c:pt idx="123">
                  <c:v>1.0006891818736099</c:v>
                </c:pt>
                <c:pt idx="124">
                  <c:v>1.0231642333730671</c:v>
                </c:pt>
                <c:pt idx="125">
                  <c:v>1.0254616830819003</c:v>
                </c:pt>
                <c:pt idx="126">
                  <c:v>1.0229644551375163</c:v>
                </c:pt>
                <c:pt idx="127">
                  <c:v>0.97441834389868864</c:v>
                </c:pt>
                <c:pt idx="128">
                  <c:v>1.0110776501222478</c:v>
                </c:pt>
                <c:pt idx="129">
                  <c:v>1.0053839704090519</c:v>
                </c:pt>
                <c:pt idx="130">
                  <c:v>1.016571551599893</c:v>
                </c:pt>
                <c:pt idx="131">
                  <c:v>1.019068779544277</c:v>
                </c:pt>
                <c:pt idx="132">
                  <c:v>1.0167713298354437</c:v>
                </c:pt>
                <c:pt idx="133">
                  <c:v>0.97551712419421766</c:v>
                </c:pt>
                <c:pt idx="134">
                  <c:v>0.99799217569367493</c:v>
                </c:pt>
                <c:pt idx="135">
                  <c:v>1.003985522760197</c:v>
                </c:pt>
                <c:pt idx="136">
                  <c:v>0.99789228657589968</c:v>
                </c:pt>
                <c:pt idx="137">
                  <c:v>0.99669361716259519</c:v>
                </c:pt>
                <c:pt idx="138">
                  <c:v>0.99429627833598644</c:v>
                </c:pt>
                <c:pt idx="139">
                  <c:v>0.99909095598920394</c:v>
                </c:pt>
                <c:pt idx="140">
                  <c:v>0.99989006893140675</c:v>
                </c:pt>
                <c:pt idx="141">
                  <c:v>0.99929073422475467</c:v>
                </c:pt>
                <c:pt idx="142">
                  <c:v>1.0080809765889869</c:v>
                </c:pt>
                <c:pt idx="143">
                  <c:v>1.0284583566151613</c:v>
                </c:pt>
                <c:pt idx="144">
                  <c:v>1.0412441636904082</c:v>
                </c:pt>
                <c:pt idx="145">
                  <c:v>1.0398457160415528</c:v>
                </c:pt>
                <c:pt idx="146">
                  <c:v>1.0539300816478796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7D-4864-A110-8B2833C34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59095"/>
        <c:axId val="23360079"/>
      </c:lineChart>
      <c:dateAx>
        <c:axId val="23359095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0079"/>
        <c:crosses val="autoZero"/>
        <c:auto val="1"/>
        <c:lblOffset val="100"/>
        <c:baseTimeUnit val="days"/>
      </c:dateAx>
      <c:valAx>
        <c:axId val="2336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59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0" i="0" baseline="0">
                <a:effectLst/>
              </a:rPr>
              <a:t>期权策略表现（</a:t>
            </a:r>
            <a:r>
              <a:rPr lang="en-US" altLang="zh-CN" sz="1200" b="0" i="0" baseline="0">
                <a:effectLst/>
              </a:rPr>
              <a:t>2020.07-2020.08</a:t>
            </a:r>
            <a:r>
              <a:rPr lang="zh-CN" altLang="zh-CN" sz="1200" b="0" i="0" baseline="0">
                <a:effectLst/>
              </a:rPr>
              <a:t>）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Sheet2!$K$1047</c:f>
              <c:strCache>
                <c:ptCount val="1"/>
                <c:pt idx="0">
                  <c:v>2:30</c:v>
                </c:pt>
              </c:strCache>
            </c:strRef>
          </c:tx>
          <c:spPr>
            <a:ln w="28575" cap="rnd">
              <a:solidFill>
                <a:srgbClr val="ED7C2F"/>
              </a:solidFill>
              <a:round/>
            </a:ln>
            <a:effectLst/>
          </c:spPr>
          <c:marker>
            <c:symbol val="none"/>
          </c:marker>
          <c:cat>
            <c:numRef>
              <c:f>Sheet2!$A$1048:$A$1074</c:f>
              <c:numCache>
                <c:formatCode>yyyy\-mm\-dd\ hh:mm:ss</c:formatCode>
                <c:ptCount val="27"/>
                <c:pt idx="0">
                  <c:v>44019</c:v>
                </c:pt>
                <c:pt idx="1">
                  <c:v>44020</c:v>
                </c:pt>
                <c:pt idx="2">
                  <c:v>44021</c:v>
                </c:pt>
                <c:pt idx="3">
                  <c:v>44022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  <c:pt idx="7">
                  <c:v>44028</c:v>
                </c:pt>
                <c:pt idx="8">
                  <c:v>44029</c:v>
                </c:pt>
                <c:pt idx="9">
                  <c:v>44032</c:v>
                </c:pt>
                <c:pt idx="10">
                  <c:v>44033</c:v>
                </c:pt>
                <c:pt idx="11">
                  <c:v>44034</c:v>
                </c:pt>
                <c:pt idx="12">
                  <c:v>44035</c:v>
                </c:pt>
                <c:pt idx="13">
                  <c:v>44036</c:v>
                </c:pt>
                <c:pt idx="14">
                  <c:v>44039</c:v>
                </c:pt>
                <c:pt idx="15">
                  <c:v>44040</c:v>
                </c:pt>
                <c:pt idx="16">
                  <c:v>44041</c:v>
                </c:pt>
                <c:pt idx="17">
                  <c:v>44042</c:v>
                </c:pt>
                <c:pt idx="18">
                  <c:v>44043</c:v>
                </c:pt>
                <c:pt idx="19">
                  <c:v>44046</c:v>
                </c:pt>
                <c:pt idx="20">
                  <c:v>44047</c:v>
                </c:pt>
                <c:pt idx="21">
                  <c:v>44048</c:v>
                </c:pt>
                <c:pt idx="22">
                  <c:v>44049</c:v>
                </c:pt>
                <c:pt idx="23">
                  <c:v>44050</c:v>
                </c:pt>
                <c:pt idx="24">
                  <c:v>44053</c:v>
                </c:pt>
                <c:pt idx="25">
                  <c:v>44054</c:v>
                </c:pt>
                <c:pt idx="26">
                  <c:v>44055</c:v>
                </c:pt>
              </c:numCache>
            </c:numRef>
          </c:cat>
          <c:val>
            <c:numRef>
              <c:f>Sheet2!$K$1048:$K$1074</c:f>
              <c:numCache>
                <c:formatCode>General</c:formatCode>
                <c:ptCount val="27"/>
                <c:pt idx="0">
                  <c:v>1</c:v>
                </c:pt>
                <c:pt idx="1">
                  <c:v>1.008231931578442</c:v>
                </c:pt>
                <c:pt idx="2">
                  <c:v>1.002845288196806</c:v>
                </c:pt>
                <c:pt idx="3">
                  <c:v>1.0072894422383727</c:v>
                </c:pt>
                <c:pt idx="4">
                  <c:v>1.0264646122643069</c:v>
                </c:pt>
                <c:pt idx="5">
                  <c:v>1.030534872600587</c:v>
                </c:pt>
                <c:pt idx="6">
                  <c:v>1.0310569377742527</c:v>
                </c:pt>
                <c:pt idx="7">
                  <c:v>0.99373554791927932</c:v>
                </c:pt>
                <c:pt idx="8">
                  <c:v>1.0155811044087442</c:v>
                </c:pt>
                <c:pt idx="9">
                  <c:v>1.0074191335236127</c:v>
                </c:pt>
                <c:pt idx="10">
                  <c:v>1.0145854845421511</c:v>
                </c:pt>
                <c:pt idx="11">
                  <c:v>1.0172694011397647</c:v>
                </c:pt>
                <c:pt idx="12">
                  <c:v>1.0135548843289037</c:v>
                </c:pt>
                <c:pt idx="13">
                  <c:v>0.98880529906051307</c:v>
                </c:pt>
                <c:pt idx="14">
                  <c:v>1.0007309572437857</c:v>
                </c:pt>
                <c:pt idx="15">
                  <c:v>1.0055975154713777</c:v>
                </c:pt>
                <c:pt idx="16">
                  <c:v>1.0011028709294503</c:v>
                </c:pt>
                <c:pt idx="17">
                  <c:v>1.0002923828975139</c:v>
                </c:pt>
                <c:pt idx="18">
                  <c:v>0.99890405913922542</c:v>
                </c:pt>
                <c:pt idx="19">
                  <c:v>1.0024327841088898</c:v>
                </c:pt>
                <c:pt idx="20">
                  <c:v>1.0042342719616346</c:v>
                </c:pt>
                <c:pt idx="21">
                  <c:v>1.0062265017046312</c:v>
                </c:pt>
                <c:pt idx="22">
                  <c:v>1.0145769044571225</c:v>
                </c:pt>
                <c:pt idx="23">
                  <c:v>1.0146907555853872</c:v>
                </c:pt>
                <c:pt idx="24">
                  <c:v>1.0285987434135473</c:v>
                </c:pt>
                <c:pt idx="25">
                  <c:v>1.0396868532967161</c:v>
                </c:pt>
                <c:pt idx="26">
                  <c:v>1.0389677761706619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11-40DC-B183-9306F50DF03F}"/>
            </c:ext>
          </c:extLst>
        </c:ser>
        <c:ser>
          <c:idx val="1"/>
          <c:order val="1"/>
          <c:tx>
            <c:strRef>
              <c:f>Sheet2!$L$1047</c:f>
              <c:strCache>
                <c:ptCount val="1"/>
                <c:pt idx="0">
                  <c:v>2:50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Sheet2!$A$1048:$A$1074</c:f>
              <c:numCache>
                <c:formatCode>yyyy\-mm\-dd\ hh:mm:ss</c:formatCode>
                <c:ptCount val="27"/>
                <c:pt idx="0">
                  <c:v>44019</c:v>
                </c:pt>
                <c:pt idx="1">
                  <c:v>44020</c:v>
                </c:pt>
                <c:pt idx="2">
                  <c:v>44021</c:v>
                </c:pt>
                <c:pt idx="3">
                  <c:v>44022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  <c:pt idx="7">
                  <c:v>44028</c:v>
                </c:pt>
                <c:pt idx="8">
                  <c:v>44029</c:v>
                </c:pt>
                <c:pt idx="9">
                  <c:v>44032</c:v>
                </c:pt>
                <c:pt idx="10">
                  <c:v>44033</c:v>
                </c:pt>
                <c:pt idx="11">
                  <c:v>44034</c:v>
                </c:pt>
                <c:pt idx="12">
                  <c:v>44035</c:v>
                </c:pt>
                <c:pt idx="13">
                  <c:v>44036</c:v>
                </c:pt>
                <c:pt idx="14">
                  <c:v>44039</c:v>
                </c:pt>
                <c:pt idx="15">
                  <c:v>44040</c:v>
                </c:pt>
                <c:pt idx="16">
                  <c:v>44041</c:v>
                </c:pt>
                <c:pt idx="17">
                  <c:v>44042</c:v>
                </c:pt>
                <c:pt idx="18">
                  <c:v>44043</c:v>
                </c:pt>
                <c:pt idx="19">
                  <c:v>44046</c:v>
                </c:pt>
                <c:pt idx="20">
                  <c:v>44047</c:v>
                </c:pt>
                <c:pt idx="21">
                  <c:v>44048</c:v>
                </c:pt>
                <c:pt idx="22">
                  <c:v>44049</c:v>
                </c:pt>
                <c:pt idx="23">
                  <c:v>44050</c:v>
                </c:pt>
                <c:pt idx="24">
                  <c:v>44053</c:v>
                </c:pt>
                <c:pt idx="25">
                  <c:v>44054</c:v>
                </c:pt>
                <c:pt idx="26">
                  <c:v>44055</c:v>
                </c:pt>
              </c:numCache>
            </c:numRef>
          </c:cat>
          <c:val>
            <c:numRef>
              <c:f>Sheet2!$L$1048:$L$1074</c:f>
              <c:numCache>
                <c:formatCode>General</c:formatCode>
                <c:ptCount val="27"/>
                <c:pt idx="0">
                  <c:v>1</c:v>
                </c:pt>
                <c:pt idx="1">
                  <c:v>1.008231931578442</c:v>
                </c:pt>
                <c:pt idx="2">
                  <c:v>1.002845288196806</c:v>
                </c:pt>
                <c:pt idx="3">
                  <c:v>1.0072894422383727</c:v>
                </c:pt>
                <c:pt idx="4">
                  <c:v>1.0264646122643069</c:v>
                </c:pt>
                <c:pt idx="5">
                  <c:v>1.030534872600587</c:v>
                </c:pt>
                <c:pt idx="6">
                  <c:v>1.0310569377742527</c:v>
                </c:pt>
                <c:pt idx="7">
                  <c:v>0.99373554791927932</c:v>
                </c:pt>
                <c:pt idx="8">
                  <c:v>1.0155811044087442</c:v>
                </c:pt>
                <c:pt idx="9">
                  <c:v>1.0074191335236127</c:v>
                </c:pt>
                <c:pt idx="10">
                  <c:v>1.0145854845421511</c:v>
                </c:pt>
                <c:pt idx="11">
                  <c:v>1.0172694011397647</c:v>
                </c:pt>
                <c:pt idx="12">
                  <c:v>1.0135548843289037</c:v>
                </c:pt>
                <c:pt idx="13">
                  <c:v>0.98880529906051307</c:v>
                </c:pt>
                <c:pt idx="14">
                  <c:v>1.0007309572437857</c:v>
                </c:pt>
                <c:pt idx="15">
                  <c:v>1.0055975154713777</c:v>
                </c:pt>
                <c:pt idx="16">
                  <c:v>1.0011028709294503</c:v>
                </c:pt>
                <c:pt idx="17">
                  <c:v>1.0002923828975139</c:v>
                </c:pt>
                <c:pt idx="18">
                  <c:v>0.99890405913922542</c:v>
                </c:pt>
                <c:pt idx="19">
                  <c:v>1.0024327841088898</c:v>
                </c:pt>
                <c:pt idx="20">
                  <c:v>1.0042342719616346</c:v>
                </c:pt>
                <c:pt idx="21">
                  <c:v>1.0102446215241987</c:v>
                </c:pt>
                <c:pt idx="22">
                  <c:v>1.0132852716570415</c:v>
                </c:pt>
                <c:pt idx="23">
                  <c:v>1.0159031876005884</c:v>
                </c:pt>
                <c:pt idx="24">
                  <c:v>1.0329541265753943</c:v>
                </c:pt>
                <c:pt idx="25">
                  <c:v>1.0416955832032295</c:v>
                </c:pt>
                <c:pt idx="26">
                  <c:v>1.0472845185895792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11-40DC-B183-9306F50DF03F}"/>
            </c:ext>
          </c:extLst>
        </c:ser>
        <c:ser>
          <c:idx val="2"/>
          <c:order val="2"/>
          <c:tx>
            <c:strRef>
              <c:f>Sheet2!$M$1047</c:f>
              <c:strCache>
                <c:ptCount val="1"/>
                <c:pt idx="0">
                  <c:v>收盘</c:v>
                </c:pt>
              </c:strCache>
            </c:strRef>
          </c:tx>
          <c:spPr>
            <a:ln w="28575" cap="rnd">
              <a:solidFill>
                <a:srgbClr val="FFCD2F"/>
              </a:solidFill>
              <a:round/>
            </a:ln>
            <a:effectLst/>
          </c:spPr>
          <c:marker>
            <c:symbol val="none"/>
          </c:marker>
          <c:cat>
            <c:numRef>
              <c:f>Sheet2!$A$1048:$A$1074</c:f>
              <c:numCache>
                <c:formatCode>yyyy\-mm\-dd\ hh:mm:ss</c:formatCode>
                <c:ptCount val="27"/>
                <c:pt idx="0">
                  <c:v>44019</c:v>
                </c:pt>
                <c:pt idx="1">
                  <c:v>44020</c:v>
                </c:pt>
                <c:pt idx="2">
                  <c:v>44021</c:v>
                </c:pt>
                <c:pt idx="3">
                  <c:v>44022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  <c:pt idx="7">
                  <c:v>44028</c:v>
                </c:pt>
                <c:pt idx="8">
                  <c:v>44029</c:v>
                </c:pt>
                <c:pt idx="9">
                  <c:v>44032</c:v>
                </c:pt>
                <c:pt idx="10">
                  <c:v>44033</c:v>
                </c:pt>
                <c:pt idx="11">
                  <c:v>44034</c:v>
                </c:pt>
                <c:pt idx="12">
                  <c:v>44035</c:v>
                </c:pt>
                <c:pt idx="13">
                  <c:v>44036</c:v>
                </c:pt>
                <c:pt idx="14">
                  <c:v>44039</c:v>
                </c:pt>
                <c:pt idx="15">
                  <c:v>44040</c:v>
                </c:pt>
                <c:pt idx="16">
                  <c:v>44041</c:v>
                </c:pt>
                <c:pt idx="17">
                  <c:v>44042</c:v>
                </c:pt>
                <c:pt idx="18">
                  <c:v>44043</c:v>
                </c:pt>
                <c:pt idx="19">
                  <c:v>44046</c:v>
                </c:pt>
                <c:pt idx="20">
                  <c:v>44047</c:v>
                </c:pt>
                <c:pt idx="21">
                  <c:v>44048</c:v>
                </c:pt>
                <c:pt idx="22">
                  <c:v>44049</c:v>
                </c:pt>
                <c:pt idx="23">
                  <c:v>44050</c:v>
                </c:pt>
                <c:pt idx="24">
                  <c:v>44053</c:v>
                </c:pt>
                <c:pt idx="25">
                  <c:v>44054</c:v>
                </c:pt>
                <c:pt idx="26">
                  <c:v>44055</c:v>
                </c:pt>
              </c:numCache>
            </c:numRef>
          </c:cat>
          <c:val>
            <c:numRef>
              <c:f>Sheet2!$M$1048:$M$1074</c:f>
              <c:numCache>
                <c:formatCode>General</c:formatCode>
                <c:ptCount val="27"/>
                <c:pt idx="0">
                  <c:v>1</c:v>
                </c:pt>
                <c:pt idx="1">
                  <c:v>0.98703603879859914</c:v>
                </c:pt>
                <c:pt idx="2">
                  <c:v>0.98601604234921969</c:v>
                </c:pt>
                <c:pt idx="3">
                  <c:v>0.98251448491793225</c:v>
                </c:pt>
                <c:pt idx="4">
                  <c:v>1.0089243233646972</c:v>
                </c:pt>
                <c:pt idx="5">
                  <c:v>1.0101912493342586</c:v>
                </c:pt>
                <c:pt idx="6">
                  <c:v>1.0087968238085248</c:v>
                </c:pt>
                <c:pt idx="7">
                  <c:v>0.97536224399218863</c:v>
                </c:pt>
                <c:pt idx="8">
                  <c:v>1.0041083907619308</c:v>
                </c:pt>
                <c:pt idx="9">
                  <c:v>1.0000200125885639</c:v>
                </c:pt>
                <c:pt idx="10">
                  <c:v>1.0093006891431706</c:v>
                </c:pt>
                <c:pt idx="11">
                  <c:v>1.0105976339955778</c:v>
                </c:pt>
                <c:pt idx="12">
                  <c:v>1.0082206549280999</c:v>
                </c:pt>
                <c:pt idx="13">
                  <c:v>0.98305934378076532</c:v>
                </c:pt>
                <c:pt idx="14">
                  <c:v>0.99769532447830089</c:v>
                </c:pt>
                <c:pt idx="15">
                  <c:v>1.002223334032698</c:v>
                </c:pt>
                <c:pt idx="16">
                  <c:v>0.99932764158099452</c:v>
                </c:pt>
                <c:pt idx="17">
                  <c:v>0.99916237633350014</c:v>
                </c:pt>
                <c:pt idx="18">
                  <c:v>0.99728635754748951</c:v>
                </c:pt>
                <c:pt idx="19">
                  <c:v>1.0027255854489114</c:v>
                </c:pt>
                <c:pt idx="20">
                  <c:v>1.0065037684995399</c:v>
                </c:pt>
                <c:pt idx="21">
                  <c:v>1.0050396216975195</c:v>
                </c:pt>
                <c:pt idx="22">
                  <c:v>1.0101150723842418</c:v>
                </c:pt>
                <c:pt idx="23">
                  <c:v>1.0217433546908539</c:v>
                </c:pt>
                <c:pt idx="24">
                  <c:v>1.028844918577815</c:v>
                </c:pt>
                <c:pt idx="25">
                  <c:v>1.0365513790933005</c:v>
                </c:pt>
                <c:pt idx="26">
                  <c:v>1.0457758912864543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11-40DC-B183-9306F50DF03F}"/>
            </c:ext>
          </c:extLst>
        </c:ser>
        <c:ser>
          <c:idx val="3"/>
          <c:order val="3"/>
          <c:tx>
            <c:strRef>
              <c:f>Sheet2!$N$1047</c:f>
              <c:strCache>
                <c:ptCount val="1"/>
                <c:pt idx="0">
                  <c:v>实盘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Sheet2!$A$1048:$A$1074</c:f>
              <c:numCache>
                <c:formatCode>yyyy\-mm\-dd\ hh:mm:ss</c:formatCode>
                <c:ptCount val="27"/>
                <c:pt idx="0">
                  <c:v>44019</c:v>
                </c:pt>
                <c:pt idx="1">
                  <c:v>44020</c:v>
                </c:pt>
                <c:pt idx="2">
                  <c:v>44021</c:v>
                </c:pt>
                <c:pt idx="3">
                  <c:v>44022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  <c:pt idx="7">
                  <c:v>44028</c:v>
                </c:pt>
                <c:pt idx="8">
                  <c:v>44029</c:v>
                </c:pt>
                <c:pt idx="9">
                  <c:v>44032</c:v>
                </c:pt>
                <c:pt idx="10">
                  <c:v>44033</c:v>
                </c:pt>
                <c:pt idx="11">
                  <c:v>44034</c:v>
                </c:pt>
                <c:pt idx="12">
                  <c:v>44035</c:v>
                </c:pt>
                <c:pt idx="13">
                  <c:v>44036</c:v>
                </c:pt>
                <c:pt idx="14">
                  <c:v>44039</c:v>
                </c:pt>
                <c:pt idx="15">
                  <c:v>44040</c:v>
                </c:pt>
                <c:pt idx="16">
                  <c:v>44041</c:v>
                </c:pt>
                <c:pt idx="17">
                  <c:v>44042</c:v>
                </c:pt>
                <c:pt idx="18">
                  <c:v>44043</c:v>
                </c:pt>
                <c:pt idx="19">
                  <c:v>44046</c:v>
                </c:pt>
                <c:pt idx="20">
                  <c:v>44047</c:v>
                </c:pt>
                <c:pt idx="21">
                  <c:v>44048</c:v>
                </c:pt>
                <c:pt idx="22">
                  <c:v>44049</c:v>
                </c:pt>
                <c:pt idx="23">
                  <c:v>44050</c:v>
                </c:pt>
                <c:pt idx="24">
                  <c:v>44053</c:v>
                </c:pt>
                <c:pt idx="25">
                  <c:v>44054</c:v>
                </c:pt>
                <c:pt idx="26">
                  <c:v>44055</c:v>
                </c:pt>
              </c:numCache>
            </c:numRef>
          </c:cat>
          <c:val>
            <c:numRef>
              <c:f>Sheet2!$N$1048:$N$1074</c:f>
              <c:numCache>
                <c:formatCode>General</c:formatCode>
                <c:ptCount val="27"/>
                <c:pt idx="0">
                  <c:v>1</c:v>
                </c:pt>
                <c:pt idx="1">
                  <c:v>0.99450000000000005</c:v>
                </c:pt>
                <c:pt idx="2">
                  <c:v>1.0004999999999999</c:v>
                </c:pt>
                <c:pt idx="3">
                  <c:v>1.0018</c:v>
                </c:pt>
                <c:pt idx="4">
                  <c:v>1.0243</c:v>
                </c:pt>
                <c:pt idx="5">
                  <c:v>1.0266</c:v>
                </c:pt>
                <c:pt idx="6">
                  <c:v>1.0241</c:v>
                </c:pt>
                <c:pt idx="7">
                  <c:v>0.97549999999999992</c:v>
                </c:pt>
                <c:pt idx="8">
                  <c:v>1.0122</c:v>
                </c:pt>
                <c:pt idx="9">
                  <c:v>1.0065</c:v>
                </c:pt>
                <c:pt idx="10">
                  <c:v>1.0177</c:v>
                </c:pt>
                <c:pt idx="11">
                  <c:v>1.0202</c:v>
                </c:pt>
                <c:pt idx="12">
                  <c:v>1.0179</c:v>
                </c:pt>
                <c:pt idx="13">
                  <c:v>0.97659999999999991</c:v>
                </c:pt>
                <c:pt idx="14">
                  <c:v>0.99909999999999999</c:v>
                </c:pt>
                <c:pt idx="15">
                  <c:v>1.0051000000000001</c:v>
                </c:pt>
                <c:pt idx="16">
                  <c:v>0.99900000000000011</c:v>
                </c:pt>
                <c:pt idx="17">
                  <c:v>0.99780000000000002</c:v>
                </c:pt>
                <c:pt idx="18">
                  <c:v>0.99540000000000006</c:v>
                </c:pt>
                <c:pt idx="19">
                  <c:v>1.0002</c:v>
                </c:pt>
                <c:pt idx="20">
                  <c:v>1.0009999999999999</c:v>
                </c:pt>
                <c:pt idx="21">
                  <c:v>1.0004</c:v>
                </c:pt>
                <c:pt idx="22">
                  <c:v>1.0092000000000001</c:v>
                </c:pt>
                <c:pt idx="23">
                  <c:v>1.0295999999999998</c:v>
                </c:pt>
                <c:pt idx="24">
                  <c:v>1.0424</c:v>
                </c:pt>
                <c:pt idx="25">
                  <c:v>1.0409999999999999</c:v>
                </c:pt>
                <c:pt idx="26">
                  <c:v>1.0551000000000001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11-40DC-B183-9306F50DF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7580488"/>
        <c:axId val="1567585736"/>
      </c:lineChart>
      <c:dateAx>
        <c:axId val="1567580488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7585736"/>
        <c:crosses val="autoZero"/>
        <c:auto val="1"/>
        <c:lblOffset val="100"/>
        <c:baseTimeUnit val="days"/>
      </c:dateAx>
      <c:valAx>
        <c:axId val="156758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758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0" i="0" baseline="0" dirty="0">
                <a:effectLst/>
              </a:rPr>
              <a:t>波动率指数 </a:t>
            </a:r>
            <a:r>
              <a:rPr lang="en-US" altLang="zh-CN" sz="1200" b="0" i="0" baseline="0" dirty="0" err="1">
                <a:effectLst/>
              </a:rPr>
              <a:t>Vix</a:t>
            </a:r>
            <a:r>
              <a:rPr lang="en-US" altLang="zh-CN" sz="1200" b="0" i="0" baseline="0" dirty="0">
                <a:effectLst/>
              </a:rPr>
              <a:t> </a:t>
            </a:r>
            <a:r>
              <a:rPr lang="zh-CN" altLang="zh-CN" sz="1200" b="0" i="0" baseline="0" dirty="0">
                <a:effectLst/>
              </a:rPr>
              <a:t>（</a:t>
            </a:r>
            <a:r>
              <a:rPr lang="en-US" altLang="zh-CN" sz="1200" b="0" i="0" baseline="0" dirty="0">
                <a:effectLst/>
              </a:rPr>
              <a:t>2020.1.2-2020.8.12</a:t>
            </a:r>
            <a:r>
              <a:rPr lang="zh-CN" altLang="zh-CN" sz="1200" b="0" i="0" baseline="0" dirty="0">
                <a:effectLst/>
              </a:rPr>
              <a:t>）</a:t>
            </a:r>
            <a:endParaRPr lang="zh-CN" altLang="zh-CN" sz="12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vix!$B$1</c:f>
              <c:strCache>
                <c:ptCount val="1"/>
                <c:pt idx="0">
                  <c:v>Vix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vix!$A$2:$A$1074</c:f>
              <c:numCache>
                <c:formatCode>yyyy\-mm\-dd\ hh:mm:ss</c:formatCode>
                <c:ptCount val="1073"/>
                <c:pt idx="0">
                  <c:v>42447</c:v>
                </c:pt>
                <c:pt idx="1">
                  <c:v>42450</c:v>
                </c:pt>
                <c:pt idx="2">
                  <c:v>42451</c:v>
                </c:pt>
                <c:pt idx="3">
                  <c:v>42452</c:v>
                </c:pt>
                <c:pt idx="4">
                  <c:v>42453</c:v>
                </c:pt>
                <c:pt idx="5">
                  <c:v>42454</c:v>
                </c:pt>
                <c:pt idx="6">
                  <c:v>42457</c:v>
                </c:pt>
                <c:pt idx="7">
                  <c:v>42458</c:v>
                </c:pt>
                <c:pt idx="8">
                  <c:v>42459</c:v>
                </c:pt>
                <c:pt idx="9">
                  <c:v>42460</c:v>
                </c:pt>
                <c:pt idx="10">
                  <c:v>42461</c:v>
                </c:pt>
                <c:pt idx="11">
                  <c:v>42465</c:v>
                </c:pt>
                <c:pt idx="12">
                  <c:v>42466</c:v>
                </c:pt>
                <c:pt idx="13">
                  <c:v>42467</c:v>
                </c:pt>
                <c:pt idx="14">
                  <c:v>42468</c:v>
                </c:pt>
                <c:pt idx="15">
                  <c:v>42471</c:v>
                </c:pt>
                <c:pt idx="16">
                  <c:v>42472</c:v>
                </c:pt>
                <c:pt idx="17">
                  <c:v>42473</c:v>
                </c:pt>
                <c:pt idx="18">
                  <c:v>42474</c:v>
                </c:pt>
                <c:pt idx="19">
                  <c:v>42475</c:v>
                </c:pt>
                <c:pt idx="20">
                  <c:v>42478</c:v>
                </c:pt>
                <c:pt idx="21">
                  <c:v>42479</c:v>
                </c:pt>
                <c:pt idx="22">
                  <c:v>42480</c:v>
                </c:pt>
                <c:pt idx="23">
                  <c:v>42481</c:v>
                </c:pt>
                <c:pt idx="24">
                  <c:v>42482</c:v>
                </c:pt>
                <c:pt idx="25">
                  <c:v>42485</c:v>
                </c:pt>
                <c:pt idx="26">
                  <c:v>42486</c:v>
                </c:pt>
                <c:pt idx="27">
                  <c:v>42487</c:v>
                </c:pt>
                <c:pt idx="28">
                  <c:v>42488</c:v>
                </c:pt>
                <c:pt idx="29">
                  <c:v>42489</c:v>
                </c:pt>
                <c:pt idx="30">
                  <c:v>42493</c:v>
                </c:pt>
                <c:pt idx="31">
                  <c:v>42494</c:v>
                </c:pt>
                <c:pt idx="32">
                  <c:v>42495</c:v>
                </c:pt>
                <c:pt idx="33">
                  <c:v>42496</c:v>
                </c:pt>
                <c:pt idx="34">
                  <c:v>42499</c:v>
                </c:pt>
                <c:pt idx="35">
                  <c:v>42500</c:v>
                </c:pt>
                <c:pt idx="36">
                  <c:v>42501</c:v>
                </c:pt>
                <c:pt idx="37">
                  <c:v>42502</c:v>
                </c:pt>
                <c:pt idx="38">
                  <c:v>42503</c:v>
                </c:pt>
                <c:pt idx="39">
                  <c:v>42506</c:v>
                </c:pt>
                <c:pt idx="40">
                  <c:v>42507</c:v>
                </c:pt>
                <c:pt idx="41">
                  <c:v>42508</c:v>
                </c:pt>
                <c:pt idx="42">
                  <c:v>42509</c:v>
                </c:pt>
                <c:pt idx="43">
                  <c:v>42510</c:v>
                </c:pt>
                <c:pt idx="44">
                  <c:v>42513</c:v>
                </c:pt>
                <c:pt idx="45">
                  <c:v>42514</c:v>
                </c:pt>
                <c:pt idx="46">
                  <c:v>42515</c:v>
                </c:pt>
                <c:pt idx="47">
                  <c:v>42516</c:v>
                </c:pt>
                <c:pt idx="48">
                  <c:v>42517</c:v>
                </c:pt>
                <c:pt idx="49">
                  <c:v>42520</c:v>
                </c:pt>
                <c:pt idx="50">
                  <c:v>42521</c:v>
                </c:pt>
                <c:pt idx="51">
                  <c:v>42522</c:v>
                </c:pt>
                <c:pt idx="52">
                  <c:v>42523</c:v>
                </c:pt>
                <c:pt idx="53">
                  <c:v>42524</c:v>
                </c:pt>
                <c:pt idx="54">
                  <c:v>42527</c:v>
                </c:pt>
                <c:pt idx="55">
                  <c:v>42528</c:v>
                </c:pt>
                <c:pt idx="56">
                  <c:v>42529</c:v>
                </c:pt>
                <c:pt idx="57">
                  <c:v>42534</c:v>
                </c:pt>
                <c:pt idx="58">
                  <c:v>42535</c:v>
                </c:pt>
                <c:pt idx="59">
                  <c:v>42536</c:v>
                </c:pt>
                <c:pt idx="60">
                  <c:v>42537</c:v>
                </c:pt>
                <c:pt idx="61">
                  <c:v>42538</c:v>
                </c:pt>
                <c:pt idx="62">
                  <c:v>42541</c:v>
                </c:pt>
                <c:pt idx="63">
                  <c:v>42542</c:v>
                </c:pt>
                <c:pt idx="64">
                  <c:v>42543</c:v>
                </c:pt>
                <c:pt idx="65">
                  <c:v>42544</c:v>
                </c:pt>
                <c:pt idx="66">
                  <c:v>42545</c:v>
                </c:pt>
                <c:pt idx="67">
                  <c:v>42548</c:v>
                </c:pt>
                <c:pt idx="68">
                  <c:v>42549</c:v>
                </c:pt>
                <c:pt idx="69">
                  <c:v>42550</c:v>
                </c:pt>
                <c:pt idx="70">
                  <c:v>42551</c:v>
                </c:pt>
                <c:pt idx="71">
                  <c:v>42552</c:v>
                </c:pt>
                <c:pt idx="72">
                  <c:v>42555</c:v>
                </c:pt>
                <c:pt idx="73">
                  <c:v>42556</c:v>
                </c:pt>
                <c:pt idx="74">
                  <c:v>42557</c:v>
                </c:pt>
                <c:pt idx="75">
                  <c:v>42558</c:v>
                </c:pt>
                <c:pt idx="76">
                  <c:v>42559</c:v>
                </c:pt>
                <c:pt idx="77">
                  <c:v>42562</c:v>
                </c:pt>
                <c:pt idx="78">
                  <c:v>42563</c:v>
                </c:pt>
                <c:pt idx="79">
                  <c:v>42564</c:v>
                </c:pt>
                <c:pt idx="80">
                  <c:v>42565</c:v>
                </c:pt>
                <c:pt idx="81">
                  <c:v>42566</c:v>
                </c:pt>
                <c:pt idx="82">
                  <c:v>42569</c:v>
                </c:pt>
                <c:pt idx="83">
                  <c:v>42570</c:v>
                </c:pt>
                <c:pt idx="84">
                  <c:v>42571</c:v>
                </c:pt>
                <c:pt idx="85">
                  <c:v>42572</c:v>
                </c:pt>
                <c:pt idx="86">
                  <c:v>42573</c:v>
                </c:pt>
                <c:pt idx="87">
                  <c:v>42576</c:v>
                </c:pt>
                <c:pt idx="88">
                  <c:v>42577</c:v>
                </c:pt>
                <c:pt idx="89">
                  <c:v>42578</c:v>
                </c:pt>
                <c:pt idx="90">
                  <c:v>42579</c:v>
                </c:pt>
                <c:pt idx="91">
                  <c:v>42580</c:v>
                </c:pt>
                <c:pt idx="92">
                  <c:v>42583</c:v>
                </c:pt>
                <c:pt idx="93">
                  <c:v>42584</c:v>
                </c:pt>
                <c:pt idx="94">
                  <c:v>42585</c:v>
                </c:pt>
                <c:pt idx="95">
                  <c:v>42586</c:v>
                </c:pt>
                <c:pt idx="96">
                  <c:v>42587</c:v>
                </c:pt>
                <c:pt idx="97">
                  <c:v>42590</c:v>
                </c:pt>
                <c:pt idx="98">
                  <c:v>42591</c:v>
                </c:pt>
                <c:pt idx="99">
                  <c:v>42592</c:v>
                </c:pt>
                <c:pt idx="100">
                  <c:v>42593</c:v>
                </c:pt>
                <c:pt idx="101">
                  <c:v>42594</c:v>
                </c:pt>
                <c:pt idx="102">
                  <c:v>42597</c:v>
                </c:pt>
                <c:pt idx="103">
                  <c:v>42598</c:v>
                </c:pt>
                <c:pt idx="104">
                  <c:v>42599</c:v>
                </c:pt>
                <c:pt idx="105">
                  <c:v>42600</c:v>
                </c:pt>
                <c:pt idx="106">
                  <c:v>42601</c:v>
                </c:pt>
                <c:pt idx="107">
                  <c:v>42604</c:v>
                </c:pt>
                <c:pt idx="108">
                  <c:v>42605</c:v>
                </c:pt>
                <c:pt idx="109">
                  <c:v>42606</c:v>
                </c:pt>
                <c:pt idx="110">
                  <c:v>42607</c:v>
                </c:pt>
                <c:pt idx="111">
                  <c:v>42608</c:v>
                </c:pt>
                <c:pt idx="112">
                  <c:v>42611</c:v>
                </c:pt>
                <c:pt idx="113">
                  <c:v>42612</c:v>
                </c:pt>
                <c:pt idx="114">
                  <c:v>42613</c:v>
                </c:pt>
                <c:pt idx="115">
                  <c:v>42614</c:v>
                </c:pt>
                <c:pt idx="116">
                  <c:v>42615</c:v>
                </c:pt>
                <c:pt idx="117">
                  <c:v>42618</c:v>
                </c:pt>
                <c:pt idx="118">
                  <c:v>42619</c:v>
                </c:pt>
                <c:pt idx="119">
                  <c:v>42620</c:v>
                </c:pt>
                <c:pt idx="120">
                  <c:v>42621</c:v>
                </c:pt>
                <c:pt idx="121">
                  <c:v>42622</c:v>
                </c:pt>
                <c:pt idx="122">
                  <c:v>42625</c:v>
                </c:pt>
                <c:pt idx="123">
                  <c:v>42626</c:v>
                </c:pt>
                <c:pt idx="124">
                  <c:v>42627</c:v>
                </c:pt>
                <c:pt idx="125">
                  <c:v>42632</c:v>
                </c:pt>
                <c:pt idx="126">
                  <c:v>42633</c:v>
                </c:pt>
                <c:pt idx="127">
                  <c:v>42634</c:v>
                </c:pt>
                <c:pt idx="128">
                  <c:v>42635</c:v>
                </c:pt>
                <c:pt idx="129">
                  <c:v>42636</c:v>
                </c:pt>
                <c:pt idx="130">
                  <c:v>42639</c:v>
                </c:pt>
                <c:pt idx="131">
                  <c:v>42640</c:v>
                </c:pt>
                <c:pt idx="132">
                  <c:v>42641</c:v>
                </c:pt>
                <c:pt idx="133">
                  <c:v>42642</c:v>
                </c:pt>
                <c:pt idx="134">
                  <c:v>42643</c:v>
                </c:pt>
                <c:pt idx="135">
                  <c:v>42653</c:v>
                </c:pt>
                <c:pt idx="136">
                  <c:v>42654</c:v>
                </c:pt>
                <c:pt idx="137">
                  <c:v>42655</c:v>
                </c:pt>
                <c:pt idx="138">
                  <c:v>42656</c:v>
                </c:pt>
                <c:pt idx="139">
                  <c:v>42657</c:v>
                </c:pt>
                <c:pt idx="140">
                  <c:v>42660</c:v>
                </c:pt>
                <c:pt idx="141">
                  <c:v>42661</c:v>
                </c:pt>
                <c:pt idx="142">
                  <c:v>42662</c:v>
                </c:pt>
                <c:pt idx="143">
                  <c:v>42663</c:v>
                </c:pt>
                <c:pt idx="144">
                  <c:v>42664</c:v>
                </c:pt>
                <c:pt idx="145">
                  <c:v>42667</c:v>
                </c:pt>
                <c:pt idx="146">
                  <c:v>42668</c:v>
                </c:pt>
                <c:pt idx="147">
                  <c:v>42669</c:v>
                </c:pt>
                <c:pt idx="148">
                  <c:v>42670</c:v>
                </c:pt>
                <c:pt idx="149">
                  <c:v>42671</c:v>
                </c:pt>
                <c:pt idx="150">
                  <c:v>42674</c:v>
                </c:pt>
                <c:pt idx="151">
                  <c:v>42675</c:v>
                </c:pt>
                <c:pt idx="152">
                  <c:v>42676</c:v>
                </c:pt>
                <c:pt idx="153">
                  <c:v>42677</c:v>
                </c:pt>
                <c:pt idx="154">
                  <c:v>42678</c:v>
                </c:pt>
                <c:pt idx="155">
                  <c:v>42681</c:v>
                </c:pt>
                <c:pt idx="156">
                  <c:v>42682</c:v>
                </c:pt>
                <c:pt idx="157">
                  <c:v>42683</c:v>
                </c:pt>
                <c:pt idx="158">
                  <c:v>42684</c:v>
                </c:pt>
                <c:pt idx="159">
                  <c:v>42685</c:v>
                </c:pt>
                <c:pt idx="160">
                  <c:v>42688</c:v>
                </c:pt>
                <c:pt idx="161">
                  <c:v>42689</c:v>
                </c:pt>
                <c:pt idx="162">
                  <c:v>42690</c:v>
                </c:pt>
                <c:pt idx="163">
                  <c:v>42691</c:v>
                </c:pt>
                <c:pt idx="164">
                  <c:v>42692</c:v>
                </c:pt>
                <c:pt idx="165">
                  <c:v>42695</c:v>
                </c:pt>
                <c:pt idx="166">
                  <c:v>42696</c:v>
                </c:pt>
                <c:pt idx="167">
                  <c:v>42697</c:v>
                </c:pt>
                <c:pt idx="168">
                  <c:v>42698</c:v>
                </c:pt>
                <c:pt idx="169">
                  <c:v>42699</c:v>
                </c:pt>
                <c:pt idx="170">
                  <c:v>42702</c:v>
                </c:pt>
                <c:pt idx="171">
                  <c:v>42703</c:v>
                </c:pt>
                <c:pt idx="172">
                  <c:v>42704</c:v>
                </c:pt>
                <c:pt idx="173">
                  <c:v>42705</c:v>
                </c:pt>
                <c:pt idx="174">
                  <c:v>42706</c:v>
                </c:pt>
                <c:pt idx="175">
                  <c:v>42709</c:v>
                </c:pt>
                <c:pt idx="176">
                  <c:v>42710</c:v>
                </c:pt>
                <c:pt idx="177">
                  <c:v>42711</c:v>
                </c:pt>
                <c:pt idx="178">
                  <c:v>42712</c:v>
                </c:pt>
                <c:pt idx="179">
                  <c:v>42713</c:v>
                </c:pt>
                <c:pt idx="180">
                  <c:v>42716</c:v>
                </c:pt>
                <c:pt idx="181">
                  <c:v>42717</c:v>
                </c:pt>
                <c:pt idx="182">
                  <c:v>42718</c:v>
                </c:pt>
                <c:pt idx="183">
                  <c:v>42719</c:v>
                </c:pt>
                <c:pt idx="184">
                  <c:v>42720</c:v>
                </c:pt>
                <c:pt idx="185">
                  <c:v>42723</c:v>
                </c:pt>
                <c:pt idx="186">
                  <c:v>42724</c:v>
                </c:pt>
                <c:pt idx="187">
                  <c:v>42725</c:v>
                </c:pt>
                <c:pt idx="188">
                  <c:v>42726</c:v>
                </c:pt>
                <c:pt idx="189">
                  <c:v>42727</c:v>
                </c:pt>
                <c:pt idx="190">
                  <c:v>42730</c:v>
                </c:pt>
                <c:pt idx="191">
                  <c:v>42731</c:v>
                </c:pt>
                <c:pt idx="192">
                  <c:v>42732</c:v>
                </c:pt>
                <c:pt idx="193">
                  <c:v>42733</c:v>
                </c:pt>
                <c:pt idx="194">
                  <c:v>42734</c:v>
                </c:pt>
                <c:pt idx="195">
                  <c:v>42738</c:v>
                </c:pt>
                <c:pt idx="196">
                  <c:v>42739</c:v>
                </c:pt>
                <c:pt idx="197">
                  <c:v>42740</c:v>
                </c:pt>
                <c:pt idx="198">
                  <c:v>42741</c:v>
                </c:pt>
                <c:pt idx="199">
                  <c:v>42744</c:v>
                </c:pt>
                <c:pt idx="200">
                  <c:v>42745</c:v>
                </c:pt>
                <c:pt idx="201">
                  <c:v>42746</c:v>
                </c:pt>
                <c:pt idx="202">
                  <c:v>42747</c:v>
                </c:pt>
                <c:pt idx="203">
                  <c:v>42748</c:v>
                </c:pt>
                <c:pt idx="204">
                  <c:v>42751</c:v>
                </c:pt>
                <c:pt idx="205">
                  <c:v>42752</c:v>
                </c:pt>
                <c:pt idx="206">
                  <c:v>42753</c:v>
                </c:pt>
                <c:pt idx="207">
                  <c:v>42754</c:v>
                </c:pt>
                <c:pt idx="208">
                  <c:v>42755</c:v>
                </c:pt>
                <c:pt idx="209">
                  <c:v>42758</c:v>
                </c:pt>
                <c:pt idx="210">
                  <c:v>42759</c:v>
                </c:pt>
                <c:pt idx="211">
                  <c:v>42760</c:v>
                </c:pt>
                <c:pt idx="212">
                  <c:v>42761</c:v>
                </c:pt>
                <c:pt idx="213">
                  <c:v>42769</c:v>
                </c:pt>
                <c:pt idx="214">
                  <c:v>42772</c:v>
                </c:pt>
                <c:pt idx="215">
                  <c:v>42773</c:v>
                </c:pt>
                <c:pt idx="216">
                  <c:v>42774</c:v>
                </c:pt>
                <c:pt idx="217">
                  <c:v>42775</c:v>
                </c:pt>
                <c:pt idx="218">
                  <c:v>42776</c:v>
                </c:pt>
                <c:pt idx="219">
                  <c:v>42779</c:v>
                </c:pt>
                <c:pt idx="220">
                  <c:v>42780</c:v>
                </c:pt>
                <c:pt idx="221">
                  <c:v>42781</c:v>
                </c:pt>
                <c:pt idx="222">
                  <c:v>42782</c:v>
                </c:pt>
                <c:pt idx="223">
                  <c:v>42783</c:v>
                </c:pt>
                <c:pt idx="224">
                  <c:v>42786</c:v>
                </c:pt>
                <c:pt idx="225">
                  <c:v>42787</c:v>
                </c:pt>
                <c:pt idx="226">
                  <c:v>42788</c:v>
                </c:pt>
                <c:pt idx="227">
                  <c:v>42789</c:v>
                </c:pt>
                <c:pt idx="228">
                  <c:v>42790</c:v>
                </c:pt>
                <c:pt idx="229">
                  <c:v>42793</c:v>
                </c:pt>
                <c:pt idx="230">
                  <c:v>42794</c:v>
                </c:pt>
                <c:pt idx="231">
                  <c:v>42795</c:v>
                </c:pt>
                <c:pt idx="232">
                  <c:v>42796</c:v>
                </c:pt>
                <c:pt idx="233">
                  <c:v>42797</c:v>
                </c:pt>
                <c:pt idx="234">
                  <c:v>42800</c:v>
                </c:pt>
                <c:pt idx="235">
                  <c:v>42801</c:v>
                </c:pt>
                <c:pt idx="236">
                  <c:v>42802</c:v>
                </c:pt>
                <c:pt idx="237">
                  <c:v>42803</c:v>
                </c:pt>
                <c:pt idx="238">
                  <c:v>42804</c:v>
                </c:pt>
                <c:pt idx="239">
                  <c:v>42807</c:v>
                </c:pt>
                <c:pt idx="240">
                  <c:v>42808</c:v>
                </c:pt>
                <c:pt idx="241">
                  <c:v>42809</c:v>
                </c:pt>
                <c:pt idx="242">
                  <c:v>42810</c:v>
                </c:pt>
                <c:pt idx="243">
                  <c:v>42811</c:v>
                </c:pt>
                <c:pt idx="244">
                  <c:v>42814</c:v>
                </c:pt>
                <c:pt idx="245">
                  <c:v>42815</c:v>
                </c:pt>
                <c:pt idx="246">
                  <c:v>42816</c:v>
                </c:pt>
                <c:pt idx="247">
                  <c:v>42817</c:v>
                </c:pt>
                <c:pt idx="248">
                  <c:v>42818</c:v>
                </c:pt>
                <c:pt idx="249">
                  <c:v>42821</c:v>
                </c:pt>
                <c:pt idx="250">
                  <c:v>42822</c:v>
                </c:pt>
                <c:pt idx="251">
                  <c:v>42823</c:v>
                </c:pt>
                <c:pt idx="252">
                  <c:v>42824</c:v>
                </c:pt>
                <c:pt idx="253">
                  <c:v>42825</c:v>
                </c:pt>
                <c:pt idx="254">
                  <c:v>42830</c:v>
                </c:pt>
                <c:pt idx="255">
                  <c:v>42831</c:v>
                </c:pt>
                <c:pt idx="256">
                  <c:v>42832</c:v>
                </c:pt>
                <c:pt idx="257">
                  <c:v>42835</c:v>
                </c:pt>
                <c:pt idx="258">
                  <c:v>42836</c:v>
                </c:pt>
                <c:pt idx="259">
                  <c:v>42837</c:v>
                </c:pt>
                <c:pt idx="260">
                  <c:v>42838</c:v>
                </c:pt>
                <c:pt idx="261">
                  <c:v>42839</c:v>
                </c:pt>
                <c:pt idx="262">
                  <c:v>42842</c:v>
                </c:pt>
                <c:pt idx="263">
                  <c:v>42843</c:v>
                </c:pt>
                <c:pt idx="264">
                  <c:v>42844</c:v>
                </c:pt>
                <c:pt idx="265">
                  <c:v>42845</c:v>
                </c:pt>
                <c:pt idx="266">
                  <c:v>42846</c:v>
                </c:pt>
                <c:pt idx="267">
                  <c:v>42849</c:v>
                </c:pt>
                <c:pt idx="268">
                  <c:v>42850</c:v>
                </c:pt>
                <c:pt idx="269">
                  <c:v>42851</c:v>
                </c:pt>
                <c:pt idx="270">
                  <c:v>42852</c:v>
                </c:pt>
                <c:pt idx="271">
                  <c:v>42853</c:v>
                </c:pt>
                <c:pt idx="272">
                  <c:v>42857</c:v>
                </c:pt>
                <c:pt idx="273">
                  <c:v>42858</c:v>
                </c:pt>
                <c:pt idx="274">
                  <c:v>42859</c:v>
                </c:pt>
                <c:pt idx="275">
                  <c:v>42860</c:v>
                </c:pt>
                <c:pt idx="276">
                  <c:v>42863</c:v>
                </c:pt>
                <c:pt idx="277">
                  <c:v>42864</c:v>
                </c:pt>
                <c:pt idx="278">
                  <c:v>42865</c:v>
                </c:pt>
                <c:pt idx="279">
                  <c:v>42866</c:v>
                </c:pt>
                <c:pt idx="280">
                  <c:v>42867</c:v>
                </c:pt>
                <c:pt idx="281">
                  <c:v>42870</c:v>
                </c:pt>
                <c:pt idx="282">
                  <c:v>42871</c:v>
                </c:pt>
                <c:pt idx="283">
                  <c:v>42872</c:v>
                </c:pt>
                <c:pt idx="284">
                  <c:v>42873</c:v>
                </c:pt>
                <c:pt idx="285">
                  <c:v>42874</c:v>
                </c:pt>
                <c:pt idx="286">
                  <c:v>42877</c:v>
                </c:pt>
                <c:pt idx="287">
                  <c:v>42878</c:v>
                </c:pt>
                <c:pt idx="288">
                  <c:v>42879</c:v>
                </c:pt>
                <c:pt idx="289">
                  <c:v>42880</c:v>
                </c:pt>
                <c:pt idx="290">
                  <c:v>42881</c:v>
                </c:pt>
                <c:pt idx="291">
                  <c:v>42886</c:v>
                </c:pt>
                <c:pt idx="292">
                  <c:v>42887</c:v>
                </c:pt>
                <c:pt idx="293">
                  <c:v>42888</c:v>
                </c:pt>
                <c:pt idx="294">
                  <c:v>42891</c:v>
                </c:pt>
                <c:pt idx="295">
                  <c:v>42892</c:v>
                </c:pt>
                <c:pt idx="296">
                  <c:v>42893</c:v>
                </c:pt>
                <c:pt idx="297">
                  <c:v>42894</c:v>
                </c:pt>
                <c:pt idx="298">
                  <c:v>42895</c:v>
                </c:pt>
                <c:pt idx="299">
                  <c:v>42898</c:v>
                </c:pt>
                <c:pt idx="300">
                  <c:v>42899</c:v>
                </c:pt>
                <c:pt idx="301">
                  <c:v>42900</c:v>
                </c:pt>
                <c:pt idx="302">
                  <c:v>42901</c:v>
                </c:pt>
                <c:pt idx="303">
                  <c:v>42902</c:v>
                </c:pt>
                <c:pt idx="304">
                  <c:v>42905</c:v>
                </c:pt>
                <c:pt idx="305">
                  <c:v>42906</c:v>
                </c:pt>
                <c:pt idx="306">
                  <c:v>42907</c:v>
                </c:pt>
                <c:pt idx="307">
                  <c:v>42908</c:v>
                </c:pt>
                <c:pt idx="308">
                  <c:v>42909</c:v>
                </c:pt>
                <c:pt idx="309">
                  <c:v>42912</c:v>
                </c:pt>
                <c:pt idx="310">
                  <c:v>42913</c:v>
                </c:pt>
                <c:pt idx="311">
                  <c:v>42914</c:v>
                </c:pt>
                <c:pt idx="312">
                  <c:v>42915</c:v>
                </c:pt>
                <c:pt idx="313">
                  <c:v>42916</c:v>
                </c:pt>
                <c:pt idx="314">
                  <c:v>42919</c:v>
                </c:pt>
                <c:pt idx="315">
                  <c:v>42920</c:v>
                </c:pt>
                <c:pt idx="316">
                  <c:v>42921</c:v>
                </c:pt>
                <c:pt idx="317">
                  <c:v>42922</c:v>
                </c:pt>
                <c:pt idx="318">
                  <c:v>42923</c:v>
                </c:pt>
                <c:pt idx="319">
                  <c:v>42926</c:v>
                </c:pt>
                <c:pt idx="320">
                  <c:v>42927</c:v>
                </c:pt>
                <c:pt idx="321">
                  <c:v>42928</c:v>
                </c:pt>
                <c:pt idx="322">
                  <c:v>42929</c:v>
                </c:pt>
                <c:pt idx="323">
                  <c:v>42930</c:v>
                </c:pt>
                <c:pt idx="324">
                  <c:v>42933</c:v>
                </c:pt>
                <c:pt idx="325">
                  <c:v>42934</c:v>
                </c:pt>
                <c:pt idx="326">
                  <c:v>42935</c:v>
                </c:pt>
                <c:pt idx="327">
                  <c:v>42936</c:v>
                </c:pt>
                <c:pt idx="328">
                  <c:v>42937</c:v>
                </c:pt>
                <c:pt idx="329">
                  <c:v>42940</c:v>
                </c:pt>
                <c:pt idx="330">
                  <c:v>42941</c:v>
                </c:pt>
                <c:pt idx="331">
                  <c:v>42942</c:v>
                </c:pt>
                <c:pt idx="332">
                  <c:v>42943</c:v>
                </c:pt>
                <c:pt idx="333">
                  <c:v>42944</c:v>
                </c:pt>
                <c:pt idx="334">
                  <c:v>42947</c:v>
                </c:pt>
                <c:pt idx="335">
                  <c:v>42948</c:v>
                </c:pt>
                <c:pt idx="336">
                  <c:v>42949</c:v>
                </c:pt>
                <c:pt idx="337">
                  <c:v>42950</c:v>
                </c:pt>
                <c:pt idx="338">
                  <c:v>42951</c:v>
                </c:pt>
                <c:pt idx="339">
                  <c:v>42954</c:v>
                </c:pt>
                <c:pt idx="340">
                  <c:v>42955</c:v>
                </c:pt>
                <c:pt idx="341">
                  <c:v>42956</c:v>
                </c:pt>
                <c:pt idx="342">
                  <c:v>42957</c:v>
                </c:pt>
                <c:pt idx="343">
                  <c:v>42958</c:v>
                </c:pt>
                <c:pt idx="344">
                  <c:v>42961</c:v>
                </c:pt>
                <c:pt idx="345">
                  <c:v>42962</c:v>
                </c:pt>
                <c:pt idx="346">
                  <c:v>42963</c:v>
                </c:pt>
                <c:pt idx="347">
                  <c:v>42964</c:v>
                </c:pt>
                <c:pt idx="348">
                  <c:v>42965</c:v>
                </c:pt>
                <c:pt idx="349">
                  <c:v>42968</c:v>
                </c:pt>
                <c:pt idx="350">
                  <c:v>42969</c:v>
                </c:pt>
                <c:pt idx="351">
                  <c:v>42970</c:v>
                </c:pt>
                <c:pt idx="352">
                  <c:v>42971</c:v>
                </c:pt>
                <c:pt idx="353">
                  <c:v>42972</c:v>
                </c:pt>
                <c:pt idx="354">
                  <c:v>42975</c:v>
                </c:pt>
                <c:pt idx="355">
                  <c:v>42976</c:v>
                </c:pt>
                <c:pt idx="356">
                  <c:v>42977</c:v>
                </c:pt>
                <c:pt idx="357">
                  <c:v>42978</c:v>
                </c:pt>
                <c:pt idx="358">
                  <c:v>42979</c:v>
                </c:pt>
                <c:pt idx="359">
                  <c:v>42982</c:v>
                </c:pt>
                <c:pt idx="360">
                  <c:v>42983</c:v>
                </c:pt>
                <c:pt idx="361">
                  <c:v>42984</c:v>
                </c:pt>
                <c:pt idx="362">
                  <c:v>42985</c:v>
                </c:pt>
                <c:pt idx="363">
                  <c:v>42986</c:v>
                </c:pt>
                <c:pt idx="364">
                  <c:v>42989</c:v>
                </c:pt>
                <c:pt idx="365">
                  <c:v>42990</c:v>
                </c:pt>
                <c:pt idx="366">
                  <c:v>42991</c:v>
                </c:pt>
                <c:pt idx="367">
                  <c:v>42992</c:v>
                </c:pt>
                <c:pt idx="368">
                  <c:v>42993</c:v>
                </c:pt>
                <c:pt idx="369">
                  <c:v>42996</c:v>
                </c:pt>
                <c:pt idx="370">
                  <c:v>42997</c:v>
                </c:pt>
                <c:pt idx="371">
                  <c:v>42998</c:v>
                </c:pt>
                <c:pt idx="372">
                  <c:v>42999</c:v>
                </c:pt>
                <c:pt idx="373">
                  <c:v>43000</c:v>
                </c:pt>
                <c:pt idx="374">
                  <c:v>43003</c:v>
                </c:pt>
                <c:pt idx="375">
                  <c:v>43004</c:v>
                </c:pt>
                <c:pt idx="376">
                  <c:v>43005</c:v>
                </c:pt>
                <c:pt idx="377">
                  <c:v>43006</c:v>
                </c:pt>
                <c:pt idx="378">
                  <c:v>43007</c:v>
                </c:pt>
                <c:pt idx="379">
                  <c:v>43017</c:v>
                </c:pt>
                <c:pt idx="380">
                  <c:v>43018</c:v>
                </c:pt>
                <c:pt idx="381">
                  <c:v>43019</c:v>
                </c:pt>
                <c:pt idx="382">
                  <c:v>43020</c:v>
                </c:pt>
                <c:pt idx="383">
                  <c:v>43021</c:v>
                </c:pt>
                <c:pt idx="384">
                  <c:v>43024</c:v>
                </c:pt>
                <c:pt idx="385">
                  <c:v>43025</c:v>
                </c:pt>
                <c:pt idx="386">
                  <c:v>43026</c:v>
                </c:pt>
                <c:pt idx="387">
                  <c:v>43027</c:v>
                </c:pt>
                <c:pt idx="388">
                  <c:v>43028</c:v>
                </c:pt>
                <c:pt idx="389">
                  <c:v>43031</c:v>
                </c:pt>
                <c:pt idx="390">
                  <c:v>43032</c:v>
                </c:pt>
                <c:pt idx="391">
                  <c:v>43033</c:v>
                </c:pt>
                <c:pt idx="392">
                  <c:v>43034</c:v>
                </c:pt>
                <c:pt idx="393">
                  <c:v>43035</c:v>
                </c:pt>
                <c:pt idx="394">
                  <c:v>43038</c:v>
                </c:pt>
                <c:pt idx="395">
                  <c:v>43039</c:v>
                </c:pt>
                <c:pt idx="396">
                  <c:v>43040</c:v>
                </c:pt>
                <c:pt idx="397">
                  <c:v>43041</c:v>
                </c:pt>
                <c:pt idx="398">
                  <c:v>43042</c:v>
                </c:pt>
                <c:pt idx="399">
                  <c:v>43045</c:v>
                </c:pt>
                <c:pt idx="400">
                  <c:v>43046</c:v>
                </c:pt>
                <c:pt idx="401">
                  <c:v>43047</c:v>
                </c:pt>
                <c:pt idx="402">
                  <c:v>43048</c:v>
                </c:pt>
                <c:pt idx="403">
                  <c:v>43049</c:v>
                </c:pt>
                <c:pt idx="404">
                  <c:v>43052</c:v>
                </c:pt>
                <c:pt idx="405">
                  <c:v>43053</c:v>
                </c:pt>
                <c:pt idx="406">
                  <c:v>43054</c:v>
                </c:pt>
                <c:pt idx="407">
                  <c:v>43055</c:v>
                </c:pt>
                <c:pt idx="408">
                  <c:v>43056</c:v>
                </c:pt>
                <c:pt idx="409">
                  <c:v>43059</c:v>
                </c:pt>
                <c:pt idx="410">
                  <c:v>43060</c:v>
                </c:pt>
                <c:pt idx="411">
                  <c:v>43061</c:v>
                </c:pt>
                <c:pt idx="412">
                  <c:v>43062</c:v>
                </c:pt>
                <c:pt idx="413">
                  <c:v>43063</c:v>
                </c:pt>
                <c:pt idx="414">
                  <c:v>43066</c:v>
                </c:pt>
                <c:pt idx="415">
                  <c:v>43067</c:v>
                </c:pt>
                <c:pt idx="416">
                  <c:v>43068</c:v>
                </c:pt>
                <c:pt idx="417">
                  <c:v>43069</c:v>
                </c:pt>
                <c:pt idx="418">
                  <c:v>43070</c:v>
                </c:pt>
                <c:pt idx="419">
                  <c:v>43073</c:v>
                </c:pt>
                <c:pt idx="420">
                  <c:v>43074</c:v>
                </c:pt>
                <c:pt idx="421">
                  <c:v>43075</c:v>
                </c:pt>
                <c:pt idx="422">
                  <c:v>43076</c:v>
                </c:pt>
                <c:pt idx="423">
                  <c:v>43077</c:v>
                </c:pt>
                <c:pt idx="424">
                  <c:v>43080</c:v>
                </c:pt>
                <c:pt idx="425">
                  <c:v>43081</c:v>
                </c:pt>
                <c:pt idx="426">
                  <c:v>43082</c:v>
                </c:pt>
                <c:pt idx="427">
                  <c:v>43083</c:v>
                </c:pt>
                <c:pt idx="428">
                  <c:v>43084</c:v>
                </c:pt>
                <c:pt idx="429">
                  <c:v>43087</c:v>
                </c:pt>
                <c:pt idx="430">
                  <c:v>43088</c:v>
                </c:pt>
                <c:pt idx="431">
                  <c:v>43089</c:v>
                </c:pt>
                <c:pt idx="432">
                  <c:v>43090</c:v>
                </c:pt>
                <c:pt idx="433">
                  <c:v>43091</c:v>
                </c:pt>
                <c:pt idx="434">
                  <c:v>43094</c:v>
                </c:pt>
                <c:pt idx="435">
                  <c:v>43095</c:v>
                </c:pt>
                <c:pt idx="436">
                  <c:v>43096</c:v>
                </c:pt>
                <c:pt idx="437">
                  <c:v>43097</c:v>
                </c:pt>
                <c:pt idx="438">
                  <c:v>43098</c:v>
                </c:pt>
                <c:pt idx="439">
                  <c:v>43102</c:v>
                </c:pt>
                <c:pt idx="440">
                  <c:v>43103</c:v>
                </c:pt>
                <c:pt idx="441">
                  <c:v>43104</c:v>
                </c:pt>
                <c:pt idx="442">
                  <c:v>43105</c:v>
                </c:pt>
                <c:pt idx="443">
                  <c:v>43108</c:v>
                </c:pt>
                <c:pt idx="444">
                  <c:v>43109</c:v>
                </c:pt>
                <c:pt idx="445">
                  <c:v>43110</c:v>
                </c:pt>
                <c:pt idx="446">
                  <c:v>43111</c:v>
                </c:pt>
                <c:pt idx="447">
                  <c:v>43112</c:v>
                </c:pt>
                <c:pt idx="448">
                  <c:v>43115</c:v>
                </c:pt>
                <c:pt idx="449">
                  <c:v>43116</c:v>
                </c:pt>
                <c:pt idx="450">
                  <c:v>43117</c:v>
                </c:pt>
                <c:pt idx="451">
                  <c:v>43118</c:v>
                </c:pt>
                <c:pt idx="452">
                  <c:v>43119</c:v>
                </c:pt>
                <c:pt idx="453">
                  <c:v>43122</c:v>
                </c:pt>
                <c:pt idx="454">
                  <c:v>43123</c:v>
                </c:pt>
                <c:pt idx="455">
                  <c:v>43124</c:v>
                </c:pt>
                <c:pt idx="456">
                  <c:v>43125</c:v>
                </c:pt>
                <c:pt idx="457">
                  <c:v>43126</c:v>
                </c:pt>
                <c:pt idx="458">
                  <c:v>43129</c:v>
                </c:pt>
                <c:pt idx="459">
                  <c:v>43130</c:v>
                </c:pt>
                <c:pt idx="460">
                  <c:v>43131</c:v>
                </c:pt>
                <c:pt idx="461">
                  <c:v>43132</c:v>
                </c:pt>
                <c:pt idx="462">
                  <c:v>43133</c:v>
                </c:pt>
                <c:pt idx="463">
                  <c:v>43136</c:v>
                </c:pt>
                <c:pt idx="464">
                  <c:v>43137</c:v>
                </c:pt>
                <c:pt idx="465">
                  <c:v>43138</c:v>
                </c:pt>
                <c:pt idx="466">
                  <c:v>43139</c:v>
                </c:pt>
                <c:pt idx="467">
                  <c:v>43140</c:v>
                </c:pt>
                <c:pt idx="468">
                  <c:v>43143</c:v>
                </c:pt>
                <c:pt idx="469">
                  <c:v>43144</c:v>
                </c:pt>
                <c:pt idx="470">
                  <c:v>43145</c:v>
                </c:pt>
                <c:pt idx="471">
                  <c:v>43153</c:v>
                </c:pt>
                <c:pt idx="472">
                  <c:v>43154</c:v>
                </c:pt>
                <c:pt idx="473">
                  <c:v>43157</c:v>
                </c:pt>
                <c:pt idx="474">
                  <c:v>43158</c:v>
                </c:pt>
                <c:pt idx="475">
                  <c:v>43159</c:v>
                </c:pt>
                <c:pt idx="476">
                  <c:v>43160</c:v>
                </c:pt>
                <c:pt idx="477">
                  <c:v>43161</c:v>
                </c:pt>
                <c:pt idx="478">
                  <c:v>43164</c:v>
                </c:pt>
                <c:pt idx="479">
                  <c:v>43165</c:v>
                </c:pt>
                <c:pt idx="480">
                  <c:v>43166</c:v>
                </c:pt>
                <c:pt idx="481">
                  <c:v>43167</c:v>
                </c:pt>
                <c:pt idx="482">
                  <c:v>43168</c:v>
                </c:pt>
                <c:pt idx="483">
                  <c:v>43171</c:v>
                </c:pt>
                <c:pt idx="484">
                  <c:v>43172</c:v>
                </c:pt>
                <c:pt idx="485">
                  <c:v>43173</c:v>
                </c:pt>
                <c:pt idx="486">
                  <c:v>43174</c:v>
                </c:pt>
                <c:pt idx="487">
                  <c:v>43175</c:v>
                </c:pt>
                <c:pt idx="488">
                  <c:v>43178</c:v>
                </c:pt>
                <c:pt idx="489">
                  <c:v>43179</c:v>
                </c:pt>
                <c:pt idx="490">
                  <c:v>43180</c:v>
                </c:pt>
                <c:pt idx="491">
                  <c:v>43181</c:v>
                </c:pt>
                <c:pt idx="492">
                  <c:v>43182</c:v>
                </c:pt>
                <c:pt idx="493">
                  <c:v>43185</c:v>
                </c:pt>
                <c:pt idx="494">
                  <c:v>43186</c:v>
                </c:pt>
                <c:pt idx="495">
                  <c:v>43187</c:v>
                </c:pt>
                <c:pt idx="496">
                  <c:v>43188</c:v>
                </c:pt>
                <c:pt idx="497">
                  <c:v>43189</c:v>
                </c:pt>
                <c:pt idx="498">
                  <c:v>43192</c:v>
                </c:pt>
                <c:pt idx="499">
                  <c:v>43193</c:v>
                </c:pt>
                <c:pt idx="500">
                  <c:v>43194</c:v>
                </c:pt>
                <c:pt idx="501">
                  <c:v>43199</c:v>
                </c:pt>
                <c:pt idx="502">
                  <c:v>43200</c:v>
                </c:pt>
                <c:pt idx="503">
                  <c:v>43201</c:v>
                </c:pt>
                <c:pt idx="504">
                  <c:v>43202</c:v>
                </c:pt>
                <c:pt idx="505">
                  <c:v>43203</c:v>
                </c:pt>
                <c:pt idx="506">
                  <c:v>43206</c:v>
                </c:pt>
                <c:pt idx="507">
                  <c:v>43207</c:v>
                </c:pt>
                <c:pt idx="508">
                  <c:v>43208</c:v>
                </c:pt>
                <c:pt idx="509">
                  <c:v>43209</c:v>
                </c:pt>
                <c:pt idx="510">
                  <c:v>43210</c:v>
                </c:pt>
                <c:pt idx="511">
                  <c:v>43213</c:v>
                </c:pt>
                <c:pt idx="512">
                  <c:v>43214</c:v>
                </c:pt>
                <c:pt idx="513">
                  <c:v>43215</c:v>
                </c:pt>
                <c:pt idx="514">
                  <c:v>43216</c:v>
                </c:pt>
                <c:pt idx="515">
                  <c:v>43217</c:v>
                </c:pt>
                <c:pt idx="516">
                  <c:v>43222</c:v>
                </c:pt>
                <c:pt idx="517">
                  <c:v>43223</c:v>
                </c:pt>
                <c:pt idx="518">
                  <c:v>43224</c:v>
                </c:pt>
                <c:pt idx="519">
                  <c:v>43227</c:v>
                </c:pt>
                <c:pt idx="520">
                  <c:v>43228</c:v>
                </c:pt>
                <c:pt idx="521">
                  <c:v>43229</c:v>
                </c:pt>
                <c:pt idx="522">
                  <c:v>43230</c:v>
                </c:pt>
                <c:pt idx="523">
                  <c:v>43231</c:v>
                </c:pt>
                <c:pt idx="524">
                  <c:v>43234</c:v>
                </c:pt>
                <c:pt idx="525">
                  <c:v>43235</c:v>
                </c:pt>
                <c:pt idx="526">
                  <c:v>43236</c:v>
                </c:pt>
                <c:pt idx="527">
                  <c:v>43237</c:v>
                </c:pt>
                <c:pt idx="528">
                  <c:v>43238</c:v>
                </c:pt>
                <c:pt idx="529">
                  <c:v>43241</c:v>
                </c:pt>
                <c:pt idx="530">
                  <c:v>43242</c:v>
                </c:pt>
                <c:pt idx="531">
                  <c:v>43243</c:v>
                </c:pt>
                <c:pt idx="532">
                  <c:v>43244</c:v>
                </c:pt>
                <c:pt idx="533">
                  <c:v>43245</c:v>
                </c:pt>
                <c:pt idx="534">
                  <c:v>43248</c:v>
                </c:pt>
                <c:pt idx="535">
                  <c:v>43249</c:v>
                </c:pt>
                <c:pt idx="536">
                  <c:v>43250</c:v>
                </c:pt>
                <c:pt idx="537">
                  <c:v>43251</c:v>
                </c:pt>
                <c:pt idx="538">
                  <c:v>43252</c:v>
                </c:pt>
                <c:pt idx="539">
                  <c:v>43255</c:v>
                </c:pt>
                <c:pt idx="540">
                  <c:v>43256</c:v>
                </c:pt>
                <c:pt idx="541">
                  <c:v>43257</c:v>
                </c:pt>
                <c:pt idx="542">
                  <c:v>43258</c:v>
                </c:pt>
                <c:pt idx="543">
                  <c:v>43259</c:v>
                </c:pt>
                <c:pt idx="544">
                  <c:v>43262</c:v>
                </c:pt>
                <c:pt idx="545">
                  <c:v>43263</c:v>
                </c:pt>
                <c:pt idx="546">
                  <c:v>43264</c:v>
                </c:pt>
                <c:pt idx="547">
                  <c:v>43265</c:v>
                </c:pt>
                <c:pt idx="548">
                  <c:v>43266</c:v>
                </c:pt>
                <c:pt idx="549">
                  <c:v>43270</c:v>
                </c:pt>
                <c:pt idx="550">
                  <c:v>43271</c:v>
                </c:pt>
                <c:pt idx="551">
                  <c:v>43272</c:v>
                </c:pt>
                <c:pt idx="552">
                  <c:v>43273</c:v>
                </c:pt>
                <c:pt idx="553">
                  <c:v>43276</c:v>
                </c:pt>
                <c:pt idx="554">
                  <c:v>43277</c:v>
                </c:pt>
                <c:pt idx="555">
                  <c:v>43278</c:v>
                </c:pt>
                <c:pt idx="556">
                  <c:v>43279</c:v>
                </c:pt>
                <c:pt idx="557">
                  <c:v>43280</c:v>
                </c:pt>
                <c:pt idx="558">
                  <c:v>43283</c:v>
                </c:pt>
                <c:pt idx="559">
                  <c:v>43284</c:v>
                </c:pt>
                <c:pt idx="560">
                  <c:v>43285</c:v>
                </c:pt>
                <c:pt idx="561">
                  <c:v>43286</c:v>
                </c:pt>
                <c:pt idx="562">
                  <c:v>43287</c:v>
                </c:pt>
                <c:pt idx="563">
                  <c:v>43290</c:v>
                </c:pt>
                <c:pt idx="564">
                  <c:v>43291</c:v>
                </c:pt>
                <c:pt idx="565">
                  <c:v>43292</c:v>
                </c:pt>
                <c:pt idx="566">
                  <c:v>43293</c:v>
                </c:pt>
                <c:pt idx="567">
                  <c:v>43294</c:v>
                </c:pt>
                <c:pt idx="568">
                  <c:v>43297</c:v>
                </c:pt>
                <c:pt idx="569">
                  <c:v>43298</c:v>
                </c:pt>
                <c:pt idx="570">
                  <c:v>43299</c:v>
                </c:pt>
                <c:pt idx="571">
                  <c:v>43300</c:v>
                </c:pt>
                <c:pt idx="572">
                  <c:v>43301</c:v>
                </c:pt>
                <c:pt idx="573">
                  <c:v>43304</c:v>
                </c:pt>
                <c:pt idx="574">
                  <c:v>43305</c:v>
                </c:pt>
                <c:pt idx="575">
                  <c:v>43306</c:v>
                </c:pt>
                <c:pt idx="576">
                  <c:v>43307</c:v>
                </c:pt>
                <c:pt idx="577">
                  <c:v>43308</c:v>
                </c:pt>
                <c:pt idx="578">
                  <c:v>43311</c:v>
                </c:pt>
                <c:pt idx="579">
                  <c:v>43312</c:v>
                </c:pt>
                <c:pt idx="580">
                  <c:v>43313</c:v>
                </c:pt>
                <c:pt idx="581">
                  <c:v>43314</c:v>
                </c:pt>
                <c:pt idx="582">
                  <c:v>43315</c:v>
                </c:pt>
                <c:pt idx="583">
                  <c:v>43318</c:v>
                </c:pt>
                <c:pt idx="584">
                  <c:v>43319</c:v>
                </c:pt>
                <c:pt idx="585">
                  <c:v>43320</c:v>
                </c:pt>
                <c:pt idx="586">
                  <c:v>43321</c:v>
                </c:pt>
                <c:pt idx="587">
                  <c:v>43322</c:v>
                </c:pt>
                <c:pt idx="588">
                  <c:v>43325</c:v>
                </c:pt>
                <c:pt idx="589">
                  <c:v>43326</c:v>
                </c:pt>
                <c:pt idx="590">
                  <c:v>43327</c:v>
                </c:pt>
                <c:pt idx="591">
                  <c:v>43328</c:v>
                </c:pt>
                <c:pt idx="592">
                  <c:v>43329</c:v>
                </c:pt>
                <c:pt idx="593">
                  <c:v>43332</c:v>
                </c:pt>
                <c:pt idx="594">
                  <c:v>43333</c:v>
                </c:pt>
                <c:pt idx="595">
                  <c:v>43334</c:v>
                </c:pt>
                <c:pt idx="596">
                  <c:v>43335</c:v>
                </c:pt>
                <c:pt idx="597">
                  <c:v>43336</c:v>
                </c:pt>
                <c:pt idx="598">
                  <c:v>43339</c:v>
                </c:pt>
                <c:pt idx="599">
                  <c:v>43340</c:v>
                </c:pt>
                <c:pt idx="600">
                  <c:v>43341</c:v>
                </c:pt>
                <c:pt idx="601">
                  <c:v>43342</c:v>
                </c:pt>
                <c:pt idx="602">
                  <c:v>43343</c:v>
                </c:pt>
                <c:pt idx="603">
                  <c:v>43346</c:v>
                </c:pt>
                <c:pt idx="604">
                  <c:v>43347</c:v>
                </c:pt>
                <c:pt idx="605">
                  <c:v>43348</c:v>
                </c:pt>
                <c:pt idx="606">
                  <c:v>43349</c:v>
                </c:pt>
                <c:pt idx="607">
                  <c:v>43350</c:v>
                </c:pt>
                <c:pt idx="608">
                  <c:v>43353</c:v>
                </c:pt>
                <c:pt idx="609">
                  <c:v>43354</c:v>
                </c:pt>
                <c:pt idx="610">
                  <c:v>43355</c:v>
                </c:pt>
                <c:pt idx="611">
                  <c:v>43356</c:v>
                </c:pt>
                <c:pt idx="612">
                  <c:v>43357</c:v>
                </c:pt>
                <c:pt idx="613">
                  <c:v>43360</c:v>
                </c:pt>
                <c:pt idx="614">
                  <c:v>43361</c:v>
                </c:pt>
                <c:pt idx="615">
                  <c:v>43362</c:v>
                </c:pt>
                <c:pt idx="616">
                  <c:v>43363</c:v>
                </c:pt>
                <c:pt idx="617">
                  <c:v>43364</c:v>
                </c:pt>
                <c:pt idx="618">
                  <c:v>43368</c:v>
                </c:pt>
                <c:pt idx="619">
                  <c:v>43369</c:v>
                </c:pt>
                <c:pt idx="620">
                  <c:v>43370</c:v>
                </c:pt>
                <c:pt idx="621">
                  <c:v>43371</c:v>
                </c:pt>
                <c:pt idx="622">
                  <c:v>43381</c:v>
                </c:pt>
                <c:pt idx="623">
                  <c:v>43382</c:v>
                </c:pt>
                <c:pt idx="624">
                  <c:v>43383</c:v>
                </c:pt>
                <c:pt idx="625">
                  <c:v>43384</c:v>
                </c:pt>
                <c:pt idx="626">
                  <c:v>43385</c:v>
                </c:pt>
                <c:pt idx="627">
                  <c:v>43388</c:v>
                </c:pt>
                <c:pt idx="628">
                  <c:v>43389</c:v>
                </c:pt>
                <c:pt idx="629">
                  <c:v>43390</c:v>
                </c:pt>
                <c:pt idx="630">
                  <c:v>43391</c:v>
                </c:pt>
                <c:pt idx="631">
                  <c:v>43392</c:v>
                </c:pt>
                <c:pt idx="632">
                  <c:v>43395</c:v>
                </c:pt>
                <c:pt idx="633">
                  <c:v>43396</c:v>
                </c:pt>
                <c:pt idx="634">
                  <c:v>43397</c:v>
                </c:pt>
                <c:pt idx="635">
                  <c:v>43398</c:v>
                </c:pt>
                <c:pt idx="636">
                  <c:v>43399</c:v>
                </c:pt>
                <c:pt idx="637">
                  <c:v>43402</c:v>
                </c:pt>
                <c:pt idx="638">
                  <c:v>43403</c:v>
                </c:pt>
                <c:pt idx="639">
                  <c:v>43404</c:v>
                </c:pt>
                <c:pt idx="640">
                  <c:v>43405</c:v>
                </c:pt>
                <c:pt idx="641">
                  <c:v>43406</c:v>
                </c:pt>
                <c:pt idx="642">
                  <c:v>43409</c:v>
                </c:pt>
                <c:pt idx="643">
                  <c:v>43410</c:v>
                </c:pt>
                <c:pt idx="644">
                  <c:v>43411</c:v>
                </c:pt>
                <c:pt idx="645">
                  <c:v>43412</c:v>
                </c:pt>
                <c:pt idx="646">
                  <c:v>43413</c:v>
                </c:pt>
                <c:pt idx="647">
                  <c:v>43416</c:v>
                </c:pt>
                <c:pt idx="648">
                  <c:v>43417</c:v>
                </c:pt>
                <c:pt idx="649">
                  <c:v>43418</c:v>
                </c:pt>
                <c:pt idx="650">
                  <c:v>43419</c:v>
                </c:pt>
                <c:pt idx="651">
                  <c:v>43420</c:v>
                </c:pt>
                <c:pt idx="652">
                  <c:v>43423</c:v>
                </c:pt>
                <c:pt idx="653">
                  <c:v>43424</c:v>
                </c:pt>
                <c:pt idx="654">
                  <c:v>43425</c:v>
                </c:pt>
                <c:pt idx="655">
                  <c:v>43426</c:v>
                </c:pt>
                <c:pt idx="656">
                  <c:v>43427</c:v>
                </c:pt>
                <c:pt idx="657">
                  <c:v>43430</c:v>
                </c:pt>
                <c:pt idx="658">
                  <c:v>43431</c:v>
                </c:pt>
                <c:pt idx="659">
                  <c:v>43432</c:v>
                </c:pt>
                <c:pt idx="660">
                  <c:v>43433</c:v>
                </c:pt>
                <c:pt idx="661">
                  <c:v>43434</c:v>
                </c:pt>
                <c:pt idx="662">
                  <c:v>43437</c:v>
                </c:pt>
                <c:pt idx="663">
                  <c:v>43438</c:v>
                </c:pt>
                <c:pt idx="664">
                  <c:v>43439</c:v>
                </c:pt>
                <c:pt idx="665">
                  <c:v>43440</c:v>
                </c:pt>
                <c:pt idx="666">
                  <c:v>43441</c:v>
                </c:pt>
                <c:pt idx="667">
                  <c:v>43444</c:v>
                </c:pt>
                <c:pt idx="668">
                  <c:v>43445</c:v>
                </c:pt>
                <c:pt idx="669">
                  <c:v>43446</c:v>
                </c:pt>
                <c:pt idx="670">
                  <c:v>43447</c:v>
                </c:pt>
                <c:pt idx="671">
                  <c:v>43448</c:v>
                </c:pt>
                <c:pt idx="672">
                  <c:v>43451</c:v>
                </c:pt>
                <c:pt idx="673">
                  <c:v>43452</c:v>
                </c:pt>
                <c:pt idx="674">
                  <c:v>43453</c:v>
                </c:pt>
                <c:pt idx="675">
                  <c:v>43454</c:v>
                </c:pt>
                <c:pt idx="676">
                  <c:v>43455</c:v>
                </c:pt>
                <c:pt idx="677">
                  <c:v>43458</c:v>
                </c:pt>
                <c:pt idx="678">
                  <c:v>43459</c:v>
                </c:pt>
                <c:pt idx="679">
                  <c:v>43460</c:v>
                </c:pt>
                <c:pt idx="680">
                  <c:v>43461</c:v>
                </c:pt>
                <c:pt idx="681">
                  <c:v>43462</c:v>
                </c:pt>
                <c:pt idx="682">
                  <c:v>43467</c:v>
                </c:pt>
                <c:pt idx="683">
                  <c:v>43468</c:v>
                </c:pt>
                <c:pt idx="684">
                  <c:v>43469</c:v>
                </c:pt>
                <c:pt idx="685">
                  <c:v>43472</c:v>
                </c:pt>
                <c:pt idx="686">
                  <c:v>43473</c:v>
                </c:pt>
                <c:pt idx="687">
                  <c:v>43474</c:v>
                </c:pt>
                <c:pt idx="688">
                  <c:v>43475</c:v>
                </c:pt>
                <c:pt idx="689">
                  <c:v>43476</c:v>
                </c:pt>
                <c:pt idx="690">
                  <c:v>43479</c:v>
                </c:pt>
                <c:pt idx="691">
                  <c:v>43480</c:v>
                </c:pt>
                <c:pt idx="692">
                  <c:v>43481</c:v>
                </c:pt>
                <c:pt idx="693">
                  <c:v>43482</c:v>
                </c:pt>
                <c:pt idx="694">
                  <c:v>43483</c:v>
                </c:pt>
                <c:pt idx="695">
                  <c:v>43486</c:v>
                </c:pt>
                <c:pt idx="696">
                  <c:v>43487</c:v>
                </c:pt>
                <c:pt idx="697">
                  <c:v>43488</c:v>
                </c:pt>
                <c:pt idx="698">
                  <c:v>43489</c:v>
                </c:pt>
                <c:pt idx="699">
                  <c:v>43490</c:v>
                </c:pt>
                <c:pt idx="700">
                  <c:v>43493</c:v>
                </c:pt>
                <c:pt idx="701">
                  <c:v>43494</c:v>
                </c:pt>
                <c:pt idx="702">
                  <c:v>43495</c:v>
                </c:pt>
                <c:pt idx="703">
                  <c:v>43496</c:v>
                </c:pt>
                <c:pt idx="704">
                  <c:v>43497</c:v>
                </c:pt>
                <c:pt idx="705">
                  <c:v>43507</c:v>
                </c:pt>
                <c:pt idx="706">
                  <c:v>43508</c:v>
                </c:pt>
                <c:pt idx="707">
                  <c:v>43509</c:v>
                </c:pt>
                <c:pt idx="708">
                  <c:v>43510</c:v>
                </c:pt>
                <c:pt idx="709">
                  <c:v>43511</c:v>
                </c:pt>
                <c:pt idx="710">
                  <c:v>43514</c:v>
                </c:pt>
                <c:pt idx="711">
                  <c:v>43515</c:v>
                </c:pt>
                <c:pt idx="712">
                  <c:v>43516</c:v>
                </c:pt>
                <c:pt idx="713">
                  <c:v>43517</c:v>
                </c:pt>
                <c:pt idx="714">
                  <c:v>43518</c:v>
                </c:pt>
                <c:pt idx="715">
                  <c:v>43521</c:v>
                </c:pt>
                <c:pt idx="716">
                  <c:v>43522</c:v>
                </c:pt>
                <c:pt idx="717">
                  <c:v>43523</c:v>
                </c:pt>
                <c:pt idx="718">
                  <c:v>43524</c:v>
                </c:pt>
                <c:pt idx="719">
                  <c:v>43525</c:v>
                </c:pt>
                <c:pt idx="720">
                  <c:v>43528</c:v>
                </c:pt>
                <c:pt idx="721">
                  <c:v>43529</c:v>
                </c:pt>
                <c:pt idx="722">
                  <c:v>43530</c:v>
                </c:pt>
                <c:pt idx="723">
                  <c:v>43531</c:v>
                </c:pt>
                <c:pt idx="724">
                  <c:v>43532</c:v>
                </c:pt>
                <c:pt idx="725">
                  <c:v>43535</c:v>
                </c:pt>
                <c:pt idx="726">
                  <c:v>43536</c:v>
                </c:pt>
                <c:pt idx="727">
                  <c:v>43537</c:v>
                </c:pt>
                <c:pt idx="728">
                  <c:v>43538</c:v>
                </c:pt>
                <c:pt idx="729">
                  <c:v>43539</c:v>
                </c:pt>
                <c:pt idx="730">
                  <c:v>43542</c:v>
                </c:pt>
                <c:pt idx="731">
                  <c:v>43543</c:v>
                </c:pt>
                <c:pt idx="732">
                  <c:v>43544</c:v>
                </c:pt>
                <c:pt idx="733">
                  <c:v>43545</c:v>
                </c:pt>
                <c:pt idx="734">
                  <c:v>43546</c:v>
                </c:pt>
                <c:pt idx="735">
                  <c:v>43549</c:v>
                </c:pt>
                <c:pt idx="736">
                  <c:v>43550</c:v>
                </c:pt>
                <c:pt idx="737">
                  <c:v>43551</c:v>
                </c:pt>
                <c:pt idx="738">
                  <c:v>43552</c:v>
                </c:pt>
                <c:pt idx="739">
                  <c:v>43553</c:v>
                </c:pt>
                <c:pt idx="740">
                  <c:v>43556</c:v>
                </c:pt>
                <c:pt idx="741">
                  <c:v>43557</c:v>
                </c:pt>
                <c:pt idx="742">
                  <c:v>43558</c:v>
                </c:pt>
                <c:pt idx="743">
                  <c:v>43559</c:v>
                </c:pt>
                <c:pt idx="744">
                  <c:v>43563</c:v>
                </c:pt>
                <c:pt idx="745">
                  <c:v>43564</c:v>
                </c:pt>
                <c:pt idx="746">
                  <c:v>43565</c:v>
                </c:pt>
                <c:pt idx="747">
                  <c:v>43566</c:v>
                </c:pt>
                <c:pt idx="748">
                  <c:v>43567</c:v>
                </c:pt>
                <c:pt idx="749">
                  <c:v>43570</c:v>
                </c:pt>
                <c:pt idx="750">
                  <c:v>43571</c:v>
                </c:pt>
                <c:pt idx="751">
                  <c:v>43572</c:v>
                </c:pt>
                <c:pt idx="752">
                  <c:v>43573</c:v>
                </c:pt>
                <c:pt idx="753">
                  <c:v>43574</c:v>
                </c:pt>
                <c:pt idx="754">
                  <c:v>43577</c:v>
                </c:pt>
                <c:pt idx="755">
                  <c:v>43578</c:v>
                </c:pt>
                <c:pt idx="756">
                  <c:v>43579</c:v>
                </c:pt>
                <c:pt idx="757">
                  <c:v>43580</c:v>
                </c:pt>
                <c:pt idx="758">
                  <c:v>43581</c:v>
                </c:pt>
                <c:pt idx="759">
                  <c:v>43584</c:v>
                </c:pt>
                <c:pt idx="760">
                  <c:v>43585</c:v>
                </c:pt>
                <c:pt idx="761">
                  <c:v>43591</c:v>
                </c:pt>
                <c:pt idx="762">
                  <c:v>43592</c:v>
                </c:pt>
                <c:pt idx="763">
                  <c:v>43593</c:v>
                </c:pt>
                <c:pt idx="764">
                  <c:v>43594</c:v>
                </c:pt>
                <c:pt idx="765">
                  <c:v>43595</c:v>
                </c:pt>
                <c:pt idx="766">
                  <c:v>43598</c:v>
                </c:pt>
                <c:pt idx="767">
                  <c:v>43599</c:v>
                </c:pt>
                <c:pt idx="768">
                  <c:v>43600</c:v>
                </c:pt>
                <c:pt idx="769">
                  <c:v>43601</c:v>
                </c:pt>
                <c:pt idx="770">
                  <c:v>43602</c:v>
                </c:pt>
                <c:pt idx="771">
                  <c:v>43605</c:v>
                </c:pt>
                <c:pt idx="772">
                  <c:v>43606</c:v>
                </c:pt>
                <c:pt idx="773">
                  <c:v>43607</c:v>
                </c:pt>
                <c:pt idx="774">
                  <c:v>43608</c:v>
                </c:pt>
                <c:pt idx="775">
                  <c:v>43609</c:v>
                </c:pt>
                <c:pt idx="776">
                  <c:v>43612</c:v>
                </c:pt>
                <c:pt idx="777">
                  <c:v>43613</c:v>
                </c:pt>
                <c:pt idx="778">
                  <c:v>43614</c:v>
                </c:pt>
                <c:pt idx="779">
                  <c:v>43615</c:v>
                </c:pt>
                <c:pt idx="780">
                  <c:v>43616</c:v>
                </c:pt>
                <c:pt idx="781">
                  <c:v>43619</c:v>
                </c:pt>
                <c:pt idx="782">
                  <c:v>43620</c:v>
                </c:pt>
                <c:pt idx="783">
                  <c:v>43621</c:v>
                </c:pt>
                <c:pt idx="784">
                  <c:v>43622</c:v>
                </c:pt>
                <c:pt idx="785">
                  <c:v>43626</c:v>
                </c:pt>
                <c:pt idx="786">
                  <c:v>43627</c:v>
                </c:pt>
                <c:pt idx="787">
                  <c:v>43628</c:v>
                </c:pt>
                <c:pt idx="788">
                  <c:v>43629</c:v>
                </c:pt>
                <c:pt idx="789">
                  <c:v>43630</c:v>
                </c:pt>
                <c:pt idx="790">
                  <c:v>43633</c:v>
                </c:pt>
                <c:pt idx="791">
                  <c:v>43634</c:v>
                </c:pt>
                <c:pt idx="792">
                  <c:v>43635</c:v>
                </c:pt>
                <c:pt idx="793">
                  <c:v>43636</c:v>
                </c:pt>
                <c:pt idx="794">
                  <c:v>43637</c:v>
                </c:pt>
                <c:pt idx="795">
                  <c:v>43640</c:v>
                </c:pt>
                <c:pt idx="796">
                  <c:v>43641</c:v>
                </c:pt>
                <c:pt idx="797">
                  <c:v>43642</c:v>
                </c:pt>
                <c:pt idx="798">
                  <c:v>43643</c:v>
                </c:pt>
                <c:pt idx="799">
                  <c:v>43644</c:v>
                </c:pt>
                <c:pt idx="800">
                  <c:v>43647</c:v>
                </c:pt>
                <c:pt idx="801">
                  <c:v>43648</c:v>
                </c:pt>
                <c:pt idx="802">
                  <c:v>43649</c:v>
                </c:pt>
                <c:pt idx="803">
                  <c:v>43650</c:v>
                </c:pt>
                <c:pt idx="804">
                  <c:v>43651</c:v>
                </c:pt>
                <c:pt idx="805">
                  <c:v>43654</c:v>
                </c:pt>
                <c:pt idx="806">
                  <c:v>43655</c:v>
                </c:pt>
                <c:pt idx="807">
                  <c:v>43656</c:v>
                </c:pt>
                <c:pt idx="808">
                  <c:v>43657</c:v>
                </c:pt>
                <c:pt idx="809">
                  <c:v>43658</c:v>
                </c:pt>
                <c:pt idx="810">
                  <c:v>43661</c:v>
                </c:pt>
                <c:pt idx="811">
                  <c:v>43662</c:v>
                </c:pt>
                <c:pt idx="812">
                  <c:v>43663</c:v>
                </c:pt>
                <c:pt idx="813">
                  <c:v>43664</c:v>
                </c:pt>
                <c:pt idx="814">
                  <c:v>43665</c:v>
                </c:pt>
                <c:pt idx="815">
                  <c:v>43668</c:v>
                </c:pt>
                <c:pt idx="816">
                  <c:v>43669</c:v>
                </c:pt>
                <c:pt idx="817">
                  <c:v>43670</c:v>
                </c:pt>
                <c:pt idx="818">
                  <c:v>43671</c:v>
                </c:pt>
                <c:pt idx="819">
                  <c:v>43672</c:v>
                </c:pt>
                <c:pt idx="820">
                  <c:v>43675</c:v>
                </c:pt>
                <c:pt idx="821">
                  <c:v>43676</c:v>
                </c:pt>
                <c:pt idx="822">
                  <c:v>43677</c:v>
                </c:pt>
                <c:pt idx="823">
                  <c:v>43678</c:v>
                </c:pt>
                <c:pt idx="824">
                  <c:v>43679</c:v>
                </c:pt>
                <c:pt idx="825">
                  <c:v>43682</c:v>
                </c:pt>
                <c:pt idx="826">
                  <c:v>43683</c:v>
                </c:pt>
                <c:pt idx="827">
                  <c:v>43684</c:v>
                </c:pt>
                <c:pt idx="828">
                  <c:v>43685</c:v>
                </c:pt>
                <c:pt idx="829">
                  <c:v>43686</c:v>
                </c:pt>
                <c:pt idx="830">
                  <c:v>43689</c:v>
                </c:pt>
                <c:pt idx="831">
                  <c:v>43690</c:v>
                </c:pt>
                <c:pt idx="832">
                  <c:v>43691</c:v>
                </c:pt>
                <c:pt idx="833">
                  <c:v>43692</c:v>
                </c:pt>
                <c:pt idx="834">
                  <c:v>43693</c:v>
                </c:pt>
                <c:pt idx="835">
                  <c:v>43696</c:v>
                </c:pt>
                <c:pt idx="836">
                  <c:v>43697</c:v>
                </c:pt>
                <c:pt idx="837">
                  <c:v>43698</c:v>
                </c:pt>
                <c:pt idx="838">
                  <c:v>43699</c:v>
                </c:pt>
                <c:pt idx="839">
                  <c:v>43700</c:v>
                </c:pt>
                <c:pt idx="840">
                  <c:v>43703</c:v>
                </c:pt>
                <c:pt idx="841">
                  <c:v>43704</c:v>
                </c:pt>
                <c:pt idx="842">
                  <c:v>43705</c:v>
                </c:pt>
                <c:pt idx="843">
                  <c:v>43706</c:v>
                </c:pt>
                <c:pt idx="844">
                  <c:v>43707</c:v>
                </c:pt>
                <c:pt idx="845">
                  <c:v>43710</c:v>
                </c:pt>
                <c:pt idx="846">
                  <c:v>43711</c:v>
                </c:pt>
                <c:pt idx="847">
                  <c:v>43712</c:v>
                </c:pt>
                <c:pt idx="848">
                  <c:v>43713</c:v>
                </c:pt>
                <c:pt idx="849">
                  <c:v>43714</c:v>
                </c:pt>
                <c:pt idx="850">
                  <c:v>43717</c:v>
                </c:pt>
                <c:pt idx="851">
                  <c:v>43718</c:v>
                </c:pt>
                <c:pt idx="852">
                  <c:v>43719</c:v>
                </c:pt>
                <c:pt idx="853">
                  <c:v>43720</c:v>
                </c:pt>
                <c:pt idx="854">
                  <c:v>43724</c:v>
                </c:pt>
                <c:pt idx="855">
                  <c:v>43725</c:v>
                </c:pt>
                <c:pt idx="856">
                  <c:v>43726</c:v>
                </c:pt>
                <c:pt idx="857">
                  <c:v>43727</c:v>
                </c:pt>
                <c:pt idx="858">
                  <c:v>43728</c:v>
                </c:pt>
                <c:pt idx="859">
                  <c:v>43731</c:v>
                </c:pt>
                <c:pt idx="860">
                  <c:v>43732</c:v>
                </c:pt>
                <c:pt idx="861">
                  <c:v>43733</c:v>
                </c:pt>
                <c:pt idx="862">
                  <c:v>43734</c:v>
                </c:pt>
                <c:pt idx="863">
                  <c:v>43735</c:v>
                </c:pt>
                <c:pt idx="864">
                  <c:v>43738</c:v>
                </c:pt>
                <c:pt idx="865">
                  <c:v>43746</c:v>
                </c:pt>
                <c:pt idx="866">
                  <c:v>43747</c:v>
                </c:pt>
                <c:pt idx="867">
                  <c:v>43748</c:v>
                </c:pt>
                <c:pt idx="868">
                  <c:v>43749</c:v>
                </c:pt>
                <c:pt idx="869">
                  <c:v>43752</c:v>
                </c:pt>
                <c:pt idx="870">
                  <c:v>43753</c:v>
                </c:pt>
                <c:pt idx="871">
                  <c:v>43754</c:v>
                </c:pt>
                <c:pt idx="872">
                  <c:v>43755</c:v>
                </c:pt>
                <c:pt idx="873">
                  <c:v>43756</c:v>
                </c:pt>
                <c:pt idx="874">
                  <c:v>43759</c:v>
                </c:pt>
                <c:pt idx="875">
                  <c:v>43760</c:v>
                </c:pt>
                <c:pt idx="876">
                  <c:v>43761</c:v>
                </c:pt>
                <c:pt idx="877">
                  <c:v>43762</c:v>
                </c:pt>
                <c:pt idx="878">
                  <c:v>43763</c:v>
                </c:pt>
                <c:pt idx="879">
                  <c:v>43766</c:v>
                </c:pt>
                <c:pt idx="880">
                  <c:v>43767</c:v>
                </c:pt>
                <c:pt idx="881">
                  <c:v>43768</c:v>
                </c:pt>
                <c:pt idx="882">
                  <c:v>43769</c:v>
                </c:pt>
                <c:pt idx="883">
                  <c:v>43770</c:v>
                </c:pt>
                <c:pt idx="884">
                  <c:v>43773</c:v>
                </c:pt>
                <c:pt idx="885">
                  <c:v>43774</c:v>
                </c:pt>
                <c:pt idx="886">
                  <c:v>43775</c:v>
                </c:pt>
                <c:pt idx="887">
                  <c:v>43776</c:v>
                </c:pt>
                <c:pt idx="888">
                  <c:v>43777</c:v>
                </c:pt>
                <c:pt idx="889">
                  <c:v>43780</c:v>
                </c:pt>
                <c:pt idx="890">
                  <c:v>43781</c:v>
                </c:pt>
                <c:pt idx="891">
                  <c:v>43782</c:v>
                </c:pt>
                <c:pt idx="892">
                  <c:v>43783</c:v>
                </c:pt>
                <c:pt idx="893">
                  <c:v>43784</c:v>
                </c:pt>
                <c:pt idx="894">
                  <c:v>43787</c:v>
                </c:pt>
                <c:pt idx="895">
                  <c:v>43788</c:v>
                </c:pt>
                <c:pt idx="896">
                  <c:v>43789</c:v>
                </c:pt>
                <c:pt idx="897">
                  <c:v>43790</c:v>
                </c:pt>
                <c:pt idx="898">
                  <c:v>43791</c:v>
                </c:pt>
                <c:pt idx="899">
                  <c:v>43794</c:v>
                </c:pt>
                <c:pt idx="900">
                  <c:v>43795</c:v>
                </c:pt>
                <c:pt idx="901">
                  <c:v>43796</c:v>
                </c:pt>
                <c:pt idx="902">
                  <c:v>43797</c:v>
                </c:pt>
                <c:pt idx="903">
                  <c:v>43798</c:v>
                </c:pt>
                <c:pt idx="904">
                  <c:v>43801</c:v>
                </c:pt>
                <c:pt idx="905">
                  <c:v>43802</c:v>
                </c:pt>
                <c:pt idx="906">
                  <c:v>43803</c:v>
                </c:pt>
                <c:pt idx="907">
                  <c:v>43804</c:v>
                </c:pt>
                <c:pt idx="908">
                  <c:v>43805</c:v>
                </c:pt>
                <c:pt idx="909">
                  <c:v>43808</c:v>
                </c:pt>
                <c:pt idx="910">
                  <c:v>43809</c:v>
                </c:pt>
                <c:pt idx="911">
                  <c:v>43810</c:v>
                </c:pt>
                <c:pt idx="912">
                  <c:v>43811</c:v>
                </c:pt>
                <c:pt idx="913">
                  <c:v>43812</c:v>
                </c:pt>
                <c:pt idx="914">
                  <c:v>43815</c:v>
                </c:pt>
                <c:pt idx="915">
                  <c:v>43816</c:v>
                </c:pt>
                <c:pt idx="916">
                  <c:v>43817</c:v>
                </c:pt>
                <c:pt idx="917">
                  <c:v>43818</c:v>
                </c:pt>
                <c:pt idx="918">
                  <c:v>43819</c:v>
                </c:pt>
                <c:pt idx="919">
                  <c:v>43822</c:v>
                </c:pt>
                <c:pt idx="920">
                  <c:v>43823</c:v>
                </c:pt>
                <c:pt idx="921">
                  <c:v>43824</c:v>
                </c:pt>
                <c:pt idx="922">
                  <c:v>43825</c:v>
                </c:pt>
                <c:pt idx="923">
                  <c:v>43826</c:v>
                </c:pt>
                <c:pt idx="924">
                  <c:v>43829</c:v>
                </c:pt>
                <c:pt idx="925">
                  <c:v>43830</c:v>
                </c:pt>
                <c:pt idx="926">
                  <c:v>43832</c:v>
                </c:pt>
                <c:pt idx="927">
                  <c:v>43833</c:v>
                </c:pt>
                <c:pt idx="928">
                  <c:v>43836</c:v>
                </c:pt>
                <c:pt idx="929">
                  <c:v>43837</c:v>
                </c:pt>
                <c:pt idx="930">
                  <c:v>43838</c:v>
                </c:pt>
                <c:pt idx="931">
                  <c:v>43839</c:v>
                </c:pt>
                <c:pt idx="932">
                  <c:v>43840</c:v>
                </c:pt>
                <c:pt idx="933">
                  <c:v>43843</c:v>
                </c:pt>
                <c:pt idx="934">
                  <c:v>43844</c:v>
                </c:pt>
                <c:pt idx="935">
                  <c:v>43845</c:v>
                </c:pt>
                <c:pt idx="936">
                  <c:v>43846</c:v>
                </c:pt>
                <c:pt idx="937">
                  <c:v>43847</c:v>
                </c:pt>
                <c:pt idx="938">
                  <c:v>43850</c:v>
                </c:pt>
                <c:pt idx="939">
                  <c:v>43851</c:v>
                </c:pt>
                <c:pt idx="940">
                  <c:v>43852</c:v>
                </c:pt>
                <c:pt idx="941">
                  <c:v>43853</c:v>
                </c:pt>
                <c:pt idx="942">
                  <c:v>43865</c:v>
                </c:pt>
                <c:pt idx="943">
                  <c:v>43866</c:v>
                </c:pt>
                <c:pt idx="944">
                  <c:v>43867</c:v>
                </c:pt>
                <c:pt idx="945">
                  <c:v>43868</c:v>
                </c:pt>
                <c:pt idx="946">
                  <c:v>43871</c:v>
                </c:pt>
                <c:pt idx="947">
                  <c:v>43872</c:v>
                </c:pt>
                <c:pt idx="948">
                  <c:v>43873</c:v>
                </c:pt>
                <c:pt idx="949">
                  <c:v>43874</c:v>
                </c:pt>
                <c:pt idx="950">
                  <c:v>43875</c:v>
                </c:pt>
                <c:pt idx="951">
                  <c:v>43878</c:v>
                </c:pt>
                <c:pt idx="952">
                  <c:v>43879</c:v>
                </c:pt>
                <c:pt idx="953">
                  <c:v>43880</c:v>
                </c:pt>
                <c:pt idx="954">
                  <c:v>43881</c:v>
                </c:pt>
                <c:pt idx="955">
                  <c:v>43882</c:v>
                </c:pt>
                <c:pt idx="956">
                  <c:v>43885</c:v>
                </c:pt>
                <c:pt idx="957">
                  <c:v>43886</c:v>
                </c:pt>
                <c:pt idx="958">
                  <c:v>43887</c:v>
                </c:pt>
                <c:pt idx="959">
                  <c:v>43888</c:v>
                </c:pt>
                <c:pt idx="960">
                  <c:v>43889</c:v>
                </c:pt>
                <c:pt idx="961">
                  <c:v>43892</c:v>
                </c:pt>
                <c:pt idx="962">
                  <c:v>43893</c:v>
                </c:pt>
                <c:pt idx="963">
                  <c:v>43894</c:v>
                </c:pt>
                <c:pt idx="964">
                  <c:v>43895</c:v>
                </c:pt>
                <c:pt idx="965">
                  <c:v>43896</c:v>
                </c:pt>
                <c:pt idx="966">
                  <c:v>43899</c:v>
                </c:pt>
                <c:pt idx="967">
                  <c:v>43900</c:v>
                </c:pt>
                <c:pt idx="968">
                  <c:v>43901</c:v>
                </c:pt>
                <c:pt idx="969">
                  <c:v>43902</c:v>
                </c:pt>
                <c:pt idx="970">
                  <c:v>43903</c:v>
                </c:pt>
                <c:pt idx="971">
                  <c:v>43906</c:v>
                </c:pt>
                <c:pt idx="972">
                  <c:v>43907</c:v>
                </c:pt>
                <c:pt idx="973">
                  <c:v>43908</c:v>
                </c:pt>
                <c:pt idx="974">
                  <c:v>43909</c:v>
                </c:pt>
                <c:pt idx="975">
                  <c:v>43910</c:v>
                </c:pt>
                <c:pt idx="976">
                  <c:v>43913</c:v>
                </c:pt>
                <c:pt idx="977">
                  <c:v>43914</c:v>
                </c:pt>
                <c:pt idx="978">
                  <c:v>43915</c:v>
                </c:pt>
                <c:pt idx="979">
                  <c:v>43916</c:v>
                </c:pt>
                <c:pt idx="980">
                  <c:v>43917</c:v>
                </c:pt>
                <c:pt idx="981">
                  <c:v>43920</c:v>
                </c:pt>
                <c:pt idx="982">
                  <c:v>43921</c:v>
                </c:pt>
                <c:pt idx="983">
                  <c:v>43922</c:v>
                </c:pt>
                <c:pt idx="984">
                  <c:v>43923</c:v>
                </c:pt>
                <c:pt idx="985">
                  <c:v>43924</c:v>
                </c:pt>
                <c:pt idx="986">
                  <c:v>43928</c:v>
                </c:pt>
                <c:pt idx="987">
                  <c:v>43929</c:v>
                </c:pt>
                <c:pt idx="988">
                  <c:v>43930</c:v>
                </c:pt>
                <c:pt idx="989">
                  <c:v>43931</c:v>
                </c:pt>
                <c:pt idx="990">
                  <c:v>43934</c:v>
                </c:pt>
                <c:pt idx="991">
                  <c:v>43935</c:v>
                </c:pt>
                <c:pt idx="992">
                  <c:v>43936</c:v>
                </c:pt>
                <c:pt idx="993">
                  <c:v>43937</c:v>
                </c:pt>
                <c:pt idx="994">
                  <c:v>43938</c:v>
                </c:pt>
                <c:pt idx="995">
                  <c:v>43941</c:v>
                </c:pt>
                <c:pt idx="996">
                  <c:v>43942</c:v>
                </c:pt>
                <c:pt idx="997">
                  <c:v>43943</c:v>
                </c:pt>
                <c:pt idx="998">
                  <c:v>43944</c:v>
                </c:pt>
                <c:pt idx="999">
                  <c:v>43945</c:v>
                </c:pt>
                <c:pt idx="1000">
                  <c:v>43948</c:v>
                </c:pt>
                <c:pt idx="1001">
                  <c:v>43949</c:v>
                </c:pt>
                <c:pt idx="1002">
                  <c:v>43950</c:v>
                </c:pt>
                <c:pt idx="1003">
                  <c:v>43951</c:v>
                </c:pt>
                <c:pt idx="1004">
                  <c:v>43957</c:v>
                </c:pt>
                <c:pt idx="1005">
                  <c:v>43958</c:v>
                </c:pt>
                <c:pt idx="1006">
                  <c:v>43959</c:v>
                </c:pt>
                <c:pt idx="1007">
                  <c:v>43962</c:v>
                </c:pt>
                <c:pt idx="1008">
                  <c:v>43963</c:v>
                </c:pt>
                <c:pt idx="1009">
                  <c:v>43964</c:v>
                </c:pt>
                <c:pt idx="1010">
                  <c:v>43965</c:v>
                </c:pt>
                <c:pt idx="1011">
                  <c:v>43966</c:v>
                </c:pt>
                <c:pt idx="1012">
                  <c:v>43969</c:v>
                </c:pt>
                <c:pt idx="1013">
                  <c:v>43970</c:v>
                </c:pt>
                <c:pt idx="1014">
                  <c:v>43971</c:v>
                </c:pt>
                <c:pt idx="1015">
                  <c:v>43972</c:v>
                </c:pt>
                <c:pt idx="1016">
                  <c:v>43973</c:v>
                </c:pt>
                <c:pt idx="1017">
                  <c:v>43976</c:v>
                </c:pt>
                <c:pt idx="1018">
                  <c:v>43977</c:v>
                </c:pt>
                <c:pt idx="1019">
                  <c:v>43978</c:v>
                </c:pt>
                <c:pt idx="1020">
                  <c:v>43979</c:v>
                </c:pt>
                <c:pt idx="1021">
                  <c:v>43980</c:v>
                </c:pt>
                <c:pt idx="1022">
                  <c:v>43983</c:v>
                </c:pt>
                <c:pt idx="1023">
                  <c:v>43984</c:v>
                </c:pt>
                <c:pt idx="1024">
                  <c:v>43985</c:v>
                </c:pt>
                <c:pt idx="1025">
                  <c:v>43986</c:v>
                </c:pt>
                <c:pt idx="1026">
                  <c:v>43987</c:v>
                </c:pt>
                <c:pt idx="1027">
                  <c:v>43990</c:v>
                </c:pt>
                <c:pt idx="1028">
                  <c:v>43991</c:v>
                </c:pt>
                <c:pt idx="1029">
                  <c:v>43992</c:v>
                </c:pt>
                <c:pt idx="1030">
                  <c:v>43993</c:v>
                </c:pt>
                <c:pt idx="1031">
                  <c:v>43994</c:v>
                </c:pt>
                <c:pt idx="1032">
                  <c:v>43997</c:v>
                </c:pt>
                <c:pt idx="1033">
                  <c:v>43998</c:v>
                </c:pt>
                <c:pt idx="1034">
                  <c:v>43999</c:v>
                </c:pt>
                <c:pt idx="1035">
                  <c:v>44000</c:v>
                </c:pt>
                <c:pt idx="1036">
                  <c:v>44001</c:v>
                </c:pt>
                <c:pt idx="1037">
                  <c:v>44004</c:v>
                </c:pt>
                <c:pt idx="1038">
                  <c:v>44005</c:v>
                </c:pt>
                <c:pt idx="1039">
                  <c:v>44006</c:v>
                </c:pt>
                <c:pt idx="1040">
                  <c:v>44011</c:v>
                </c:pt>
                <c:pt idx="1041">
                  <c:v>44012</c:v>
                </c:pt>
                <c:pt idx="1042">
                  <c:v>44013</c:v>
                </c:pt>
                <c:pt idx="1043">
                  <c:v>44014</c:v>
                </c:pt>
                <c:pt idx="1044">
                  <c:v>44015</c:v>
                </c:pt>
                <c:pt idx="1045">
                  <c:v>44018</c:v>
                </c:pt>
                <c:pt idx="1046">
                  <c:v>44019</c:v>
                </c:pt>
                <c:pt idx="1047">
                  <c:v>44020</c:v>
                </c:pt>
                <c:pt idx="1048">
                  <c:v>44021</c:v>
                </c:pt>
                <c:pt idx="1049">
                  <c:v>44022</c:v>
                </c:pt>
                <c:pt idx="1050">
                  <c:v>44025</c:v>
                </c:pt>
                <c:pt idx="1051">
                  <c:v>44026</c:v>
                </c:pt>
                <c:pt idx="1052">
                  <c:v>44027</c:v>
                </c:pt>
                <c:pt idx="1053">
                  <c:v>44028</c:v>
                </c:pt>
                <c:pt idx="1054">
                  <c:v>44029</c:v>
                </c:pt>
                <c:pt idx="1055">
                  <c:v>44032</c:v>
                </c:pt>
                <c:pt idx="1056">
                  <c:v>44033</c:v>
                </c:pt>
                <c:pt idx="1057">
                  <c:v>44034</c:v>
                </c:pt>
                <c:pt idx="1058">
                  <c:v>44035</c:v>
                </c:pt>
                <c:pt idx="1059">
                  <c:v>44036</c:v>
                </c:pt>
                <c:pt idx="1060">
                  <c:v>44039</c:v>
                </c:pt>
                <c:pt idx="1061">
                  <c:v>44040</c:v>
                </c:pt>
                <c:pt idx="1062">
                  <c:v>44041</c:v>
                </c:pt>
                <c:pt idx="1063">
                  <c:v>44042</c:v>
                </c:pt>
                <c:pt idx="1064">
                  <c:v>44043</c:v>
                </c:pt>
                <c:pt idx="1065">
                  <c:v>44046</c:v>
                </c:pt>
                <c:pt idx="1066">
                  <c:v>44047</c:v>
                </c:pt>
                <c:pt idx="1067">
                  <c:v>44048</c:v>
                </c:pt>
                <c:pt idx="1068">
                  <c:v>44049</c:v>
                </c:pt>
                <c:pt idx="1069">
                  <c:v>44050</c:v>
                </c:pt>
                <c:pt idx="1070">
                  <c:v>44053</c:v>
                </c:pt>
                <c:pt idx="1071">
                  <c:v>44054</c:v>
                </c:pt>
                <c:pt idx="1072">
                  <c:v>44055</c:v>
                </c:pt>
              </c:numCache>
            </c:numRef>
          </c:cat>
          <c:val>
            <c:numRef>
              <c:f>vix!$B$2:$B$1074</c:f>
              <c:numCache>
                <c:formatCode>General</c:formatCode>
                <c:ptCount val="1073"/>
                <c:pt idx="1">
                  <c:v>31.623688251502621</c:v>
                </c:pt>
                <c:pt idx="2">
                  <c:v>33.109723464132493</c:v>
                </c:pt>
                <c:pt idx="3">
                  <c:v>33.510247036645893</c:v>
                </c:pt>
                <c:pt idx="4">
                  <c:v>31.78476022569475</c:v>
                </c:pt>
                <c:pt idx="5">
                  <c:v>29.333649849464901</c:v>
                </c:pt>
                <c:pt idx="6">
                  <c:v>27.955452660453009</c:v>
                </c:pt>
                <c:pt idx="7">
                  <c:v>28.091700904927421</c:v>
                </c:pt>
                <c:pt idx="8">
                  <c:v>27.442292307323392</c:v>
                </c:pt>
                <c:pt idx="9">
                  <c:v>27.785635798618891</c:v>
                </c:pt>
                <c:pt idx="10">
                  <c:v>27.283907168674929</c:v>
                </c:pt>
                <c:pt idx="11">
                  <c:v>26.846216641540892</c:v>
                </c:pt>
                <c:pt idx="12">
                  <c:v>26.811006790559251</c:v>
                </c:pt>
                <c:pt idx="13">
                  <c:v>25.618063674359561</c:v>
                </c:pt>
                <c:pt idx="14">
                  <c:v>24.52871053124332</c:v>
                </c:pt>
                <c:pt idx="15">
                  <c:v>24.19138332574305</c:v>
                </c:pt>
                <c:pt idx="16">
                  <c:v>23.523340583508489</c:v>
                </c:pt>
                <c:pt idx="17">
                  <c:v>23.364036454717422</c:v>
                </c:pt>
                <c:pt idx="18">
                  <c:v>22.833905457662279</c:v>
                </c:pt>
                <c:pt idx="19">
                  <c:v>22.7890039366732</c:v>
                </c:pt>
                <c:pt idx="20">
                  <c:v>23.041871213720999</c:v>
                </c:pt>
                <c:pt idx="21">
                  <c:v>22.40115557896733</c:v>
                </c:pt>
                <c:pt idx="22">
                  <c:v>24.29937538603161</c:v>
                </c:pt>
                <c:pt idx="23">
                  <c:v>23.402681223472889</c:v>
                </c:pt>
                <c:pt idx="24">
                  <c:v>22.59346843618497</c:v>
                </c:pt>
                <c:pt idx="25">
                  <c:v>22.071992961762291</c:v>
                </c:pt>
                <c:pt idx="26">
                  <c:v>22.453589830018348</c:v>
                </c:pt>
                <c:pt idx="27">
                  <c:v>22.420162561859691</c:v>
                </c:pt>
                <c:pt idx="28">
                  <c:v>21.41011331269593</c:v>
                </c:pt>
                <c:pt idx="29">
                  <c:v>20.625421494971231</c:v>
                </c:pt>
                <c:pt idx="30">
                  <c:v>20.568792394707909</c:v>
                </c:pt>
                <c:pt idx="31">
                  <c:v>19.966314375856669</c:v>
                </c:pt>
                <c:pt idx="32">
                  <c:v>19.735288341121979</c:v>
                </c:pt>
                <c:pt idx="33">
                  <c:v>20.40097889598076</c:v>
                </c:pt>
                <c:pt idx="34">
                  <c:v>23.078796136451359</c:v>
                </c:pt>
                <c:pt idx="35">
                  <c:v>21.904979567663851</c:v>
                </c:pt>
                <c:pt idx="36">
                  <c:v>20.59174795381405</c:v>
                </c:pt>
                <c:pt idx="37">
                  <c:v>20.68406535387685</c:v>
                </c:pt>
                <c:pt idx="38">
                  <c:v>19.986543566516271</c:v>
                </c:pt>
                <c:pt idx="39">
                  <c:v>19.764989949431101</c:v>
                </c:pt>
                <c:pt idx="40">
                  <c:v>19.212772950080911</c:v>
                </c:pt>
                <c:pt idx="41">
                  <c:v>20.947435897076961</c:v>
                </c:pt>
                <c:pt idx="42">
                  <c:v>19.811012639517099</c:v>
                </c:pt>
                <c:pt idx="43">
                  <c:v>18.698322543574559</c:v>
                </c:pt>
                <c:pt idx="44">
                  <c:v>17.053589797010641</c:v>
                </c:pt>
                <c:pt idx="45">
                  <c:v>16.83180648045705</c:v>
                </c:pt>
                <c:pt idx="46">
                  <c:v>17.516633765047821</c:v>
                </c:pt>
                <c:pt idx="47">
                  <c:v>16.05048829429732</c:v>
                </c:pt>
                <c:pt idx="48">
                  <c:v>15.50373949454641</c:v>
                </c:pt>
                <c:pt idx="49">
                  <c:v>15.82668822097498</c:v>
                </c:pt>
                <c:pt idx="50">
                  <c:v>18.252937371412131</c:v>
                </c:pt>
                <c:pt idx="51">
                  <c:v>18.140394908711389</c:v>
                </c:pt>
                <c:pt idx="52">
                  <c:v>17.905019193321809</c:v>
                </c:pt>
                <c:pt idx="53">
                  <c:v>18.02508247884187</c:v>
                </c:pt>
                <c:pt idx="54">
                  <c:v>18.121841430373241</c:v>
                </c:pt>
                <c:pt idx="55">
                  <c:v>17.90978646159482</c:v>
                </c:pt>
                <c:pt idx="56">
                  <c:v>18.237524296634831</c:v>
                </c:pt>
                <c:pt idx="57">
                  <c:v>19.423285315926702</c:v>
                </c:pt>
                <c:pt idx="58">
                  <c:v>19.02657517533174</c:v>
                </c:pt>
                <c:pt idx="59">
                  <c:v>19.782844662736242</c:v>
                </c:pt>
                <c:pt idx="60">
                  <c:v>19.27874394841816</c:v>
                </c:pt>
                <c:pt idx="61">
                  <c:v>18.3344564517264</c:v>
                </c:pt>
                <c:pt idx="62">
                  <c:v>18.496889788465371</c:v>
                </c:pt>
                <c:pt idx="63">
                  <c:v>18.114867639738371</c:v>
                </c:pt>
                <c:pt idx="64">
                  <c:v>18.423324175745481</c:v>
                </c:pt>
                <c:pt idx="65">
                  <c:v>18.62731026240127</c:v>
                </c:pt>
                <c:pt idx="66">
                  <c:v>18.728969942529861</c:v>
                </c:pt>
                <c:pt idx="67">
                  <c:v>17.47262437293104</c:v>
                </c:pt>
                <c:pt idx="68">
                  <c:v>16.640955074062731</c:v>
                </c:pt>
                <c:pt idx="69">
                  <c:v>16.114637790442501</c:v>
                </c:pt>
                <c:pt idx="70">
                  <c:v>15.721142144197611</c:v>
                </c:pt>
                <c:pt idx="71">
                  <c:v>15.434425235135731</c:v>
                </c:pt>
                <c:pt idx="72">
                  <c:v>15.33416739446173</c:v>
                </c:pt>
                <c:pt idx="73">
                  <c:v>15.84666906883826</c:v>
                </c:pt>
                <c:pt idx="74">
                  <c:v>15.817421981840351</c:v>
                </c:pt>
                <c:pt idx="75">
                  <c:v>16.46336404721675</c:v>
                </c:pt>
                <c:pt idx="76">
                  <c:v>16.434080335628511</c:v>
                </c:pt>
                <c:pt idx="77">
                  <c:v>16.228934042944601</c:v>
                </c:pt>
                <c:pt idx="78">
                  <c:v>15.896745125825969</c:v>
                </c:pt>
                <c:pt idx="79">
                  <c:v>16.962922873488491</c:v>
                </c:pt>
                <c:pt idx="80">
                  <c:v>16.76260192724925</c:v>
                </c:pt>
                <c:pt idx="81">
                  <c:v>16.851762424201091</c:v>
                </c:pt>
                <c:pt idx="82">
                  <c:v>17.56590557676833</c:v>
                </c:pt>
                <c:pt idx="83">
                  <c:v>17.543504867042142</c:v>
                </c:pt>
                <c:pt idx="84">
                  <c:v>18.954268897964202</c:v>
                </c:pt>
                <c:pt idx="85">
                  <c:v>18.730076617253641</c:v>
                </c:pt>
                <c:pt idx="86">
                  <c:v>18.186072676438119</c:v>
                </c:pt>
                <c:pt idx="87">
                  <c:v>17.10778076798907</c:v>
                </c:pt>
                <c:pt idx="88">
                  <c:v>16.57936470781204</c:v>
                </c:pt>
                <c:pt idx="89">
                  <c:v>17.283526308878361</c:v>
                </c:pt>
                <c:pt idx="90">
                  <c:v>16.1546763110298</c:v>
                </c:pt>
                <c:pt idx="91">
                  <c:v>16.032399967125549</c:v>
                </c:pt>
                <c:pt idx="92">
                  <c:v>16.096229938594501</c:v>
                </c:pt>
                <c:pt idx="93">
                  <c:v>15.59654454151895</c:v>
                </c:pt>
                <c:pt idx="94">
                  <c:v>15.2227751641519</c:v>
                </c:pt>
                <c:pt idx="95">
                  <c:v>14.842255454914049</c:v>
                </c:pt>
                <c:pt idx="96">
                  <c:v>14.582319464485661</c:v>
                </c:pt>
                <c:pt idx="97">
                  <c:v>14.48817059843287</c:v>
                </c:pt>
                <c:pt idx="98">
                  <c:v>14.053159708779971</c:v>
                </c:pt>
                <c:pt idx="99">
                  <c:v>14.09965807610852</c:v>
                </c:pt>
                <c:pt idx="100">
                  <c:v>14.204903231270061</c:v>
                </c:pt>
                <c:pt idx="101">
                  <c:v>14.25314843495042</c:v>
                </c:pt>
                <c:pt idx="102">
                  <c:v>16.428515778207011</c:v>
                </c:pt>
                <c:pt idx="103">
                  <c:v>16.633709335561839</c:v>
                </c:pt>
                <c:pt idx="104">
                  <c:v>19.738204949013159</c:v>
                </c:pt>
                <c:pt idx="105">
                  <c:v>19.855271527116859</c:v>
                </c:pt>
                <c:pt idx="106">
                  <c:v>19.747382241039929</c:v>
                </c:pt>
                <c:pt idx="107">
                  <c:v>19.19922923796123</c:v>
                </c:pt>
                <c:pt idx="108">
                  <c:v>18.583419329665379</c:v>
                </c:pt>
                <c:pt idx="109">
                  <c:v>18.369171461318778</c:v>
                </c:pt>
                <c:pt idx="110">
                  <c:v>18.218793165055359</c:v>
                </c:pt>
                <c:pt idx="111">
                  <c:v>17.90549375644019</c:v>
                </c:pt>
                <c:pt idx="112">
                  <c:v>17.511861990697589</c:v>
                </c:pt>
                <c:pt idx="113">
                  <c:v>17.426122683302602</c:v>
                </c:pt>
                <c:pt idx="114">
                  <c:v>17.71812419149645</c:v>
                </c:pt>
                <c:pt idx="115">
                  <c:v>17.709816670409619</c:v>
                </c:pt>
                <c:pt idx="116">
                  <c:v>17.667817016032679</c:v>
                </c:pt>
                <c:pt idx="117">
                  <c:v>17.55735444067702</c:v>
                </c:pt>
                <c:pt idx="118">
                  <c:v>17.365519726537741</c:v>
                </c:pt>
                <c:pt idx="119">
                  <c:v>17.39948013161564</c:v>
                </c:pt>
                <c:pt idx="120">
                  <c:v>16.99396253803836</c:v>
                </c:pt>
                <c:pt idx="121">
                  <c:v>15.9242663170537</c:v>
                </c:pt>
                <c:pt idx="122">
                  <c:v>16.145186636236971</c:v>
                </c:pt>
                <c:pt idx="123">
                  <c:v>14.93083127297246</c:v>
                </c:pt>
                <c:pt idx="124">
                  <c:v>14.88015569888706</c:v>
                </c:pt>
                <c:pt idx="125">
                  <c:v>14.764394311041871</c:v>
                </c:pt>
                <c:pt idx="126">
                  <c:v>14.369229180629549</c:v>
                </c:pt>
                <c:pt idx="127">
                  <c:v>15.644030479141261</c:v>
                </c:pt>
                <c:pt idx="128">
                  <c:v>14.49700921853943</c:v>
                </c:pt>
                <c:pt idx="129">
                  <c:v>13.94282839225839</c:v>
                </c:pt>
                <c:pt idx="130">
                  <c:v>13.497211049487211</c:v>
                </c:pt>
                <c:pt idx="131">
                  <c:v>13.752081386570151</c:v>
                </c:pt>
                <c:pt idx="132">
                  <c:v>13.86081709084392</c:v>
                </c:pt>
                <c:pt idx="133">
                  <c:v>12.562671526156199</c:v>
                </c:pt>
                <c:pt idx="134">
                  <c:v>13.635979003845531</c:v>
                </c:pt>
                <c:pt idx="135">
                  <c:v>14.109709981397289</c:v>
                </c:pt>
                <c:pt idx="136">
                  <c:v>13.46442789309229</c:v>
                </c:pt>
                <c:pt idx="137">
                  <c:v>13.45455623452299</c:v>
                </c:pt>
                <c:pt idx="138">
                  <c:v>13.164231500298349</c:v>
                </c:pt>
                <c:pt idx="139">
                  <c:v>12.613260494499629</c:v>
                </c:pt>
                <c:pt idx="140">
                  <c:v>12.33823067429091</c:v>
                </c:pt>
                <c:pt idx="141">
                  <c:v>12.43493770680336</c:v>
                </c:pt>
                <c:pt idx="142">
                  <c:v>13.96268328597499</c:v>
                </c:pt>
                <c:pt idx="143">
                  <c:v>13.34949198447122</c:v>
                </c:pt>
                <c:pt idx="144">
                  <c:v>13.11933483452251</c:v>
                </c:pt>
                <c:pt idx="145">
                  <c:v>13.24907148406561</c:v>
                </c:pt>
                <c:pt idx="146">
                  <c:v>13.52306022770226</c:v>
                </c:pt>
                <c:pt idx="147">
                  <c:v>13.794307008642731</c:v>
                </c:pt>
                <c:pt idx="148">
                  <c:v>13.47504295497326</c:v>
                </c:pt>
                <c:pt idx="149">
                  <c:v>13.58638824854115</c:v>
                </c:pt>
                <c:pt idx="150">
                  <c:v>13.61758675513458</c:v>
                </c:pt>
                <c:pt idx="151">
                  <c:v>13.80491579828918</c:v>
                </c:pt>
                <c:pt idx="152">
                  <c:v>14.215744408528071</c:v>
                </c:pt>
                <c:pt idx="153">
                  <c:v>15.082098172783271</c:v>
                </c:pt>
                <c:pt idx="154">
                  <c:v>15.180202180595369</c:v>
                </c:pt>
                <c:pt idx="155">
                  <c:v>16.31462041772954</c:v>
                </c:pt>
                <c:pt idx="156">
                  <c:v>16.048398191157741</c:v>
                </c:pt>
                <c:pt idx="157">
                  <c:v>15.64788365126187</c:v>
                </c:pt>
                <c:pt idx="158">
                  <c:v>14.23917185797222</c:v>
                </c:pt>
                <c:pt idx="159">
                  <c:v>13.83979972649565</c:v>
                </c:pt>
                <c:pt idx="160">
                  <c:v>14.46931086345616</c:v>
                </c:pt>
                <c:pt idx="161">
                  <c:v>14.42964012884126</c:v>
                </c:pt>
                <c:pt idx="162">
                  <c:v>16.616977150197521</c:v>
                </c:pt>
                <c:pt idx="163">
                  <c:v>16.079395943459911</c:v>
                </c:pt>
                <c:pt idx="164">
                  <c:v>15.69943719838095</c:v>
                </c:pt>
                <c:pt idx="165">
                  <c:v>14.582351082490931</c:v>
                </c:pt>
                <c:pt idx="166">
                  <c:v>15.201093706449219</c:v>
                </c:pt>
                <c:pt idx="167">
                  <c:v>15.171928866614749</c:v>
                </c:pt>
                <c:pt idx="168">
                  <c:v>14.63649373143531</c:v>
                </c:pt>
                <c:pt idx="169">
                  <c:v>14.33570482457049</c:v>
                </c:pt>
                <c:pt idx="170">
                  <c:v>15.636347820573929</c:v>
                </c:pt>
                <c:pt idx="171">
                  <c:v>14.88644229352194</c:v>
                </c:pt>
                <c:pt idx="172">
                  <c:v>16.408293381123801</c:v>
                </c:pt>
                <c:pt idx="173">
                  <c:v>15.835547970997959</c:v>
                </c:pt>
                <c:pt idx="174">
                  <c:v>16.191388762889769</c:v>
                </c:pt>
                <c:pt idx="175">
                  <c:v>16.321045079986451</c:v>
                </c:pt>
                <c:pt idx="176">
                  <c:v>15.67061181833335</c:v>
                </c:pt>
                <c:pt idx="177">
                  <c:v>15.12507361030654</c:v>
                </c:pt>
                <c:pt idx="178">
                  <c:v>14.12017240041906</c:v>
                </c:pt>
                <c:pt idx="179">
                  <c:v>14.554778694424821</c:v>
                </c:pt>
                <c:pt idx="180">
                  <c:v>15.408277818927649</c:v>
                </c:pt>
                <c:pt idx="181">
                  <c:v>15.46701470024259</c:v>
                </c:pt>
                <c:pt idx="182">
                  <c:v>15.858302491189029</c:v>
                </c:pt>
                <c:pt idx="183">
                  <c:v>17.186528904468609</c:v>
                </c:pt>
                <c:pt idx="184">
                  <c:v>16.44667907225918</c:v>
                </c:pt>
                <c:pt idx="185">
                  <c:v>16.600658393152301</c:v>
                </c:pt>
                <c:pt idx="186">
                  <c:v>17.780151796640322</c:v>
                </c:pt>
                <c:pt idx="187">
                  <c:v>18.305800639389592</c:v>
                </c:pt>
                <c:pt idx="188">
                  <c:v>18.36699368874056</c:v>
                </c:pt>
                <c:pt idx="189">
                  <c:v>17.677256653196221</c:v>
                </c:pt>
                <c:pt idx="190">
                  <c:v>17.33412128472969</c:v>
                </c:pt>
                <c:pt idx="191">
                  <c:v>18.02988176122609</c:v>
                </c:pt>
                <c:pt idx="192">
                  <c:v>17.896096653992888</c:v>
                </c:pt>
                <c:pt idx="193">
                  <c:v>16.98805643944236</c:v>
                </c:pt>
                <c:pt idx="194">
                  <c:v>16.86944275816851</c:v>
                </c:pt>
                <c:pt idx="195">
                  <c:v>15.8775749794703</c:v>
                </c:pt>
                <c:pt idx="196">
                  <c:v>14.749053872840349</c:v>
                </c:pt>
                <c:pt idx="197">
                  <c:v>14.739614406013549</c:v>
                </c:pt>
                <c:pt idx="198">
                  <c:v>14.47246891375028</c:v>
                </c:pt>
                <c:pt idx="199">
                  <c:v>14.15855653952292</c:v>
                </c:pt>
                <c:pt idx="200">
                  <c:v>13.82355133931585</c:v>
                </c:pt>
                <c:pt idx="201">
                  <c:v>13.81009644764616</c:v>
                </c:pt>
                <c:pt idx="202">
                  <c:v>13.539422437231689</c:v>
                </c:pt>
                <c:pt idx="203">
                  <c:v>13.295390824977661</c:v>
                </c:pt>
                <c:pt idx="204">
                  <c:v>13.34410889257501</c:v>
                </c:pt>
                <c:pt idx="205">
                  <c:v>12.339204781652461</c:v>
                </c:pt>
                <c:pt idx="206">
                  <c:v>13.12169372144397</c:v>
                </c:pt>
                <c:pt idx="207">
                  <c:v>12.85892444775347</c:v>
                </c:pt>
                <c:pt idx="208">
                  <c:v>12.277738728104129</c:v>
                </c:pt>
                <c:pt idx="209">
                  <c:v>11.664391585413791</c:v>
                </c:pt>
                <c:pt idx="210">
                  <c:v>11.6364166764982</c:v>
                </c:pt>
                <c:pt idx="211">
                  <c:v>11.439426081905721</c:v>
                </c:pt>
                <c:pt idx="212">
                  <c:v>11.32982779917773</c:v>
                </c:pt>
                <c:pt idx="213">
                  <c:v>12.435132301090221</c:v>
                </c:pt>
                <c:pt idx="214">
                  <c:v>12.522382269837181</c:v>
                </c:pt>
                <c:pt idx="215">
                  <c:v>11.91101957194218</c:v>
                </c:pt>
                <c:pt idx="216">
                  <c:v>12.7854588913354</c:v>
                </c:pt>
                <c:pt idx="217">
                  <c:v>12.61425181527747</c:v>
                </c:pt>
                <c:pt idx="218">
                  <c:v>12.446765789140979</c:v>
                </c:pt>
                <c:pt idx="219">
                  <c:v>12.075020142489929</c:v>
                </c:pt>
                <c:pt idx="220">
                  <c:v>11.37101504744318</c:v>
                </c:pt>
                <c:pt idx="221">
                  <c:v>11.94092878753251</c:v>
                </c:pt>
                <c:pt idx="222">
                  <c:v>11.91046190918153</c:v>
                </c:pt>
                <c:pt idx="223">
                  <c:v>12.220626695627439</c:v>
                </c:pt>
                <c:pt idx="224">
                  <c:v>12.084440001575169</c:v>
                </c:pt>
                <c:pt idx="225">
                  <c:v>12.28993106023427</c:v>
                </c:pt>
                <c:pt idx="226">
                  <c:v>11.895692661388731</c:v>
                </c:pt>
                <c:pt idx="227">
                  <c:v>11.06021206626863</c:v>
                </c:pt>
                <c:pt idx="228">
                  <c:v>11.21719290403386</c:v>
                </c:pt>
                <c:pt idx="229">
                  <c:v>11.987164640178211</c:v>
                </c:pt>
                <c:pt idx="230">
                  <c:v>11.947756829106339</c:v>
                </c:pt>
                <c:pt idx="231">
                  <c:v>11.71642003760795</c:v>
                </c:pt>
                <c:pt idx="232">
                  <c:v>12.035237179789171</c:v>
                </c:pt>
                <c:pt idx="233">
                  <c:v>11.25981833335881</c:v>
                </c:pt>
                <c:pt idx="234">
                  <c:v>11.703943325296031</c:v>
                </c:pt>
                <c:pt idx="235">
                  <c:v>11.60478024094812</c:v>
                </c:pt>
                <c:pt idx="236">
                  <c:v>10.80228937734933</c:v>
                </c:pt>
                <c:pt idx="237">
                  <c:v>10.46569629893941</c:v>
                </c:pt>
                <c:pt idx="238">
                  <c:v>10.128642807598551</c:v>
                </c:pt>
                <c:pt idx="239">
                  <c:v>10.63953011372729</c:v>
                </c:pt>
                <c:pt idx="240">
                  <c:v>10.741472563981169</c:v>
                </c:pt>
                <c:pt idx="241">
                  <c:v>13.102313948207231</c:v>
                </c:pt>
                <c:pt idx="242">
                  <c:v>12.09506885024587</c:v>
                </c:pt>
                <c:pt idx="243">
                  <c:v>11.602636595833779</c:v>
                </c:pt>
                <c:pt idx="244">
                  <c:v>11.163145560159339</c:v>
                </c:pt>
                <c:pt idx="245">
                  <c:v>11.07539992288063</c:v>
                </c:pt>
                <c:pt idx="246">
                  <c:v>10.848373654313271</c:v>
                </c:pt>
                <c:pt idx="247">
                  <c:v>10.012598071261991</c:v>
                </c:pt>
                <c:pt idx="248">
                  <c:v>9.8934650691040371</c:v>
                </c:pt>
                <c:pt idx="249">
                  <c:v>10.25771135868764</c:v>
                </c:pt>
                <c:pt idx="250">
                  <c:v>10.35095792724257</c:v>
                </c:pt>
                <c:pt idx="251">
                  <c:v>10.03973230811228</c:v>
                </c:pt>
                <c:pt idx="252">
                  <c:v>9.900315152022273</c:v>
                </c:pt>
                <c:pt idx="253">
                  <c:v>9.6561886149058971</c:v>
                </c:pt>
                <c:pt idx="254">
                  <c:v>10.12054666923278</c:v>
                </c:pt>
                <c:pt idx="255">
                  <c:v>10.09296989682823</c:v>
                </c:pt>
                <c:pt idx="256">
                  <c:v>10.044750942680521</c:v>
                </c:pt>
                <c:pt idx="257">
                  <c:v>10.1563904494505</c:v>
                </c:pt>
                <c:pt idx="258">
                  <c:v>9.9829330690791149</c:v>
                </c:pt>
                <c:pt idx="259">
                  <c:v>10.028294132337679</c:v>
                </c:pt>
                <c:pt idx="260">
                  <c:v>9.9864877801482503</c:v>
                </c:pt>
                <c:pt idx="261">
                  <c:v>10.41842495445192</c:v>
                </c:pt>
                <c:pt idx="262">
                  <c:v>10.25125135738911</c:v>
                </c:pt>
                <c:pt idx="263">
                  <c:v>10.293470663910879</c:v>
                </c:pt>
                <c:pt idx="264">
                  <c:v>11.282070144428261</c:v>
                </c:pt>
                <c:pt idx="265">
                  <c:v>10.85072144388444</c:v>
                </c:pt>
                <c:pt idx="266">
                  <c:v>10.193799251208111</c:v>
                </c:pt>
                <c:pt idx="267">
                  <c:v>10.078099390201031</c:v>
                </c:pt>
                <c:pt idx="268">
                  <c:v>9.6711995358729173</c:v>
                </c:pt>
                <c:pt idx="269">
                  <c:v>9.31094087213053</c:v>
                </c:pt>
                <c:pt idx="270">
                  <c:v>9.1242161800049857</c:v>
                </c:pt>
                <c:pt idx="271">
                  <c:v>9.1481057105612464</c:v>
                </c:pt>
                <c:pt idx="272">
                  <c:v>9.0989830111437637</c:v>
                </c:pt>
                <c:pt idx="273">
                  <c:v>9.0695506406102737</c:v>
                </c:pt>
                <c:pt idx="274">
                  <c:v>9.027208534236582</c:v>
                </c:pt>
                <c:pt idx="275">
                  <c:v>9.3142327740277118</c:v>
                </c:pt>
                <c:pt idx="276">
                  <c:v>9.2482352389751021</c:v>
                </c:pt>
                <c:pt idx="277">
                  <c:v>8.8959806123272891</c:v>
                </c:pt>
                <c:pt idx="278">
                  <c:v>8.3983556826816788</c:v>
                </c:pt>
                <c:pt idx="279">
                  <c:v>8.2623355882185177</c:v>
                </c:pt>
                <c:pt idx="280">
                  <c:v>8.7023025686122217</c:v>
                </c:pt>
                <c:pt idx="281">
                  <c:v>8.8338283547976673</c:v>
                </c:pt>
                <c:pt idx="282">
                  <c:v>8.6963113937185987</c:v>
                </c:pt>
                <c:pt idx="283">
                  <c:v>9.9199659694098177</c:v>
                </c:pt>
                <c:pt idx="284">
                  <c:v>9.9094154419148062</c:v>
                </c:pt>
                <c:pt idx="285">
                  <c:v>10.03583534615662</c:v>
                </c:pt>
                <c:pt idx="286">
                  <c:v>9.4044908174481243</c:v>
                </c:pt>
                <c:pt idx="287">
                  <c:v>9.4019907767168185</c:v>
                </c:pt>
                <c:pt idx="288">
                  <c:v>9.3718947723786119</c:v>
                </c:pt>
                <c:pt idx="289">
                  <c:v>13.1335342891383</c:v>
                </c:pt>
                <c:pt idx="290">
                  <c:v>11.37150121139625</c:v>
                </c:pt>
                <c:pt idx="291">
                  <c:v>12.01835144089077</c:v>
                </c:pt>
                <c:pt idx="292">
                  <c:v>12.12229326179221</c:v>
                </c:pt>
                <c:pt idx="293">
                  <c:v>12.61602864101679</c:v>
                </c:pt>
                <c:pt idx="294">
                  <c:v>11.82221171986574</c:v>
                </c:pt>
                <c:pt idx="295">
                  <c:v>12.389400757819899</c:v>
                </c:pt>
                <c:pt idx="296">
                  <c:v>13.540013471272861</c:v>
                </c:pt>
                <c:pt idx="297">
                  <c:v>14.18482288990857</c:v>
                </c:pt>
                <c:pt idx="298">
                  <c:v>14.949239781012899</c:v>
                </c:pt>
                <c:pt idx="299">
                  <c:v>15.388750903105249</c:v>
                </c:pt>
                <c:pt idx="300">
                  <c:v>15.045283839779421</c:v>
                </c:pt>
                <c:pt idx="301">
                  <c:v>14.234085825470411</c:v>
                </c:pt>
                <c:pt idx="302">
                  <c:v>13.78384848322421</c:v>
                </c:pt>
                <c:pt idx="303">
                  <c:v>13.17970862552373</c:v>
                </c:pt>
                <c:pt idx="304">
                  <c:v>13.64852489830646</c:v>
                </c:pt>
                <c:pt idx="305">
                  <c:v>13.88551725009377</c:v>
                </c:pt>
                <c:pt idx="306">
                  <c:v>14.316070978727501</c:v>
                </c:pt>
                <c:pt idx="307">
                  <c:v>14.50144370869323</c:v>
                </c:pt>
                <c:pt idx="308">
                  <c:v>14.59119617946844</c:v>
                </c:pt>
                <c:pt idx="309">
                  <c:v>15.3855108430129</c:v>
                </c:pt>
                <c:pt idx="310">
                  <c:v>14.863130724205231</c:v>
                </c:pt>
                <c:pt idx="311">
                  <c:v>15.049580152502029</c:v>
                </c:pt>
                <c:pt idx="312">
                  <c:v>14.477648844507961</c:v>
                </c:pt>
                <c:pt idx="313">
                  <c:v>14.409020296255919</c:v>
                </c:pt>
                <c:pt idx="314">
                  <c:v>13.95881137752632</c:v>
                </c:pt>
                <c:pt idx="315">
                  <c:v>13.12362523407216</c:v>
                </c:pt>
                <c:pt idx="316">
                  <c:v>14.24405880734955</c:v>
                </c:pt>
                <c:pt idx="317">
                  <c:v>13.83605237284087</c:v>
                </c:pt>
                <c:pt idx="318">
                  <c:v>13.870685977597621</c:v>
                </c:pt>
                <c:pt idx="319">
                  <c:v>13.90606357832408</c:v>
                </c:pt>
                <c:pt idx="320">
                  <c:v>13.731317581708961</c:v>
                </c:pt>
                <c:pt idx="321">
                  <c:v>14.70380850977606</c:v>
                </c:pt>
                <c:pt idx="322">
                  <c:v>14.771499523963421</c:v>
                </c:pt>
                <c:pt idx="323">
                  <c:v>15.763324709404211</c:v>
                </c:pt>
                <c:pt idx="324">
                  <c:v>17.355823722674319</c:v>
                </c:pt>
                <c:pt idx="325">
                  <c:v>16.92282294494786</c:v>
                </c:pt>
                <c:pt idx="326">
                  <c:v>17.245708260786959</c:v>
                </c:pt>
                <c:pt idx="327">
                  <c:v>18.320908641345909</c:v>
                </c:pt>
                <c:pt idx="328">
                  <c:v>16.95183496306997</c:v>
                </c:pt>
                <c:pt idx="329">
                  <c:v>15.71826505417914</c:v>
                </c:pt>
                <c:pt idx="330">
                  <c:v>15.39544800262477</c:v>
                </c:pt>
                <c:pt idx="331">
                  <c:v>15.94744899394729</c:v>
                </c:pt>
                <c:pt idx="332">
                  <c:v>15.892656118951001</c:v>
                </c:pt>
                <c:pt idx="333">
                  <c:v>15.568351564185519</c:v>
                </c:pt>
                <c:pt idx="334">
                  <c:v>15.76307630181109</c:v>
                </c:pt>
                <c:pt idx="335">
                  <c:v>15.10781471635009</c:v>
                </c:pt>
                <c:pt idx="336">
                  <c:v>14.82345739225125</c:v>
                </c:pt>
                <c:pt idx="337">
                  <c:v>15.268673368646841</c:v>
                </c:pt>
                <c:pt idx="338">
                  <c:v>14.940166565923491</c:v>
                </c:pt>
                <c:pt idx="339">
                  <c:v>15.41007632034133</c:v>
                </c:pt>
                <c:pt idx="340">
                  <c:v>15.028348943263079</c:v>
                </c:pt>
                <c:pt idx="341">
                  <c:v>14.28706891572001</c:v>
                </c:pt>
                <c:pt idx="342">
                  <c:v>13.707553474536089</c:v>
                </c:pt>
                <c:pt idx="343">
                  <c:v>14.550546690985369</c:v>
                </c:pt>
                <c:pt idx="344">
                  <c:v>14.276733439936701</c:v>
                </c:pt>
                <c:pt idx="345">
                  <c:v>14.001449159672029</c:v>
                </c:pt>
                <c:pt idx="346">
                  <c:v>16.30507008875167</c:v>
                </c:pt>
                <c:pt idx="347">
                  <c:v>16.016218645201789</c:v>
                </c:pt>
                <c:pt idx="348">
                  <c:v>15.55089359764338</c:v>
                </c:pt>
                <c:pt idx="349">
                  <c:v>14.55124763276544</c:v>
                </c:pt>
                <c:pt idx="350">
                  <c:v>13.678296887987891</c:v>
                </c:pt>
                <c:pt idx="351">
                  <c:v>14.17726159854573</c:v>
                </c:pt>
                <c:pt idx="352">
                  <c:v>13.61314312311068</c:v>
                </c:pt>
                <c:pt idx="353">
                  <c:v>14.51298522770697</c:v>
                </c:pt>
                <c:pt idx="354">
                  <c:v>14.333271880305951</c:v>
                </c:pt>
                <c:pt idx="355">
                  <c:v>14.94693743897907</c:v>
                </c:pt>
                <c:pt idx="356">
                  <c:v>14.66846252925783</c:v>
                </c:pt>
                <c:pt idx="357">
                  <c:v>14.603333357182571</c:v>
                </c:pt>
                <c:pt idx="358">
                  <c:v>14.5258050191922</c:v>
                </c:pt>
                <c:pt idx="359">
                  <c:v>15.01003509390225</c:v>
                </c:pt>
                <c:pt idx="360">
                  <c:v>15.00846502475695</c:v>
                </c:pt>
                <c:pt idx="361">
                  <c:v>15.210162978598589</c:v>
                </c:pt>
                <c:pt idx="362">
                  <c:v>14.70637759472762</c:v>
                </c:pt>
                <c:pt idx="363">
                  <c:v>14.466282146047369</c:v>
                </c:pt>
                <c:pt idx="364">
                  <c:v>15.191312895750251</c:v>
                </c:pt>
                <c:pt idx="365">
                  <c:v>15.19157317905562</c:v>
                </c:pt>
                <c:pt idx="366">
                  <c:v>15.31872114989849</c:v>
                </c:pt>
                <c:pt idx="367">
                  <c:v>14.080245952086729</c:v>
                </c:pt>
                <c:pt idx="368">
                  <c:v>13.669567130736221</c:v>
                </c:pt>
                <c:pt idx="369">
                  <c:v>13.813066347699481</c:v>
                </c:pt>
                <c:pt idx="370">
                  <c:v>13.00435317881626</c:v>
                </c:pt>
                <c:pt idx="371">
                  <c:v>13.77376034376344</c:v>
                </c:pt>
                <c:pt idx="372">
                  <c:v>13.58537120505189</c:v>
                </c:pt>
                <c:pt idx="373">
                  <c:v>13.210718190737181</c:v>
                </c:pt>
                <c:pt idx="374">
                  <c:v>12.83274463164115</c:v>
                </c:pt>
                <c:pt idx="375">
                  <c:v>12.732035820530861</c:v>
                </c:pt>
                <c:pt idx="376">
                  <c:v>12.32002908131825</c:v>
                </c:pt>
                <c:pt idx="377">
                  <c:v>10.536993938433911</c:v>
                </c:pt>
                <c:pt idx="378">
                  <c:v>10.94231985473291</c:v>
                </c:pt>
                <c:pt idx="379">
                  <c:v>11.60607020078114</c:v>
                </c:pt>
                <c:pt idx="380">
                  <c:v>11.67613981591807</c:v>
                </c:pt>
                <c:pt idx="381">
                  <c:v>11.068123312344939</c:v>
                </c:pt>
                <c:pt idx="382">
                  <c:v>10.71797560909171</c:v>
                </c:pt>
                <c:pt idx="383">
                  <c:v>10.70648508027333</c:v>
                </c:pt>
                <c:pt idx="384">
                  <c:v>10.56345301932949</c:v>
                </c:pt>
                <c:pt idx="385">
                  <c:v>10.760420972516069</c:v>
                </c:pt>
                <c:pt idx="386">
                  <c:v>11.068147862460661</c:v>
                </c:pt>
                <c:pt idx="387">
                  <c:v>11.11188038939366</c:v>
                </c:pt>
                <c:pt idx="388">
                  <c:v>10.973182377604511</c:v>
                </c:pt>
                <c:pt idx="389">
                  <c:v>10.332192103328801</c:v>
                </c:pt>
                <c:pt idx="390">
                  <c:v>11.59085704530972</c:v>
                </c:pt>
                <c:pt idx="391">
                  <c:v>11.359880541173791</c:v>
                </c:pt>
                <c:pt idx="392">
                  <c:v>11.16278409795715</c:v>
                </c:pt>
                <c:pt idx="393">
                  <c:v>10.7281160617399</c:v>
                </c:pt>
                <c:pt idx="394">
                  <c:v>11.59308919235869</c:v>
                </c:pt>
                <c:pt idx="395">
                  <c:v>10.94816241330826</c:v>
                </c:pt>
                <c:pt idx="396">
                  <c:v>10.641357368352381</c:v>
                </c:pt>
                <c:pt idx="397">
                  <c:v>10.580359223779221</c:v>
                </c:pt>
                <c:pt idx="398">
                  <c:v>10.41940770960478</c:v>
                </c:pt>
                <c:pt idx="399">
                  <c:v>10.69237557708003</c:v>
                </c:pt>
                <c:pt idx="400">
                  <c:v>10.458868181341369</c:v>
                </c:pt>
                <c:pt idx="401">
                  <c:v>10.767328549077281</c:v>
                </c:pt>
                <c:pt idx="402">
                  <c:v>10.88932457707161</c:v>
                </c:pt>
                <c:pt idx="403">
                  <c:v>11.45880234566347</c:v>
                </c:pt>
                <c:pt idx="404">
                  <c:v>11.557713173263149</c:v>
                </c:pt>
                <c:pt idx="405">
                  <c:v>12.237055507049529</c:v>
                </c:pt>
                <c:pt idx="406">
                  <c:v>14.5785860523051</c:v>
                </c:pt>
                <c:pt idx="407">
                  <c:v>14.08349461405629</c:v>
                </c:pt>
                <c:pt idx="408">
                  <c:v>14.614407687366841</c:v>
                </c:pt>
                <c:pt idx="409">
                  <c:v>16.202636221515331</c:v>
                </c:pt>
                <c:pt idx="410">
                  <c:v>15.965757141484969</c:v>
                </c:pt>
                <c:pt idx="411">
                  <c:v>16.602157588636128</c:v>
                </c:pt>
                <c:pt idx="412">
                  <c:v>17.162949713612079</c:v>
                </c:pt>
                <c:pt idx="413">
                  <c:v>17.761532890788349</c:v>
                </c:pt>
                <c:pt idx="414">
                  <c:v>18.053514959359209</c:v>
                </c:pt>
                <c:pt idx="415">
                  <c:v>17.765210958584589</c:v>
                </c:pt>
                <c:pt idx="416">
                  <c:v>18.281565582475199</c:v>
                </c:pt>
                <c:pt idx="417">
                  <c:v>19.064452432352581</c:v>
                </c:pt>
                <c:pt idx="418">
                  <c:v>20.168181366226101</c:v>
                </c:pt>
                <c:pt idx="419">
                  <c:v>17.913335421776502</c:v>
                </c:pt>
                <c:pt idx="420">
                  <c:v>17.22047752374802</c:v>
                </c:pt>
                <c:pt idx="421">
                  <c:v>17.709252114223521</c:v>
                </c:pt>
                <c:pt idx="422">
                  <c:v>16.655980291797881</c:v>
                </c:pt>
                <c:pt idx="423">
                  <c:v>16.238271388596491</c:v>
                </c:pt>
                <c:pt idx="424">
                  <c:v>16.182379568898678</c:v>
                </c:pt>
                <c:pt idx="425">
                  <c:v>16.209630741343339</c:v>
                </c:pt>
                <c:pt idx="426">
                  <c:v>15.951841541181331</c:v>
                </c:pt>
                <c:pt idx="427">
                  <c:v>15.86642224844905</c:v>
                </c:pt>
                <c:pt idx="428">
                  <c:v>15.319548648815269</c:v>
                </c:pt>
                <c:pt idx="429">
                  <c:v>16.0537460020605</c:v>
                </c:pt>
                <c:pt idx="430">
                  <c:v>15.84025338345525</c:v>
                </c:pt>
                <c:pt idx="431">
                  <c:v>17.177358719691359</c:v>
                </c:pt>
                <c:pt idx="432">
                  <c:v>17.060065235539341</c:v>
                </c:pt>
                <c:pt idx="433">
                  <c:v>16.901140500904059</c:v>
                </c:pt>
                <c:pt idx="434">
                  <c:v>16.147900698136951</c:v>
                </c:pt>
                <c:pt idx="435">
                  <c:v>16.620371494296862</c:v>
                </c:pt>
                <c:pt idx="436">
                  <c:v>17.991757645308692</c:v>
                </c:pt>
                <c:pt idx="437">
                  <c:v>15.94296446474198</c:v>
                </c:pt>
                <c:pt idx="438">
                  <c:v>14.545500996689681</c:v>
                </c:pt>
                <c:pt idx="439">
                  <c:v>14.868825719499521</c:v>
                </c:pt>
                <c:pt idx="440">
                  <c:v>14.53970029480903</c:v>
                </c:pt>
                <c:pt idx="441">
                  <c:v>14.3265077389685</c:v>
                </c:pt>
                <c:pt idx="442">
                  <c:v>14.063853329062059</c:v>
                </c:pt>
                <c:pt idx="443">
                  <c:v>14.74813728330807</c:v>
                </c:pt>
                <c:pt idx="444">
                  <c:v>14.0136353646198</c:v>
                </c:pt>
                <c:pt idx="445">
                  <c:v>14.208467819428369</c:v>
                </c:pt>
                <c:pt idx="446">
                  <c:v>14.55555382791681</c:v>
                </c:pt>
                <c:pt idx="447">
                  <c:v>14.3146843939207</c:v>
                </c:pt>
                <c:pt idx="448">
                  <c:v>15.557260762039981</c:v>
                </c:pt>
                <c:pt idx="449">
                  <c:v>16.226881127149849</c:v>
                </c:pt>
                <c:pt idx="450">
                  <c:v>19.742317336498228</c:v>
                </c:pt>
                <c:pt idx="451">
                  <c:v>22.093193970352608</c:v>
                </c:pt>
                <c:pt idx="452">
                  <c:v>21.8176992402827</c:v>
                </c:pt>
                <c:pt idx="453">
                  <c:v>20.97584419194305</c:v>
                </c:pt>
                <c:pt idx="454">
                  <c:v>21.138696394999371</c:v>
                </c:pt>
                <c:pt idx="455">
                  <c:v>22.742225347850219</c:v>
                </c:pt>
                <c:pt idx="456">
                  <c:v>20.00155679019603</c:v>
                </c:pt>
                <c:pt idx="457">
                  <c:v>17.961445145899742</c:v>
                </c:pt>
                <c:pt idx="458">
                  <c:v>18.501230015576549</c:v>
                </c:pt>
                <c:pt idx="459">
                  <c:v>16.102858913461951</c:v>
                </c:pt>
                <c:pt idx="460">
                  <c:v>17.175380349931011</c:v>
                </c:pt>
                <c:pt idx="461">
                  <c:v>16.787273870808349</c:v>
                </c:pt>
                <c:pt idx="462">
                  <c:v>17.05402932686092</c:v>
                </c:pt>
                <c:pt idx="463">
                  <c:v>18.57740826912935</c:v>
                </c:pt>
                <c:pt idx="464">
                  <c:v>22.28838752220507</c:v>
                </c:pt>
                <c:pt idx="465">
                  <c:v>24.277789853792701</c:v>
                </c:pt>
                <c:pt idx="466">
                  <c:v>25.908408079290229</c:v>
                </c:pt>
                <c:pt idx="467">
                  <c:v>34.969756862540258</c:v>
                </c:pt>
                <c:pt idx="468">
                  <c:v>29.399413340630549</c:v>
                </c:pt>
                <c:pt idx="469">
                  <c:v>28.458386145340189</c:v>
                </c:pt>
                <c:pt idx="470">
                  <c:v>28.029282331308181</c:v>
                </c:pt>
                <c:pt idx="471">
                  <c:v>28.017950941372479</c:v>
                </c:pt>
                <c:pt idx="472">
                  <c:v>25.007601129732421</c:v>
                </c:pt>
                <c:pt idx="473">
                  <c:v>24.48491953505933</c:v>
                </c:pt>
                <c:pt idx="474">
                  <c:v>25.7313799895852</c:v>
                </c:pt>
                <c:pt idx="475">
                  <c:v>26.120775284668198</c:v>
                </c:pt>
                <c:pt idx="476">
                  <c:v>23.927327997051979</c:v>
                </c:pt>
                <c:pt idx="477">
                  <c:v>23.737392929475021</c:v>
                </c:pt>
                <c:pt idx="478">
                  <c:v>22.332451879324239</c:v>
                </c:pt>
                <c:pt idx="479">
                  <c:v>21.071570142078379</c:v>
                </c:pt>
                <c:pt idx="480">
                  <c:v>22.00672982297387</c:v>
                </c:pt>
                <c:pt idx="481">
                  <c:v>21.077934478653361</c:v>
                </c:pt>
                <c:pt idx="482">
                  <c:v>20.533357234928889</c:v>
                </c:pt>
                <c:pt idx="483">
                  <c:v>21.411904961597649</c:v>
                </c:pt>
                <c:pt idx="484">
                  <c:v>21.835497054055871</c:v>
                </c:pt>
                <c:pt idx="485">
                  <c:v>21.05153215538332</c:v>
                </c:pt>
                <c:pt idx="486">
                  <c:v>20.54059861589386</c:v>
                </c:pt>
                <c:pt idx="487">
                  <c:v>20.839197383017371</c:v>
                </c:pt>
                <c:pt idx="488">
                  <c:v>21.06992285741784</c:v>
                </c:pt>
                <c:pt idx="489">
                  <c:v>20.8886764072824</c:v>
                </c:pt>
                <c:pt idx="490">
                  <c:v>22.91003716295403</c:v>
                </c:pt>
                <c:pt idx="491">
                  <c:v>22.373814341066609</c:v>
                </c:pt>
                <c:pt idx="492">
                  <c:v>26.2851991845986</c:v>
                </c:pt>
                <c:pt idx="493">
                  <c:v>24.771113926559099</c:v>
                </c:pt>
                <c:pt idx="494">
                  <c:v>23.73894225428327</c:v>
                </c:pt>
                <c:pt idx="495">
                  <c:v>24.90313811574228</c:v>
                </c:pt>
                <c:pt idx="496">
                  <c:v>25.072240801977241</c:v>
                </c:pt>
                <c:pt idx="497">
                  <c:v>25.020274154736331</c:v>
                </c:pt>
                <c:pt idx="498">
                  <c:v>24.761508713527849</c:v>
                </c:pt>
                <c:pt idx="499">
                  <c:v>24.685534979864912</c:v>
                </c:pt>
                <c:pt idx="500">
                  <c:v>24.419195445458559</c:v>
                </c:pt>
                <c:pt idx="501">
                  <c:v>24.981335329162029</c:v>
                </c:pt>
                <c:pt idx="502">
                  <c:v>23.476382084253249</c:v>
                </c:pt>
                <c:pt idx="503">
                  <c:v>23.958094937420181</c:v>
                </c:pt>
                <c:pt idx="504">
                  <c:v>24.380193662510241</c:v>
                </c:pt>
                <c:pt idx="505">
                  <c:v>24.644348003026629</c:v>
                </c:pt>
                <c:pt idx="506">
                  <c:v>25.50493764258464</c:v>
                </c:pt>
                <c:pt idx="507">
                  <c:v>25.657881626943919</c:v>
                </c:pt>
                <c:pt idx="508">
                  <c:v>27.10908849261601</c:v>
                </c:pt>
                <c:pt idx="509">
                  <c:v>25.18917569185831</c:v>
                </c:pt>
                <c:pt idx="510">
                  <c:v>23.984443460652869</c:v>
                </c:pt>
                <c:pt idx="511">
                  <c:v>22.853532269590261</c:v>
                </c:pt>
                <c:pt idx="512">
                  <c:v>23.101953314819941</c:v>
                </c:pt>
                <c:pt idx="513">
                  <c:v>22.784709826780599</c:v>
                </c:pt>
                <c:pt idx="514">
                  <c:v>22.95470813169635</c:v>
                </c:pt>
                <c:pt idx="515">
                  <c:v>23.767482671429821</c:v>
                </c:pt>
                <c:pt idx="516">
                  <c:v>25.40918762693607</c:v>
                </c:pt>
                <c:pt idx="517">
                  <c:v>25.60819828552253</c:v>
                </c:pt>
                <c:pt idx="518">
                  <c:v>25.95205540262943</c:v>
                </c:pt>
                <c:pt idx="519">
                  <c:v>25.653564068103581</c:v>
                </c:pt>
                <c:pt idx="520">
                  <c:v>24.599759608093699</c:v>
                </c:pt>
                <c:pt idx="521">
                  <c:v>24.0599547077381</c:v>
                </c:pt>
                <c:pt idx="522">
                  <c:v>22.683347743908019</c:v>
                </c:pt>
                <c:pt idx="523">
                  <c:v>22.23918992922426</c:v>
                </c:pt>
                <c:pt idx="524">
                  <c:v>20.88375223174527</c:v>
                </c:pt>
                <c:pt idx="525">
                  <c:v>19.946243987873959</c:v>
                </c:pt>
                <c:pt idx="526">
                  <c:v>24.060384043014739</c:v>
                </c:pt>
                <c:pt idx="527">
                  <c:v>22.184060399943402</c:v>
                </c:pt>
                <c:pt idx="528">
                  <c:v>21.313832594561571</c:v>
                </c:pt>
                <c:pt idx="529">
                  <c:v>20.167683630813059</c:v>
                </c:pt>
                <c:pt idx="530">
                  <c:v>19.68722670917969</c:v>
                </c:pt>
                <c:pt idx="531">
                  <c:v>20.042892055803989</c:v>
                </c:pt>
                <c:pt idx="532">
                  <c:v>19.015749150638051</c:v>
                </c:pt>
                <c:pt idx="533">
                  <c:v>18.74744169018317</c:v>
                </c:pt>
                <c:pt idx="534">
                  <c:v>18.14845427976331</c:v>
                </c:pt>
                <c:pt idx="535">
                  <c:v>18.59005438174033</c:v>
                </c:pt>
                <c:pt idx="536">
                  <c:v>21.51320904595865</c:v>
                </c:pt>
                <c:pt idx="537">
                  <c:v>20.297992282001712</c:v>
                </c:pt>
                <c:pt idx="538">
                  <c:v>20.422184244799212</c:v>
                </c:pt>
                <c:pt idx="539">
                  <c:v>19.398645296643672</c:v>
                </c:pt>
                <c:pt idx="540">
                  <c:v>19.125569434705842</c:v>
                </c:pt>
                <c:pt idx="541">
                  <c:v>18.771538538160598</c:v>
                </c:pt>
                <c:pt idx="542">
                  <c:v>18.16963860054318</c:v>
                </c:pt>
                <c:pt idx="543">
                  <c:v>19.444799851092181</c:v>
                </c:pt>
                <c:pt idx="544">
                  <c:v>20.125427441859991</c:v>
                </c:pt>
                <c:pt idx="545">
                  <c:v>19.01744318979755</c:v>
                </c:pt>
                <c:pt idx="546">
                  <c:v>19.42136035141603</c:v>
                </c:pt>
                <c:pt idx="547">
                  <c:v>19.774501224131541</c:v>
                </c:pt>
                <c:pt idx="548">
                  <c:v>20.225695892536191</c:v>
                </c:pt>
                <c:pt idx="549">
                  <c:v>23.96184262889896</c:v>
                </c:pt>
                <c:pt idx="550">
                  <c:v>22.95502163149072</c:v>
                </c:pt>
                <c:pt idx="551">
                  <c:v>21.402423909775031</c:v>
                </c:pt>
                <c:pt idx="552">
                  <c:v>20.735313342695019</c:v>
                </c:pt>
                <c:pt idx="553">
                  <c:v>20.884043122674051</c:v>
                </c:pt>
                <c:pt idx="554">
                  <c:v>21.332735757226651</c:v>
                </c:pt>
                <c:pt idx="555">
                  <c:v>23.027429666254129</c:v>
                </c:pt>
                <c:pt idx="556">
                  <c:v>23.558727061931069</c:v>
                </c:pt>
                <c:pt idx="557">
                  <c:v>21.829940434949641</c:v>
                </c:pt>
                <c:pt idx="558">
                  <c:v>25.546220717318931</c:v>
                </c:pt>
                <c:pt idx="559">
                  <c:v>26.336580936442878</c:v>
                </c:pt>
                <c:pt idx="560">
                  <c:v>26.939135245721701</c:v>
                </c:pt>
                <c:pt idx="561">
                  <c:v>27.245334470052569</c:v>
                </c:pt>
                <c:pt idx="562">
                  <c:v>26.26416725187643</c:v>
                </c:pt>
                <c:pt idx="563">
                  <c:v>23.626633052256778</c:v>
                </c:pt>
                <c:pt idx="564">
                  <c:v>23.53781928083642</c:v>
                </c:pt>
                <c:pt idx="565">
                  <c:v>25.61924586916372</c:v>
                </c:pt>
                <c:pt idx="566">
                  <c:v>24.079490976254331</c:v>
                </c:pt>
                <c:pt idx="567">
                  <c:v>23.832176416902119</c:v>
                </c:pt>
                <c:pt idx="568">
                  <c:v>23.626612687392559</c:v>
                </c:pt>
                <c:pt idx="569">
                  <c:v>23.22767624216856</c:v>
                </c:pt>
                <c:pt idx="570">
                  <c:v>24.046105328011269</c:v>
                </c:pt>
                <c:pt idx="571">
                  <c:v>22.854777315274099</c:v>
                </c:pt>
                <c:pt idx="572">
                  <c:v>22.347153338505539</c:v>
                </c:pt>
                <c:pt idx="573">
                  <c:v>22.509940851704339</c:v>
                </c:pt>
                <c:pt idx="574">
                  <c:v>23.780898988037698</c:v>
                </c:pt>
                <c:pt idx="575">
                  <c:v>24.01752338172447</c:v>
                </c:pt>
                <c:pt idx="576">
                  <c:v>23.180478818958541</c:v>
                </c:pt>
                <c:pt idx="577">
                  <c:v>22.128706731586352</c:v>
                </c:pt>
                <c:pt idx="578">
                  <c:v>22.565349053132369</c:v>
                </c:pt>
                <c:pt idx="579">
                  <c:v>22.400432543281379</c:v>
                </c:pt>
                <c:pt idx="580">
                  <c:v>24.140000535516549</c:v>
                </c:pt>
                <c:pt idx="581">
                  <c:v>25.27038065997095</c:v>
                </c:pt>
                <c:pt idx="582">
                  <c:v>25.143453638016641</c:v>
                </c:pt>
                <c:pt idx="583">
                  <c:v>26.046684790603891</c:v>
                </c:pt>
                <c:pt idx="584">
                  <c:v>25.70178881302002</c:v>
                </c:pt>
                <c:pt idx="585">
                  <c:v>25.705853635000359</c:v>
                </c:pt>
                <c:pt idx="586">
                  <c:v>25.735838690942931</c:v>
                </c:pt>
                <c:pt idx="587">
                  <c:v>24.933167207636291</c:v>
                </c:pt>
                <c:pt idx="588">
                  <c:v>25.651883041269691</c:v>
                </c:pt>
                <c:pt idx="589">
                  <c:v>25.515247009552709</c:v>
                </c:pt>
                <c:pt idx="590">
                  <c:v>30.587319505797591</c:v>
                </c:pt>
                <c:pt idx="591">
                  <c:v>30.548826956183749</c:v>
                </c:pt>
                <c:pt idx="592">
                  <c:v>30.317564369040561</c:v>
                </c:pt>
                <c:pt idx="593">
                  <c:v>29.674909063083</c:v>
                </c:pt>
                <c:pt idx="594">
                  <c:v>26.667837593803331</c:v>
                </c:pt>
                <c:pt idx="595">
                  <c:v>25.22642302919515</c:v>
                </c:pt>
                <c:pt idx="596">
                  <c:v>23.773195862199501</c:v>
                </c:pt>
                <c:pt idx="597">
                  <c:v>23.288492243753641</c:v>
                </c:pt>
                <c:pt idx="598">
                  <c:v>22.361424264217501</c:v>
                </c:pt>
                <c:pt idx="599">
                  <c:v>22.422989884521009</c:v>
                </c:pt>
                <c:pt idx="600">
                  <c:v>22.778270779704339</c:v>
                </c:pt>
                <c:pt idx="601">
                  <c:v>22.9678662474447</c:v>
                </c:pt>
                <c:pt idx="602">
                  <c:v>22.751397755875061</c:v>
                </c:pt>
                <c:pt idx="603">
                  <c:v>23.314430309930891</c:v>
                </c:pt>
                <c:pt idx="604">
                  <c:v>22.51798040216504</c:v>
                </c:pt>
                <c:pt idx="605">
                  <c:v>23.7305347198491</c:v>
                </c:pt>
                <c:pt idx="606">
                  <c:v>24.012655992194169</c:v>
                </c:pt>
                <c:pt idx="607">
                  <c:v>23.89745000815218</c:v>
                </c:pt>
                <c:pt idx="608">
                  <c:v>24.771156351186391</c:v>
                </c:pt>
                <c:pt idx="609">
                  <c:v>24.292832642847689</c:v>
                </c:pt>
                <c:pt idx="610">
                  <c:v>24.215900807357841</c:v>
                </c:pt>
                <c:pt idx="611">
                  <c:v>23.42881058060124</c:v>
                </c:pt>
                <c:pt idx="612">
                  <c:v>21.928596390533631</c:v>
                </c:pt>
                <c:pt idx="613">
                  <c:v>21.271951773498209</c:v>
                </c:pt>
                <c:pt idx="614">
                  <c:v>20.73353197490135</c:v>
                </c:pt>
                <c:pt idx="615">
                  <c:v>21.0474728373202</c:v>
                </c:pt>
                <c:pt idx="616">
                  <c:v>19.897500203164249</c:v>
                </c:pt>
                <c:pt idx="617">
                  <c:v>20.317029805528549</c:v>
                </c:pt>
                <c:pt idx="618">
                  <c:v>20.80852028694758</c:v>
                </c:pt>
                <c:pt idx="619">
                  <c:v>21.541641958451532</c:v>
                </c:pt>
                <c:pt idx="620">
                  <c:v>20.853808234611929</c:v>
                </c:pt>
                <c:pt idx="621">
                  <c:v>21.182748279180839</c:v>
                </c:pt>
                <c:pt idx="622">
                  <c:v>23.326731031025801</c:v>
                </c:pt>
                <c:pt idx="623">
                  <c:v>23.435769517275752</c:v>
                </c:pt>
                <c:pt idx="624">
                  <c:v>23.436931727122499</c:v>
                </c:pt>
                <c:pt idx="625">
                  <c:v>25.767387876542021</c:v>
                </c:pt>
                <c:pt idx="626">
                  <c:v>26.206241355530679</c:v>
                </c:pt>
                <c:pt idx="627">
                  <c:v>27.228408981024291</c:v>
                </c:pt>
                <c:pt idx="628">
                  <c:v>26.824041112015731</c:v>
                </c:pt>
                <c:pt idx="629">
                  <c:v>31.117603291163629</c:v>
                </c:pt>
                <c:pt idx="630">
                  <c:v>32.657225371281058</c:v>
                </c:pt>
                <c:pt idx="631">
                  <c:v>30.675598347345179</c:v>
                </c:pt>
                <c:pt idx="632">
                  <c:v>29.46566622083208</c:v>
                </c:pt>
                <c:pt idx="633">
                  <c:v>30.72100888267115</c:v>
                </c:pt>
                <c:pt idx="634">
                  <c:v>30.314570198978458</c:v>
                </c:pt>
                <c:pt idx="635">
                  <c:v>31.040699206918219</c:v>
                </c:pt>
                <c:pt idx="636">
                  <c:v>31.529506005392449</c:v>
                </c:pt>
                <c:pt idx="637">
                  <c:v>31.994770138331539</c:v>
                </c:pt>
                <c:pt idx="638">
                  <c:v>32.106128593046257</c:v>
                </c:pt>
                <c:pt idx="639">
                  <c:v>31.399525558914121</c:v>
                </c:pt>
                <c:pt idx="640">
                  <c:v>30.33937764426787</c:v>
                </c:pt>
                <c:pt idx="641">
                  <c:v>28.779033480119669</c:v>
                </c:pt>
                <c:pt idx="642">
                  <c:v>30.541368730174629</c:v>
                </c:pt>
                <c:pt idx="643">
                  <c:v>31.29087129299646</c:v>
                </c:pt>
                <c:pt idx="644">
                  <c:v>31.31321110790687</c:v>
                </c:pt>
                <c:pt idx="645">
                  <c:v>30.813887566691172</c:v>
                </c:pt>
                <c:pt idx="646">
                  <c:v>31.129999820462661</c:v>
                </c:pt>
                <c:pt idx="647">
                  <c:v>31.806792747585281</c:v>
                </c:pt>
                <c:pt idx="648">
                  <c:v>31.04099175078823</c:v>
                </c:pt>
                <c:pt idx="649">
                  <c:v>30.49599328954843</c:v>
                </c:pt>
                <c:pt idx="650">
                  <c:v>29.791745736136871</c:v>
                </c:pt>
                <c:pt idx="651">
                  <c:v>29.125002316031779</c:v>
                </c:pt>
                <c:pt idx="652">
                  <c:v>28.501043917465001</c:v>
                </c:pt>
                <c:pt idx="653">
                  <c:v>27.673578930340199</c:v>
                </c:pt>
                <c:pt idx="654">
                  <c:v>29.53725953466536</c:v>
                </c:pt>
                <c:pt idx="655">
                  <c:v>28.38488325338983</c:v>
                </c:pt>
                <c:pt idx="656">
                  <c:v>27.197470664654691</c:v>
                </c:pt>
                <c:pt idx="657">
                  <c:v>26.15388096544266</c:v>
                </c:pt>
                <c:pt idx="658">
                  <c:v>25.138506702459669</c:v>
                </c:pt>
                <c:pt idx="659">
                  <c:v>24.23837238942701</c:v>
                </c:pt>
                <c:pt idx="660">
                  <c:v>24.110661238710922</c:v>
                </c:pt>
                <c:pt idx="661">
                  <c:v>25.035630901644911</c:v>
                </c:pt>
                <c:pt idx="662">
                  <c:v>22.719620494165731</c:v>
                </c:pt>
                <c:pt idx="663">
                  <c:v>21.00826108560738</c:v>
                </c:pt>
                <c:pt idx="664">
                  <c:v>21.033566346171291</c:v>
                </c:pt>
                <c:pt idx="665">
                  <c:v>20.959946443983089</c:v>
                </c:pt>
                <c:pt idx="666">
                  <c:v>19.700850597663379</c:v>
                </c:pt>
                <c:pt idx="667">
                  <c:v>20.462658131275681</c:v>
                </c:pt>
                <c:pt idx="668">
                  <c:v>20.336661038779681</c:v>
                </c:pt>
                <c:pt idx="669">
                  <c:v>19.98321308697134</c:v>
                </c:pt>
                <c:pt idx="670">
                  <c:v>19.504798077346141</c:v>
                </c:pt>
                <c:pt idx="671">
                  <c:v>19.247217573626109</c:v>
                </c:pt>
                <c:pt idx="672">
                  <c:v>20.165600554630331</c:v>
                </c:pt>
                <c:pt idx="673">
                  <c:v>20.807038780590631</c:v>
                </c:pt>
                <c:pt idx="674">
                  <c:v>22.292468968362101</c:v>
                </c:pt>
                <c:pt idx="675">
                  <c:v>24.36270909453831</c:v>
                </c:pt>
                <c:pt idx="676">
                  <c:v>25.276576553980352</c:v>
                </c:pt>
                <c:pt idx="677">
                  <c:v>23.292619455215139</c:v>
                </c:pt>
                <c:pt idx="678">
                  <c:v>24.259673951192891</c:v>
                </c:pt>
                <c:pt idx="679">
                  <c:v>23.354933044116471</c:v>
                </c:pt>
                <c:pt idx="680">
                  <c:v>22.973089663891251</c:v>
                </c:pt>
                <c:pt idx="681">
                  <c:v>22.71418847207984</c:v>
                </c:pt>
                <c:pt idx="682">
                  <c:v>22.48742798496561</c:v>
                </c:pt>
                <c:pt idx="683">
                  <c:v>22.18121786850892</c:v>
                </c:pt>
                <c:pt idx="684">
                  <c:v>21.459298162380371</c:v>
                </c:pt>
                <c:pt idx="685">
                  <c:v>21.863848608987649</c:v>
                </c:pt>
                <c:pt idx="686">
                  <c:v>20.907796272219251</c:v>
                </c:pt>
                <c:pt idx="687">
                  <c:v>19.1456570975887</c:v>
                </c:pt>
                <c:pt idx="688">
                  <c:v>18.928556211988081</c:v>
                </c:pt>
                <c:pt idx="689">
                  <c:v>18.31647396847125</c:v>
                </c:pt>
                <c:pt idx="690">
                  <c:v>18.711303216093469</c:v>
                </c:pt>
                <c:pt idx="691">
                  <c:v>17.896533095956919</c:v>
                </c:pt>
                <c:pt idx="692">
                  <c:v>19.613730850569659</c:v>
                </c:pt>
                <c:pt idx="693">
                  <c:v>20.191103797870198</c:v>
                </c:pt>
                <c:pt idx="694">
                  <c:v>20.5056819759265</c:v>
                </c:pt>
                <c:pt idx="695">
                  <c:v>21.279348748563621</c:v>
                </c:pt>
                <c:pt idx="696">
                  <c:v>19.366860953417191</c:v>
                </c:pt>
                <c:pt idx="697">
                  <c:v>18.52025352737855</c:v>
                </c:pt>
                <c:pt idx="698">
                  <c:v>16.58613760237672</c:v>
                </c:pt>
                <c:pt idx="699">
                  <c:v>16.02074423105746</c:v>
                </c:pt>
                <c:pt idx="700">
                  <c:v>16.782977846395749</c:v>
                </c:pt>
                <c:pt idx="701">
                  <c:v>18.1310349180152</c:v>
                </c:pt>
                <c:pt idx="702">
                  <c:v>18.797467155006249</c:v>
                </c:pt>
                <c:pt idx="703">
                  <c:v>18.57097383593748</c:v>
                </c:pt>
                <c:pt idx="704">
                  <c:v>18.9796142009349</c:v>
                </c:pt>
                <c:pt idx="705">
                  <c:v>19.35380771850426</c:v>
                </c:pt>
                <c:pt idx="706">
                  <c:v>18.921789072871761</c:v>
                </c:pt>
                <c:pt idx="707">
                  <c:v>20.25604506821951</c:v>
                </c:pt>
                <c:pt idx="708">
                  <c:v>21.438045479624861</c:v>
                </c:pt>
                <c:pt idx="709">
                  <c:v>20.83397742110872</c:v>
                </c:pt>
                <c:pt idx="710">
                  <c:v>21.87593737836827</c:v>
                </c:pt>
                <c:pt idx="711">
                  <c:v>22.896471571382019</c:v>
                </c:pt>
                <c:pt idx="712">
                  <c:v>25.08985798432445</c:v>
                </c:pt>
                <c:pt idx="713">
                  <c:v>24.30809014852883</c:v>
                </c:pt>
                <c:pt idx="714">
                  <c:v>23.289600903402381</c:v>
                </c:pt>
                <c:pt idx="715">
                  <c:v>25.261186152854481</c:v>
                </c:pt>
                <c:pt idx="716">
                  <c:v>31.023417643405161</c:v>
                </c:pt>
                <c:pt idx="717">
                  <c:v>30.943602629967049</c:v>
                </c:pt>
                <c:pt idx="718">
                  <c:v>28.62630318597072</c:v>
                </c:pt>
                <c:pt idx="719">
                  <c:v>27.495080661202412</c:v>
                </c:pt>
                <c:pt idx="720">
                  <c:v>29.7698079850406</c:v>
                </c:pt>
                <c:pt idx="721">
                  <c:v>30.607075029784021</c:v>
                </c:pt>
                <c:pt idx="722">
                  <c:v>31.656911466757101</c:v>
                </c:pt>
                <c:pt idx="723">
                  <c:v>32.842090693792748</c:v>
                </c:pt>
                <c:pt idx="724">
                  <c:v>33.127030393524258</c:v>
                </c:pt>
                <c:pt idx="725">
                  <c:v>30.36505513721081</c:v>
                </c:pt>
                <c:pt idx="726">
                  <c:v>30.363899911509399</c:v>
                </c:pt>
                <c:pt idx="727">
                  <c:v>30.366780069399528</c:v>
                </c:pt>
                <c:pt idx="728">
                  <c:v>29.126866511083961</c:v>
                </c:pt>
                <c:pt idx="729">
                  <c:v>27.38376441978367</c:v>
                </c:pt>
                <c:pt idx="730">
                  <c:v>28.256264777351181</c:v>
                </c:pt>
                <c:pt idx="731">
                  <c:v>28.898354537116809</c:v>
                </c:pt>
                <c:pt idx="732">
                  <c:v>31.083076595504689</c:v>
                </c:pt>
                <c:pt idx="733">
                  <c:v>31.583097979824021</c:v>
                </c:pt>
                <c:pt idx="734">
                  <c:v>30.738924544097141</c:v>
                </c:pt>
                <c:pt idx="735">
                  <c:v>27.451609528407548</c:v>
                </c:pt>
                <c:pt idx="736">
                  <c:v>25.840485767181431</c:v>
                </c:pt>
                <c:pt idx="737">
                  <c:v>24.919901353400061</c:v>
                </c:pt>
                <c:pt idx="738">
                  <c:v>23.590182553153941</c:v>
                </c:pt>
                <c:pt idx="739">
                  <c:v>24.608100139335061</c:v>
                </c:pt>
                <c:pt idx="740">
                  <c:v>26.587455848538749</c:v>
                </c:pt>
                <c:pt idx="741">
                  <c:v>28.966260244097139</c:v>
                </c:pt>
                <c:pt idx="742">
                  <c:v>28.423987488296429</c:v>
                </c:pt>
                <c:pt idx="743">
                  <c:v>30.162734768267949</c:v>
                </c:pt>
                <c:pt idx="744">
                  <c:v>32.22662538693303</c:v>
                </c:pt>
                <c:pt idx="745">
                  <c:v>30.398464513041869</c:v>
                </c:pt>
                <c:pt idx="746">
                  <c:v>30.589479043050829</c:v>
                </c:pt>
                <c:pt idx="747">
                  <c:v>30.513241201809979</c:v>
                </c:pt>
                <c:pt idx="748">
                  <c:v>27.962173510061579</c:v>
                </c:pt>
                <c:pt idx="749">
                  <c:v>28.035165893831721</c:v>
                </c:pt>
                <c:pt idx="750">
                  <c:v>27.860303575548151</c:v>
                </c:pt>
                <c:pt idx="751">
                  <c:v>31.11165376061145</c:v>
                </c:pt>
                <c:pt idx="752">
                  <c:v>30.6054237287481</c:v>
                </c:pt>
                <c:pt idx="753">
                  <c:v>29.695061199404542</c:v>
                </c:pt>
                <c:pt idx="754">
                  <c:v>29.67198966131669</c:v>
                </c:pt>
                <c:pt idx="755">
                  <c:v>27.775504198626091</c:v>
                </c:pt>
                <c:pt idx="756">
                  <c:v>27.222448484470181</c:v>
                </c:pt>
                <c:pt idx="757">
                  <c:v>26.93354222444637</c:v>
                </c:pt>
                <c:pt idx="758">
                  <c:v>26.157082822566121</c:v>
                </c:pt>
                <c:pt idx="759">
                  <c:v>25.635169244728338</c:v>
                </c:pt>
                <c:pt idx="760">
                  <c:v>25.814298996913671</c:v>
                </c:pt>
                <c:pt idx="761">
                  <c:v>29.546548300998541</c:v>
                </c:pt>
                <c:pt idx="762">
                  <c:v>26.493817772686722</c:v>
                </c:pt>
                <c:pt idx="763">
                  <c:v>27.42659219813255</c:v>
                </c:pt>
                <c:pt idx="764">
                  <c:v>29.19439195166332</c:v>
                </c:pt>
                <c:pt idx="765">
                  <c:v>29.11743379895562</c:v>
                </c:pt>
                <c:pt idx="766">
                  <c:v>27.95387417193815</c:v>
                </c:pt>
                <c:pt idx="767">
                  <c:v>26.969358255687659</c:v>
                </c:pt>
                <c:pt idx="768">
                  <c:v>29.86314187728928</c:v>
                </c:pt>
                <c:pt idx="769">
                  <c:v>28.12954874801969</c:v>
                </c:pt>
                <c:pt idx="770">
                  <c:v>27.539131009113419</c:v>
                </c:pt>
                <c:pt idx="771">
                  <c:v>26.09413334010388</c:v>
                </c:pt>
                <c:pt idx="772">
                  <c:v>24.72373639649086</c:v>
                </c:pt>
                <c:pt idx="773">
                  <c:v>23.544352455537091</c:v>
                </c:pt>
                <c:pt idx="774">
                  <c:v>23.31565860192752</c:v>
                </c:pt>
                <c:pt idx="775">
                  <c:v>23.366462311283641</c:v>
                </c:pt>
                <c:pt idx="776">
                  <c:v>23.490113483216369</c:v>
                </c:pt>
                <c:pt idx="777">
                  <c:v>22.33664814107237</c:v>
                </c:pt>
                <c:pt idx="778">
                  <c:v>21.692444942525491</c:v>
                </c:pt>
                <c:pt idx="779">
                  <c:v>21.574474869879889</c:v>
                </c:pt>
                <c:pt idx="780">
                  <c:v>22.26892831061792</c:v>
                </c:pt>
                <c:pt idx="781">
                  <c:v>22.633708273566452</c:v>
                </c:pt>
                <c:pt idx="782">
                  <c:v>23.251124587026951</c:v>
                </c:pt>
                <c:pt idx="783">
                  <c:v>22.873028509413089</c:v>
                </c:pt>
                <c:pt idx="784">
                  <c:v>22.919146102127542</c:v>
                </c:pt>
                <c:pt idx="785">
                  <c:v>21.7082031455245</c:v>
                </c:pt>
                <c:pt idx="786">
                  <c:v>20.737175333383249</c:v>
                </c:pt>
                <c:pt idx="787">
                  <c:v>21.166643094144629</c:v>
                </c:pt>
                <c:pt idx="788">
                  <c:v>20.627709172280859</c:v>
                </c:pt>
                <c:pt idx="789">
                  <c:v>20.61318326325695</c:v>
                </c:pt>
                <c:pt idx="790">
                  <c:v>20.653310503947932</c:v>
                </c:pt>
                <c:pt idx="791">
                  <c:v>19.95394574658166</c:v>
                </c:pt>
                <c:pt idx="792">
                  <c:v>20.285057802368119</c:v>
                </c:pt>
                <c:pt idx="793">
                  <c:v>23.924807113289049</c:v>
                </c:pt>
                <c:pt idx="794">
                  <c:v>26.305915417675902</c:v>
                </c:pt>
                <c:pt idx="795">
                  <c:v>26.20478505102836</c:v>
                </c:pt>
                <c:pt idx="796">
                  <c:v>26.29353119888415</c:v>
                </c:pt>
                <c:pt idx="797">
                  <c:v>26.2871960611409</c:v>
                </c:pt>
                <c:pt idx="798">
                  <c:v>26.507298113685511</c:v>
                </c:pt>
                <c:pt idx="799">
                  <c:v>27.517924587924551</c:v>
                </c:pt>
                <c:pt idx="800">
                  <c:v>25.197715693346591</c:v>
                </c:pt>
                <c:pt idx="801">
                  <c:v>24.667495443921091</c:v>
                </c:pt>
                <c:pt idx="802">
                  <c:v>23.687697701806378</c:v>
                </c:pt>
                <c:pt idx="803">
                  <c:v>23.234606328049551</c:v>
                </c:pt>
                <c:pt idx="804">
                  <c:v>23.952575989501291</c:v>
                </c:pt>
                <c:pt idx="805">
                  <c:v>23.091806317725261</c:v>
                </c:pt>
                <c:pt idx="806">
                  <c:v>22.06502631359011</c:v>
                </c:pt>
                <c:pt idx="807">
                  <c:v>22.129015154283369</c:v>
                </c:pt>
                <c:pt idx="808">
                  <c:v>22.459457767554341</c:v>
                </c:pt>
                <c:pt idx="809">
                  <c:v>22.362152557680059</c:v>
                </c:pt>
                <c:pt idx="810">
                  <c:v>22.517413878635899</c:v>
                </c:pt>
                <c:pt idx="811">
                  <c:v>22.8031697475333</c:v>
                </c:pt>
                <c:pt idx="812">
                  <c:v>26.164579338959769</c:v>
                </c:pt>
                <c:pt idx="813">
                  <c:v>25.745001487312429</c:v>
                </c:pt>
                <c:pt idx="814">
                  <c:v>26.523655343021229</c:v>
                </c:pt>
                <c:pt idx="815">
                  <c:v>24.236330492698141</c:v>
                </c:pt>
                <c:pt idx="816">
                  <c:v>22.696259169383492</c:v>
                </c:pt>
                <c:pt idx="817">
                  <c:v>21.394200428912651</c:v>
                </c:pt>
                <c:pt idx="818">
                  <c:v>19.942957990286502</c:v>
                </c:pt>
                <c:pt idx="819">
                  <c:v>19.859294395608401</c:v>
                </c:pt>
                <c:pt idx="820">
                  <c:v>19.601571878523629</c:v>
                </c:pt>
                <c:pt idx="821">
                  <c:v>19.781133166652459</c:v>
                </c:pt>
                <c:pt idx="822">
                  <c:v>20.19676387356159</c:v>
                </c:pt>
                <c:pt idx="823">
                  <c:v>18.125756711611292</c:v>
                </c:pt>
                <c:pt idx="824">
                  <c:v>18.701560179162659</c:v>
                </c:pt>
                <c:pt idx="825">
                  <c:v>20.57749245470934</c:v>
                </c:pt>
                <c:pt idx="826">
                  <c:v>22.214494702893159</c:v>
                </c:pt>
                <c:pt idx="827">
                  <c:v>21.402008397709519</c:v>
                </c:pt>
                <c:pt idx="828">
                  <c:v>20.926109924894579</c:v>
                </c:pt>
                <c:pt idx="829">
                  <c:v>20.3169264816161</c:v>
                </c:pt>
                <c:pt idx="830">
                  <c:v>20.709790723717319</c:v>
                </c:pt>
                <c:pt idx="831">
                  <c:v>20.645712839892639</c:v>
                </c:pt>
                <c:pt idx="832">
                  <c:v>19.948617319995559</c:v>
                </c:pt>
                <c:pt idx="833">
                  <c:v>20.68662277871476</c:v>
                </c:pt>
                <c:pt idx="834">
                  <c:v>20.52178627344599</c:v>
                </c:pt>
                <c:pt idx="835">
                  <c:v>21.16488343742445</c:v>
                </c:pt>
                <c:pt idx="836">
                  <c:v>20.990229922056471</c:v>
                </c:pt>
                <c:pt idx="837">
                  <c:v>21.74150311752874</c:v>
                </c:pt>
                <c:pt idx="838">
                  <c:v>21.227433328996511</c:v>
                </c:pt>
                <c:pt idx="839">
                  <c:v>21.235277589320031</c:v>
                </c:pt>
                <c:pt idx="840">
                  <c:v>21.46517174272363</c:v>
                </c:pt>
                <c:pt idx="841">
                  <c:v>20.366527888018979</c:v>
                </c:pt>
                <c:pt idx="842">
                  <c:v>20.140627203016269</c:v>
                </c:pt>
                <c:pt idx="843">
                  <c:v>19.224825987272411</c:v>
                </c:pt>
                <c:pt idx="844">
                  <c:v>19.325410492361449</c:v>
                </c:pt>
                <c:pt idx="845">
                  <c:v>18.585647641618291</c:v>
                </c:pt>
                <c:pt idx="846">
                  <c:v>18.593545257127708</c:v>
                </c:pt>
                <c:pt idx="847">
                  <c:v>18.051091887126901</c:v>
                </c:pt>
                <c:pt idx="848">
                  <c:v>18.884692303915369</c:v>
                </c:pt>
                <c:pt idx="849">
                  <c:v>19.46451504751688</c:v>
                </c:pt>
                <c:pt idx="850">
                  <c:v>20.493460605427671</c:v>
                </c:pt>
                <c:pt idx="851">
                  <c:v>20.040980808600541</c:v>
                </c:pt>
                <c:pt idx="852">
                  <c:v>19.936355028700309</c:v>
                </c:pt>
                <c:pt idx="853">
                  <c:v>19.234923679669041</c:v>
                </c:pt>
                <c:pt idx="854">
                  <c:v>19.029659250369331</c:v>
                </c:pt>
                <c:pt idx="855">
                  <c:v>18.325501103690328</c:v>
                </c:pt>
                <c:pt idx="856">
                  <c:v>19.400562786974689</c:v>
                </c:pt>
                <c:pt idx="857">
                  <c:v>19.028765007557279</c:v>
                </c:pt>
                <c:pt idx="858">
                  <c:v>18.076369523021668</c:v>
                </c:pt>
                <c:pt idx="859">
                  <c:v>17.159517923158528</c:v>
                </c:pt>
                <c:pt idx="860">
                  <c:v>16.860601570970729</c:v>
                </c:pt>
                <c:pt idx="861">
                  <c:v>17.080777776916289</c:v>
                </c:pt>
                <c:pt idx="862">
                  <c:v>17.092400154096438</c:v>
                </c:pt>
                <c:pt idx="863">
                  <c:v>17.547870103677781</c:v>
                </c:pt>
                <c:pt idx="864">
                  <c:v>17.745407127420339</c:v>
                </c:pt>
                <c:pt idx="865">
                  <c:v>16.360288229177382</c:v>
                </c:pt>
                <c:pt idx="866">
                  <c:v>15.656648668348829</c:v>
                </c:pt>
                <c:pt idx="867">
                  <c:v>15.8110294917837</c:v>
                </c:pt>
                <c:pt idx="868">
                  <c:v>16.153760975157901</c:v>
                </c:pt>
                <c:pt idx="869">
                  <c:v>15.088848796521621</c:v>
                </c:pt>
                <c:pt idx="870">
                  <c:v>14.566810760381509</c:v>
                </c:pt>
                <c:pt idx="871">
                  <c:v>17.07269329103389</c:v>
                </c:pt>
                <c:pt idx="872">
                  <c:v>17.332826182811029</c:v>
                </c:pt>
                <c:pt idx="873">
                  <c:v>17.5388032455357</c:v>
                </c:pt>
                <c:pt idx="874">
                  <c:v>16.274750941152831</c:v>
                </c:pt>
                <c:pt idx="875">
                  <c:v>15.774279197520951</c:v>
                </c:pt>
                <c:pt idx="876">
                  <c:v>15.78742916286439</c:v>
                </c:pt>
                <c:pt idx="877">
                  <c:v>15.18265494690238</c:v>
                </c:pt>
                <c:pt idx="878">
                  <c:v>14.605892896068131</c:v>
                </c:pt>
                <c:pt idx="879">
                  <c:v>14.072003157104639</c:v>
                </c:pt>
                <c:pt idx="880">
                  <c:v>14.30512360801294</c:v>
                </c:pt>
                <c:pt idx="881">
                  <c:v>14.58105821779321</c:v>
                </c:pt>
                <c:pt idx="882">
                  <c:v>14.762285565630039</c:v>
                </c:pt>
                <c:pt idx="883">
                  <c:v>14.036556845130679</c:v>
                </c:pt>
                <c:pt idx="884">
                  <c:v>14.10010988399719</c:v>
                </c:pt>
                <c:pt idx="885">
                  <c:v>14.36286944587127</c:v>
                </c:pt>
                <c:pt idx="886">
                  <c:v>14.194845097115479</c:v>
                </c:pt>
                <c:pt idx="887">
                  <c:v>14.32243449569305</c:v>
                </c:pt>
                <c:pt idx="888">
                  <c:v>14.58637203783208</c:v>
                </c:pt>
                <c:pt idx="889">
                  <c:v>15.526284850087039</c:v>
                </c:pt>
                <c:pt idx="890">
                  <c:v>15.06232413733979</c:v>
                </c:pt>
                <c:pt idx="891">
                  <c:v>15.27690546206499</c:v>
                </c:pt>
                <c:pt idx="892">
                  <c:v>15.55798780473739</c:v>
                </c:pt>
                <c:pt idx="893">
                  <c:v>15.516946948106151</c:v>
                </c:pt>
                <c:pt idx="894">
                  <c:v>14.754856244483239</c:v>
                </c:pt>
                <c:pt idx="895">
                  <c:v>13.86659977158768</c:v>
                </c:pt>
                <c:pt idx="896">
                  <c:v>15.012552643632169</c:v>
                </c:pt>
                <c:pt idx="897">
                  <c:v>14.968630491676629</c:v>
                </c:pt>
                <c:pt idx="898">
                  <c:v>15.3304053485887</c:v>
                </c:pt>
                <c:pt idx="899">
                  <c:v>14.60465799910491</c:v>
                </c:pt>
                <c:pt idx="900">
                  <c:v>14.610412015393759</c:v>
                </c:pt>
                <c:pt idx="901">
                  <c:v>14.2968273518172</c:v>
                </c:pt>
                <c:pt idx="902">
                  <c:v>13.645577930280369</c:v>
                </c:pt>
                <c:pt idx="903">
                  <c:v>14.15070740876391</c:v>
                </c:pt>
                <c:pt idx="904">
                  <c:v>13.630876537437461</c:v>
                </c:pt>
                <c:pt idx="905">
                  <c:v>13.39095569833214</c:v>
                </c:pt>
                <c:pt idx="906">
                  <c:v>13.41059418762052</c:v>
                </c:pt>
                <c:pt idx="907">
                  <c:v>12.74065639369258</c:v>
                </c:pt>
                <c:pt idx="908">
                  <c:v>12.391336672860071</c:v>
                </c:pt>
                <c:pt idx="909">
                  <c:v>12.49572043833273</c:v>
                </c:pt>
                <c:pt idx="910">
                  <c:v>12.34278449408335</c:v>
                </c:pt>
                <c:pt idx="911">
                  <c:v>12.5063385010623</c:v>
                </c:pt>
                <c:pt idx="912">
                  <c:v>12.56328822143761</c:v>
                </c:pt>
                <c:pt idx="913">
                  <c:v>14.15678276740676</c:v>
                </c:pt>
                <c:pt idx="914">
                  <c:v>13.49549854036135</c:v>
                </c:pt>
                <c:pt idx="915">
                  <c:v>14.23403292528678</c:v>
                </c:pt>
                <c:pt idx="916">
                  <c:v>15.73318082973651</c:v>
                </c:pt>
                <c:pt idx="917">
                  <c:v>16.175164566097909</c:v>
                </c:pt>
                <c:pt idx="918">
                  <c:v>15.619812466311791</c:v>
                </c:pt>
                <c:pt idx="919">
                  <c:v>13.98576249074315</c:v>
                </c:pt>
                <c:pt idx="920">
                  <c:v>13.68860656542059</c:v>
                </c:pt>
                <c:pt idx="921">
                  <c:v>13.31064007353671</c:v>
                </c:pt>
                <c:pt idx="922">
                  <c:v>13.48092161450853</c:v>
                </c:pt>
                <c:pt idx="923">
                  <c:v>13.80247843542791</c:v>
                </c:pt>
                <c:pt idx="924">
                  <c:v>14.814608799086249</c:v>
                </c:pt>
                <c:pt idx="925">
                  <c:v>15.304673810049231</c:v>
                </c:pt>
                <c:pt idx="926">
                  <c:v>15.714451551011001</c:v>
                </c:pt>
                <c:pt idx="927">
                  <c:v>15.118507744799309</c:v>
                </c:pt>
                <c:pt idx="928">
                  <c:v>16.00220131461716</c:v>
                </c:pt>
                <c:pt idx="929">
                  <c:v>16.206690800743381</c:v>
                </c:pt>
                <c:pt idx="930">
                  <c:v>16.252562543287748</c:v>
                </c:pt>
                <c:pt idx="931">
                  <c:v>15.602572470049941</c:v>
                </c:pt>
                <c:pt idx="932">
                  <c:v>15.30359952294811</c:v>
                </c:pt>
                <c:pt idx="933">
                  <c:v>14.681525589142311</c:v>
                </c:pt>
                <c:pt idx="934">
                  <c:v>14.17032634732578</c:v>
                </c:pt>
                <c:pt idx="935">
                  <c:v>17.093681824126811</c:v>
                </c:pt>
                <c:pt idx="936">
                  <c:v>16.228204597503851</c:v>
                </c:pt>
                <c:pt idx="937">
                  <c:v>15.42851178688583</c:v>
                </c:pt>
                <c:pt idx="938">
                  <c:v>15.383152152124209</c:v>
                </c:pt>
                <c:pt idx="939">
                  <c:v>17.47705095287283</c:v>
                </c:pt>
                <c:pt idx="940">
                  <c:v>16.444064013127988</c:v>
                </c:pt>
                <c:pt idx="941">
                  <c:v>18.12231996360584</c:v>
                </c:pt>
                <c:pt idx="942">
                  <c:v>23.432041628099881</c:v>
                </c:pt>
                <c:pt idx="943">
                  <c:v>20.776268473581069</c:v>
                </c:pt>
                <c:pt idx="944">
                  <c:v>20.976062739715641</c:v>
                </c:pt>
                <c:pt idx="945">
                  <c:v>22.283364190093661</c:v>
                </c:pt>
                <c:pt idx="946">
                  <c:v>21.89587251121187</c:v>
                </c:pt>
                <c:pt idx="947">
                  <c:v>20.116706173529469</c:v>
                </c:pt>
                <c:pt idx="948">
                  <c:v>19.260241257472359</c:v>
                </c:pt>
                <c:pt idx="949">
                  <c:v>19.750536889430609</c:v>
                </c:pt>
                <c:pt idx="950">
                  <c:v>18.904436800850551</c:v>
                </c:pt>
                <c:pt idx="951">
                  <c:v>18.976702502458352</c:v>
                </c:pt>
                <c:pt idx="952">
                  <c:v>19.12681254558856</c:v>
                </c:pt>
                <c:pt idx="953">
                  <c:v>21.053787376580988</c:v>
                </c:pt>
                <c:pt idx="954">
                  <c:v>20.934443355448568</c:v>
                </c:pt>
                <c:pt idx="955">
                  <c:v>21.879523799480928</c:v>
                </c:pt>
                <c:pt idx="956">
                  <c:v>22.84136271331236</c:v>
                </c:pt>
                <c:pt idx="957">
                  <c:v>23.23616202348769</c:v>
                </c:pt>
                <c:pt idx="958">
                  <c:v>23.910195920129841</c:v>
                </c:pt>
                <c:pt idx="959">
                  <c:v>20.501924596468911</c:v>
                </c:pt>
                <c:pt idx="960">
                  <c:v>23.70877129307225</c:v>
                </c:pt>
                <c:pt idx="961">
                  <c:v>21.193776062977712</c:v>
                </c:pt>
                <c:pt idx="962">
                  <c:v>20.82214661335674</c:v>
                </c:pt>
                <c:pt idx="963">
                  <c:v>20.862920637161931</c:v>
                </c:pt>
                <c:pt idx="964">
                  <c:v>21.565286042336581</c:v>
                </c:pt>
                <c:pt idx="965">
                  <c:v>22.904106599904019</c:v>
                </c:pt>
                <c:pt idx="966">
                  <c:v>28.047643214815551</c:v>
                </c:pt>
                <c:pt idx="967">
                  <c:v>27.57094285260558</c:v>
                </c:pt>
                <c:pt idx="968">
                  <c:v>27.405095010588148</c:v>
                </c:pt>
                <c:pt idx="969">
                  <c:v>29.896549556883219</c:v>
                </c:pt>
                <c:pt idx="970">
                  <c:v>35.168638391726773</c:v>
                </c:pt>
                <c:pt idx="971">
                  <c:v>34.649622420626088</c:v>
                </c:pt>
                <c:pt idx="972">
                  <c:v>37.870315829546193</c:v>
                </c:pt>
                <c:pt idx="973">
                  <c:v>33.4228421529454</c:v>
                </c:pt>
                <c:pt idx="974">
                  <c:v>36.815106652815707</c:v>
                </c:pt>
                <c:pt idx="975">
                  <c:v>34.45232808284203</c:v>
                </c:pt>
                <c:pt idx="976">
                  <c:v>35.999581491625108</c:v>
                </c:pt>
                <c:pt idx="977">
                  <c:v>34.328471658957142</c:v>
                </c:pt>
                <c:pt idx="978">
                  <c:v>33.637931021381902</c:v>
                </c:pt>
                <c:pt idx="979">
                  <c:v>32.534429342501006</c:v>
                </c:pt>
                <c:pt idx="980">
                  <c:v>32.662237540521502</c:v>
                </c:pt>
                <c:pt idx="981">
                  <c:v>31.606345835764131</c:v>
                </c:pt>
                <c:pt idx="982">
                  <c:v>29.353076190165019</c:v>
                </c:pt>
                <c:pt idx="983">
                  <c:v>27.628029295821062</c:v>
                </c:pt>
                <c:pt idx="984">
                  <c:v>26.477429498671491</c:v>
                </c:pt>
                <c:pt idx="985">
                  <c:v>27.329645151301019</c:v>
                </c:pt>
                <c:pt idx="986">
                  <c:v>25.043954838671869</c:v>
                </c:pt>
                <c:pt idx="987">
                  <c:v>23.843081466508021</c:v>
                </c:pt>
                <c:pt idx="988">
                  <c:v>22.672514666857239</c:v>
                </c:pt>
                <c:pt idx="989">
                  <c:v>21.914380937977899</c:v>
                </c:pt>
                <c:pt idx="990">
                  <c:v>20.445911966380962</c:v>
                </c:pt>
                <c:pt idx="991">
                  <c:v>19.709587786724551</c:v>
                </c:pt>
                <c:pt idx="992">
                  <c:v>23.88126764209013</c:v>
                </c:pt>
                <c:pt idx="993">
                  <c:v>23.265976882041539</c:v>
                </c:pt>
                <c:pt idx="994">
                  <c:v>22.977299965565471</c:v>
                </c:pt>
                <c:pt idx="995">
                  <c:v>22.65881803910392</c:v>
                </c:pt>
                <c:pt idx="996">
                  <c:v>22.341385140423</c:v>
                </c:pt>
                <c:pt idx="997">
                  <c:v>21.711836293870739</c:v>
                </c:pt>
                <c:pt idx="998">
                  <c:v>20.629095086001389</c:v>
                </c:pt>
                <c:pt idx="999">
                  <c:v>19.957000196329961</c:v>
                </c:pt>
                <c:pt idx="1000">
                  <c:v>18.427004454576299</c:v>
                </c:pt>
                <c:pt idx="1001">
                  <c:v>18.488986596574481</c:v>
                </c:pt>
                <c:pt idx="1002">
                  <c:v>19.308686265399309</c:v>
                </c:pt>
                <c:pt idx="1003">
                  <c:v>21.416992150223219</c:v>
                </c:pt>
                <c:pt idx="1004">
                  <c:v>20.602857725372491</c:v>
                </c:pt>
                <c:pt idx="1005">
                  <c:v>19.494978921070601</c:v>
                </c:pt>
                <c:pt idx="1006">
                  <c:v>18.614615793422612</c:v>
                </c:pt>
                <c:pt idx="1007">
                  <c:v>19.042848677699219</c:v>
                </c:pt>
                <c:pt idx="1008">
                  <c:v>19.11562780127505</c:v>
                </c:pt>
                <c:pt idx="1009">
                  <c:v>18.923569891023721</c:v>
                </c:pt>
                <c:pt idx="1010">
                  <c:v>19.0819828894364</c:v>
                </c:pt>
                <c:pt idx="1011">
                  <c:v>18.771568226455411</c:v>
                </c:pt>
                <c:pt idx="1012">
                  <c:v>18.21063179189823</c:v>
                </c:pt>
                <c:pt idx="1013">
                  <c:v>17.29768122499226</c:v>
                </c:pt>
                <c:pt idx="1014">
                  <c:v>18.889600502137359</c:v>
                </c:pt>
                <c:pt idx="1015">
                  <c:v>19.74201202079507</c:v>
                </c:pt>
                <c:pt idx="1016">
                  <c:v>22.673923582816052</c:v>
                </c:pt>
                <c:pt idx="1017">
                  <c:v>19.239370494174331</c:v>
                </c:pt>
                <c:pt idx="1018">
                  <c:v>18.589044981126978</c:v>
                </c:pt>
                <c:pt idx="1019">
                  <c:v>19.508108475343011</c:v>
                </c:pt>
                <c:pt idx="1020">
                  <c:v>19.129708543189039</c:v>
                </c:pt>
                <c:pt idx="1021">
                  <c:v>19.418141672375089</c:v>
                </c:pt>
                <c:pt idx="1022">
                  <c:v>17.266390971797701</c:v>
                </c:pt>
                <c:pt idx="1023">
                  <c:v>17.345320848705281</c:v>
                </c:pt>
                <c:pt idx="1024">
                  <c:v>17.92713269813887</c:v>
                </c:pt>
                <c:pt idx="1025">
                  <c:v>18.112115586643839</c:v>
                </c:pt>
                <c:pt idx="1026">
                  <c:v>17.415240159256459</c:v>
                </c:pt>
                <c:pt idx="1027">
                  <c:v>17.357150721568122</c:v>
                </c:pt>
                <c:pt idx="1028">
                  <c:v>17.63856056869329</c:v>
                </c:pt>
                <c:pt idx="1029">
                  <c:v>17.79404841137244</c:v>
                </c:pt>
                <c:pt idx="1030">
                  <c:v>18.39681604223059</c:v>
                </c:pt>
                <c:pt idx="1031">
                  <c:v>17.873602854204901</c:v>
                </c:pt>
                <c:pt idx="1032">
                  <c:v>19.26166450921604</c:v>
                </c:pt>
                <c:pt idx="1033">
                  <c:v>17.500999965491332</c:v>
                </c:pt>
                <c:pt idx="1034">
                  <c:v>19.241955128093871</c:v>
                </c:pt>
                <c:pt idx="1035">
                  <c:v>19.24333046000438</c:v>
                </c:pt>
                <c:pt idx="1036">
                  <c:v>19.367343412350639</c:v>
                </c:pt>
                <c:pt idx="1037">
                  <c:v>19.74235500738687</c:v>
                </c:pt>
                <c:pt idx="1038">
                  <c:v>20.128972613882109</c:v>
                </c:pt>
                <c:pt idx="1039">
                  <c:v>19.81867041081145</c:v>
                </c:pt>
                <c:pt idx="1040">
                  <c:v>18.424100896881381</c:v>
                </c:pt>
                <c:pt idx="1041">
                  <c:v>17.52035900498899</c:v>
                </c:pt>
                <c:pt idx="1042">
                  <c:v>18.49299689192507</c:v>
                </c:pt>
                <c:pt idx="1043">
                  <c:v>22.217720950699189</c:v>
                </c:pt>
                <c:pt idx="1044">
                  <c:v>24.447394387724799</c:v>
                </c:pt>
                <c:pt idx="1045">
                  <c:v>32.580655769130253</c:v>
                </c:pt>
                <c:pt idx="1046">
                  <c:v>30.598390989304999</c:v>
                </c:pt>
                <c:pt idx="1047">
                  <c:v>28.9624054921455</c:v>
                </c:pt>
                <c:pt idx="1048">
                  <c:v>33.038674898547256</c:v>
                </c:pt>
                <c:pt idx="1049">
                  <c:v>31.964605229331831</c:v>
                </c:pt>
                <c:pt idx="1050">
                  <c:v>29.088242916152868</c:v>
                </c:pt>
                <c:pt idx="1051">
                  <c:v>29.186000358669471</c:v>
                </c:pt>
                <c:pt idx="1052">
                  <c:v>34.675337518912229</c:v>
                </c:pt>
                <c:pt idx="1053">
                  <c:v>36.874447139525479</c:v>
                </c:pt>
                <c:pt idx="1054">
                  <c:v>31.950037661262741</c:v>
                </c:pt>
                <c:pt idx="1055">
                  <c:v>31.208939328693539</c:v>
                </c:pt>
                <c:pt idx="1056">
                  <c:v>29.36115938758487</c:v>
                </c:pt>
                <c:pt idx="1057">
                  <c:v>28.707710923336379</c:v>
                </c:pt>
                <c:pt idx="1058">
                  <c:v>29.32573161365378</c:v>
                </c:pt>
                <c:pt idx="1059">
                  <c:v>32.026558018148549</c:v>
                </c:pt>
                <c:pt idx="1060">
                  <c:v>29.217757537932371</c:v>
                </c:pt>
                <c:pt idx="1061">
                  <c:v>28.672536647729078</c:v>
                </c:pt>
                <c:pt idx="1062">
                  <c:v>29.207839819418929</c:v>
                </c:pt>
                <c:pt idx="1063">
                  <c:v>29.36665315001262</c:v>
                </c:pt>
                <c:pt idx="1064">
                  <c:v>30.41509287919969</c:v>
                </c:pt>
                <c:pt idx="1065">
                  <c:v>31.357501975236069</c:v>
                </c:pt>
                <c:pt idx="1066">
                  <c:v>30.93886598494116</c:v>
                </c:pt>
                <c:pt idx="1067">
                  <c:v>31.035597593390818</c:v>
                </c:pt>
                <c:pt idx="1068">
                  <c:v>31.1645749862904</c:v>
                </c:pt>
                <c:pt idx="1069">
                  <c:v>30.29683798968</c:v>
                </c:pt>
                <c:pt idx="1070">
                  <c:v>30.31756043641515</c:v>
                </c:pt>
                <c:pt idx="1071">
                  <c:v>29.369791686874159</c:v>
                </c:pt>
                <c:pt idx="1072">
                  <c:v>28.947602928519402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70-4B08-9947-10EEC02C8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83967"/>
        <c:axId val="14084623"/>
      </c:lineChart>
      <c:dateAx>
        <c:axId val="14083967"/>
        <c:scaling>
          <c:orientation val="minMax"/>
          <c:min val="43831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84623"/>
        <c:crosses val="autoZero"/>
        <c:auto val="0"/>
        <c:lblOffset val="100"/>
        <c:baseTimeUnit val="days"/>
      </c:dateAx>
      <c:valAx>
        <c:axId val="1408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8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F192-8F03-4479-A00D-9B07D7A5FEC6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4775-D816-48A8-8B0E-88C9708D7B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3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1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99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3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5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3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3A9C7-DB65-4BB4-B8EC-37AC925293C1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2C195-EFD2-4A7E-B20E-5C0830BDE1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" y="0"/>
            <a:ext cx="12188964" cy="6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48C7161-F725-4B15-A36B-2B35B54A1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099563"/>
              </p:ext>
            </p:extLst>
          </p:nvPr>
        </p:nvGraphicFramePr>
        <p:xfrm>
          <a:off x="347045" y="1090569"/>
          <a:ext cx="5309934" cy="278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9B6CE25B-69A8-4C2F-BD7D-22D1E8E04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217829"/>
              </p:ext>
            </p:extLst>
          </p:nvPr>
        </p:nvGraphicFramePr>
        <p:xfrm>
          <a:off x="6345147" y="1090569"/>
          <a:ext cx="5309934" cy="293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6221D62-B9A6-4771-BF43-BA7640096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244835"/>
              </p:ext>
            </p:extLst>
          </p:nvPr>
        </p:nvGraphicFramePr>
        <p:xfrm>
          <a:off x="347045" y="4010745"/>
          <a:ext cx="5499810" cy="254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745ADF-745A-45CB-9207-194749AC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66186"/>
              </p:ext>
            </p:extLst>
          </p:nvPr>
        </p:nvGraphicFramePr>
        <p:xfrm>
          <a:off x="6811860" y="4761084"/>
          <a:ext cx="3934435" cy="11321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887">
                  <a:extLst>
                    <a:ext uri="{9D8B030D-6E8A-4147-A177-3AD203B41FA5}">
                      <a16:colId xmlns:a16="http://schemas.microsoft.com/office/drawing/2014/main" val="3000640106"/>
                    </a:ext>
                  </a:extLst>
                </a:gridCol>
                <a:gridCol w="786887">
                  <a:extLst>
                    <a:ext uri="{9D8B030D-6E8A-4147-A177-3AD203B41FA5}">
                      <a16:colId xmlns:a16="http://schemas.microsoft.com/office/drawing/2014/main" val="2024470855"/>
                    </a:ext>
                  </a:extLst>
                </a:gridCol>
                <a:gridCol w="786887">
                  <a:extLst>
                    <a:ext uri="{9D8B030D-6E8A-4147-A177-3AD203B41FA5}">
                      <a16:colId xmlns:a16="http://schemas.microsoft.com/office/drawing/2014/main" val="2997542151"/>
                    </a:ext>
                  </a:extLst>
                </a:gridCol>
                <a:gridCol w="786887">
                  <a:extLst>
                    <a:ext uri="{9D8B030D-6E8A-4147-A177-3AD203B41FA5}">
                      <a16:colId xmlns:a16="http://schemas.microsoft.com/office/drawing/2014/main" val="592843601"/>
                    </a:ext>
                  </a:extLst>
                </a:gridCol>
                <a:gridCol w="786887">
                  <a:extLst>
                    <a:ext uri="{9D8B030D-6E8A-4147-A177-3AD203B41FA5}">
                      <a16:colId xmlns:a16="http://schemas.microsoft.com/office/drawing/2014/main" val="3435447866"/>
                    </a:ext>
                  </a:extLst>
                </a:gridCol>
              </a:tblGrid>
              <a:tr h="40628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实盘操作日起累计收益率（</a:t>
                      </a:r>
                      <a:r>
                        <a:rPr lang="en-US" altLang="zh-CN" sz="1200" u="none" strike="noStrike" dirty="0">
                          <a:effectLst/>
                        </a:rPr>
                        <a:t>2020.7.8-2020.8.12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29043"/>
                  </a:ext>
                </a:extLst>
              </a:tr>
              <a:tr h="298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Return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2:30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2:50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收盘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实盘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237684"/>
                  </a:ext>
                </a:extLst>
              </a:tr>
              <a:tr h="4276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3.90%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4.73%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4.58%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5.51%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03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13157</TotalTime>
  <Words>67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Open Sans</vt:lpstr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Xuan</cp:lastModifiedBy>
  <cp:revision>920</cp:revision>
  <cp:lastPrinted>2018-08-08T06:56:16Z</cp:lastPrinted>
  <dcterms:created xsi:type="dcterms:W3CDTF">2016-06-12T01:42:09Z</dcterms:created>
  <dcterms:modified xsi:type="dcterms:W3CDTF">2020-08-13T07:21:45Z</dcterms:modified>
</cp:coreProperties>
</file>