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bb228d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bb228d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b228d5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b228d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bb228d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bb228d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bb228d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bb228d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bb228d5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bb228d5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bb228d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bb228d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bb228d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bb228d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bb228d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bb228d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b228d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bb228d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lord/hell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GMAIL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Harpinder Jot Singh, 2017A7PS0057</a:t>
            </a:r>
            <a:r>
              <a:rPr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Vishal Mittal, 2017A7PS0080P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35500" y="1382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app to send emails using Gmail but in encrypted format.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exchange implemented through asymmetric cryptography (Elliptic Curve)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encryption by Advanced Encryption Standard (AES) using Stanford Javascript Crypto Library (SJCL).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sending emails on Gmail we cannot be sure whether the information remains confidential since Google can still access the mails.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wanted to make sure that the content is only accessible to the desired recipient and no one else has access to the message shared.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UI on the top of the basic UI available </a:t>
            </a:r>
            <a:r>
              <a:rPr lang="en" sz="2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SJCL library provided by Stanford for encryption and decryption purposes.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Django as the backend framework and it’s native SQLite database for storing metadata related to encryption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secure key exchange through asymmetric cryptography (ElGamel through Elliptic Curve).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175" y="408125"/>
            <a:ext cx="6343125" cy="43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sender-receiver pair session key does not already exist, </a:t>
            </a:r>
            <a:r>
              <a:rPr lang="en" sz="2000">
                <a:solidFill>
                  <a:srgbClr val="1C1E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symmetric key </a:t>
            </a:r>
            <a:r>
              <a:rPr b="1"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symKey</a:t>
            </a:r>
            <a:r>
              <a:rPr b="1" lang="en" sz="2000">
                <a:solidFill>
                  <a:srgbClr val="1C1E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1C1E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created.</a:t>
            </a:r>
            <a:endParaRPr sz="2000">
              <a:solidFill>
                <a:srgbClr val="1C1E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E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encrypted with both users’ public keys (through Elliptic Curve Cryptography)</a:t>
            </a:r>
            <a:endParaRPr sz="2000">
              <a:solidFill>
                <a:srgbClr val="1C1E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E(PUa, symKey) = sk_sym1</a:t>
            </a:r>
            <a:endParaRPr sz="2000">
              <a:solidFill>
                <a:srgbClr val="1C1E2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E(PUb, symKey) = sk_sym2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Using Advanced Encryption Standard </a:t>
            </a:r>
            <a:r>
              <a:rPr b="1"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(AES):</a:t>
            </a:r>
            <a:endParaRPr b="1" sz="2000">
              <a:solidFill>
                <a:srgbClr val="1C1E2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C1E2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symKey = D(PRa, sk_sym1)</a:t>
            </a:r>
            <a:endParaRPr sz="2000">
              <a:solidFill>
                <a:srgbClr val="1C1E2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E29"/>
                </a:solidFill>
                <a:latin typeface="Courier"/>
                <a:ea typeface="Courier"/>
                <a:cs typeface="Courier"/>
                <a:sym typeface="Courier"/>
              </a:rPr>
              <a:t>CT = E(symKey, PT) </a:t>
            </a:r>
            <a:r>
              <a:rPr lang="en" sz="2000">
                <a:solidFill>
                  <a:srgbClr val="1C1E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2000">
              <a:solidFill>
                <a:srgbClr val="1C1E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50" y="1066125"/>
            <a:ext cx="7639676" cy="3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JS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For frontend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Python, Django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For backend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SJCL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(Stanford Javascript Crypto Library): For encrypting and decrypting the messages and for key exchange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