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A124DA-479A-49CE-94FB-548B8586BCFE}" v="26" dt="2025-03-10T18:29:02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preetsing Harpreetsing" userId="73549589-c6ac-4dc9-87d4-0af389129688" providerId="ADAL" clId="{68A124DA-479A-49CE-94FB-548B8586BCFE}"/>
    <pc:docChg chg="undo redo custSel modSld">
      <pc:chgData name="Harpreetsing Harpreetsing" userId="73549589-c6ac-4dc9-87d4-0af389129688" providerId="ADAL" clId="{68A124DA-479A-49CE-94FB-548B8586BCFE}" dt="2025-03-10T18:32:36.157" v="122" actId="20577"/>
      <pc:docMkLst>
        <pc:docMk/>
      </pc:docMkLst>
      <pc:sldChg chg="addSp delSp modSp mod">
        <pc:chgData name="Harpreetsing Harpreetsing" userId="73549589-c6ac-4dc9-87d4-0af389129688" providerId="ADAL" clId="{68A124DA-479A-49CE-94FB-548B8586BCFE}" dt="2025-03-10T18:32:36.157" v="122" actId="20577"/>
        <pc:sldMkLst>
          <pc:docMk/>
          <pc:sldMk cId="2757916740" sldId="258"/>
        </pc:sldMkLst>
        <pc:spChg chg="mod">
          <ac:chgData name="Harpreetsing Harpreetsing" userId="73549589-c6ac-4dc9-87d4-0af389129688" providerId="ADAL" clId="{68A124DA-479A-49CE-94FB-548B8586BCFE}" dt="2025-03-10T18:31:50.606" v="117" actId="1076"/>
          <ac:spMkLst>
            <pc:docMk/>
            <pc:sldMk cId="2757916740" sldId="258"/>
            <ac:spMk id="4" creationId="{BB18534F-5E56-B5EB-B63B-E2D092AB4957}"/>
          </ac:spMkLst>
        </pc:spChg>
        <pc:spChg chg="mod">
          <ac:chgData name="Harpreetsing Harpreetsing" userId="73549589-c6ac-4dc9-87d4-0af389129688" providerId="ADAL" clId="{68A124DA-479A-49CE-94FB-548B8586BCFE}" dt="2025-03-10T18:32:36.157" v="122" actId="20577"/>
          <ac:spMkLst>
            <pc:docMk/>
            <pc:sldMk cId="2757916740" sldId="258"/>
            <ac:spMk id="5" creationId="{BEEE31C0-D2EA-7754-FD3C-743D23C35B2C}"/>
          </ac:spMkLst>
        </pc:spChg>
        <pc:spChg chg="mod">
          <ac:chgData name="Harpreetsing Harpreetsing" userId="73549589-c6ac-4dc9-87d4-0af389129688" providerId="ADAL" clId="{68A124DA-479A-49CE-94FB-548B8586BCFE}" dt="2025-03-10T18:26:23.927" v="98" actId="1076"/>
          <ac:spMkLst>
            <pc:docMk/>
            <pc:sldMk cId="2757916740" sldId="258"/>
            <ac:spMk id="7" creationId="{22970177-67AE-464D-827A-52D87EE07B70}"/>
          </ac:spMkLst>
        </pc:spChg>
        <pc:graphicFrameChg chg="add del mod modGraphic">
          <ac:chgData name="Harpreetsing Harpreetsing" userId="73549589-c6ac-4dc9-87d4-0af389129688" providerId="ADAL" clId="{68A124DA-479A-49CE-94FB-548B8586BCFE}" dt="2025-03-10T18:28:48.984" v="112" actId="478"/>
          <ac:graphicFrameMkLst>
            <pc:docMk/>
            <pc:sldMk cId="2757916740" sldId="258"/>
            <ac:graphicFrameMk id="6" creationId="{2D611112-FA31-1CFD-6F63-B4E53D01A2CD}"/>
          </ac:graphicFrameMkLst>
        </pc:graphicFrameChg>
        <pc:graphicFrameChg chg="add mod modGraphic">
          <ac:chgData name="Harpreetsing Harpreetsing" userId="73549589-c6ac-4dc9-87d4-0af389129688" providerId="ADAL" clId="{68A124DA-479A-49CE-94FB-548B8586BCFE}" dt="2025-03-10T18:30:08.329" v="116" actId="14100"/>
          <ac:graphicFrameMkLst>
            <pc:docMk/>
            <pc:sldMk cId="2757916740" sldId="258"/>
            <ac:graphicFrameMk id="8" creationId="{B47227B2-3F85-E83D-DA33-0B07C23B838F}"/>
          </ac:graphicFrameMkLst>
        </pc:graphicFrameChg>
        <pc:picChg chg="mod">
          <ac:chgData name="Harpreetsing Harpreetsing" userId="73549589-c6ac-4dc9-87d4-0af389129688" providerId="ADAL" clId="{68A124DA-479A-49CE-94FB-548B8586BCFE}" dt="2025-03-10T18:26:15.611" v="97" actId="1076"/>
          <ac:picMkLst>
            <pc:docMk/>
            <pc:sldMk cId="2757916740" sldId="258"/>
            <ac:picMk id="3" creationId="{C03E15E2-5E03-6945-6255-5B47DF6C751C}"/>
          </ac:picMkLst>
        </pc:picChg>
      </pc:sldChg>
      <pc:sldChg chg="delSp modSp mod delDesignElem">
        <pc:chgData name="Harpreetsing Harpreetsing" userId="73549589-c6ac-4dc9-87d4-0af389129688" providerId="ADAL" clId="{68A124DA-479A-49CE-94FB-548B8586BCFE}" dt="2025-03-10T18:24:39.495" v="91" actId="255"/>
        <pc:sldMkLst>
          <pc:docMk/>
          <pc:sldMk cId="1842070676" sldId="259"/>
        </pc:sldMkLst>
        <pc:spChg chg="del">
          <ac:chgData name="Harpreetsing Harpreetsing" userId="73549589-c6ac-4dc9-87d4-0af389129688" providerId="ADAL" clId="{68A124DA-479A-49CE-94FB-548B8586BCFE}" dt="2025-03-10T17:48:27.800" v="47"/>
          <ac:spMkLst>
            <pc:docMk/>
            <pc:sldMk cId="1842070676" sldId="259"/>
            <ac:spMk id="7" creationId="{86FF76B9-219D-4469-AF87-0236D29032F1}"/>
          </ac:spMkLst>
        </pc:spChg>
        <pc:spChg chg="del">
          <ac:chgData name="Harpreetsing Harpreetsing" userId="73549589-c6ac-4dc9-87d4-0af389129688" providerId="ADAL" clId="{68A124DA-479A-49CE-94FB-548B8586BCFE}" dt="2025-03-10T17:48:27.800" v="47"/>
          <ac:spMkLst>
            <pc:docMk/>
            <pc:sldMk cId="1842070676" sldId="259"/>
            <ac:spMk id="13" creationId="{2E80C965-DB6D-4F81-9E9E-B027384D0BD6}"/>
          </ac:spMkLst>
        </pc:spChg>
        <pc:spChg chg="del">
          <ac:chgData name="Harpreetsing Harpreetsing" userId="73549589-c6ac-4dc9-87d4-0af389129688" providerId="ADAL" clId="{68A124DA-479A-49CE-94FB-548B8586BCFE}" dt="2025-03-10T17:48:27.800" v="47"/>
          <ac:spMkLst>
            <pc:docMk/>
            <pc:sldMk cId="1842070676" sldId="259"/>
            <ac:spMk id="15" creationId="{633C5E46-DAC5-4661-9C87-22B08E2A512F}"/>
          </ac:spMkLst>
        </pc:spChg>
        <pc:grpChg chg="del">
          <ac:chgData name="Harpreetsing Harpreetsing" userId="73549589-c6ac-4dc9-87d4-0af389129688" providerId="ADAL" clId="{68A124DA-479A-49CE-94FB-548B8586BCFE}" dt="2025-03-10T17:48:27.800" v="47"/>
          <ac:grpSpMkLst>
            <pc:docMk/>
            <pc:sldMk cId="1842070676" sldId="259"/>
            <ac:grpSpMk id="9" creationId="{DB88BD78-87E1-424D-B479-C37D8E41B12E}"/>
          </ac:grpSpMkLst>
        </pc:grpChg>
        <pc:graphicFrameChg chg="mod modGraphic">
          <ac:chgData name="Harpreetsing Harpreetsing" userId="73549589-c6ac-4dc9-87d4-0af389129688" providerId="ADAL" clId="{68A124DA-479A-49CE-94FB-548B8586BCFE}" dt="2025-03-10T18:24:39.495" v="91" actId="255"/>
          <ac:graphicFrameMkLst>
            <pc:docMk/>
            <pc:sldMk cId="1842070676" sldId="259"/>
            <ac:graphicFrameMk id="2" creationId="{D0CBA6D3-16B5-A554-6794-FFC05E05F3C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F888-F143-4BB3-8D8B-A2EB4D1B6B33}" type="datetimeFigureOut">
              <a:rPr lang="en-CA" smtClean="0"/>
              <a:t>2025-03-10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360006F-31A0-44A3-BE53-62B5D0C72006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918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F888-F143-4BB3-8D8B-A2EB4D1B6B33}" type="datetimeFigureOut">
              <a:rPr lang="en-CA" smtClean="0"/>
              <a:t>2025-03-10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006F-31A0-44A3-BE53-62B5D0C72006}" type="slidenum">
              <a:rPr lang="en-CA" smtClean="0"/>
              <a:t>‹#›</a:t>
            </a:fld>
            <a:endParaRPr lang="en-CA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01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F888-F143-4BB3-8D8B-A2EB4D1B6B33}" type="datetimeFigureOut">
              <a:rPr lang="en-CA" smtClean="0"/>
              <a:t>2025-03-10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006F-31A0-44A3-BE53-62B5D0C72006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85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F888-F143-4BB3-8D8B-A2EB4D1B6B33}" type="datetimeFigureOut">
              <a:rPr lang="en-CA" smtClean="0"/>
              <a:t>2025-03-10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006F-31A0-44A3-BE53-62B5D0C72006}" type="slidenum">
              <a:rPr lang="en-CA" smtClean="0"/>
              <a:t>‹#›</a:t>
            </a:fld>
            <a:endParaRPr lang="en-CA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7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F888-F143-4BB3-8D8B-A2EB4D1B6B33}" type="datetimeFigureOut">
              <a:rPr lang="en-CA" smtClean="0"/>
              <a:t>2025-03-10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006F-31A0-44A3-BE53-62B5D0C72006}" type="slidenum">
              <a:rPr lang="en-CA" smtClean="0"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47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F888-F143-4BB3-8D8B-A2EB4D1B6B33}" type="datetimeFigureOut">
              <a:rPr lang="en-CA" smtClean="0"/>
              <a:t>2025-03-10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006F-31A0-44A3-BE53-62B5D0C72006}" type="slidenum">
              <a:rPr lang="en-CA" smtClean="0"/>
              <a:t>‹#›</a:t>
            </a:fld>
            <a:endParaRPr lang="en-CA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6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F888-F143-4BB3-8D8B-A2EB4D1B6B33}" type="datetimeFigureOut">
              <a:rPr lang="en-CA" smtClean="0"/>
              <a:t>2025-03-10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006F-31A0-44A3-BE53-62B5D0C72006}" type="slidenum">
              <a:rPr lang="en-CA" smtClean="0"/>
              <a:t>‹#›</a:t>
            </a:fld>
            <a:endParaRPr lang="en-CA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F888-F143-4BB3-8D8B-A2EB4D1B6B33}" type="datetimeFigureOut">
              <a:rPr lang="en-CA" smtClean="0"/>
              <a:t>2025-03-10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006F-31A0-44A3-BE53-62B5D0C72006}" type="slidenum">
              <a:rPr lang="en-CA" smtClean="0"/>
              <a:t>‹#›</a:t>
            </a:fld>
            <a:endParaRPr lang="en-CA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56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F888-F143-4BB3-8D8B-A2EB4D1B6B33}" type="datetimeFigureOut">
              <a:rPr lang="en-CA" smtClean="0"/>
              <a:t>2025-03-10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006F-31A0-44A3-BE53-62B5D0C720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9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F888-F143-4BB3-8D8B-A2EB4D1B6B33}" type="datetimeFigureOut">
              <a:rPr lang="en-CA" smtClean="0"/>
              <a:t>2025-03-10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006F-31A0-44A3-BE53-62B5D0C72006}" type="slidenum">
              <a:rPr lang="en-CA" smtClean="0"/>
              <a:t>‹#›</a:t>
            </a:fld>
            <a:endParaRPr lang="en-CA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70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C43F888-F143-4BB3-8D8B-A2EB4D1B6B33}" type="datetimeFigureOut">
              <a:rPr lang="en-CA" smtClean="0"/>
              <a:t>2025-03-10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006F-31A0-44A3-BE53-62B5D0C72006}" type="slidenum">
              <a:rPr lang="en-CA" smtClean="0"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92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F888-F143-4BB3-8D8B-A2EB4D1B6B33}" type="datetimeFigureOut">
              <a:rPr lang="en-CA" smtClean="0"/>
              <a:t>2025-03-10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360006F-31A0-44A3-BE53-62B5D0C72006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35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nquinlivecom-my.sharepoint.com/personal/harp0183_algonquinlive_com/Documents/Desktop/english/Harpreet_Singh_Assignment_03.doc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lgonquinlivecom-my.sharepoint.com/personal/harp0183_algonquinlive_com/Documents/Desktop/english/Harpreet_Singh_Assignment_03.docx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18534F-5E56-B5EB-B63B-E2D092AB4957}"/>
              </a:ext>
            </a:extLst>
          </p:cNvPr>
          <p:cNvSpPr txBox="1"/>
          <p:nvPr/>
        </p:nvSpPr>
        <p:spPr>
          <a:xfrm>
            <a:off x="310587" y="274122"/>
            <a:ext cx="6094324" cy="663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3600" kern="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Cyber Security</a:t>
            </a:r>
            <a:r>
              <a:rPr lang="en-CA" sz="3600" kern="100" dirty="0">
                <a:solidFill>
                  <a:schemeClr val="bg2">
                    <a:lumMod val="10000"/>
                  </a:schemeClr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CA" sz="3600" kern="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Threats</a:t>
            </a:r>
            <a:endParaRPr lang="en-CA" sz="3600" kern="100" dirty="0">
              <a:solidFill>
                <a:schemeClr val="bg2">
                  <a:lumMod val="1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E31C0-D2EA-7754-FD3C-743D23C35B2C}"/>
              </a:ext>
            </a:extLst>
          </p:cNvPr>
          <p:cNvSpPr txBox="1"/>
          <p:nvPr/>
        </p:nvSpPr>
        <p:spPr>
          <a:xfrm>
            <a:off x="122517" y="1094462"/>
            <a:ext cx="545431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Problem overview:</a:t>
            </a:r>
          </a:p>
          <a:p>
            <a:r>
              <a:rPr lang="en-US" sz="2000" dirty="0"/>
              <a:t>The problem this report examines is the rise in cybersecurity attacks and the increasing need for stronger defense mechanisms to protect sensitive data and digital infrastructure.</a:t>
            </a:r>
          </a:p>
          <a:p>
            <a:endParaRPr lang="en-CA" sz="20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CA" sz="2400" dirty="0">
                <a:latin typeface="Aptos" panose="020B0004020202020204" pitchFamily="34" charset="0"/>
                <a:cs typeface="Times New Roman" panose="02020603050405020304" pitchFamily="18" charset="0"/>
              </a:rPr>
              <a:t>Solution: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dirty="0">
                <a:latin typeface="Aptos" panose="020B0004020202020204" pitchFamily="34" charset="0"/>
                <a:cs typeface="Times New Roman" panose="02020603050405020304" pitchFamily="18" charset="0"/>
              </a:rPr>
              <a:t>Multi-layered Framework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dirty="0">
                <a:latin typeface="Aptos" panose="020B0004020202020204" pitchFamily="34" charset="0"/>
                <a:cs typeface="Times New Roman" panose="02020603050405020304" pitchFamily="18" charset="0"/>
              </a:rPr>
              <a:t>Increasing Awareness</a:t>
            </a:r>
          </a:p>
          <a:p>
            <a:endParaRPr lang="en-CA" sz="20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CA" sz="2400" dirty="0"/>
              <a:t>Criteria: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dirty="0"/>
              <a:t>Maintenance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dirty="0"/>
              <a:t>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000" dirty="0"/>
              <a:t>Cost</a:t>
            </a:r>
          </a:p>
          <a:p>
            <a:endParaRPr lang="en-CA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970177-67AE-464D-827A-52D87EE07B70}"/>
              </a:ext>
            </a:extLst>
          </p:cNvPr>
          <p:cNvSpPr txBox="1"/>
          <p:nvPr/>
        </p:nvSpPr>
        <p:spPr>
          <a:xfrm>
            <a:off x="6712428" y="46807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i="1" kern="100" dirty="0"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Figure 1 </a:t>
            </a:r>
            <a:r>
              <a:rPr lang="en-CA" i="1" kern="100" dirty="0">
                <a:solidFill>
                  <a:srgbClr val="0E284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Multilevel Cyber Security Threats [1]</a:t>
            </a:r>
            <a:endParaRPr lang="en-CA" dirty="0"/>
          </a:p>
        </p:txBody>
      </p:sp>
      <p:pic>
        <p:nvPicPr>
          <p:cNvPr id="3" name="Picture 2" descr="A computer screen with symbols and words">
            <a:extLst>
              <a:ext uri="{FF2B5EF4-FFF2-40B4-BE49-F238E27FC236}">
                <a16:creationId xmlns:a16="http://schemas.microsoft.com/office/drawing/2014/main" id="{C03E15E2-5E03-6945-6255-5B47DF6C75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67" y="937573"/>
            <a:ext cx="4806812" cy="341377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7227B2-3F85-E83D-DA33-0B07C23B8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20557"/>
              </p:ext>
            </p:extLst>
          </p:nvPr>
        </p:nvGraphicFramePr>
        <p:xfrm>
          <a:off x="1067996" y="5588000"/>
          <a:ext cx="10153270" cy="1375850"/>
        </p:xfrm>
        <a:graphic>
          <a:graphicData uri="http://schemas.openxmlformats.org/drawingml/2006/table">
            <a:tbl>
              <a:tblPr firstRow="1" firstCol="1" bandRow="1"/>
              <a:tblGrid>
                <a:gridCol w="619125">
                  <a:extLst>
                    <a:ext uri="{9D8B030D-6E8A-4147-A177-3AD203B41FA5}">
                      <a16:colId xmlns:a16="http://schemas.microsoft.com/office/drawing/2014/main" val="2982389672"/>
                    </a:ext>
                  </a:extLst>
                </a:gridCol>
                <a:gridCol w="9534145">
                  <a:extLst>
                    <a:ext uri="{9D8B030D-6E8A-4147-A177-3AD203B41FA5}">
                      <a16:colId xmlns:a16="http://schemas.microsoft.com/office/drawing/2014/main" val="2468723467"/>
                    </a:ext>
                  </a:extLst>
                </a:gridCol>
              </a:tblGrid>
              <a:tr h="1375850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60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[1] </a:t>
                      </a:r>
                      <a:endParaRPr lang="en-CA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[Online]. Available: </a:t>
                      </a: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  <a:hlinkClick r:id="rId3"/>
                        </a:rPr>
                        <a:t>https://www.gettyimages.ca/photos/cybersecurity-threat-intelligence.</a:t>
                      </a: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[Accessed 15 2 2025].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579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91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CBA6D3-16B5-A554-6794-FFC05E05F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530861"/>
              </p:ext>
            </p:extLst>
          </p:nvPr>
        </p:nvGraphicFramePr>
        <p:xfrm>
          <a:off x="1066800" y="2827867"/>
          <a:ext cx="10153270" cy="1222734"/>
        </p:xfrm>
        <a:graphic>
          <a:graphicData uri="http://schemas.openxmlformats.org/drawingml/2006/table">
            <a:tbl>
              <a:tblPr firstRow="1" firstCol="1" bandRow="1"/>
              <a:tblGrid>
                <a:gridCol w="619125">
                  <a:extLst>
                    <a:ext uri="{9D8B030D-6E8A-4147-A177-3AD203B41FA5}">
                      <a16:colId xmlns:a16="http://schemas.microsoft.com/office/drawing/2014/main" val="3189357204"/>
                    </a:ext>
                  </a:extLst>
                </a:gridCol>
                <a:gridCol w="9534145">
                  <a:extLst>
                    <a:ext uri="{9D8B030D-6E8A-4147-A177-3AD203B41FA5}">
                      <a16:colId xmlns:a16="http://schemas.microsoft.com/office/drawing/2014/main" val="1266687501"/>
                    </a:ext>
                  </a:extLst>
                </a:gridCol>
              </a:tblGrid>
              <a:tr h="1222734">
                <a:tc>
                  <a:txBody>
                    <a:bodyPr/>
                    <a:lstStyle/>
                    <a:p>
                      <a:pPr algn="l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050" b="0" i="0" u="none" strike="noStrike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[1] </a:t>
                      </a:r>
                      <a:endParaRPr lang="en-CA" sz="105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2857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05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[Online]. Available: </a:t>
                      </a:r>
                      <a:r>
                        <a:rPr lang="en-US" sz="105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  <a:hlinkClick r:id="rId2"/>
                        </a:rPr>
                        <a:t>https://www.gettyimages.ca/photos/cybersecurity-threat-intelligence.</a:t>
                      </a:r>
                      <a:r>
                        <a:rPr lang="en-US" sz="105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[Accessed 15 2 2025].</a:t>
                      </a:r>
                    </a:p>
                  </a:txBody>
                  <a:tcPr marL="9525" marR="9525" marT="9525" marB="95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01456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F05D9DC-7A71-AF99-6F8C-226D227F033C}"/>
              </a:ext>
            </a:extLst>
          </p:cNvPr>
          <p:cNvSpPr txBox="1"/>
          <p:nvPr/>
        </p:nvSpPr>
        <p:spPr>
          <a:xfrm>
            <a:off x="1343436" y="1679648"/>
            <a:ext cx="6099348" cy="601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CA" sz="3200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18420706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Metadata/LabelInfo.xml><?xml version="1.0" encoding="utf-8"?>
<clbl:labelList xmlns:clbl="http://schemas.microsoft.com/office/2020/mipLabelMetadata">
  <clbl:label id="{ec1bd924-0a6a-4aa9-aa89-c980316c0449}" enabled="0" method="" siteId="{ec1bd924-0a6a-4aa9-aa89-c980316c044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148</TotalTime>
  <Words>107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Gill Sans MT</vt:lpstr>
      <vt:lpstr>Gallery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Eman Fatima</dc:creator>
  <cp:lastModifiedBy>Harpreetsing Harpreetsing</cp:lastModifiedBy>
  <cp:revision>3</cp:revision>
  <dcterms:created xsi:type="dcterms:W3CDTF">2025-03-10T15:36:46Z</dcterms:created>
  <dcterms:modified xsi:type="dcterms:W3CDTF">2025-03-10T18:32:41Z</dcterms:modified>
</cp:coreProperties>
</file>