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6" r:id="rId3"/>
    <p:sldId id="258" r:id="rId4"/>
    <p:sldId id="259" r:id="rId5"/>
    <p:sldId id="260" r:id="rId6"/>
    <p:sldId id="263" r:id="rId7"/>
    <p:sldId id="261" r:id="rId8"/>
    <p:sldId id="262" r:id="rId9"/>
    <p:sldId id="265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32" y="-3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BFD02-B69B-4BE9-9BC6-8D95CC93A957}" type="datetimeFigureOut">
              <a:rPr lang="en-GB" smtClean="0"/>
              <a:t>05/12/2014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DDFC0-E05C-4A92-8115-4904BB133E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340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BFD02-B69B-4BE9-9BC6-8D95CC93A957}" type="datetimeFigureOut">
              <a:rPr lang="en-GB" smtClean="0"/>
              <a:t>05/12/2014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DDFC0-E05C-4A92-8115-4904BB133E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2930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BFD02-B69B-4BE9-9BC6-8D95CC93A957}" type="datetimeFigureOut">
              <a:rPr lang="en-GB" smtClean="0"/>
              <a:t>05/12/2014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DDFC0-E05C-4A92-8115-4904BB133E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3419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BFD02-B69B-4BE9-9BC6-8D95CC93A957}" type="datetimeFigureOut">
              <a:rPr lang="en-GB" smtClean="0"/>
              <a:t>05/12/2014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DDFC0-E05C-4A92-8115-4904BB133E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535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BFD02-B69B-4BE9-9BC6-8D95CC93A957}" type="datetimeFigureOut">
              <a:rPr lang="en-GB" smtClean="0"/>
              <a:t>05/12/2014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DDFC0-E05C-4A92-8115-4904BB133E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155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BFD02-B69B-4BE9-9BC6-8D95CC93A957}" type="datetimeFigureOut">
              <a:rPr lang="en-GB" smtClean="0"/>
              <a:t>05/12/2014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DDFC0-E05C-4A92-8115-4904BB133E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3613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BFD02-B69B-4BE9-9BC6-8D95CC93A957}" type="datetimeFigureOut">
              <a:rPr lang="en-GB" smtClean="0"/>
              <a:t>05/12/2014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DDFC0-E05C-4A92-8115-4904BB133E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9645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BFD02-B69B-4BE9-9BC6-8D95CC93A957}" type="datetimeFigureOut">
              <a:rPr lang="en-GB" smtClean="0"/>
              <a:t>05/12/2014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DDFC0-E05C-4A92-8115-4904BB133E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5393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BFD02-B69B-4BE9-9BC6-8D95CC93A957}" type="datetimeFigureOut">
              <a:rPr lang="en-GB" smtClean="0"/>
              <a:t>05/12/2014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DDFC0-E05C-4A92-8115-4904BB133E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1712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BFD02-B69B-4BE9-9BC6-8D95CC93A957}" type="datetimeFigureOut">
              <a:rPr lang="en-GB" smtClean="0"/>
              <a:t>05/12/2014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DDFC0-E05C-4A92-8115-4904BB133E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4203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BFD02-B69B-4BE9-9BC6-8D95CC93A957}" type="datetimeFigureOut">
              <a:rPr lang="en-GB" smtClean="0"/>
              <a:t>05/12/2014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DDFC0-E05C-4A92-8115-4904BB133E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561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BFD02-B69B-4BE9-9BC6-8D95CC93A957}" type="datetimeFigureOut">
              <a:rPr lang="en-GB" smtClean="0"/>
              <a:t>05/12/2014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DDFC0-E05C-4A92-8115-4904BB133E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8515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46893" y="2967335"/>
            <a:ext cx="78502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Storyboard for project two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32761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Key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556792"/>
            <a:ext cx="384175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694771" y="1268760"/>
            <a:ext cx="19181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Robot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17" t="17450" r="25203" b="71945"/>
          <a:stretch/>
        </p:blipFill>
        <p:spPr bwMode="auto">
          <a:xfrm>
            <a:off x="608817" y="2204864"/>
            <a:ext cx="821708" cy="806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1694771" y="2204864"/>
            <a:ext cx="36680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Traffic lights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3" t="70848" r="82223" b="14244"/>
          <a:stretch/>
        </p:blipFill>
        <p:spPr bwMode="auto">
          <a:xfrm>
            <a:off x="436888" y="3284984"/>
            <a:ext cx="1257883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1862666" y="3356992"/>
            <a:ext cx="32031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Landmark 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949" b="87083"/>
          <a:stretch/>
        </p:blipFill>
        <p:spPr bwMode="auto">
          <a:xfrm>
            <a:off x="652037" y="4509120"/>
            <a:ext cx="827584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1762126" y="4581128"/>
            <a:ext cx="68423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Starting Point Of Robot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664" t="35296" r="39496" b="58950"/>
          <a:stretch/>
        </p:blipFill>
        <p:spPr bwMode="auto">
          <a:xfrm>
            <a:off x="766226" y="5725158"/>
            <a:ext cx="599206" cy="1053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1862666" y="5790413"/>
            <a:ext cx="26551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Treasure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7632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7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6" y="0"/>
            <a:ext cx="9144000" cy="6858000"/>
          </a:xfrm>
          <a:prstGeom prst="rect">
            <a:avLst/>
          </a:prstGeom>
        </p:spPr>
      </p:pic>
      <p:sp>
        <p:nvSpPr>
          <p:cNvPr id="5" name="Smiley Face 4"/>
          <p:cNvSpPr/>
          <p:nvPr/>
        </p:nvSpPr>
        <p:spPr>
          <a:xfrm>
            <a:off x="179512" y="332656"/>
            <a:ext cx="360040" cy="288032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" name="Group 5"/>
          <p:cNvGrpSpPr/>
          <p:nvPr/>
        </p:nvGrpSpPr>
        <p:grpSpPr>
          <a:xfrm>
            <a:off x="6757920" y="525647"/>
            <a:ext cx="847617" cy="541948"/>
            <a:chOff x="6774160" y="31812"/>
            <a:chExt cx="847617" cy="541948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6876256" y="321732"/>
              <a:ext cx="144016" cy="72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092651" y="305036"/>
              <a:ext cx="0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236296" y="357736"/>
              <a:ext cx="0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7283507" y="262543"/>
              <a:ext cx="152400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7286889" y="31812"/>
              <a:ext cx="334888" cy="887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7363089" y="230577"/>
              <a:ext cx="182488" cy="424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774160" y="120588"/>
              <a:ext cx="246112" cy="636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1739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384"/>
            <a:ext cx="9144000" cy="6858000"/>
          </a:xfrm>
          <a:prstGeom prst="rect">
            <a:avLst/>
          </a:prstGeom>
        </p:spPr>
      </p:pic>
      <p:sp>
        <p:nvSpPr>
          <p:cNvPr id="5" name="Smiley Face 4"/>
          <p:cNvSpPr/>
          <p:nvPr/>
        </p:nvSpPr>
        <p:spPr>
          <a:xfrm>
            <a:off x="1043608" y="692696"/>
            <a:ext cx="360040" cy="288032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8" name="Group 7"/>
          <p:cNvGrpSpPr/>
          <p:nvPr/>
        </p:nvGrpSpPr>
        <p:grpSpPr>
          <a:xfrm>
            <a:off x="6774160" y="565738"/>
            <a:ext cx="847617" cy="541948"/>
            <a:chOff x="6774160" y="31812"/>
            <a:chExt cx="847617" cy="541948"/>
          </a:xfrm>
        </p:grpSpPr>
        <p:cxnSp>
          <p:nvCxnSpPr>
            <p:cNvPr id="9" name="Straight Connector 8"/>
            <p:cNvCxnSpPr/>
            <p:nvPr/>
          </p:nvCxnSpPr>
          <p:spPr>
            <a:xfrm flipV="1">
              <a:off x="6876256" y="321732"/>
              <a:ext cx="144016" cy="72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7092651" y="305036"/>
              <a:ext cx="0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7236296" y="357736"/>
              <a:ext cx="0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7283507" y="262543"/>
              <a:ext cx="152400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7286889" y="31812"/>
              <a:ext cx="334888" cy="887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7363089" y="230577"/>
              <a:ext cx="182488" cy="424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774160" y="120588"/>
              <a:ext cx="246112" cy="636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22823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0055"/>
            <a:ext cx="9144000" cy="6858000"/>
          </a:xfrm>
          <a:prstGeom prst="rect">
            <a:avLst/>
          </a:prstGeom>
        </p:spPr>
      </p:pic>
      <p:sp>
        <p:nvSpPr>
          <p:cNvPr id="5" name="Smiley Face 4"/>
          <p:cNvSpPr/>
          <p:nvPr/>
        </p:nvSpPr>
        <p:spPr>
          <a:xfrm>
            <a:off x="1979712" y="1052736"/>
            <a:ext cx="360040" cy="288032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1" name="Group 20"/>
          <p:cNvGrpSpPr/>
          <p:nvPr/>
        </p:nvGrpSpPr>
        <p:grpSpPr>
          <a:xfrm>
            <a:off x="6774160" y="31812"/>
            <a:ext cx="847617" cy="541948"/>
            <a:chOff x="6774160" y="31812"/>
            <a:chExt cx="847617" cy="541948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6876256" y="321732"/>
              <a:ext cx="144016" cy="72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7092651" y="305036"/>
              <a:ext cx="0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7236296" y="357736"/>
              <a:ext cx="0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7283507" y="262543"/>
              <a:ext cx="152400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7286889" y="31812"/>
              <a:ext cx="334888" cy="887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7363089" y="230577"/>
              <a:ext cx="182488" cy="424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774160" y="120588"/>
              <a:ext cx="246112" cy="636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22823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0055"/>
            <a:ext cx="9144000" cy="6858000"/>
          </a:xfrm>
          <a:prstGeom prst="rect">
            <a:avLst/>
          </a:prstGeom>
        </p:spPr>
      </p:pic>
      <p:sp>
        <p:nvSpPr>
          <p:cNvPr id="5" name="Smiley Face 4"/>
          <p:cNvSpPr/>
          <p:nvPr/>
        </p:nvSpPr>
        <p:spPr>
          <a:xfrm>
            <a:off x="1979712" y="1052736"/>
            <a:ext cx="360040" cy="288032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6876256" y="321732"/>
            <a:ext cx="144016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092651" y="305036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236296" y="357736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283507" y="262543"/>
            <a:ext cx="15240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286889" y="31812"/>
            <a:ext cx="334888" cy="88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363089" y="230577"/>
            <a:ext cx="182488" cy="424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774160" y="120588"/>
            <a:ext cx="246112" cy="636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085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Smiley Face 4"/>
          <p:cNvSpPr/>
          <p:nvPr/>
        </p:nvSpPr>
        <p:spPr>
          <a:xfrm>
            <a:off x="3275856" y="1412776"/>
            <a:ext cx="360040" cy="288032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" name="Group 5"/>
          <p:cNvGrpSpPr/>
          <p:nvPr/>
        </p:nvGrpSpPr>
        <p:grpSpPr>
          <a:xfrm>
            <a:off x="6774160" y="548680"/>
            <a:ext cx="847617" cy="541948"/>
            <a:chOff x="6774160" y="31812"/>
            <a:chExt cx="847617" cy="541948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6876256" y="321732"/>
              <a:ext cx="144016" cy="72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092651" y="305036"/>
              <a:ext cx="0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236296" y="357736"/>
              <a:ext cx="0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7283507" y="262543"/>
              <a:ext cx="152400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7286889" y="31812"/>
              <a:ext cx="334888" cy="887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7363089" y="230577"/>
              <a:ext cx="182488" cy="424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774160" y="120588"/>
              <a:ext cx="246112" cy="636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61074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Smiley Face 4"/>
          <p:cNvSpPr/>
          <p:nvPr/>
        </p:nvSpPr>
        <p:spPr>
          <a:xfrm>
            <a:off x="4499992" y="1628800"/>
            <a:ext cx="360040" cy="288032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" name="Group 5"/>
          <p:cNvGrpSpPr/>
          <p:nvPr/>
        </p:nvGrpSpPr>
        <p:grpSpPr>
          <a:xfrm>
            <a:off x="6774160" y="582796"/>
            <a:ext cx="847617" cy="541948"/>
            <a:chOff x="6774160" y="31812"/>
            <a:chExt cx="847617" cy="541948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6876256" y="321732"/>
              <a:ext cx="144016" cy="72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092651" y="305036"/>
              <a:ext cx="0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236296" y="357736"/>
              <a:ext cx="0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7283507" y="262543"/>
              <a:ext cx="152400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7286889" y="31812"/>
              <a:ext cx="334888" cy="887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7363089" y="230577"/>
              <a:ext cx="182488" cy="424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774160" y="120588"/>
              <a:ext cx="246112" cy="636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61074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Explanation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The robot will start from the ‘X’</a:t>
            </a:r>
          </a:p>
          <a:p>
            <a:r>
              <a:rPr lang="en-GB" dirty="0" smtClean="0"/>
              <a:t>Then it will make its way to different islands</a:t>
            </a:r>
          </a:p>
          <a:p>
            <a:r>
              <a:rPr lang="en-GB" dirty="0" smtClean="0"/>
              <a:t>It will only move if the lights are on green</a:t>
            </a:r>
          </a:p>
          <a:p>
            <a:r>
              <a:rPr lang="en-GB" dirty="0" smtClean="0"/>
              <a:t>If the lights turn red then it will pause and not move</a:t>
            </a:r>
          </a:p>
          <a:p>
            <a:r>
              <a:rPr lang="en-GB" dirty="0" smtClean="0"/>
              <a:t>Once it has reached the island it will dig for treasure</a:t>
            </a:r>
          </a:p>
          <a:p>
            <a:r>
              <a:rPr lang="en-GB" dirty="0" smtClean="0"/>
              <a:t>Once it is done it will move to another </a:t>
            </a:r>
            <a:r>
              <a:rPr lang="en-GB" smtClean="0"/>
              <a:t>island repeated </a:t>
            </a:r>
            <a:r>
              <a:rPr lang="en-GB" dirty="0" smtClean="0"/>
              <a:t>the process until all the treasure has been collected.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13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87</Words>
  <Application>Microsoft Office PowerPoint</Application>
  <PresentationFormat>On-screen Show (4:3)</PresentationFormat>
  <Paragraphs>14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Explanation</vt:lpstr>
      <vt:lpstr>Key</vt:lpstr>
    </vt:vector>
  </TitlesOfParts>
  <Company>Coventry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Smoothy</dc:creator>
  <cp:lastModifiedBy>Hassan Shaid</cp:lastModifiedBy>
  <cp:revision>6</cp:revision>
  <dcterms:created xsi:type="dcterms:W3CDTF">2014-12-01T12:25:18Z</dcterms:created>
  <dcterms:modified xsi:type="dcterms:W3CDTF">2014-12-05T12:18:23Z</dcterms:modified>
</cp:coreProperties>
</file>