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45E5D-F8E7-495A-96B3-F29E78C4D6F5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0912-9EEB-4B1D-98EF-AAADB02C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34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As</a:t>
            </a:r>
            <a:r>
              <a:rPr lang="en-GB" b="1" baseline="0" dirty="0" smtClean="0"/>
              <a:t> you can see you can select the treasures that you want and place them where ever you please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0912-9EEB-4B1D-98EF-AAADB02CA38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1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As</a:t>
            </a:r>
            <a:r>
              <a:rPr lang="en-GB" b="1" baseline="0" dirty="0" smtClean="0"/>
              <a:t> you can see now the user has now selected what treasures that he/she wants and placed them in the destination they please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0912-9EEB-4B1D-98EF-AAADB02CA38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15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Now the boat will now go to the most closest treasure</a:t>
            </a:r>
            <a:r>
              <a:rPr lang="en-GB" b="1" baseline="0" dirty="0" smtClean="0"/>
              <a:t> location, in this situation means Davey’s Locker.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0912-9EEB-4B1D-98EF-AAADB02CA38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13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The</a:t>
            </a:r>
            <a:r>
              <a:rPr lang="en-GB" b="1" baseline="0" dirty="0" smtClean="0"/>
              <a:t> boat has now sailed to Davey’s Locker.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0912-9EEB-4B1D-98EF-AAADB02CA38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661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Now a Shooting star will appear with the option of more information.</a:t>
            </a:r>
            <a:r>
              <a:rPr lang="en-GB" b="1" baseline="0" dirty="0" smtClean="0"/>
              <a:t> 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0912-9EEB-4B1D-98EF-AAADB02CA38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23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It</a:t>
            </a:r>
            <a:r>
              <a:rPr lang="en-GB" b="1" baseline="0" dirty="0" smtClean="0"/>
              <a:t> is option to click the star but if you decide to, it will bring you information about the treasure the boat is on.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0912-9EEB-4B1D-98EF-AAADB02CA38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70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7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66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3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09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6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13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8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12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3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9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2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8919534">
            <a:off x="-982178" y="-659183"/>
            <a:ext cx="2317575" cy="153957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000" y="-246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grpSp>
        <p:nvGrpSpPr>
          <p:cNvPr id="46" name="Group 45"/>
          <p:cNvGrpSpPr/>
          <p:nvPr/>
        </p:nvGrpSpPr>
        <p:grpSpPr>
          <a:xfrm rot="2506194">
            <a:off x="25001" y="407222"/>
            <a:ext cx="730576" cy="369332"/>
            <a:chOff x="25000" y="374408"/>
            <a:chExt cx="730576" cy="369332"/>
          </a:xfrm>
        </p:grpSpPr>
        <p:sp>
          <p:nvSpPr>
            <p:cNvPr id="5" name="Rounded Rectangle 4"/>
            <p:cNvSpPr/>
            <p:nvPr/>
          </p:nvSpPr>
          <p:spPr>
            <a:xfrm>
              <a:off x="35496" y="409030"/>
              <a:ext cx="576064" cy="300089"/>
            </a:xfrm>
            <a:prstGeom prst="round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000" y="374408"/>
              <a:ext cx="73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Boat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36296" y="89643"/>
            <a:ext cx="1800200" cy="5715622"/>
            <a:chOff x="7236296" y="89642"/>
            <a:chExt cx="1800200" cy="6630765"/>
          </a:xfrm>
        </p:grpSpPr>
        <p:sp>
          <p:nvSpPr>
            <p:cNvPr id="19" name="Rounded Rectangle 18"/>
            <p:cNvSpPr/>
            <p:nvPr/>
          </p:nvSpPr>
          <p:spPr>
            <a:xfrm>
              <a:off x="7236296" y="89642"/>
              <a:ext cx="1800200" cy="6630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3554" y="198814"/>
              <a:ext cx="13256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List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40845" y="130446"/>
            <a:ext cx="964943" cy="385754"/>
            <a:chOff x="5194786" y="344696"/>
            <a:chExt cx="964943" cy="385754"/>
          </a:xfrm>
        </p:grpSpPr>
        <p:sp>
          <p:nvSpPr>
            <p:cNvPr id="47" name="Rounded Rectangle 46"/>
            <p:cNvSpPr/>
            <p:nvPr/>
          </p:nvSpPr>
          <p:spPr>
            <a:xfrm>
              <a:off x="5194786" y="364381"/>
              <a:ext cx="964943" cy="366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0845" y="344696"/>
              <a:ext cx="750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00:05</a:t>
              </a:r>
              <a:endParaRPr lang="en-GB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84988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Davey’s Locker</a:t>
            </a:r>
          </a:p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17658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King John’s Treasure</a:t>
            </a:r>
          </a:p>
          <a:p>
            <a:pPr algn="ctr"/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7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Paititi</a:t>
            </a:r>
            <a:r>
              <a:rPr lang="en-GB" dirty="0" smtClean="0"/>
              <a:t> Treasure</a:t>
            </a:r>
          </a:p>
          <a:p>
            <a:pPr algn="ctr"/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4349878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Copper Scroll</a:t>
            </a:r>
          </a:p>
          <a:p>
            <a:pPr algn="ctr"/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56492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Flor</a:t>
            </a:r>
            <a:r>
              <a:rPr lang="en-GB" dirty="0" smtClean="0"/>
              <a:t> de la Mar</a:t>
            </a:r>
          </a:p>
          <a:p>
            <a:pPr algn="ctr"/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696113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Money Pit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1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8919534">
            <a:off x="-982178" y="-659183"/>
            <a:ext cx="2317575" cy="153957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000" y="-246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grpSp>
        <p:nvGrpSpPr>
          <p:cNvPr id="46" name="Group 45"/>
          <p:cNvGrpSpPr/>
          <p:nvPr/>
        </p:nvGrpSpPr>
        <p:grpSpPr>
          <a:xfrm rot="2506194">
            <a:off x="25001" y="407222"/>
            <a:ext cx="730576" cy="369332"/>
            <a:chOff x="25000" y="374408"/>
            <a:chExt cx="730576" cy="369332"/>
          </a:xfrm>
        </p:grpSpPr>
        <p:sp>
          <p:nvSpPr>
            <p:cNvPr id="5" name="Rounded Rectangle 4"/>
            <p:cNvSpPr/>
            <p:nvPr/>
          </p:nvSpPr>
          <p:spPr>
            <a:xfrm>
              <a:off x="35496" y="409030"/>
              <a:ext cx="576064" cy="300089"/>
            </a:xfrm>
            <a:prstGeom prst="round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000" y="374408"/>
              <a:ext cx="73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Boat</a:t>
              </a:r>
              <a:endParaRPr lang="en-GB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47358" y="2623153"/>
            <a:ext cx="1102570" cy="868242"/>
            <a:chOff x="1433312" y="3508342"/>
            <a:chExt cx="1102570" cy="868242"/>
          </a:xfrm>
        </p:grpSpPr>
        <p:sp>
          <p:nvSpPr>
            <p:cNvPr id="24" name="Oval 23"/>
            <p:cNvSpPr/>
            <p:nvPr/>
          </p:nvSpPr>
          <p:spPr>
            <a:xfrm>
              <a:off x="1433312" y="3508342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3312" y="3730253"/>
              <a:ext cx="1102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Paititi</a:t>
              </a:r>
              <a:r>
                <a:rPr lang="en-GB" dirty="0" smtClean="0"/>
                <a:t> Treasure</a:t>
              </a:r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2711" y="1253708"/>
            <a:ext cx="1151570" cy="1082398"/>
            <a:chOff x="870307" y="1801284"/>
            <a:chExt cx="1151570" cy="1082398"/>
          </a:xfrm>
        </p:grpSpPr>
        <p:sp>
          <p:nvSpPr>
            <p:cNvPr id="13" name="Oval 12"/>
            <p:cNvSpPr/>
            <p:nvPr/>
          </p:nvSpPr>
          <p:spPr>
            <a:xfrm>
              <a:off x="870307" y="180128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0307" y="1960352"/>
              <a:ext cx="1151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Davey’s Locker</a:t>
              </a:r>
            </a:p>
            <a:p>
              <a:endParaRPr lang="en-GB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48839" y="851194"/>
            <a:ext cx="1602178" cy="850497"/>
            <a:chOff x="2498587" y="709119"/>
            <a:chExt cx="1602178" cy="850497"/>
          </a:xfrm>
        </p:grpSpPr>
        <p:sp>
          <p:nvSpPr>
            <p:cNvPr id="23" name="Oval 22"/>
            <p:cNvSpPr/>
            <p:nvPr/>
          </p:nvSpPr>
          <p:spPr>
            <a:xfrm>
              <a:off x="2642440" y="709119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98587" y="830875"/>
              <a:ext cx="1602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King John’s Treasure</a:t>
              </a:r>
              <a:endParaRPr lang="en-GB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54887" y="2371953"/>
            <a:ext cx="868206" cy="850497"/>
            <a:chOff x="4767967" y="2187288"/>
            <a:chExt cx="868206" cy="850497"/>
          </a:xfrm>
        </p:grpSpPr>
        <p:sp>
          <p:nvSpPr>
            <p:cNvPr id="25" name="Oval 24"/>
            <p:cNvSpPr/>
            <p:nvPr/>
          </p:nvSpPr>
          <p:spPr>
            <a:xfrm>
              <a:off x="4788024" y="218728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7967" y="2289370"/>
              <a:ext cx="868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Copper Scroll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36296" y="89643"/>
            <a:ext cx="1800200" cy="5715622"/>
            <a:chOff x="7236296" y="89642"/>
            <a:chExt cx="1800200" cy="6630765"/>
          </a:xfrm>
        </p:grpSpPr>
        <p:sp>
          <p:nvSpPr>
            <p:cNvPr id="19" name="Rounded Rectangle 18"/>
            <p:cNvSpPr/>
            <p:nvPr/>
          </p:nvSpPr>
          <p:spPr>
            <a:xfrm>
              <a:off x="7236296" y="89642"/>
              <a:ext cx="1800200" cy="6630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3554" y="198814"/>
              <a:ext cx="13256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List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02024" y="4144458"/>
            <a:ext cx="997510" cy="850497"/>
            <a:chOff x="3347864" y="3534544"/>
            <a:chExt cx="997510" cy="850497"/>
          </a:xfrm>
        </p:grpSpPr>
        <p:sp>
          <p:nvSpPr>
            <p:cNvPr id="26" name="Oval 25"/>
            <p:cNvSpPr/>
            <p:nvPr/>
          </p:nvSpPr>
          <p:spPr>
            <a:xfrm>
              <a:off x="3347864" y="353454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9374" y="3636626"/>
              <a:ext cx="9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Flor</a:t>
              </a:r>
              <a:r>
                <a:rPr lang="en-GB" dirty="0" smtClean="0"/>
                <a:t> de la Mar</a:t>
              </a:r>
              <a:endParaRPr lang="en-GB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09635" y="3293961"/>
            <a:ext cx="943122" cy="850497"/>
            <a:chOff x="5068509" y="5301208"/>
            <a:chExt cx="943122" cy="850497"/>
          </a:xfrm>
        </p:grpSpPr>
        <p:sp>
          <p:nvSpPr>
            <p:cNvPr id="27" name="Oval 26"/>
            <p:cNvSpPr/>
            <p:nvPr/>
          </p:nvSpPr>
          <p:spPr>
            <a:xfrm>
              <a:off x="5126024" y="530120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68509" y="5403290"/>
              <a:ext cx="943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Money Pit</a:t>
              </a:r>
              <a:endParaRPr lang="en-GB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40845" y="130446"/>
            <a:ext cx="964943" cy="385754"/>
            <a:chOff x="5194786" y="344696"/>
            <a:chExt cx="964943" cy="385754"/>
          </a:xfrm>
        </p:grpSpPr>
        <p:sp>
          <p:nvSpPr>
            <p:cNvPr id="47" name="Rounded Rectangle 46"/>
            <p:cNvSpPr/>
            <p:nvPr/>
          </p:nvSpPr>
          <p:spPr>
            <a:xfrm>
              <a:off x="5194786" y="364381"/>
              <a:ext cx="964943" cy="366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0845" y="344696"/>
              <a:ext cx="750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00:05</a:t>
              </a:r>
              <a:endParaRPr lang="en-GB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84988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Davey’s Locker</a:t>
            </a:r>
          </a:p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17658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King John’s Treasure</a:t>
            </a:r>
          </a:p>
          <a:p>
            <a:pPr algn="ctr"/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7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Paititi</a:t>
            </a:r>
            <a:r>
              <a:rPr lang="en-GB" dirty="0" smtClean="0"/>
              <a:t> Treasure</a:t>
            </a:r>
          </a:p>
          <a:p>
            <a:pPr algn="ctr"/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56492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Flor</a:t>
            </a:r>
            <a:r>
              <a:rPr lang="en-GB" dirty="0" smtClean="0"/>
              <a:t> de la Mar</a:t>
            </a:r>
          </a:p>
          <a:p>
            <a:pPr algn="ctr"/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696113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Money Pit</a:t>
            </a:r>
          </a:p>
          <a:p>
            <a:pPr algn="ctr"/>
            <a:endParaRPr lang="en-GB" dirty="0"/>
          </a:p>
        </p:txBody>
      </p:sp>
      <p:sp>
        <p:nvSpPr>
          <p:cNvPr id="39" name="Rounded Rectangle 38"/>
          <p:cNvSpPr/>
          <p:nvPr/>
        </p:nvSpPr>
        <p:spPr>
          <a:xfrm>
            <a:off x="4349878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Copper Scroll</a:t>
            </a:r>
          </a:p>
          <a:p>
            <a:pPr algn="ctr"/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7549943" y="1419684"/>
            <a:ext cx="1249295" cy="3473187"/>
            <a:chOff x="7549943" y="1419684"/>
            <a:chExt cx="1249295" cy="3473187"/>
          </a:xfrm>
        </p:grpSpPr>
        <p:grpSp>
          <p:nvGrpSpPr>
            <p:cNvPr id="2" name="Group 1"/>
            <p:cNvGrpSpPr/>
            <p:nvPr/>
          </p:nvGrpSpPr>
          <p:grpSpPr>
            <a:xfrm>
              <a:off x="7549944" y="1419684"/>
              <a:ext cx="1249294" cy="1899255"/>
              <a:chOff x="7549944" y="1419684"/>
              <a:chExt cx="1249294" cy="1899255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7549945" y="1419684"/>
                <a:ext cx="1249293" cy="39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  x2 Copper Scroll</a:t>
                </a:r>
              </a:p>
              <a:p>
                <a:pPr algn="ctr"/>
                <a:endParaRPr lang="en-GB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549944" y="2919745"/>
                <a:ext cx="1249293" cy="39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King John’s Treasure</a:t>
                </a:r>
              </a:p>
              <a:p>
                <a:pPr algn="ctr"/>
                <a:endParaRPr lang="en-GB" dirty="0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7549943" y="4493677"/>
              <a:ext cx="1249293" cy="399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Money Pit</a:t>
              </a:r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370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8919534">
            <a:off x="-982178" y="-659183"/>
            <a:ext cx="2317575" cy="153957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000" y="-246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grpSp>
        <p:nvGrpSpPr>
          <p:cNvPr id="46" name="Group 45"/>
          <p:cNvGrpSpPr/>
          <p:nvPr/>
        </p:nvGrpSpPr>
        <p:grpSpPr>
          <a:xfrm rot="2506194">
            <a:off x="25001" y="407222"/>
            <a:ext cx="730576" cy="369332"/>
            <a:chOff x="25000" y="374408"/>
            <a:chExt cx="730576" cy="369332"/>
          </a:xfrm>
        </p:grpSpPr>
        <p:sp>
          <p:nvSpPr>
            <p:cNvPr id="5" name="Rounded Rectangle 4"/>
            <p:cNvSpPr/>
            <p:nvPr/>
          </p:nvSpPr>
          <p:spPr>
            <a:xfrm>
              <a:off x="35496" y="409030"/>
              <a:ext cx="576064" cy="300089"/>
            </a:xfrm>
            <a:prstGeom prst="round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000" y="374408"/>
              <a:ext cx="73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Boat</a:t>
              </a:r>
              <a:endParaRPr lang="en-GB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47358" y="2623153"/>
            <a:ext cx="1102570" cy="868242"/>
            <a:chOff x="1433312" y="3508342"/>
            <a:chExt cx="1102570" cy="868242"/>
          </a:xfrm>
        </p:grpSpPr>
        <p:sp>
          <p:nvSpPr>
            <p:cNvPr id="24" name="Oval 23"/>
            <p:cNvSpPr/>
            <p:nvPr/>
          </p:nvSpPr>
          <p:spPr>
            <a:xfrm>
              <a:off x="1433312" y="3508342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3312" y="3730253"/>
              <a:ext cx="1102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Paititi</a:t>
              </a:r>
              <a:r>
                <a:rPr lang="en-GB" dirty="0" smtClean="0"/>
                <a:t> Treasure</a:t>
              </a:r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2711" y="1253708"/>
            <a:ext cx="1151570" cy="1082398"/>
            <a:chOff x="870307" y="1801284"/>
            <a:chExt cx="1151570" cy="1082398"/>
          </a:xfrm>
        </p:grpSpPr>
        <p:sp>
          <p:nvSpPr>
            <p:cNvPr id="13" name="Oval 12"/>
            <p:cNvSpPr/>
            <p:nvPr/>
          </p:nvSpPr>
          <p:spPr>
            <a:xfrm>
              <a:off x="870307" y="180128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0307" y="1960352"/>
              <a:ext cx="1151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Davey’s Locker</a:t>
              </a:r>
            </a:p>
            <a:p>
              <a:endParaRPr lang="en-GB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48839" y="851194"/>
            <a:ext cx="1602178" cy="850497"/>
            <a:chOff x="2498587" y="709119"/>
            <a:chExt cx="1602178" cy="850497"/>
          </a:xfrm>
        </p:grpSpPr>
        <p:sp>
          <p:nvSpPr>
            <p:cNvPr id="23" name="Oval 22"/>
            <p:cNvSpPr/>
            <p:nvPr/>
          </p:nvSpPr>
          <p:spPr>
            <a:xfrm>
              <a:off x="2642440" y="709119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98587" y="830875"/>
              <a:ext cx="1602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King John’s Treasure</a:t>
              </a:r>
              <a:endParaRPr lang="en-GB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54887" y="2371953"/>
            <a:ext cx="868206" cy="850497"/>
            <a:chOff x="4767967" y="2187288"/>
            <a:chExt cx="868206" cy="850497"/>
          </a:xfrm>
        </p:grpSpPr>
        <p:sp>
          <p:nvSpPr>
            <p:cNvPr id="25" name="Oval 24"/>
            <p:cNvSpPr/>
            <p:nvPr/>
          </p:nvSpPr>
          <p:spPr>
            <a:xfrm>
              <a:off x="4788024" y="218728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7967" y="2289370"/>
              <a:ext cx="868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Copper Scroll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36296" y="89643"/>
            <a:ext cx="1800200" cy="5715622"/>
            <a:chOff x="7236296" y="89642"/>
            <a:chExt cx="1800200" cy="6630765"/>
          </a:xfrm>
        </p:grpSpPr>
        <p:sp>
          <p:nvSpPr>
            <p:cNvPr id="19" name="Rounded Rectangle 18"/>
            <p:cNvSpPr/>
            <p:nvPr/>
          </p:nvSpPr>
          <p:spPr>
            <a:xfrm>
              <a:off x="7236296" y="89642"/>
              <a:ext cx="1800200" cy="6630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3554" y="198814"/>
              <a:ext cx="13256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List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02024" y="4144458"/>
            <a:ext cx="997510" cy="850497"/>
            <a:chOff x="3347864" y="3534544"/>
            <a:chExt cx="997510" cy="850497"/>
          </a:xfrm>
        </p:grpSpPr>
        <p:sp>
          <p:nvSpPr>
            <p:cNvPr id="26" name="Oval 25"/>
            <p:cNvSpPr/>
            <p:nvPr/>
          </p:nvSpPr>
          <p:spPr>
            <a:xfrm>
              <a:off x="3347864" y="353454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9374" y="3636626"/>
              <a:ext cx="9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Flor</a:t>
              </a:r>
              <a:r>
                <a:rPr lang="en-GB" dirty="0" smtClean="0"/>
                <a:t> de la Mar</a:t>
              </a:r>
              <a:endParaRPr lang="en-GB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09635" y="3293961"/>
            <a:ext cx="943122" cy="850497"/>
            <a:chOff x="5068509" y="5301208"/>
            <a:chExt cx="943122" cy="850497"/>
          </a:xfrm>
        </p:grpSpPr>
        <p:sp>
          <p:nvSpPr>
            <p:cNvPr id="27" name="Oval 26"/>
            <p:cNvSpPr/>
            <p:nvPr/>
          </p:nvSpPr>
          <p:spPr>
            <a:xfrm>
              <a:off x="5126024" y="530120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68509" y="5403290"/>
              <a:ext cx="943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Money Pit</a:t>
              </a:r>
              <a:endParaRPr lang="en-GB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40845" y="130446"/>
            <a:ext cx="964943" cy="385754"/>
            <a:chOff x="5194786" y="344696"/>
            <a:chExt cx="964943" cy="385754"/>
          </a:xfrm>
        </p:grpSpPr>
        <p:sp>
          <p:nvSpPr>
            <p:cNvPr id="47" name="Rounded Rectangle 46"/>
            <p:cNvSpPr/>
            <p:nvPr/>
          </p:nvSpPr>
          <p:spPr>
            <a:xfrm>
              <a:off x="5194786" y="364381"/>
              <a:ext cx="964943" cy="366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0845" y="344696"/>
              <a:ext cx="750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00:05</a:t>
              </a:r>
              <a:endParaRPr lang="en-GB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84988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Davey’s Locker</a:t>
            </a:r>
          </a:p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17658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King John’s Treasure</a:t>
            </a:r>
          </a:p>
          <a:p>
            <a:pPr algn="ctr"/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7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Paititi</a:t>
            </a:r>
            <a:r>
              <a:rPr lang="en-GB" dirty="0" smtClean="0"/>
              <a:t> Treasure</a:t>
            </a:r>
          </a:p>
          <a:p>
            <a:pPr algn="ctr"/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4349878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Copper Scroll</a:t>
            </a:r>
          </a:p>
          <a:p>
            <a:pPr algn="ctr"/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56492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Flor</a:t>
            </a:r>
            <a:r>
              <a:rPr lang="en-GB" dirty="0" smtClean="0"/>
              <a:t> de la Mar</a:t>
            </a:r>
          </a:p>
          <a:p>
            <a:pPr algn="ctr"/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696113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Money Pit</a:t>
            </a:r>
          </a:p>
          <a:p>
            <a:pPr algn="ctr"/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4988" y="692696"/>
            <a:ext cx="414604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7549943" y="1419684"/>
            <a:ext cx="1249295" cy="3473187"/>
            <a:chOff x="7549943" y="1419684"/>
            <a:chExt cx="1249295" cy="3473187"/>
          </a:xfrm>
        </p:grpSpPr>
        <p:grpSp>
          <p:nvGrpSpPr>
            <p:cNvPr id="44" name="Group 43"/>
            <p:cNvGrpSpPr/>
            <p:nvPr/>
          </p:nvGrpSpPr>
          <p:grpSpPr>
            <a:xfrm>
              <a:off x="7549944" y="1419684"/>
              <a:ext cx="1249294" cy="1899255"/>
              <a:chOff x="7549944" y="1419684"/>
              <a:chExt cx="1249294" cy="1899255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549945" y="1419684"/>
                <a:ext cx="1249293" cy="39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  x2 Copper Scroll</a:t>
                </a:r>
              </a:p>
              <a:p>
                <a:pPr algn="ctr"/>
                <a:endParaRPr lang="en-GB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549944" y="2919745"/>
                <a:ext cx="1249293" cy="39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King John’s Treasure</a:t>
                </a:r>
              </a:p>
              <a:p>
                <a:pPr algn="ctr"/>
                <a:endParaRPr lang="en-GB" dirty="0"/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7549943" y="4493677"/>
              <a:ext cx="1249293" cy="399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Money Pit</a:t>
              </a:r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03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8919534">
            <a:off x="-982178" y="-659183"/>
            <a:ext cx="2317575" cy="153957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000" y="-246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grpSp>
        <p:nvGrpSpPr>
          <p:cNvPr id="35" name="Group 34"/>
          <p:cNvGrpSpPr/>
          <p:nvPr/>
        </p:nvGrpSpPr>
        <p:grpSpPr>
          <a:xfrm>
            <a:off x="1847358" y="2623153"/>
            <a:ext cx="1102570" cy="868242"/>
            <a:chOff x="1433312" y="3508342"/>
            <a:chExt cx="1102570" cy="868242"/>
          </a:xfrm>
        </p:grpSpPr>
        <p:sp>
          <p:nvSpPr>
            <p:cNvPr id="24" name="Oval 23"/>
            <p:cNvSpPr/>
            <p:nvPr/>
          </p:nvSpPr>
          <p:spPr>
            <a:xfrm>
              <a:off x="1433312" y="3508342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3312" y="3730253"/>
              <a:ext cx="1102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Paititi</a:t>
              </a:r>
              <a:r>
                <a:rPr lang="en-GB" dirty="0" smtClean="0"/>
                <a:t> Treasure</a:t>
              </a:r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2711" y="1253708"/>
            <a:ext cx="1151570" cy="1082398"/>
            <a:chOff x="870307" y="1801284"/>
            <a:chExt cx="1151570" cy="1082398"/>
          </a:xfrm>
        </p:grpSpPr>
        <p:sp>
          <p:nvSpPr>
            <p:cNvPr id="13" name="Oval 12"/>
            <p:cNvSpPr/>
            <p:nvPr/>
          </p:nvSpPr>
          <p:spPr>
            <a:xfrm>
              <a:off x="870307" y="180128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0307" y="1960352"/>
              <a:ext cx="1151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Davey’s Locker</a:t>
              </a:r>
            </a:p>
            <a:p>
              <a:endParaRPr lang="en-GB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48839" y="851194"/>
            <a:ext cx="1602178" cy="850497"/>
            <a:chOff x="2498587" y="709119"/>
            <a:chExt cx="1602178" cy="850497"/>
          </a:xfrm>
        </p:grpSpPr>
        <p:sp>
          <p:nvSpPr>
            <p:cNvPr id="23" name="Oval 22"/>
            <p:cNvSpPr/>
            <p:nvPr/>
          </p:nvSpPr>
          <p:spPr>
            <a:xfrm>
              <a:off x="2642440" y="709119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98587" y="830875"/>
              <a:ext cx="1602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King John’s Treasure</a:t>
              </a:r>
              <a:endParaRPr lang="en-GB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54887" y="2371953"/>
            <a:ext cx="868206" cy="850497"/>
            <a:chOff x="4767967" y="2187288"/>
            <a:chExt cx="868206" cy="850497"/>
          </a:xfrm>
        </p:grpSpPr>
        <p:sp>
          <p:nvSpPr>
            <p:cNvPr id="25" name="Oval 24"/>
            <p:cNvSpPr/>
            <p:nvPr/>
          </p:nvSpPr>
          <p:spPr>
            <a:xfrm>
              <a:off x="4788024" y="218728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7967" y="2289370"/>
              <a:ext cx="868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Copper Scroll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36296" y="89643"/>
            <a:ext cx="1800200" cy="5715622"/>
            <a:chOff x="7236296" y="89642"/>
            <a:chExt cx="1800200" cy="6630765"/>
          </a:xfrm>
        </p:grpSpPr>
        <p:sp>
          <p:nvSpPr>
            <p:cNvPr id="19" name="Rounded Rectangle 18"/>
            <p:cNvSpPr/>
            <p:nvPr/>
          </p:nvSpPr>
          <p:spPr>
            <a:xfrm>
              <a:off x="7236296" y="89642"/>
              <a:ext cx="1800200" cy="6630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3554" y="198814"/>
              <a:ext cx="13256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List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02024" y="4144458"/>
            <a:ext cx="997510" cy="850497"/>
            <a:chOff x="3347864" y="3534544"/>
            <a:chExt cx="997510" cy="850497"/>
          </a:xfrm>
        </p:grpSpPr>
        <p:sp>
          <p:nvSpPr>
            <p:cNvPr id="26" name="Oval 25"/>
            <p:cNvSpPr/>
            <p:nvPr/>
          </p:nvSpPr>
          <p:spPr>
            <a:xfrm>
              <a:off x="3347864" y="353454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9374" y="3636626"/>
              <a:ext cx="9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Flor</a:t>
              </a:r>
              <a:r>
                <a:rPr lang="en-GB" dirty="0" smtClean="0"/>
                <a:t> de la Mar</a:t>
              </a:r>
              <a:endParaRPr lang="en-GB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09635" y="3293961"/>
            <a:ext cx="943122" cy="850497"/>
            <a:chOff x="5068509" y="5301208"/>
            <a:chExt cx="943122" cy="850497"/>
          </a:xfrm>
        </p:grpSpPr>
        <p:sp>
          <p:nvSpPr>
            <p:cNvPr id="27" name="Oval 26"/>
            <p:cNvSpPr/>
            <p:nvPr/>
          </p:nvSpPr>
          <p:spPr>
            <a:xfrm>
              <a:off x="5126024" y="530120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68509" y="5403290"/>
              <a:ext cx="943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Money Pit</a:t>
              </a:r>
              <a:endParaRPr lang="en-GB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40845" y="130446"/>
            <a:ext cx="964943" cy="385754"/>
            <a:chOff x="5194786" y="344696"/>
            <a:chExt cx="964943" cy="385754"/>
          </a:xfrm>
        </p:grpSpPr>
        <p:sp>
          <p:nvSpPr>
            <p:cNvPr id="47" name="Rounded Rectangle 46"/>
            <p:cNvSpPr/>
            <p:nvPr/>
          </p:nvSpPr>
          <p:spPr>
            <a:xfrm>
              <a:off x="5194786" y="364381"/>
              <a:ext cx="964943" cy="366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0845" y="344696"/>
              <a:ext cx="750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00:05</a:t>
              </a:r>
              <a:endParaRPr lang="en-GB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84988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Davey’s Locker</a:t>
            </a:r>
          </a:p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17658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King John’s Treasure</a:t>
            </a:r>
          </a:p>
          <a:p>
            <a:pPr algn="ctr"/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7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Paititi</a:t>
            </a:r>
            <a:r>
              <a:rPr lang="en-GB" dirty="0" smtClean="0"/>
              <a:t> Treasure</a:t>
            </a:r>
          </a:p>
          <a:p>
            <a:pPr algn="ctr"/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4349878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Copper Scroll</a:t>
            </a:r>
          </a:p>
          <a:p>
            <a:pPr algn="ctr"/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56492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Flor</a:t>
            </a:r>
            <a:r>
              <a:rPr lang="en-GB" dirty="0" smtClean="0"/>
              <a:t> de la Mar</a:t>
            </a:r>
          </a:p>
          <a:p>
            <a:pPr algn="ctr"/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696113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Money Pit</a:t>
            </a:r>
          </a:p>
          <a:p>
            <a:pPr algn="ctr"/>
            <a:endParaRPr lang="en-GB" dirty="0"/>
          </a:p>
        </p:txBody>
      </p:sp>
      <p:grpSp>
        <p:nvGrpSpPr>
          <p:cNvPr id="46" name="Group 45"/>
          <p:cNvGrpSpPr/>
          <p:nvPr/>
        </p:nvGrpSpPr>
        <p:grpSpPr>
          <a:xfrm rot="2506194">
            <a:off x="650061" y="1494290"/>
            <a:ext cx="730576" cy="369332"/>
            <a:chOff x="25000" y="374408"/>
            <a:chExt cx="730576" cy="369332"/>
          </a:xfrm>
        </p:grpSpPr>
        <p:sp>
          <p:nvSpPr>
            <p:cNvPr id="5" name="Rounded Rectangle 4"/>
            <p:cNvSpPr/>
            <p:nvPr/>
          </p:nvSpPr>
          <p:spPr>
            <a:xfrm>
              <a:off x="35496" y="409030"/>
              <a:ext cx="576064" cy="300089"/>
            </a:xfrm>
            <a:prstGeom prst="round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000" y="374408"/>
              <a:ext cx="73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Boat</a:t>
              </a:r>
              <a:endParaRPr lang="en-GB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549943" y="1419684"/>
            <a:ext cx="1249295" cy="3473187"/>
            <a:chOff x="7549943" y="1419684"/>
            <a:chExt cx="1249295" cy="3473187"/>
          </a:xfrm>
        </p:grpSpPr>
        <p:grpSp>
          <p:nvGrpSpPr>
            <p:cNvPr id="40" name="Group 39"/>
            <p:cNvGrpSpPr/>
            <p:nvPr/>
          </p:nvGrpSpPr>
          <p:grpSpPr>
            <a:xfrm>
              <a:off x="7549944" y="1419684"/>
              <a:ext cx="1249294" cy="1899255"/>
              <a:chOff x="7549944" y="1419684"/>
              <a:chExt cx="1249294" cy="1899255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7549945" y="1419684"/>
                <a:ext cx="1249293" cy="39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  x2 Copper Scroll</a:t>
                </a:r>
              </a:p>
              <a:p>
                <a:pPr algn="ctr"/>
                <a:endParaRPr lang="en-GB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549944" y="2919745"/>
                <a:ext cx="1249293" cy="39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King John’s Treasure</a:t>
                </a:r>
              </a:p>
              <a:p>
                <a:pPr algn="ctr"/>
                <a:endParaRPr lang="en-GB" dirty="0"/>
              </a:p>
            </p:txBody>
          </p:sp>
        </p:grpSp>
        <p:sp>
          <p:nvSpPr>
            <p:cNvPr id="41" name="Rounded Rectangle 40"/>
            <p:cNvSpPr/>
            <p:nvPr/>
          </p:nvSpPr>
          <p:spPr>
            <a:xfrm>
              <a:off x="7549943" y="4493677"/>
              <a:ext cx="1249293" cy="399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Money Pit</a:t>
              </a:r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8919534">
            <a:off x="-982178" y="-659183"/>
            <a:ext cx="2317575" cy="153957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000" y="-246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grpSp>
        <p:nvGrpSpPr>
          <p:cNvPr id="35" name="Group 34"/>
          <p:cNvGrpSpPr/>
          <p:nvPr/>
        </p:nvGrpSpPr>
        <p:grpSpPr>
          <a:xfrm>
            <a:off x="1847358" y="2623153"/>
            <a:ext cx="1102570" cy="868242"/>
            <a:chOff x="1433312" y="3508342"/>
            <a:chExt cx="1102570" cy="868242"/>
          </a:xfrm>
        </p:grpSpPr>
        <p:sp>
          <p:nvSpPr>
            <p:cNvPr id="24" name="Oval 23"/>
            <p:cNvSpPr/>
            <p:nvPr/>
          </p:nvSpPr>
          <p:spPr>
            <a:xfrm>
              <a:off x="1433312" y="3508342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3312" y="3730253"/>
              <a:ext cx="1102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Paititi</a:t>
              </a:r>
              <a:r>
                <a:rPr lang="en-GB" dirty="0" smtClean="0"/>
                <a:t> Treasure</a:t>
              </a:r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2711" y="1253708"/>
            <a:ext cx="1151570" cy="1082398"/>
            <a:chOff x="870307" y="1801284"/>
            <a:chExt cx="1151570" cy="1082398"/>
          </a:xfrm>
        </p:grpSpPr>
        <p:sp>
          <p:nvSpPr>
            <p:cNvPr id="13" name="Oval 12"/>
            <p:cNvSpPr/>
            <p:nvPr/>
          </p:nvSpPr>
          <p:spPr>
            <a:xfrm>
              <a:off x="870307" y="180128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0307" y="1960352"/>
              <a:ext cx="1151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Davey’s Locker</a:t>
              </a:r>
            </a:p>
            <a:p>
              <a:endParaRPr lang="en-GB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48839" y="851194"/>
            <a:ext cx="1602178" cy="850497"/>
            <a:chOff x="2498587" y="709119"/>
            <a:chExt cx="1602178" cy="850497"/>
          </a:xfrm>
        </p:grpSpPr>
        <p:sp>
          <p:nvSpPr>
            <p:cNvPr id="23" name="Oval 22"/>
            <p:cNvSpPr/>
            <p:nvPr/>
          </p:nvSpPr>
          <p:spPr>
            <a:xfrm>
              <a:off x="2642440" y="709119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98587" y="830875"/>
              <a:ext cx="1602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King John’s Treasure</a:t>
              </a:r>
              <a:endParaRPr lang="en-GB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54887" y="2371953"/>
            <a:ext cx="868206" cy="850497"/>
            <a:chOff x="4767967" y="2187288"/>
            <a:chExt cx="868206" cy="850497"/>
          </a:xfrm>
        </p:grpSpPr>
        <p:sp>
          <p:nvSpPr>
            <p:cNvPr id="25" name="Oval 24"/>
            <p:cNvSpPr/>
            <p:nvPr/>
          </p:nvSpPr>
          <p:spPr>
            <a:xfrm>
              <a:off x="4788024" y="218728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7967" y="2289370"/>
              <a:ext cx="868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Copper Scroll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36296" y="89643"/>
            <a:ext cx="1800200" cy="5715622"/>
            <a:chOff x="7236296" y="89642"/>
            <a:chExt cx="1800200" cy="6630765"/>
          </a:xfrm>
        </p:grpSpPr>
        <p:sp>
          <p:nvSpPr>
            <p:cNvPr id="19" name="Rounded Rectangle 18"/>
            <p:cNvSpPr/>
            <p:nvPr/>
          </p:nvSpPr>
          <p:spPr>
            <a:xfrm>
              <a:off x="7236296" y="89642"/>
              <a:ext cx="1800200" cy="6630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3554" y="198814"/>
              <a:ext cx="13256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List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02024" y="4144458"/>
            <a:ext cx="997510" cy="850497"/>
            <a:chOff x="3347864" y="3534544"/>
            <a:chExt cx="997510" cy="850497"/>
          </a:xfrm>
        </p:grpSpPr>
        <p:sp>
          <p:nvSpPr>
            <p:cNvPr id="26" name="Oval 25"/>
            <p:cNvSpPr/>
            <p:nvPr/>
          </p:nvSpPr>
          <p:spPr>
            <a:xfrm>
              <a:off x="3347864" y="353454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9374" y="3636626"/>
              <a:ext cx="9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Flor</a:t>
              </a:r>
              <a:r>
                <a:rPr lang="en-GB" dirty="0" smtClean="0"/>
                <a:t> de la Mar</a:t>
              </a:r>
              <a:endParaRPr lang="en-GB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09635" y="3293961"/>
            <a:ext cx="943122" cy="850497"/>
            <a:chOff x="5068509" y="5301208"/>
            <a:chExt cx="943122" cy="850497"/>
          </a:xfrm>
        </p:grpSpPr>
        <p:sp>
          <p:nvSpPr>
            <p:cNvPr id="27" name="Oval 26"/>
            <p:cNvSpPr/>
            <p:nvPr/>
          </p:nvSpPr>
          <p:spPr>
            <a:xfrm>
              <a:off x="5126024" y="530120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68509" y="5403290"/>
              <a:ext cx="943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Money Pit</a:t>
              </a:r>
              <a:endParaRPr lang="en-GB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40845" y="130446"/>
            <a:ext cx="964943" cy="385754"/>
            <a:chOff x="5194786" y="344696"/>
            <a:chExt cx="964943" cy="385754"/>
          </a:xfrm>
        </p:grpSpPr>
        <p:sp>
          <p:nvSpPr>
            <p:cNvPr id="47" name="Rounded Rectangle 46"/>
            <p:cNvSpPr/>
            <p:nvPr/>
          </p:nvSpPr>
          <p:spPr>
            <a:xfrm>
              <a:off x="5194786" y="364381"/>
              <a:ext cx="964943" cy="366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0845" y="344696"/>
              <a:ext cx="750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00:05</a:t>
              </a:r>
              <a:endParaRPr lang="en-GB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84988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Davey’s Locker</a:t>
            </a:r>
          </a:p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17658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King John’s Treasure</a:t>
            </a:r>
          </a:p>
          <a:p>
            <a:pPr algn="ctr"/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7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Paititi</a:t>
            </a:r>
            <a:r>
              <a:rPr lang="en-GB" dirty="0" smtClean="0"/>
              <a:t> Treasure</a:t>
            </a:r>
          </a:p>
          <a:p>
            <a:pPr algn="ctr"/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4349878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Copper Scroll</a:t>
            </a:r>
          </a:p>
          <a:p>
            <a:pPr algn="ctr"/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56492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Flor</a:t>
            </a:r>
            <a:r>
              <a:rPr lang="en-GB" dirty="0" smtClean="0"/>
              <a:t> de la Mar</a:t>
            </a:r>
          </a:p>
          <a:p>
            <a:pPr algn="ctr"/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696113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Money Pit</a:t>
            </a:r>
          </a:p>
          <a:p>
            <a:pPr algn="ctr"/>
            <a:endParaRPr lang="en-GB" dirty="0"/>
          </a:p>
        </p:txBody>
      </p:sp>
      <p:grpSp>
        <p:nvGrpSpPr>
          <p:cNvPr id="46" name="Group 45"/>
          <p:cNvGrpSpPr/>
          <p:nvPr/>
        </p:nvGrpSpPr>
        <p:grpSpPr>
          <a:xfrm rot="2506194">
            <a:off x="631469" y="1472838"/>
            <a:ext cx="730576" cy="369332"/>
            <a:chOff x="10219" y="357863"/>
            <a:chExt cx="730576" cy="369332"/>
          </a:xfrm>
        </p:grpSpPr>
        <p:sp>
          <p:nvSpPr>
            <p:cNvPr id="5" name="Rounded Rectangle 4"/>
            <p:cNvSpPr/>
            <p:nvPr/>
          </p:nvSpPr>
          <p:spPr>
            <a:xfrm>
              <a:off x="35496" y="409030"/>
              <a:ext cx="576064" cy="300089"/>
            </a:xfrm>
            <a:prstGeom prst="round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19" y="357863"/>
              <a:ext cx="73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Boat</a:t>
              </a:r>
              <a:endParaRPr lang="en-GB" dirty="0"/>
            </a:p>
          </p:txBody>
        </p:sp>
      </p:grpSp>
      <p:sp>
        <p:nvSpPr>
          <p:cNvPr id="2" name="5-Point Star 1"/>
          <p:cNvSpPr/>
          <p:nvPr/>
        </p:nvSpPr>
        <p:spPr>
          <a:xfrm>
            <a:off x="33092" y="3432395"/>
            <a:ext cx="4519199" cy="222874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Find out about Davey’s Locker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Click here!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549943" y="1419684"/>
            <a:ext cx="1249295" cy="3473187"/>
            <a:chOff x="7549943" y="1419684"/>
            <a:chExt cx="1249295" cy="3473187"/>
          </a:xfrm>
        </p:grpSpPr>
        <p:grpSp>
          <p:nvGrpSpPr>
            <p:cNvPr id="41" name="Group 40"/>
            <p:cNvGrpSpPr/>
            <p:nvPr/>
          </p:nvGrpSpPr>
          <p:grpSpPr>
            <a:xfrm>
              <a:off x="7549944" y="1419684"/>
              <a:ext cx="1249294" cy="1899255"/>
              <a:chOff x="7549944" y="1419684"/>
              <a:chExt cx="1249294" cy="1899255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7549945" y="1419684"/>
                <a:ext cx="1249293" cy="39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  x2 Copper Scroll</a:t>
                </a:r>
              </a:p>
              <a:p>
                <a:pPr algn="ctr"/>
                <a:endParaRPr lang="en-GB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7549944" y="2919745"/>
                <a:ext cx="1249293" cy="39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King John’s Treasure</a:t>
                </a:r>
              </a:p>
              <a:p>
                <a:pPr algn="ctr"/>
                <a:endParaRPr lang="en-GB" dirty="0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7549943" y="4493677"/>
              <a:ext cx="1249293" cy="399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Money Pit</a:t>
              </a:r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686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8919534">
            <a:off x="-982178" y="-659183"/>
            <a:ext cx="2317575" cy="153957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000" y="-246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grpSp>
        <p:nvGrpSpPr>
          <p:cNvPr id="35" name="Group 34"/>
          <p:cNvGrpSpPr/>
          <p:nvPr/>
        </p:nvGrpSpPr>
        <p:grpSpPr>
          <a:xfrm>
            <a:off x="1847358" y="2623153"/>
            <a:ext cx="1102570" cy="868242"/>
            <a:chOff x="1433312" y="3508342"/>
            <a:chExt cx="1102570" cy="868242"/>
          </a:xfrm>
        </p:grpSpPr>
        <p:sp>
          <p:nvSpPr>
            <p:cNvPr id="24" name="Oval 23"/>
            <p:cNvSpPr/>
            <p:nvPr/>
          </p:nvSpPr>
          <p:spPr>
            <a:xfrm>
              <a:off x="1433312" y="3508342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3312" y="3730253"/>
              <a:ext cx="1102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Paititi</a:t>
              </a:r>
              <a:r>
                <a:rPr lang="en-GB" dirty="0" smtClean="0"/>
                <a:t> Treasure</a:t>
              </a:r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2711" y="1253708"/>
            <a:ext cx="1151570" cy="1082398"/>
            <a:chOff x="870307" y="1801284"/>
            <a:chExt cx="1151570" cy="1082398"/>
          </a:xfrm>
        </p:grpSpPr>
        <p:sp>
          <p:nvSpPr>
            <p:cNvPr id="13" name="Oval 12"/>
            <p:cNvSpPr/>
            <p:nvPr/>
          </p:nvSpPr>
          <p:spPr>
            <a:xfrm>
              <a:off x="870307" y="180128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0307" y="1960352"/>
              <a:ext cx="1151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Davey’s Locker</a:t>
              </a:r>
            </a:p>
            <a:p>
              <a:endParaRPr lang="en-GB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48839" y="851194"/>
            <a:ext cx="1602178" cy="850497"/>
            <a:chOff x="2498587" y="709119"/>
            <a:chExt cx="1602178" cy="850497"/>
          </a:xfrm>
        </p:grpSpPr>
        <p:sp>
          <p:nvSpPr>
            <p:cNvPr id="23" name="Oval 22"/>
            <p:cNvSpPr/>
            <p:nvPr/>
          </p:nvSpPr>
          <p:spPr>
            <a:xfrm>
              <a:off x="2642440" y="709119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98587" y="830875"/>
              <a:ext cx="1602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King John’s Treasure</a:t>
              </a:r>
              <a:endParaRPr lang="en-GB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54887" y="2371953"/>
            <a:ext cx="868206" cy="850497"/>
            <a:chOff x="4767967" y="2187288"/>
            <a:chExt cx="868206" cy="850497"/>
          </a:xfrm>
        </p:grpSpPr>
        <p:sp>
          <p:nvSpPr>
            <p:cNvPr id="25" name="Oval 24"/>
            <p:cNvSpPr/>
            <p:nvPr/>
          </p:nvSpPr>
          <p:spPr>
            <a:xfrm>
              <a:off x="4788024" y="218728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7967" y="2289370"/>
              <a:ext cx="868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Copper Scroll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36296" y="89643"/>
            <a:ext cx="1800200" cy="5715622"/>
            <a:chOff x="7236296" y="89642"/>
            <a:chExt cx="1800200" cy="6630765"/>
          </a:xfrm>
        </p:grpSpPr>
        <p:sp>
          <p:nvSpPr>
            <p:cNvPr id="19" name="Rounded Rectangle 18"/>
            <p:cNvSpPr/>
            <p:nvPr/>
          </p:nvSpPr>
          <p:spPr>
            <a:xfrm>
              <a:off x="7236296" y="89642"/>
              <a:ext cx="1800200" cy="6630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3554" y="198814"/>
              <a:ext cx="13256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List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02024" y="4144458"/>
            <a:ext cx="997510" cy="850497"/>
            <a:chOff x="3347864" y="3534544"/>
            <a:chExt cx="997510" cy="850497"/>
          </a:xfrm>
        </p:grpSpPr>
        <p:sp>
          <p:nvSpPr>
            <p:cNvPr id="26" name="Oval 25"/>
            <p:cNvSpPr/>
            <p:nvPr/>
          </p:nvSpPr>
          <p:spPr>
            <a:xfrm>
              <a:off x="3347864" y="353454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9374" y="3636626"/>
              <a:ext cx="9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Flor</a:t>
              </a:r>
              <a:r>
                <a:rPr lang="en-GB" dirty="0" smtClean="0"/>
                <a:t> de la Mar</a:t>
              </a:r>
              <a:endParaRPr lang="en-GB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09635" y="3293961"/>
            <a:ext cx="943122" cy="850497"/>
            <a:chOff x="5068509" y="5301208"/>
            <a:chExt cx="943122" cy="850497"/>
          </a:xfrm>
        </p:grpSpPr>
        <p:sp>
          <p:nvSpPr>
            <p:cNvPr id="27" name="Oval 26"/>
            <p:cNvSpPr/>
            <p:nvPr/>
          </p:nvSpPr>
          <p:spPr>
            <a:xfrm>
              <a:off x="5126024" y="530120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68509" y="5403290"/>
              <a:ext cx="943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Money Pit</a:t>
              </a:r>
              <a:endParaRPr lang="en-GB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40845" y="130446"/>
            <a:ext cx="964943" cy="385754"/>
            <a:chOff x="5194786" y="344696"/>
            <a:chExt cx="964943" cy="385754"/>
          </a:xfrm>
        </p:grpSpPr>
        <p:sp>
          <p:nvSpPr>
            <p:cNvPr id="47" name="Rounded Rectangle 46"/>
            <p:cNvSpPr/>
            <p:nvPr/>
          </p:nvSpPr>
          <p:spPr>
            <a:xfrm>
              <a:off x="5194786" y="364381"/>
              <a:ext cx="964943" cy="366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0845" y="344696"/>
              <a:ext cx="750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00:05</a:t>
              </a:r>
              <a:endParaRPr lang="en-GB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84988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Davey’s Locker</a:t>
            </a:r>
          </a:p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17658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King John’s Treasure</a:t>
            </a:r>
          </a:p>
          <a:p>
            <a:pPr algn="ctr"/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7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Paititi</a:t>
            </a:r>
            <a:r>
              <a:rPr lang="en-GB" dirty="0" smtClean="0"/>
              <a:t> Treasure</a:t>
            </a:r>
          </a:p>
          <a:p>
            <a:pPr algn="ctr"/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4349878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Copper Scroll</a:t>
            </a:r>
          </a:p>
          <a:p>
            <a:pPr algn="ctr"/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56492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Flor</a:t>
            </a:r>
            <a:r>
              <a:rPr lang="en-GB" dirty="0" smtClean="0"/>
              <a:t> de la Mar</a:t>
            </a:r>
          </a:p>
          <a:p>
            <a:pPr algn="ctr"/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696113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Money Pit</a:t>
            </a:r>
          </a:p>
          <a:p>
            <a:pPr algn="ctr"/>
            <a:endParaRPr lang="en-GB" dirty="0"/>
          </a:p>
        </p:txBody>
      </p:sp>
      <p:grpSp>
        <p:nvGrpSpPr>
          <p:cNvPr id="46" name="Group 45"/>
          <p:cNvGrpSpPr/>
          <p:nvPr/>
        </p:nvGrpSpPr>
        <p:grpSpPr>
          <a:xfrm rot="2506194">
            <a:off x="631469" y="1472838"/>
            <a:ext cx="730576" cy="369332"/>
            <a:chOff x="10219" y="357863"/>
            <a:chExt cx="730576" cy="369332"/>
          </a:xfrm>
        </p:grpSpPr>
        <p:sp>
          <p:nvSpPr>
            <p:cNvPr id="5" name="Rounded Rectangle 4"/>
            <p:cNvSpPr/>
            <p:nvPr/>
          </p:nvSpPr>
          <p:spPr>
            <a:xfrm>
              <a:off x="35496" y="409030"/>
              <a:ext cx="576064" cy="300089"/>
            </a:xfrm>
            <a:prstGeom prst="round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19" y="357863"/>
              <a:ext cx="73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Boat</a:t>
              </a:r>
              <a:endParaRPr lang="en-GB" dirty="0"/>
            </a:p>
          </p:txBody>
        </p:sp>
      </p:grpSp>
      <p:sp>
        <p:nvSpPr>
          <p:cNvPr id="2" name="5-Point Star 1"/>
          <p:cNvSpPr/>
          <p:nvPr/>
        </p:nvSpPr>
        <p:spPr>
          <a:xfrm>
            <a:off x="33092" y="3432395"/>
            <a:ext cx="4519199" cy="222874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Find out about Davey’s Locker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Click here!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599" y="-103537"/>
            <a:ext cx="11206888" cy="69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9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357</Words>
  <Application>Microsoft Office PowerPoint</Application>
  <PresentationFormat>On-screen Show (4:3)</PresentationFormat>
  <Paragraphs>118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Coventry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Sennes</dc:creator>
  <cp:lastModifiedBy>Kevin Sennes</cp:lastModifiedBy>
  <cp:revision>9</cp:revision>
  <dcterms:created xsi:type="dcterms:W3CDTF">2015-02-16T11:15:16Z</dcterms:created>
  <dcterms:modified xsi:type="dcterms:W3CDTF">2015-02-16T12:41:11Z</dcterms:modified>
</cp:coreProperties>
</file>