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Uber_ride_2016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7B8FD7-071C-4E30-92F2-0E3CF6A53A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Uber_Ride_2016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D834DA-40CF-41D1-92EF-E509028AFA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8/11/2022 6:11:04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8D23544C-73C7-4C8F-BD65-DCA547402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036"/>
            <a:ext cx="12192000" cy="44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45494333-27B6-46F3-9454-1B2536740C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036"/>
            <a:ext cx="12192000" cy="44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2E9ADCD1-8EEB-41A8-A354-DF08229979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036"/>
            <a:ext cx="12192000" cy="44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44CA66BA-760A-4767-B891-6D7570AEBA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036"/>
            <a:ext cx="12192000" cy="44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6" name="slide6">
            <a:extLst>
              <a:ext uri="{FF2B5EF4-FFF2-40B4-BE49-F238E27FC236}">
                <a16:creationId xmlns:a16="http://schemas.microsoft.com/office/drawing/2014/main" id="{6CFA90A8-89F6-442D-ADC5-77158B1230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036"/>
            <a:ext cx="12192000" cy="44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2022-08-11T06:11:05Z</dcterms:created>
  <dcterms:modified xsi:type="dcterms:W3CDTF">2022-08-11T06:11:05Z</dcterms:modified>
</cp:coreProperties>
</file>