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Best and Worst Performing Tesla Products (2019-2020)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analysis of key drivers behind Tesla’s product success and challenges</a:t>
            </a:r>
          </a:p>
          <a:p>
            <a:r>
              <a:t>Your Name</a:t>
            </a:r>
          </a:p>
          <a:p>
            <a:r>
              <a:t>Date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Points:</a:t>
            </a:r>
          </a:p>
          <a:p>
            <a:r>
              <a:t>- Overview of Tesla’s product portfolio in 2019 and 2020.</a:t>
            </a:r>
          </a:p>
          <a:p>
            <a:r>
              <a:t>- Factors influencing the performance of EV and non-EV products.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Performing Product 1 – Tesla Model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Tesla Model 3:</a:t>
            </a:r>
          </a:p>
          <a:p>
            <a:r>
              <a:t>• Tesla Model 3 became a market leader due to its affordability.</a:t>
            </a:r>
          </a:p>
          <a:p>
            <a:r>
              <a:t>• Record sales in 2019 and 2020 due to high demand and production efficiency.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Performing Product 2 – Tesla Powerwall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Tesla Powerwall:</a:t>
            </a:r>
          </a:p>
          <a:p>
            <a:r>
              <a:t>• Tesla Powerwall saw increased adoption in 2019-2020 due to growth in home energy storage.</a:t>
            </a:r>
          </a:p>
          <a:p>
            <a:r>
              <a:t>• Demand driven by environmental awareness and ease of integration with solar systems.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Performing Product 3 – Tesla Model 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Tesla Model Y:</a:t>
            </a:r>
          </a:p>
          <a:p>
            <a:r>
              <a:t>• Tesla Model Y launched successfully in 2020, expanding the Tesla product line.</a:t>
            </a:r>
          </a:p>
          <a:p>
            <a:r>
              <a:t>• High demand due to its versatility as a compact SUV.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Worst Performing Product 1 – Tesla Semi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Tesla Semi:</a:t>
            </a:r>
          </a:p>
          <a:p>
            <a:r>
              <a:t>• Delays in production and deployment of the Tesla Semi.</a:t>
            </a:r>
          </a:p>
          <a:p>
            <a:r>
              <a:t>• Causes: Production delays and infrastructure challenges for long-haul EVs.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Worst Performing Product 2 – Tesla Solar 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Tesla Solar Roof:</a:t>
            </a:r>
          </a:p>
          <a:p>
            <a:r>
              <a:t>• Challenges in scaling production of the Solar Roof in 2019 and 2020.</a:t>
            </a:r>
          </a:p>
          <a:p>
            <a:r>
              <a:t>• High installation costs and delays in deployment caused poor performance.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Worst Performing Product 3 – Tesla Roadster (2nd Gen)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Tesla Roadster (2nd Gen):</a:t>
            </a:r>
          </a:p>
          <a:p>
            <a:r>
              <a:t>• Delayed release and production of the second-gen Roadster.</a:t>
            </a:r>
          </a:p>
          <a:p>
            <a:r>
              <a:t>• Impact: Failed to capitalize on early hype due to delays.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Tesla’s best-performing products capitalized on high demand and efficient production.</a:t>
            </a:r>
          </a:p>
          <a:p>
            <a:r>
              <a:t>• Worst-performing products faced challenges due to delays, cost, and scalability.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